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38"/>
  </p:notesMasterIdLst>
  <p:sldIdLst>
    <p:sldId id="256" r:id="rId2"/>
    <p:sldId id="326" r:id="rId3"/>
    <p:sldId id="258" r:id="rId4"/>
    <p:sldId id="283" r:id="rId5"/>
    <p:sldId id="325" r:id="rId6"/>
    <p:sldId id="266" r:id="rId7"/>
    <p:sldId id="257" r:id="rId8"/>
    <p:sldId id="259" r:id="rId9"/>
    <p:sldId id="278" r:id="rId10"/>
    <p:sldId id="260" r:id="rId11"/>
    <p:sldId id="274" r:id="rId12"/>
    <p:sldId id="261" r:id="rId13"/>
    <p:sldId id="1279" r:id="rId14"/>
    <p:sldId id="262" r:id="rId15"/>
    <p:sldId id="279" r:id="rId16"/>
    <p:sldId id="1275" r:id="rId17"/>
    <p:sldId id="1276" r:id="rId18"/>
    <p:sldId id="280" r:id="rId19"/>
    <p:sldId id="270" r:id="rId20"/>
    <p:sldId id="271" r:id="rId21"/>
    <p:sldId id="282" r:id="rId22"/>
    <p:sldId id="1269" r:id="rId23"/>
    <p:sldId id="281" r:id="rId24"/>
    <p:sldId id="1268" r:id="rId25"/>
    <p:sldId id="1277" r:id="rId26"/>
    <p:sldId id="275" r:id="rId27"/>
    <p:sldId id="276" r:id="rId28"/>
    <p:sldId id="1278" r:id="rId29"/>
    <p:sldId id="1271" r:id="rId30"/>
    <p:sldId id="317" r:id="rId31"/>
    <p:sldId id="318" r:id="rId32"/>
    <p:sldId id="1274" r:id="rId33"/>
    <p:sldId id="1273" r:id="rId34"/>
    <p:sldId id="323" r:id="rId35"/>
    <p:sldId id="320" r:id="rId36"/>
    <p:sldId id="321" r:id="rId37"/>
  </p:sldIdLst>
  <p:sldSz cx="12192000" cy="6858000"/>
  <p:notesSz cx="6858000" cy="9144000"/>
  <p:embeddedFontLst>
    <p:embeddedFont>
      <p:font typeface="Calibri" panose="020F0502020204030204" pitchFamily="34" charset="0"/>
      <p:regular r:id="rId39"/>
      <p:bold r:id="rId39"/>
      <p:italic r:id="rId39"/>
      <p:boldItalic r:id="rId39"/>
    </p:embeddedFont>
    <p:embeddedFont>
      <p:font typeface="맑은 고딕" panose="020B0503020000020004" pitchFamily="34" charset="-127"/>
      <p:regular r:id="rId40"/>
      <p:bold r:id="rId41"/>
    </p:embeddedFont>
    <p:embeddedFont>
      <p:font typeface="Arvo" panose="020B0604020202020204" charset="0"/>
      <p:regular r:id="rId42"/>
      <p:bold r:id="rId43"/>
      <p:italic r:id="rId44"/>
      <p:boldItalic r:id="rId45"/>
    </p:embeddedFont>
    <p:embeddedFont>
      <p:font typeface="Quicksand"/>
      <p:regular r:id="rId39"/>
    </p:embeddedFont>
    <p:embeddedFont>
      <p:font typeface="Josefin Sans" panose="020B0604020202020204" charset="0"/>
      <p:regular r:id="rId46"/>
      <p:bold r:id="rId47"/>
    </p:embeddedFont>
    <p:embeddedFont>
      <p:font typeface="Kanit ExtraLight" panose="020B0604020202020204" charset="0"/>
      <p:regular r:id="rId48"/>
      <p:bold r:id="rId49"/>
      <p:italic r:id="rId50"/>
      <p:boldItalic r:id="rId51"/>
    </p:embeddedFont>
    <p:embeddedFont>
      <p:font typeface="Montserrat" pitchFamily="2" charset="0"/>
      <p:regular r:id="rId52"/>
      <p:bold r:id="rId53"/>
      <p:italic r:id="rId54"/>
      <p:boldItalic r:id="rId55"/>
    </p:embeddedFont>
    <p:embeddedFont>
      <p:font typeface="PT Sans" panose="020B0604020202020204" charset="0"/>
      <p:regular r:id="rId56"/>
      <p:bold r:id="rId57"/>
      <p:italic r:id="rId58"/>
      <p:boldItalic r:id="rId59"/>
    </p:embeddedFont>
    <p:embeddedFont>
      <p:font typeface="DM Sans" panose="020B0604020202020204" charset="0"/>
      <p:regular r:id="rId60"/>
      <p:bold r:id="rId61"/>
      <p:italic r:id="rId62"/>
      <p:boldItalic r:id="rId63"/>
    </p:embeddedFont>
    <p:embeddedFont>
      <p:font typeface="Bree Serif" panose="020B0604020202020204" charset="0"/>
      <p:regular r:id="rId64"/>
    </p:embeddedFont>
    <p:embeddedFont>
      <p:font typeface="Patua One" panose="020B0604020202020204" charset="0"/>
      <p:regular r:id="rId65"/>
    </p:embeddedFont>
    <p:embeddedFont>
      <p:font typeface="Kanit Light" panose="020B0604020202020204" charset="0"/>
      <p:regular r:id="rId66"/>
      <p:bold r:id="rId67"/>
      <p:italic r:id="rId68"/>
      <p:boldItalic r:id="rId69"/>
    </p:embeddedFont>
    <p:embeddedFont>
      <p:font typeface="Calibri Light" panose="020F0302020204030204" pitchFamily="34" charset="0"/>
      <p:regular r:id="rId70"/>
      <p:italic r:id="rId7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F28"/>
    <a:srgbClr val="30B29A"/>
    <a:srgbClr val="FFFFFF"/>
    <a:srgbClr val="64813B"/>
    <a:srgbClr val="C8C043"/>
    <a:srgbClr val="AC951D"/>
    <a:srgbClr val="697747"/>
    <a:srgbClr val="CBCF90"/>
    <a:srgbClr val="E8EBF0"/>
    <a:srgbClr val="F2FB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44" autoAdjust="0"/>
    <p:restoredTop sz="93447" autoAdjust="0"/>
  </p:normalViewPr>
  <p:slideViewPr>
    <p:cSldViewPr snapToGrid="0" snapToObjects="1">
      <p:cViewPr varScale="1">
        <p:scale>
          <a:sx n="107" d="100"/>
          <a:sy n="107" d="100"/>
        </p:scale>
        <p:origin x="888" y="120"/>
      </p:cViewPr>
      <p:guideLst>
        <p:guide orient="horz" pos="2160"/>
        <p:guide pos="3840"/>
      </p:guideLst>
    </p:cSldViewPr>
  </p:slideViewPr>
  <p:notesTextViewPr>
    <p:cViewPr>
      <p:scale>
        <a:sx n="1" d="1"/>
        <a:sy n="1" d="1"/>
      </p:scale>
      <p:origin x="0" y="0"/>
    </p:cViewPr>
  </p:notesTextViewPr>
  <p:sorterViewPr>
    <p:cViewPr>
      <p:scale>
        <a:sx n="42" d="100"/>
        <a:sy n="4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NUL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font" Target="fonts/font16.fntdata"/><Relationship Id="rId63" Type="http://schemas.openxmlformats.org/officeDocument/2006/relationships/font" Target="fonts/font24.fntdata"/><Relationship Id="rId68" Type="http://schemas.openxmlformats.org/officeDocument/2006/relationships/font" Target="fonts/font29.fntdata"/><Relationship Id="rId7" Type="http://schemas.openxmlformats.org/officeDocument/2006/relationships/slide" Target="slides/slide6.xml"/><Relationship Id="rId71" Type="http://schemas.openxmlformats.org/officeDocument/2006/relationships/font" Target="fonts/font32.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8" Type="http://schemas.openxmlformats.org/officeDocument/2006/relationships/font" Target="fonts/font19.fntdata"/><Relationship Id="rId66" Type="http://schemas.openxmlformats.org/officeDocument/2006/relationships/font" Target="fonts/font27.fntdata"/><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font" Target="fonts/font18.fntdata"/><Relationship Id="rId61" Type="http://schemas.openxmlformats.org/officeDocument/2006/relationships/font" Target="fonts/font2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 Id="rId60" Type="http://schemas.openxmlformats.org/officeDocument/2006/relationships/font" Target="fonts/font21.fntdata"/><Relationship Id="rId65" Type="http://schemas.openxmlformats.org/officeDocument/2006/relationships/font" Target="fonts/font26.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font" Target="fonts/font17.fntdata"/><Relationship Id="rId64" Type="http://schemas.openxmlformats.org/officeDocument/2006/relationships/font" Target="fonts/font25.fntdata"/><Relationship Id="rId69" Type="http://schemas.openxmlformats.org/officeDocument/2006/relationships/font" Target="fonts/font30.fntdata"/><Relationship Id="rId8" Type="http://schemas.openxmlformats.org/officeDocument/2006/relationships/slide" Target="slides/slide7.xml"/><Relationship Id="rId51" Type="http://schemas.openxmlformats.org/officeDocument/2006/relationships/font" Target="fonts/font12.fntdata"/><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7.fntdata"/><Relationship Id="rId59" Type="http://schemas.openxmlformats.org/officeDocument/2006/relationships/font" Target="fonts/font20.fntdata"/><Relationship Id="rId67" Type="http://schemas.openxmlformats.org/officeDocument/2006/relationships/font" Target="fonts/font28.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font" Target="fonts/font15.fntdata"/><Relationship Id="rId62" Type="http://schemas.openxmlformats.org/officeDocument/2006/relationships/font" Target="fonts/font23.fntdata"/><Relationship Id="rId70" Type="http://schemas.openxmlformats.org/officeDocument/2006/relationships/font" Target="fonts/font31.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Quicksand" pitchFamily="2" charset="77"/>
              </a:defRPr>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Quicksand" pitchFamily="2" charset="77"/>
              </a:defRPr>
            </a:lvl1pPr>
          </a:lstStyle>
          <a:p>
            <a:fld id="{F812A206-F29C-814E-ACE5-41289620B312}" type="datetimeFigureOut">
              <a:rPr lang="es-ES" smtClean="0"/>
              <a:pPr/>
              <a:t>06/11/2025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Quicksand" pitchFamily="2" charset="77"/>
              </a:defRPr>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Quicksand" pitchFamily="2" charset="77"/>
              </a:defRPr>
            </a:lvl1pPr>
          </a:lstStyle>
          <a:p>
            <a:fld id="{3BDD395A-2196-A64B-B93A-4264BD267AB0}" type="slidenum">
              <a:rPr lang="es-ES" smtClean="0"/>
              <a:pPr/>
              <a:t>‹Nº›</a:t>
            </a:fld>
            <a:endParaRPr lang="es-ES" dirty="0"/>
          </a:p>
        </p:txBody>
      </p:sp>
    </p:spTree>
    <p:extLst>
      <p:ext uri="{BB962C8B-B14F-4D97-AF65-F5344CB8AC3E}">
        <p14:creationId xmlns:p14="http://schemas.microsoft.com/office/powerpoint/2010/main" val="922766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Quicksand" pitchFamily="2" charset="77"/>
        <a:ea typeface="+mn-ea"/>
        <a:cs typeface="+mn-cs"/>
      </a:defRPr>
    </a:lvl1pPr>
    <a:lvl2pPr marL="457200" algn="l" defTabSz="914400" rtl="0" eaLnBrk="1" latinLnBrk="0" hangingPunct="1">
      <a:defRPr sz="1200" b="0" i="0" kern="1200">
        <a:solidFill>
          <a:schemeClr val="tx1"/>
        </a:solidFill>
        <a:latin typeface="Quicksand" pitchFamily="2" charset="77"/>
        <a:ea typeface="+mn-ea"/>
        <a:cs typeface="+mn-cs"/>
      </a:defRPr>
    </a:lvl2pPr>
    <a:lvl3pPr marL="914400" algn="l" defTabSz="914400" rtl="0" eaLnBrk="1" latinLnBrk="0" hangingPunct="1">
      <a:defRPr sz="1200" b="0" i="0" kern="1200">
        <a:solidFill>
          <a:schemeClr val="tx1"/>
        </a:solidFill>
        <a:latin typeface="Quicksand" pitchFamily="2" charset="77"/>
        <a:ea typeface="+mn-ea"/>
        <a:cs typeface="+mn-cs"/>
      </a:defRPr>
    </a:lvl3pPr>
    <a:lvl4pPr marL="1371600" algn="l" defTabSz="914400" rtl="0" eaLnBrk="1" latinLnBrk="0" hangingPunct="1">
      <a:defRPr sz="1200" b="0" i="0" kern="1200">
        <a:solidFill>
          <a:schemeClr val="tx1"/>
        </a:solidFill>
        <a:latin typeface="Quicksand" pitchFamily="2" charset="77"/>
        <a:ea typeface="+mn-ea"/>
        <a:cs typeface="+mn-cs"/>
      </a:defRPr>
    </a:lvl4pPr>
    <a:lvl5pPr marL="1828800" algn="l" defTabSz="914400" rtl="0" eaLnBrk="1" latinLnBrk="0" hangingPunct="1">
      <a:defRPr sz="1200" b="0" i="0" kern="1200">
        <a:solidFill>
          <a:schemeClr val="tx1"/>
        </a:solidFill>
        <a:latin typeface="Quicksand" pitchFamily="2" charset="77"/>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2</a:t>
            </a:fld>
            <a:endParaRPr lang="es-ES" dirty="0"/>
          </a:p>
        </p:txBody>
      </p:sp>
    </p:spTree>
    <p:extLst>
      <p:ext uri="{BB962C8B-B14F-4D97-AF65-F5344CB8AC3E}">
        <p14:creationId xmlns:p14="http://schemas.microsoft.com/office/powerpoint/2010/main" val="1807723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30" name="Google Shape;1430;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1013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22</a:t>
            </a:fld>
            <a:endParaRPr lang="es-ES" dirty="0"/>
          </a:p>
        </p:txBody>
      </p:sp>
    </p:spTree>
    <p:extLst>
      <p:ext uri="{BB962C8B-B14F-4D97-AF65-F5344CB8AC3E}">
        <p14:creationId xmlns:p14="http://schemas.microsoft.com/office/powerpoint/2010/main" val="3037817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99f2f57a71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99f2f57a71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887594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4"/>
        <p:cNvGrpSpPr/>
        <p:nvPr/>
      </p:nvGrpSpPr>
      <p:grpSpPr>
        <a:xfrm>
          <a:off x="0" y="0"/>
          <a:ext cx="0" cy="0"/>
          <a:chOff x="0" y="0"/>
          <a:chExt cx="0" cy="0"/>
        </a:xfrm>
      </p:grpSpPr>
      <p:sp>
        <p:nvSpPr>
          <p:cNvPr id="1865" name="Google Shape;1865;gef4a71653f_0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6" name="Google Shape;1866;gef4a71653f_0_5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61590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2"/>
        <p:cNvGrpSpPr/>
        <p:nvPr/>
      </p:nvGrpSpPr>
      <p:grpSpPr>
        <a:xfrm>
          <a:off x="0" y="0"/>
          <a:ext cx="0" cy="0"/>
          <a:chOff x="0" y="0"/>
          <a:chExt cx="0" cy="0"/>
        </a:xfrm>
      </p:grpSpPr>
      <p:sp>
        <p:nvSpPr>
          <p:cNvPr id="1893" name="Google Shape;1893;gcc98d9fb70_8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4" name="Google Shape;1894;gcc98d9fb70_8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24274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9"/>
        <p:cNvGrpSpPr/>
        <p:nvPr/>
      </p:nvGrpSpPr>
      <p:grpSpPr>
        <a:xfrm>
          <a:off x="0" y="0"/>
          <a:ext cx="0" cy="0"/>
          <a:chOff x="0" y="0"/>
          <a:chExt cx="0" cy="0"/>
        </a:xfrm>
      </p:grpSpPr>
      <p:sp>
        <p:nvSpPr>
          <p:cNvPr id="2040" name="Google Shape;2040;gbd6c00e730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1" name="Google Shape;2041;gbd6c00e730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5057640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29</a:t>
            </a:fld>
            <a:endParaRPr lang="es-ES" dirty="0"/>
          </a:p>
        </p:txBody>
      </p:sp>
    </p:spTree>
    <p:extLst>
      <p:ext uri="{BB962C8B-B14F-4D97-AF65-F5344CB8AC3E}">
        <p14:creationId xmlns:p14="http://schemas.microsoft.com/office/powerpoint/2010/main" val="555040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PE" dirty="0"/>
          </a:p>
        </p:txBody>
      </p:sp>
    </p:spTree>
    <p:extLst>
      <p:ext uri="{BB962C8B-B14F-4D97-AF65-F5344CB8AC3E}">
        <p14:creationId xmlns:p14="http://schemas.microsoft.com/office/powerpoint/2010/main" val="3530062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7931785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69078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7"/>
        <p:cNvGrpSpPr/>
        <p:nvPr/>
      </p:nvGrpSpPr>
      <p:grpSpPr>
        <a:xfrm>
          <a:off x="0" y="0"/>
          <a:ext cx="0" cy="0"/>
          <a:chOff x="0" y="0"/>
          <a:chExt cx="0" cy="0"/>
        </a:xfrm>
      </p:grpSpPr>
      <p:sp>
        <p:nvSpPr>
          <p:cNvPr id="1848" name="Google Shape;1848;gc993b435f6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9" name="Google Shape;1849;gc993b435f6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97504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4"/>
        <p:cNvGrpSpPr/>
        <p:nvPr/>
      </p:nvGrpSpPr>
      <p:grpSpPr>
        <a:xfrm>
          <a:off x="0" y="0"/>
          <a:ext cx="0" cy="0"/>
          <a:chOff x="0" y="0"/>
          <a:chExt cx="0" cy="0"/>
        </a:xfrm>
      </p:grpSpPr>
      <p:sp>
        <p:nvSpPr>
          <p:cNvPr id="2965" name="Google Shape;2965;gbee43893fe_1_181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6" name="Google Shape;2966;gbee43893fe_1_181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3108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35</a:t>
            </a:fld>
            <a:endParaRPr lang="es-ES" dirty="0"/>
          </a:p>
        </p:txBody>
      </p:sp>
    </p:spTree>
    <p:extLst>
      <p:ext uri="{BB962C8B-B14F-4D97-AF65-F5344CB8AC3E}">
        <p14:creationId xmlns:p14="http://schemas.microsoft.com/office/powerpoint/2010/main" val="481170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5"/>
        <p:cNvGrpSpPr/>
        <p:nvPr/>
      </p:nvGrpSpPr>
      <p:grpSpPr>
        <a:xfrm>
          <a:off x="0" y="0"/>
          <a:ext cx="0" cy="0"/>
          <a:chOff x="0" y="0"/>
          <a:chExt cx="0" cy="0"/>
        </a:xfrm>
      </p:grpSpPr>
      <p:sp>
        <p:nvSpPr>
          <p:cNvPr id="1456" name="Google Shape;1456;g895460ef75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7" name="Google Shape;1457;g895460ef75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34377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10</a:t>
            </a:fld>
            <a:endParaRPr lang="es-ES" dirty="0"/>
          </a:p>
        </p:txBody>
      </p:sp>
    </p:spTree>
    <p:extLst>
      <p:ext uri="{BB962C8B-B14F-4D97-AF65-F5344CB8AC3E}">
        <p14:creationId xmlns:p14="http://schemas.microsoft.com/office/powerpoint/2010/main" val="2119908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3"/>
        <p:cNvGrpSpPr/>
        <p:nvPr/>
      </p:nvGrpSpPr>
      <p:grpSpPr>
        <a:xfrm>
          <a:off x="0" y="0"/>
          <a:ext cx="0" cy="0"/>
          <a:chOff x="0" y="0"/>
          <a:chExt cx="0" cy="0"/>
        </a:xfrm>
      </p:grpSpPr>
      <p:sp>
        <p:nvSpPr>
          <p:cNvPr id="1844" name="Google Shape;1844;gef4a71653f_0_5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5" name="Google Shape;1845;gef4a71653f_0_5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00337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12</a:t>
            </a:fld>
            <a:endParaRPr lang="es-ES" dirty="0"/>
          </a:p>
        </p:txBody>
      </p:sp>
    </p:spTree>
    <p:extLst>
      <p:ext uri="{BB962C8B-B14F-4D97-AF65-F5344CB8AC3E}">
        <p14:creationId xmlns:p14="http://schemas.microsoft.com/office/powerpoint/2010/main" val="17745534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8"/>
        <p:cNvGrpSpPr/>
        <p:nvPr/>
      </p:nvGrpSpPr>
      <p:grpSpPr>
        <a:xfrm>
          <a:off x="0" y="0"/>
          <a:ext cx="0" cy="0"/>
          <a:chOff x="0" y="0"/>
          <a:chExt cx="0" cy="0"/>
        </a:xfrm>
      </p:grpSpPr>
      <p:sp>
        <p:nvSpPr>
          <p:cNvPr id="1949" name="Google Shape;1949;gecd94d71d9_0_257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0" name="Google Shape;1950;gecd94d71d9_0_257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3410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3BDD395A-2196-A64B-B93A-4264BD267AB0}" type="slidenum">
              <a:rPr lang="es-ES" smtClean="0"/>
              <a:pPr/>
              <a:t>14</a:t>
            </a:fld>
            <a:endParaRPr lang="es-ES" dirty="0"/>
          </a:p>
        </p:txBody>
      </p:sp>
    </p:spTree>
    <p:extLst>
      <p:ext uri="{BB962C8B-B14F-4D97-AF65-F5344CB8AC3E}">
        <p14:creationId xmlns:p14="http://schemas.microsoft.com/office/powerpoint/2010/main" val="19178689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bd6c00e730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4" name="Google Shape;1304;gbd6c00e730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4432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2"/>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AE7ADC-D275-8A43-8AC8-950C4DC4E699}"/>
              </a:ext>
            </a:extLst>
          </p:cNvPr>
          <p:cNvSpPr>
            <a:spLocks noGrp="1"/>
          </p:cNvSpPr>
          <p:nvPr>
            <p:ph type="ctrTitle"/>
          </p:nvPr>
        </p:nvSpPr>
        <p:spPr>
          <a:xfrm>
            <a:off x="1524000" y="1122363"/>
            <a:ext cx="9144000" cy="2387600"/>
          </a:xfrm>
        </p:spPr>
        <p:txBody>
          <a:bodyPr anchor="b"/>
          <a:lstStyle>
            <a:lvl1pPr algn="ctr">
              <a:defRPr sz="6000"/>
            </a:lvl1pPr>
          </a:lstStyle>
          <a:p>
            <a:r>
              <a:rPr lang="es-ES" dirty="0"/>
              <a:t>Haga clic para modificar el estilo de título del patrón</a:t>
            </a:r>
          </a:p>
        </p:txBody>
      </p:sp>
      <p:sp>
        <p:nvSpPr>
          <p:cNvPr id="3" name="Subtítulo 2">
            <a:extLst>
              <a:ext uri="{FF2B5EF4-FFF2-40B4-BE49-F238E27FC236}">
                <a16:creationId xmlns:a16="http://schemas.microsoft.com/office/drawing/2014/main" id="{ECE78006-E0F4-5042-9C9F-9406861C22CF}"/>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err="1"/>
              <a:t>casascascascascs</a:t>
            </a:r>
            <a:endParaRPr lang="es-ES" dirty="0"/>
          </a:p>
        </p:txBody>
      </p:sp>
      <p:sp>
        <p:nvSpPr>
          <p:cNvPr id="4" name="Marcador de fecha 3">
            <a:extLst>
              <a:ext uri="{FF2B5EF4-FFF2-40B4-BE49-F238E27FC236}">
                <a16:creationId xmlns:a16="http://schemas.microsoft.com/office/drawing/2014/main" id="{9685AD26-6FAB-4645-BF21-C1C535AD29E1}"/>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5" name="Marcador de pie de página 4">
            <a:extLst>
              <a:ext uri="{FF2B5EF4-FFF2-40B4-BE49-F238E27FC236}">
                <a16:creationId xmlns:a16="http://schemas.microsoft.com/office/drawing/2014/main" id="{373F0551-C1CA-DC44-B292-3828D4D725F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9CAA3FA-0129-0A4A-BF10-CB8CE0735616}"/>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119453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4C5179-0DBD-C949-95D5-39DBCE99B5A7}"/>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E041F0A6-6197-6C48-A88B-73B70F345951}"/>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85BBC5-94CD-984E-9099-215BC34538AC}"/>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5" name="Marcador de pie de página 4">
            <a:extLst>
              <a:ext uri="{FF2B5EF4-FFF2-40B4-BE49-F238E27FC236}">
                <a16:creationId xmlns:a16="http://schemas.microsoft.com/office/drawing/2014/main" id="{8CC2DB44-922D-5240-BA88-57EA6C0C81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27B2C57-8E53-174E-A9B3-4DAF6FADC3EC}"/>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2848752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F649199-9925-2249-ADDE-3EF894F56A3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0B3A2B5C-AA7C-4742-A6C3-BB2CE6BFC623}"/>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BDEE47D-BB08-B74B-B78C-F29352032CCA}"/>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5" name="Marcador de pie de página 4">
            <a:extLst>
              <a:ext uri="{FF2B5EF4-FFF2-40B4-BE49-F238E27FC236}">
                <a16:creationId xmlns:a16="http://schemas.microsoft.com/office/drawing/2014/main" id="{20D556FB-B808-CC4E-8563-82FFDAC551B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33563D2-3993-2441-A0F2-358CCA0D2BD7}"/>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4001849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8" name="Marcador de posición de imagen 7">
            <a:extLst>
              <a:ext uri="{FF2B5EF4-FFF2-40B4-BE49-F238E27FC236}">
                <a16:creationId xmlns:a16="http://schemas.microsoft.com/office/drawing/2014/main" id="{8D18CBC2-16F6-324B-A575-D37E1DC50040}"/>
              </a:ext>
            </a:extLst>
          </p:cNvPr>
          <p:cNvSpPr>
            <a:spLocks noGrp="1"/>
          </p:cNvSpPr>
          <p:nvPr>
            <p:ph type="pic" sz="quarter" idx="13" hasCustomPrompt="1"/>
          </p:nvPr>
        </p:nvSpPr>
        <p:spPr>
          <a:xfrm>
            <a:off x="6931025" y="890588"/>
            <a:ext cx="4160838" cy="4443412"/>
          </a:xfrm>
          <a:solidFill>
            <a:schemeClr val="tx2">
              <a:lumMod val="40000"/>
              <a:lumOff val="60000"/>
            </a:schemeClr>
          </a:solidFill>
        </p:spPr>
        <p:txBody>
          <a:bodyPr anchor="ctr">
            <a:normAutofit/>
          </a:bodyPr>
          <a:lstStyle>
            <a:lvl1pPr marL="0" indent="0" algn="ctr">
              <a:buNone/>
              <a:defRPr sz="1400"/>
            </a:lvl1pPr>
          </a:lstStyle>
          <a:p>
            <a:r>
              <a:rPr lang="es-ES" dirty="0"/>
              <a:t>Place </a:t>
            </a:r>
            <a:r>
              <a:rPr lang="es-ES" dirty="0" err="1"/>
              <a:t>image</a:t>
            </a:r>
            <a:r>
              <a:rPr lang="es-ES" dirty="0"/>
              <a:t> </a:t>
            </a:r>
            <a:r>
              <a:rPr lang="es-ES" dirty="0" err="1"/>
              <a:t>here</a:t>
            </a:r>
            <a:endParaRPr lang="es-ES" dirty="0"/>
          </a:p>
        </p:txBody>
      </p:sp>
      <p:sp>
        <p:nvSpPr>
          <p:cNvPr id="3" name="Marcador de fecha 2">
            <a:extLst>
              <a:ext uri="{FF2B5EF4-FFF2-40B4-BE49-F238E27FC236}">
                <a16:creationId xmlns:a16="http://schemas.microsoft.com/office/drawing/2014/main" id="{8709F931-487A-964D-83F0-C6A7A4A05B24}"/>
              </a:ext>
            </a:extLst>
          </p:cNvPr>
          <p:cNvSpPr>
            <a:spLocks noGrp="1"/>
          </p:cNvSpPr>
          <p:nvPr>
            <p:ph type="dt" sz="half" idx="10"/>
          </p:nvPr>
        </p:nvSpPr>
        <p:spPr/>
        <p:txBody>
          <a:bodyPr/>
          <a:lstStyle/>
          <a:p>
            <a:fld id="{D8D1823D-2D9F-DB49-8802-A8B7A5F88D0B}" type="datetimeFigureOut">
              <a:rPr lang="es-ES" smtClean="0"/>
              <a:pPr/>
              <a:t>06/11/2025</a:t>
            </a:fld>
            <a:endParaRPr lang="es-ES"/>
          </a:p>
        </p:txBody>
      </p:sp>
      <p:sp>
        <p:nvSpPr>
          <p:cNvPr id="4" name="Marcador de pie de página 3">
            <a:extLst>
              <a:ext uri="{FF2B5EF4-FFF2-40B4-BE49-F238E27FC236}">
                <a16:creationId xmlns:a16="http://schemas.microsoft.com/office/drawing/2014/main" id="{64669585-D199-5F47-B8EA-C3DA44AA8665}"/>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AFC63FA-F5A3-B840-862E-58AE7DFCD5B3}"/>
              </a:ext>
            </a:extLst>
          </p:cNvPr>
          <p:cNvSpPr>
            <a:spLocks noGrp="1"/>
          </p:cNvSpPr>
          <p:nvPr>
            <p:ph type="sldNum" sz="quarter" idx="12"/>
          </p:nvPr>
        </p:nvSpPr>
        <p:spPr/>
        <p:txBody>
          <a:bodyPr/>
          <a:lstStyle/>
          <a:p>
            <a:fld id="{06C751CE-FC6A-FB4F-AB92-D59402B8D7D4}" type="slidenum">
              <a:rPr lang="es-ES" smtClean="0"/>
              <a:pPr/>
              <a:t>‹Nº›</a:t>
            </a:fld>
            <a:endParaRPr lang="es-ES"/>
          </a:p>
        </p:txBody>
      </p:sp>
    </p:spTree>
    <p:extLst>
      <p:ext uri="{BB962C8B-B14F-4D97-AF65-F5344CB8AC3E}">
        <p14:creationId xmlns:p14="http://schemas.microsoft.com/office/powerpoint/2010/main" val="3557192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 1 column" userDrawn="1">
  <p:cSld name="Title + 1 column">
    <p:spTree>
      <p:nvGrpSpPr>
        <p:cNvPr id="1" name="Shape 24"/>
        <p:cNvGrpSpPr/>
        <p:nvPr/>
      </p:nvGrpSpPr>
      <p:grpSpPr>
        <a:xfrm>
          <a:off x="0" y="0"/>
          <a:ext cx="0" cy="0"/>
          <a:chOff x="0" y="0"/>
          <a:chExt cx="0" cy="0"/>
        </a:xfrm>
      </p:grpSpPr>
      <p:sp>
        <p:nvSpPr>
          <p:cNvPr id="2" name="Google Shape;12;p2"/>
          <p:cNvSpPr txBox="1">
            <a:spLocks noGrp="1"/>
          </p:cNvSpPr>
          <p:nvPr>
            <p:ph type="ctrTitle"/>
          </p:nvPr>
        </p:nvSpPr>
        <p:spPr>
          <a:xfrm>
            <a:off x="1317424" y="131809"/>
            <a:ext cx="9559077" cy="865721"/>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4800"/>
              <a:buNone/>
              <a:defRPr sz="4800">
                <a:solidFill>
                  <a:srgbClr val="27348B"/>
                </a:solidFill>
              </a:defRPr>
            </a:lvl1pPr>
            <a:lvl2pPr lvl="1">
              <a:lnSpc>
                <a:spcPct val="80000"/>
              </a:lnSpc>
              <a:spcBef>
                <a:spcPts val="0"/>
              </a:spcBef>
              <a:spcAft>
                <a:spcPts val="0"/>
              </a:spcAft>
              <a:buSzPts val="4800"/>
              <a:buNone/>
              <a:defRPr sz="6400"/>
            </a:lvl2pPr>
            <a:lvl3pPr lvl="2">
              <a:lnSpc>
                <a:spcPct val="80000"/>
              </a:lnSpc>
              <a:spcBef>
                <a:spcPts val="0"/>
              </a:spcBef>
              <a:spcAft>
                <a:spcPts val="0"/>
              </a:spcAft>
              <a:buSzPts val="4800"/>
              <a:buNone/>
              <a:defRPr sz="6400"/>
            </a:lvl3pPr>
            <a:lvl4pPr lvl="3">
              <a:lnSpc>
                <a:spcPct val="80000"/>
              </a:lnSpc>
              <a:spcBef>
                <a:spcPts val="0"/>
              </a:spcBef>
              <a:spcAft>
                <a:spcPts val="0"/>
              </a:spcAft>
              <a:buSzPts val="4800"/>
              <a:buNone/>
              <a:defRPr sz="6400"/>
            </a:lvl4pPr>
            <a:lvl5pPr lvl="4">
              <a:lnSpc>
                <a:spcPct val="80000"/>
              </a:lnSpc>
              <a:spcBef>
                <a:spcPts val="0"/>
              </a:spcBef>
              <a:spcAft>
                <a:spcPts val="0"/>
              </a:spcAft>
              <a:buSzPts val="4800"/>
              <a:buNone/>
              <a:defRPr sz="6400"/>
            </a:lvl5pPr>
            <a:lvl6pPr lvl="5">
              <a:lnSpc>
                <a:spcPct val="80000"/>
              </a:lnSpc>
              <a:spcBef>
                <a:spcPts val="0"/>
              </a:spcBef>
              <a:spcAft>
                <a:spcPts val="0"/>
              </a:spcAft>
              <a:buSzPts val="4800"/>
              <a:buNone/>
              <a:defRPr sz="6400"/>
            </a:lvl6pPr>
            <a:lvl7pPr lvl="6">
              <a:lnSpc>
                <a:spcPct val="80000"/>
              </a:lnSpc>
              <a:spcBef>
                <a:spcPts val="0"/>
              </a:spcBef>
              <a:spcAft>
                <a:spcPts val="0"/>
              </a:spcAft>
              <a:buSzPts val="4800"/>
              <a:buNone/>
              <a:defRPr sz="6400"/>
            </a:lvl7pPr>
            <a:lvl8pPr lvl="7">
              <a:lnSpc>
                <a:spcPct val="80000"/>
              </a:lnSpc>
              <a:spcBef>
                <a:spcPts val="0"/>
              </a:spcBef>
              <a:spcAft>
                <a:spcPts val="0"/>
              </a:spcAft>
              <a:buSzPts val="4800"/>
              <a:buNone/>
              <a:defRPr sz="6400"/>
            </a:lvl8pPr>
            <a:lvl9pPr lvl="8">
              <a:lnSpc>
                <a:spcPct val="80000"/>
              </a:lnSpc>
              <a:spcBef>
                <a:spcPts val="0"/>
              </a:spcBef>
              <a:spcAft>
                <a:spcPts val="0"/>
              </a:spcAft>
              <a:buSzPts val="4800"/>
              <a:buNone/>
              <a:defRPr sz="6400"/>
            </a:lvl9pPr>
          </a:lstStyle>
          <a:p>
            <a:endParaRPr dirty="0"/>
          </a:p>
        </p:txBody>
      </p:sp>
    </p:spTree>
    <p:extLst>
      <p:ext uri="{BB962C8B-B14F-4D97-AF65-F5344CB8AC3E}">
        <p14:creationId xmlns:p14="http://schemas.microsoft.com/office/powerpoint/2010/main" val="2129811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8" y="123481"/>
            <a:ext cx="11573197" cy="724247"/>
          </a:xfrm>
          <a:prstGeom prst="rect">
            <a:avLst/>
          </a:prstGeom>
        </p:spPr>
        <p:txBody>
          <a:bodyPr anchor="ctr"/>
          <a:lstStyle>
            <a:lvl1pPr marL="0" indent="0" algn="ctr">
              <a:buNone/>
              <a:defRPr sz="5400" b="0" baseline="0">
                <a:solidFill>
                  <a:srgbClr val="000000"/>
                </a:solidFill>
                <a:latin typeface="+mj-lt"/>
                <a:cs typeface="Arial" pitchFamily="34" charset="0"/>
              </a:defRPr>
            </a:lvl1pPr>
          </a:lstStyle>
          <a:p>
            <a:pPr lvl="0"/>
            <a:r>
              <a:rPr lang="en-US" altLang="ko-KR" dirty="0"/>
              <a:t>BASIC LAYOUT</a:t>
            </a:r>
          </a:p>
        </p:txBody>
      </p:sp>
      <p:sp>
        <p:nvSpPr>
          <p:cNvPr id="3" name="Rounded Rectangle 2"/>
          <p:cNvSpPr/>
          <p:nvPr userDrawn="1"/>
        </p:nvSpPr>
        <p:spPr>
          <a:xfrm>
            <a:off x="354011" y="1131593"/>
            <a:ext cx="3560767" cy="5402561"/>
          </a:xfrm>
          <a:prstGeom prst="roundRect">
            <a:avLst>
              <a:gd name="adj" fmla="val 3968"/>
            </a:avLst>
          </a:pr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dirty="0">
              <a:solidFill>
                <a:srgbClr val="5E4028"/>
              </a:solidFill>
            </a:endParaRPr>
          </a:p>
        </p:txBody>
      </p:sp>
      <p:sp>
        <p:nvSpPr>
          <p:cNvPr id="4" name="Rounded Rectangle 3"/>
          <p:cNvSpPr/>
          <p:nvPr userDrawn="1"/>
        </p:nvSpPr>
        <p:spPr>
          <a:xfrm>
            <a:off x="456477" y="1296674"/>
            <a:ext cx="130875" cy="4265764"/>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6" name="Grupo 5"/>
          <p:cNvGrpSpPr/>
          <p:nvPr userDrawn="1"/>
        </p:nvGrpSpPr>
        <p:grpSpPr>
          <a:xfrm>
            <a:off x="1396049" y="1837559"/>
            <a:ext cx="2232248" cy="1861364"/>
            <a:chOff x="1476865" y="1876875"/>
            <a:chExt cx="2232248" cy="1316119"/>
          </a:xfrm>
        </p:grpSpPr>
        <p:sp>
          <p:nvSpPr>
            <p:cNvPr id="58" name="TextBox 57">
              <a:extLst>
                <a:ext uri="{FF2B5EF4-FFF2-40B4-BE49-F238E27FC236}">
                  <a16:creationId xmlns:a16="http://schemas.microsoft.com/office/drawing/2014/main" id="{5644E8BB-F13A-4AE0-889E-633DE4143787}"/>
                </a:ext>
              </a:extLst>
            </p:cNvPr>
            <p:cNvSpPr txBox="1"/>
            <p:nvPr userDrawn="1"/>
          </p:nvSpPr>
          <p:spPr>
            <a:xfrm>
              <a:off x="1476865" y="1876875"/>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Resize without losing quality</a:t>
              </a:r>
              <a:endParaRPr lang="ko-KR" altLang="en-US" sz="2000" b="1" dirty="0">
                <a:solidFill>
                  <a:srgbClr val="FFFFFF"/>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1476865" y="2474847"/>
              <a:ext cx="2232248" cy="718147"/>
            </a:xfrm>
            <a:prstGeom prst="rect">
              <a:avLst/>
            </a:prstGeom>
            <a:noFill/>
          </p:spPr>
          <p:txBody>
            <a:bodyPr wrap="square" rtlCol="0" anchor="ctr">
              <a:spAutoFit/>
            </a:bodyPr>
            <a:lstStyle/>
            <a:p>
              <a:pPr algn="r"/>
              <a:r>
                <a:rPr lang="en-US" altLang="ko-KR" sz="2000" b="1" dirty="0">
                  <a:solidFill>
                    <a:srgbClr val="FFFFFF"/>
                  </a:solidFill>
                  <a:latin typeface="Arial" pitchFamily="34" charset="0"/>
                  <a:cs typeface="Arial" pitchFamily="34" charset="0"/>
                </a:rPr>
                <a:t>You can Change Fill Color &amp;</a:t>
              </a:r>
            </a:p>
            <a:p>
              <a:pPr algn="r"/>
              <a:r>
                <a:rPr lang="en-US" altLang="ko-KR" sz="2000" b="1" dirty="0">
                  <a:solidFill>
                    <a:srgbClr val="FFFFFF"/>
                  </a:solidFill>
                  <a:latin typeface="Arial" pitchFamily="34" charset="0"/>
                  <a:cs typeface="Arial" pitchFamily="34" charset="0"/>
                </a:rPr>
                <a:t>Line Color</a:t>
              </a:r>
              <a:endParaRPr lang="ko-KR" altLang="en-US" sz="2000" b="1" dirty="0">
                <a:solidFill>
                  <a:srgbClr val="FFFFFF"/>
                </a:solidFill>
                <a:latin typeface="Arial" pitchFamily="34" charset="0"/>
                <a:cs typeface="Arial" pitchFamily="34" charset="0"/>
              </a:endParaRPr>
            </a:p>
          </p:txBody>
        </p:sp>
      </p:grpSp>
      <p:sp>
        <p:nvSpPr>
          <p:cNvPr id="61" name="TextBox 60">
            <a:extLst>
              <a:ext uri="{FF2B5EF4-FFF2-40B4-BE49-F238E27FC236}">
                <a16:creationId xmlns:a16="http://schemas.microsoft.com/office/drawing/2014/main" id="{BAAC314F-E96A-4408-95DE-A70E9ED054AF}"/>
              </a:ext>
            </a:extLst>
          </p:cNvPr>
          <p:cNvSpPr txBox="1"/>
          <p:nvPr userDrawn="1"/>
        </p:nvSpPr>
        <p:spPr>
          <a:xfrm>
            <a:off x="911001" y="4221968"/>
            <a:ext cx="2717296" cy="1569660"/>
          </a:xfrm>
          <a:prstGeom prst="rect">
            <a:avLst/>
          </a:prstGeom>
          <a:noFill/>
        </p:spPr>
        <p:txBody>
          <a:bodyPr wrap="square" rtlCol="0" anchor="ctr">
            <a:spAutoFit/>
          </a:bodyPr>
          <a:lstStyle/>
          <a:p>
            <a:pPr algn="r"/>
            <a:r>
              <a:rPr lang="en-US" altLang="ko-KR" sz="2400" b="1" dirty="0">
                <a:solidFill>
                  <a:srgbClr val="FFFFFF"/>
                </a:solidFill>
                <a:latin typeface="+mn-lt"/>
                <a:ea typeface="+mn-ea"/>
                <a:cs typeface="Arial" pitchFamily="34" charset="0"/>
              </a:rPr>
              <a:t>GOOGLE </a:t>
            </a:r>
            <a:r>
              <a:rPr lang="en-US" altLang="ko-KR" sz="2400" b="1" baseline="0" dirty="0">
                <a:solidFill>
                  <a:srgbClr val="FFFFFF"/>
                </a:solidFill>
                <a:latin typeface="+mn-lt"/>
                <a:ea typeface="+mn-ea"/>
                <a:cs typeface="Arial" pitchFamily="34" charset="0"/>
              </a:rPr>
              <a:t>SLIDES AND </a:t>
            </a:r>
            <a:r>
              <a:rPr lang="en-US" altLang="ko-KR" sz="2400" b="1" dirty="0">
                <a:solidFill>
                  <a:srgbClr val="FFFFFF"/>
                </a:solidFill>
                <a:latin typeface="+mn-lt"/>
                <a:ea typeface="+mn-ea"/>
                <a:cs typeface="Arial" pitchFamily="34" charset="0"/>
              </a:rPr>
              <a:t>FREE </a:t>
            </a:r>
          </a:p>
          <a:p>
            <a:pPr algn="r"/>
            <a:r>
              <a:rPr lang="en-US" altLang="ko-KR" sz="2400" b="1" dirty="0">
                <a:solidFill>
                  <a:srgbClr val="FFFFFF"/>
                </a:solidFill>
                <a:latin typeface="+mn-lt"/>
                <a:ea typeface="+mn-ea"/>
                <a:cs typeface="Arial" pitchFamily="34" charset="0"/>
              </a:rPr>
              <a:t>PPT </a:t>
            </a:r>
          </a:p>
          <a:p>
            <a:pPr algn="r"/>
            <a:r>
              <a:rPr lang="en-US" altLang="ko-KR" sz="2400" b="1" dirty="0">
                <a:solidFill>
                  <a:srgbClr val="FFFFFF"/>
                </a:solidFill>
                <a:latin typeface="+mn-lt"/>
                <a:ea typeface="+mn-ea"/>
                <a:cs typeface="Arial" pitchFamily="34" charset="0"/>
              </a:rPr>
              <a:t>TEMPLATES  </a:t>
            </a:r>
          </a:p>
        </p:txBody>
      </p:sp>
      <p:sp>
        <p:nvSpPr>
          <p:cNvPr id="25" name="Rounded Rectangle 3"/>
          <p:cNvSpPr/>
          <p:nvPr userDrawn="1"/>
        </p:nvSpPr>
        <p:spPr>
          <a:xfrm rot="5400000">
            <a:off x="2598574" y="5216745"/>
            <a:ext cx="101647" cy="2224625"/>
          </a:xfrm>
          <a:prstGeom prst="roundRect">
            <a:avLst>
              <a:gd name="adj" fmla="val 50000"/>
            </a:avLst>
          </a:prstGeom>
          <a:solidFill>
            <a:srgbClr val="FFFFFF">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nvGrpSpPr>
          <p:cNvPr id="15" name="Grupo 14">
            <a:extLst>
              <a:ext uri="{FF2B5EF4-FFF2-40B4-BE49-F238E27FC236}">
                <a16:creationId xmlns:a16="http://schemas.microsoft.com/office/drawing/2014/main" id="{7EDC76E3-3725-C0E3-A193-518C5F245457}"/>
              </a:ext>
            </a:extLst>
          </p:cNvPr>
          <p:cNvGrpSpPr/>
          <p:nvPr userDrawn="1"/>
        </p:nvGrpSpPr>
        <p:grpSpPr>
          <a:xfrm>
            <a:off x="2855934" y="1296674"/>
            <a:ext cx="905777" cy="910369"/>
            <a:chOff x="2844390" y="1337313"/>
            <a:chExt cx="905777" cy="910369"/>
          </a:xfrm>
          <a:solidFill>
            <a:srgbClr val="FFFFFF">
              <a:alpha val="78000"/>
            </a:srgbClr>
          </a:solidFill>
        </p:grpSpPr>
        <p:sp>
          <p:nvSpPr>
            <p:cNvPr id="34" name="Rounded Rectangle 3"/>
            <p:cNvSpPr/>
            <p:nvPr userDrawn="1"/>
          </p:nvSpPr>
          <p:spPr>
            <a:xfrm rot="10800000">
              <a:off x="3620828" y="1341905"/>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35" name="Rounded Rectangle 3"/>
            <p:cNvSpPr/>
            <p:nvPr userDrawn="1"/>
          </p:nvSpPr>
          <p:spPr>
            <a:xfrm rot="5400000">
              <a:off x="3232609" y="949094"/>
              <a:ext cx="129339" cy="905777"/>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grpSp>
    </p:spTree>
    <p:extLst>
      <p:ext uri="{BB962C8B-B14F-4D97-AF65-F5344CB8AC3E}">
        <p14:creationId xmlns:p14="http://schemas.microsoft.com/office/powerpoint/2010/main" val="10871212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45"/>
        <p:cNvGrpSpPr/>
        <p:nvPr/>
      </p:nvGrpSpPr>
      <p:grpSpPr>
        <a:xfrm>
          <a:off x="0" y="0"/>
          <a:ext cx="0" cy="0"/>
          <a:chOff x="0" y="0"/>
          <a:chExt cx="0" cy="0"/>
        </a:xfrm>
      </p:grpSpPr>
      <p:sp>
        <p:nvSpPr>
          <p:cNvPr id="283" name="Google Shape;283;p9"/>
          <p:cNvSpPr txBox="1">
            <a:spLocks noGrp="1"/>
          </p:cNvSpPr>
          <p:nvPr>
            <p:ph type="title"/>
          </p:nvPr>
        </p:nvSpPr>
        <p:spPr>
          <a:xfrm>
            <a:off x="950800" y="1653600"/>
            <a:ext cx="5349600" cy="112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7333" b="1"/>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84" name="Google Shape;284;p9"/>
          <p:cNvSpPr txBox="1">
            <a:spLocks noGrp="1"/>
          </p:cNvSpPr>
          <p:nvPr>
            <p:ph type="subTitle" idx="1"/>
          </p:nvPr>
        </p:nvSpPr>
        <p:spPr>
          <a:xfrm>
            <a:off x="950800" y="2962033"/>
            <a:ext cx="5349600" cy="2242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8427904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7"/>
        <p:cNvGrpSpPr/>
        <p:nvPr/>
      </p:nvGrpSpPr>
      <p:grpSpPr>
        <a:xfrm>
          <a:off x="0" y="0"/>
          <a:ext cx="0" cy="0"/>
          <a:chOff x="0" y="0"/>
          <a:chExt cx="0" cy="0"/>
        </a:xfrm>
      </p:grpSpPr>
      <p:sp>
        <p:nvSpPr>
          <p:cNvPr id="82" name="Google Shape;82;p3"/>
          <p:cNvSpPr txBox="1">
            <a:spLocks noGrp="1"/>
          </p:cNvSpPr>
          <p:nvPr>
            <p:ph type="title"/>
          </p:nvPr>
        </p:nvSpPr>
        <p:spPr>
          <a:xfrm>
            <a:off x="1834200" y="2780425"/>
            <a:ext cx="8523600" cy="1006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3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3" name="Google Shape;83;p3"/>
          <p:cNvSpPr txBox="1">
            <a:spLocks noGrp="1"/>
          </p:cNvSpPr>
          <p:nvPr>
            <p:ph type="title" idx="2" hasCustomPrompt="1"/>
          </p:nvPr>
        </p:nvSpPr>
        <p:spPr>
          <a:xfrm>
            <a:off x="2717600" y="1806384"/>
            <a:ext cx="6756800" cy="757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000">
                <a:solidFill>
                  <a:schemeClr val="accent4"/>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4" name="Google Shape;84;p3"/>
          <p:cNvSpPr txBox="1">
            <a:spLocks noGrp="1"/>
          </p:cNvSpPr>
          <p:nvPr>
            <p:ph type="subTitle" idx="1"/>
          </p:nvPr>
        </p:nvSpPr>
        <p:spPr>
          <a:xfrm>
            <a:off x="2717600" y="4003667"/>
            <a:ext cx="6756800" cy="61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400"/>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6304672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5"/>
        <p:cNvGrpSpPr/>
        <p:nvPr/>
      </p:nvGrpSpPr>
      <p:grpSpPr>
        <a:xfrm>
          <a:off x="0" y="0"/>
          <a:ext cx="0" cy="0"/>
          <a:chOff x="0" y="0"/>
          <a:chExt cx="0" cy="0"/>
        </a:xfrm>
      </p:grpSpPr>
      <p:sp>
        <p:nvSpPr>
          <p:cNvPr id="288" name="Google Shape;288;p10"/>
          <p:cNvSpPr txBox="1">
            <a:spLocks noGrp="1"/>
          </p:cNvSpPr>
          <p:nvPr>
            <p:ph type="title"/>
          </p:nvPr>
        </p:nvSpPr>
        <p:spPr>
          <a:xfrm>
            <a:off x="960000" y="719200"/>
            <a:ext cx="5988800" cy="3040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4800"/>
            </a:lvl1pPr>
            <a:lvl2pPr lvl="1" algn="ctr" rtl="0">
              <a:spcBef>
                <a:spcPts val="0"/>
              </a:spcBef>
              <a:spcAft>
                <a:spcPts val="0"/>
              </a:spcAft>
              <a:buSzPts val="3600"/>
              <a:buNone/>
              <a:defRPr/>
            </a:lvl2pPr>
            <a:lvl3pPr lvl="2" algn="ctr" rtl="0">
              <a:spcBef>
                <a:spcPts val="0"/>
              </a:spcBef>
              <a:spcAft>
                <a:spcPts val="0"/>
              </a:spcAft>
              <a:buSzPts val="3600"/>
              <a:buNone/>
              <a:defRPr/>
            </a:lvl3pPr>
            <a:lvl4pPr lvl="3" algn="ctr" rtl="0">
              <a:spcBef>
                <a:spcPts val="0"/>
              </a:spcBef>
              <a:spcAft>
                <a:spcPts val="0"/>
              </a:spcAft>
              <a:buSzPts val="3600"/>
              <a:buNone/>
              <a:defRPr/>
            </a:lvl4pPr>
            <a:lvl5pPr lvl="4" algn="ctr" rtl="0">
              <a:spcBef>
                <a:spcPts val="0"/>
              </a:spcBef>
              <a:spcAft>
                <a:spcPts val="0"/>
              </a:spcAft>
              <a:buSzPts val="3600"/>
              <a:buNone/>
              <a:defRPr/>
            </a:lvl5pPr>
            <a:lvl6pPr lvl="5" algn="ctr" rtl="0">
              <a:spcBef>
                <a:spcPts val="0"/>
              </a:spcBef>
              <a:spcAft>
                <a:spcPts val="0"/>
              </a:spcAft>
              <a:buSzPts val="3600"/>
              <a:buNone/>
              <a:defRPr/>
            </a:lvl6pPr>
            <a:lvl7pPr lvl="6" algn="ctr" rtl="0">
              <a:spcBef>
                <a:spcPts val="0"/>
              </a:spcBef>
              <a:spcAft>
                <a:spcPts val="0"/>
              </a:spcAft>
              <a:buSzPts val="3600"/>
              <a:buNone/>
              <a:defRPr/>
            </a:lvl7pPr>
            <a:lvl8pPr lvl="7" algn="ctr" rtl="0">
              <a:spcBef>
                <a:spcPts val="0"/>
              </a:spcBef>
              <a:spcAft>
                <a:spcPts val="0"/>
              </a:spcAft>
              <a:buSzPts val="3600"/>
              <a:buNone/>
              <a:defRPr/>
            </a:lvl8pPr>
            <a:lvl9pPr lvl="8" algn="ctr" rtl="0">
              <a:spcBef>
                <a:spcPts val="0"/>
              </a:spcBef>
              <a:spcAft>
                <a:spcPts val="0"/>
              </a:spcAft>
              <a:buSzPts val="3600"/>
              <a:buNone/>
              <a:defRPr/>
            </a:lvl9pPr>
          </a:lstStyle>
          <a:p>
            <a:endParaRPr/>
          </a:p>
        </p:txBody>
      </p:sp>
    </p:spTree>
    <p:extLst>
      <p:ext uri="{BB962C8B-B14F-4D97-AF65-F5344CB8AC3E}">
        <p14:creationId xmlns:p14="http://schemas.microsoft.com/office/powerpoint/2010/main" val="34825131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42"/>
        <p:cNvGrpSpPr/>
        <p:nvPr/>
      </p:nvGrpSpPr>
      <p:grpSpPr>
        <a:xfrm>
          <a:off x="0" y="0"/>
          <a:ext cx="0" cy="0"/>
          <a:chOff x="0" y="0"/>
          <a:chExt cx="0" cy="0"/>
        </a:xfrm>
      </p:grpSpPr>
      <p:sp>
        <p:nvSpPr>
          <p:cNvPr id="244" name="Google Shape;244;p8"/>
          <p:cNvSpPr txBox="1">
            <a:spLocks noGrp="1"/>
          </p:cNvSpPr>
          <p:nvPr>
            <p:ph type="title"/>
          </p:nvPr>
        </p:nvSpPr>
        <p:spPr>
          <a:xfrm>
            <a:off x="2040400" y="1742800"/>
            <a:ext cx="8111200" cy="28076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34849519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638"/>
        <p:cNvGrpSpPr/>
        <p:nvPr/>
      </p:nvGrpSpPr>
      <p:grpSpPr>
        <a:xfrm>
          <a:off x="0" y="0"/>
          <a:ext cx="0" cy="0"/>
          <a:chOff x="0" y="0"/>
          <a:chExt cx="0" cy="0"/>
        </a:xfrm>
      </p:grpSpPr>
      <p:sp>
        <p:nvSpPr>
          <p:cNvPr id="640" name="Google Shape;640;p20"/>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solidFill>
                  <a:srgbClr val="ED5469"/>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extLst>
      <p:ext uri="{BB962C8B-B14F-4D97-AF65-F5344CB8AC3E}">
        <p14:creationId xmlns:p14="http://schemas.microsoft.com/office/powerpoint/2010/main" val="3545121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C503EA-62AE-404C-AB92-DC34A999AF41}"/>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B10C46-F90A-D24B-A667-3BC4CE7E1789}"/>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F32C51C9-D576-B749-A39D-1203EE43F815}"/>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5" name="Marcador de pie de página 4">
            <a:extLst>
              <a:ext uri="{FF2B5EF4-FFF2-40B4-BE49-F238E27FC236}">
                <a16:creationId xmlns:a16="http://schemas.microsoft.com/office/drawing/2014/main" id="{916B9092-A57F-004B-9A36-240512AAFF1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29E7C44-6812-6541-AAD8-C1289205DA53}"/>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1971969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66"/>
        <p:cNvGrpSpPr/>
        <p:nvPr/>
      </p:nvGrpSpPr>
      <p:grpSpPr>
        <a:xfrm>
          <a:off x="0" y="0"/>
          <a:ext cx="0" cy="0"/>
          <a:chOff x="0" y="0"/>
          <a:chExt cx="0" cy="0"/>
        </a:xfrm>
      </p:grpSpPr>
      <p:sp>
        <p:nvSpPr>
          <p:cNvPr id="987" name="Google Shape;987;p28"/>
          <p:cNvSpPr txBox="1">
            <a:spLocks noGrp="1"/>
          </p:cNvSpPr>
          <p:nvPr>
            <p:ph type="title" hasCustomPrompt="1"/>
          </p:nvPr>
        </p:nvSpPr>
        <p:spPr>
          <a:xfrm>
            <a:off x="3788400" y="1004359"/>
            <a:ext cx="4615200" cy="78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67"/>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88" name="Google Shape;988;p28"/>
          <p:cNvSpPr txBox="1">
            <a:spLocks noGrp="1"/>
          </p:cNvSpPr>
          <p:nvPr>
            <p:ph type="subTitle" idx="1"/>
          </p:nvPr>
        </p:nvSpPr>
        <p:spPr>
          <a:xfrm>
            <a:off x="4168800" y="1896411"/>
            <a:ext cx="3854400" cy="37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989" name="Google Shape;989;p28"/>
          <p:cNvSpPr txBox="1">
            <a:spLocks noGrp="1"/>
          </p:cNvSpPr>
          <p:nvPr>
            <p:ph type="title" idx="2" hasCustomPrompt="1"/>
          </p:nvPr>
        </p:nvSpPr>
        <p:spPr>
          <a:xfrm>
            <a:off x="3788400" y="2739205"/>
            <a:ext cx="4615200" cy="78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67"/>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90" name="Google Shape;990;p28"/>
          <p:cNvSpPr txBox="1">
            <a:spLocks noGrp="1"/>
          </p:cNvSpPr>
          <p:nvPr>
            <p:ph type="subTitle" idx="3"/>
          </p:nvPr>
        </p:nvSpPr>
        <p:spPr>
          <a:xfrm>
            <a:off x="4168800" y="3631411"/>
            <a:ext cx="3854400" cy="37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991" name="Google Shape;991;p28"/>
          <p:cNvSpPr txBox="1">
            <a:spLocks noGrp="1"/>
          </p:cNvSpPr>
          <p:nvPr>
            <p:ph type="title" idx="4" hasCustomPrompt="1"/>
          </p:nvPr>
        </p:nvSpPr>
        <p:spPr>
          <a:xfrm>
            <a:off x="3788400" y="4474052"/>
            <a:ext cx="4615200" cy="78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5867"/>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92" name="Google Shape;992;p28"/>
          <p:cNvSpPr txBox="1">
            <a:spLocks noGrp="1"/>
          </p:cNvSpPr>
          <p:nvPr>
            <p:ph type="subTitle" idx="5"/>
          </p:nvPr>
        </p:nvSpPr>
        <p:spPr>
          <a:xfrm>
            <a:off x="4168800" y="5366411"/>
            <a:ext cx="3854400" cy="37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rgbClr val="242424"/>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Tree>
    <p:extLst>
      <p:ext uri="{BB962C8B-B14F-4D97-AF65-F5344CB8AC3E}">
        <p14:creationId xmlns:p14="http://schemas.microsoft.com/office/powerpoint/2010/main" val="1692269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993"/>
        <p:cNvGrpSpPr/>
        <p:nvPr/>
      </p:nvGrpSpPr>
      <p:grpSpPr>
        <a:xfrm>
          <a:off x="0" y="0"/>
          <a:ext cx="0" cy="0"/>
          <a:chOff x="0" y="0"/>
          <a:chExt cx="0" cy="0"/>
        </a:xfrm>
      </p:grpSpPr>
      <p:sp>
        <p:nvSpPr>
          <p:cNvPr id="1042" name="Google Shape;1042;p29"/>
          <p:cNvSpPr txBox="1">
            <a:spLocks noGrp="1"/>
          </p:cNvSpPr>
          <p:nvPr>
            <p:ph type="subTitle" idx="1"/>
          </p:nvPr>
        </p:nvSpPr>
        <p:spPr>
          <a:xfrm>
            <a:off x="1092067" y="4546133"/>
            <a:ext cx="2775600" cy="68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043" name="Google Shape;1043;p29"/>
          <p:cNvSpPr txBox="1">
            <a:spLocks noGrp="1"/>
          </p:cNvSpPr>
          <p:nvPr>
            <p:ph type="title" hasCustomPrompt="1"/>
          </p:nvPr>
        </p:nvSpPr>
        <p:spPr>
          <a:xfrm>
            <a:off x="1755267" y="5353611"/>
            <a:ext cx="1449200" cy="6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37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044" name="Google Shape;1044;p29"/>
          <p:cNvSpPr txBox="1">
            <a:spLocks noGrp="1"/>
          </p:cNvSpPr>
          <p:nvPr>
            <p:ph type="subTitle" idx="2"/>
          </p:nvPr>
        </p:nvSpPr>
        <p:spPr>
          <a:xfrm>
            <a:off x="8349917" y="4546133"/>
            <a:ext cx="2775600" cy="68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2400"/>
              <a:buFont typeface="PT Sans"/>
              <a:buNone/>
              <a:defRPr sz="2133">
                <a:solidFill>
                  <a:schemeClr val="dk1"/>
                </a:solidFill>
              </a:defRPr>
            </a:lvl1pPr>
            <a:lvl2pPr lvl="1" algn="ctr" rtl="0">
              <a:lnSpc>
                <a:spcPct val="100000"/>
              </a:lnSpc>
              <a:spcBef>
                <a:spcPts val="0"/>
              </a:spcBef>
              <a:spcAft>
                <a:spcPts val="0"/>
              </a:spcAft>
              <a:buClr>
                <a:schemeClr val="dk1"/>
              </a:buClr>
              <a:buSzPts val="2100"/>
              <a:buNone/>
              <a:defRPr sz="2800">
                <a:solidFill>
                  <a:schemeClr val="dk1"/>
                </a:solidFill>
              </a:defRPr>
            </a:lvl2pPr>
            <a:lvl3pPr lvl="2" algn="ctr" rtl="0">
              <a:lnSpc>
                <a:spcPct val="100000"/>
              </a:lnSpc>
              <a:spcBef>
                <a:spcPts val="0"/>
              </a:spcBef>
              <a:spcAft>
                <a:spcPts val="0"/>
              </a:spcAft>
              <a:buClr>
                <a:schemeClr val="dk1"/>
              </a:buClr>
              <a:buSzPts val="2100"/>
              <a:buNone/>
              <a:defRPr sz="2800">
                <a:solidFill>
                  <a:schemeClr val="dk1"/>
                </a:solidFill>
              </a:defRPr>
            </a:lvl3pPr>
            <a:lvl4pPr lvl="3"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4pPr>
            <a:lvl5pPr lvl="4"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5pPr>
            <a:lvl6pPr lvl="5"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6pPr>
            <a:lvl7pPr lvl="6"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7pPr>
            <a:lvl8pPr lvl="7"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8pPr>
            <a:lvl9pPr lvl="8" algn="ctr" rtl="0">
              <a:lnSpc>
                <a:spcPct val="100000"/>
              </a:lnSpc>
              <a:spcBef>
                <a:spcPts val="0"/>
              </a:spcBef>
              <a:spcAft>
                <a:spcPts val="0"/>
              </a:spcAft>
              <a:buClr>
                <a:schemeClr val="dk1"/>
              </a:buClr>
              <a:buSzPts val="2100"/>
              <a:buFont typeface="PT Sans"/>
              <a:buNone/>
              <a:defRPr sz="2800">
                <a:solidFill>
                  <a:schemeClr val="dk1"/>
                </a:solidFill>
                <a:latin typeface="PT Sans"/>
                <a:ea typeface="PT Sans"/>
                <a:cs typeface="PT Sans"/>
                <a:sym typeface="PT Sans"/>
              </a:defRPr>
            </a:lvl9pPr>
          </a:lstStyle>
          <a:p>
            <a:endParaRPr/>
          </a:p>
        </p:txBody>
      </p:sp>
      <p:sp>
        <p:nvSpPr>
          <p:cNvPr id="1045" name="Google Shape;1045;p29"/>
          <p:cNvSpPr txBox="1">
            <a:spLocks noGrp="1"/>
          </p:cNvSpPr>
          <p:nvPr>
            <p:ph type="title" idx="3"/>
          </p:nvPr>
        </p:nvSpPr>
        <p:spPr>
          <a:xfrm>
            <a:off x="1092067" y="3849133"/>
            <a:ext cx="2775600" cy="5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46" name="Google Shape;1046;p29"/>
          <p:cNvSpPr txBox="1">
            <a:spLocks noGrp="1"/>
          </p:cNvSpPr>
          <p:nvPr>
            <p:ph type="title" idx="4"/>
          </p:nvPr>
        </p:nvSpPr>
        <p:spPr>
          <a:xfrm>
            <a:off x="8349917" y="3849133"/>
            <a:ext cx="2775600" cy="55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7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047" name="Google Shape;1047;p29"/>
          <p:cNvSpPr txBox="1">
            <a:spLocks noGrp="1"/>
          </p:cNvSpPr>
          <p:nvPr>
            <p:ph type="title" idx="5"/>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048" name="Google Shape;1048;p29"/>
          <p:cNvSpPr txBox="1">
            <a:spLocks noGrp="1"/>
          </p:cNvSpPr>
          <p:nvPr>
            <p:ph type="title" idx="6" hasCustomPrompt="1"/>
          </p:nvPr>
        </p:nvSpPr>
        <p:spPr>
          <a:xfrm>
            <a:off x="9013117" y="5353611"/>
            <a:ext cx="1449200" cy="68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3733"/>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Tree>
    <p:extLst>
      <p:ext uri="{BB962C8B-B14F-4D97-AF65-F5344CB8AC3E}">
        <p14:creationId xmlns:p14="http://schemas.microsoft.com/office/powerpoint/2010/main" val="21509072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61"/>
        <p:cNvGrpSpPr/>
        <p:nvPr/>
      </p:nvGrpSpPr>
      <p:grpSpPr>
        <a:xfrm>
          <a:off x="0" y="0"/>
          <a:ext cx="0" cy="0"/>
          <a:chOff x="0" y="0"/>
          <a:chExt cx="0" cy="0"/>
        </a:xfrm>
      </p:grpSpPr>
      <p:sp>
        <p:nvSpPr>
          <p:cNvPr id="895" name="Google Shape;895;p26"/>
          <p:cNvSpPr txBox="1">
            <a:spLocks noGrp="1"/>
          </p:cNvSpPr>
          <p:nvPr>
            <p:ph type="title"/>
          </p:nvPr>
        </p:nvSpPr>
        <p:spPr>
          <a:xfrm>
            <a:off x="960000" y="593367"/>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b="1"/>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896" name="Google Shape;896;p26"/>
          <p:cNvSpPr txBox="1">
            <a:spLocks noGrp="1"/>
          </p:cNvSpPr>
          <p:nvPr>
            <p:ph type="title" idx="2"/>
          </p:nvPr>
        </p:nvSpPr>
        <p:spPr>
          <a:xfrm>
            <a:off x="3201733" y="22873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97" name="Google Shape;897;p26"/>
          <p:cNvSpPr txBox="1">
            <a:spLocks noGrp="1"/>
          </p:cNvSpPr>
          <p:nvPr>
            <p:ph type="subTitle" idx="1"/>
          </p:nvPr>
        </p:nvSpPr>
        <p:spPr>
          <a:xfrm>
            <a:off x="3201733" y="29677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98" name="Google Shape;898;p26"/>
          <p:cNvSpPr txBox="1">
            <a:spLocks noGrp="1"/>
          </p:cNvSpPr>
          <p:nvPr>
            <p:ph type="title" idx="3"/>
          </p:nvPr>
        </p:nvSpPr>
        <p:spPr>
          <a:xfrm>
            <a:off x="8359196" y="22873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99" name="Google Shape;899;p26"/>
          <p:cNvSpPr txBox="1">
            <a:spLocks noGrp="1"/>
          </p:cNvSpPr>
          <p:nvPr>
            <p:ph type="subTitle" idx="4"/>
          </p:nvPr>
        </p:nvSpPr>
        <p:spPr>
          <a:xfrm>
            <a:off x="8359196" y="29677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00" name="Google Shape;900;p26"/>
          <p:cNvSpPr txBox="1">
            <a:spLocks noGrp="1"/>
          </p:cNvSpPr>
          <p:nvPr>
            <p:ph type="title" idx="5"/>
          </p:nvPr>
        </p:nvSpPr>
        <p:spPr>
          <a:xfrm>
            <a:off x="3201733" y="41985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1" name="Google Shape;901;p26"/>
          <p:cNvSpPr txBox="1">
            <a:spLocks noGrp="1"/>
          </p:cNvSpPr>
          <p:nvPr>
            <p:ph type="subTitle" idx="6"/>
          </p:nvPr>
        </p:nvSpPr>
        <p:spPr>
          <a:xfrm>
            <a:off x="3201733" y="48789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02" name="Google Shape;902;p26"/>
          <p:cNvSpPr txBox="1">
            <a:spLocks noGrp="1"/>
          </p:cNvSpPr>
          <p:nvPr>
            <p:ph type="title" idx="7"/>
          </p:nvPr>
        </p:nvSpPr>
        <p:spPr>
          <a:xfrm>
            <a:off x="8359196" y="4198500"/>
            <a:ext cx="2882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733" b="1"/>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03" name="Google Shape;903;p26"/>
          <p:cNvSpPr txBox="1">
            <a:spLocks noGrp="1"/>
          </p:cNvSpPr>
          <p:nvPr>
            <p:ph type="subTitle" idx="8"/>
          </p:nvPr>
        </p:nvSpPr>
        <p:spPr>
          <a:xfrm>
            <a:off x="8359196" y="4878933"/>
            <a:ext cx="2882000" cy="887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59615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FB884A-4567-0E47-AFB3-12A5D83163E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65856D5-0C47-DA41-860B-A6184EFB6B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8CCB4E0A-8E46-1846-91B9-906DB741A1FF}"/>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5" name="Marcador de pie de página 4">
            <a:extLst>
              <a:ext uri="{FF2B5EF4-FFF2-40B4-BE49-F238E27FC236}">
                <a16:creationId xmlns:a16="http://schemas.microsoft.com/office/drawing/2014/main" id="{456CAA9C-4958-A841-8C16-D113AF79FF0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9DDBD18-6A3D-4044-9BAE-DA1FA2C92268}"/>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2931309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F63FBB-81BD-0A4D-91B5-A85AB48CAF0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1216D6F-2D6E-6540-BAC4-79C975A3B2D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5164162-73DE-4346-9DA0-DB33869DBE4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4B2A1A1-EE4D-FE49-AE7E-1F2D4B6A1BFB}"/>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6" name="Marcador de pie de página 5">
            <a:extLst>
              <a:ext uri="{FF2B5EF4-FFF2-40B4-BE49-F238E27FC236}">
                <a16:creationId xmlns:a16="http://schemas.microsoft.com/office/drawing/2014/main" id="{7F2D4147-B54C-7047-9EC4-C05A1A7CEB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AE96FE4-1AE5-7046-8506-565CEBF9A22C}"/>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138376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58D11E-9E4A-3540-A4B5-1CC01656F2D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7B0C41A-2EF9-404E-83D1-42BB0BF340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0C7E4FC-5FF6-5042-9357-5E344CCE8E07}"/>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47D6927-085D-5542-87D2-4FDDED8742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A3C2827-1C55-1C42-8AA4-5891335D1BD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490542D0-B845-9643-971F-9ECF344D2B8E}"/>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8" name="Marcador de pie de página 7">
            <a:extLst>
              <a:ext uri="{FF2B5EF4-FFF2-40B4-BE49-F238E27FC236}">
                <a16:creationId xmlns:a16="http://schemas.microsoft.com/office/drawing/2014/main" id="{087EA025-DB51-9143-90B4-3B42ACA5E384}"/>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4562E871-28CD-6C4D-B453-56DAD2B3E6A9}"/>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2654665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4C77DE-8403-B143-9919-0969EFE62AA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04518EF-C919-E341-ACA4-BD11DCB93FD7}"/>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4" name="Marcador de pie de página 3">
            <a:extLst>
              <a:ext uri="{FF2B5EF4-FFF2-40B4-BE49-F238E27FC236}">
                <a16:creationId xmlns:a16="http://schemas.microsoft.com/office/drawing/2014/main" id="{D3B5D08F-D137-9242-A6CE-12369B51BFA9}"/>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4D549CC1-AF63-9747-B269-9A5E0BF21906}"/>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325902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9FEDA38-4A5A-064A-A539-55C8747D99AB}"/>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3" name="Marcador de pie de página 2">
            <a:extLst>
              <a:ext uri="{FF2B5EF4-FFF2-40B4-BE49-F238E27FC236}">
                <a16:creationId xmlns:a16="http://schemas.microsoft.com/office/drawing/2014/main" id="{C42BDF32-3320-064A-998A-5738EC33918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7D98BBE-797F-3241-95B0-3620A9BBD1BC}"/>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129985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CEDF29-FF99-104D-8252-0BA7E0133419}"/>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3AECDD73-4844-4544-8A70-DDE184533B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908016D-F8A0-9E4E-941A-C7719C30D7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DFBD751-3396-9C4C-A2A1-5727E2C8F9C3}"/>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6" name="Marcador de pie de página 5">
            <a:extLst>
              <a:ext uri="{FF2B5EF4-FFF2-40B4-BE49-F238E27FC236}">
                <a16:creationId xmlns:a16="http://schemas.microsoft.com/office/drawing/2014/main" id="{BD9F3F79-9CB9-A641-AFB8-7512AF2B0DA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BE4D0BF-3BAE-B148-A17F-DA91AFDD6D5D}"/>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545180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5AE2F9-3B68-CE46-AEFF-0AD65ADA9FF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5E2FAB6-D3CE-A74C-86F6-D03DCAD1F8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57776F8-E8BD-3841-9B73-2AECCB2121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4BBADC7-AC4E-1445-AA45-C206A7B10B00}"/>
              </a:ext>
            </a:extLst>
          </p:cNvPr>
          <p:cNvSpPr>
            <a:spLocks noGrp="1"/>
          </p:cNvSpPr>
          <p:nvPr>
            <p:ph type="dt" sz="half" idx="10"/>
          </p:nvPr>
        </p:nvSpPr>
        <p:spPr/>
        <p:txBody>
          <a:bodyPr/>
          <a:lstStyle/>
          <a:p>
            <a:fld id="{D8D1823D-2D9F-DB49-8802-A8B7A5F88D0B}" type="datetimeFigureOut">
              <a:rPr lang="es-ES" smtClean="0"/>
              <a:t>06/11/2025</a:t>
            </a:fld>
            <a:endParaRPr lang="es-ES"/>
          </a:p>
        </p:txBody>
      </p:sp>
      <p:sp>
        <p:nvSpPr>
          <p:cNvPr id="6" name="Marcador de pie de página 5">
            <a:extLst>
              <a:ext uri="{FF2B5EF4-FFF2-40B4-BE49-F238E27FC236}">
                <a16:creationId xmlns:a16="http://schemas.microsoft.com/office/drawing/2014/main" id="{07BD32FF-4863-7E4E-910E-DF86BDE9027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5861AFD-03BD-7B41-AB14-639D4709DEB5}"/>
              </a:ext>
            </a:extLst>
          </p:cNvPr>
          <p:cNvSpPr>
            <a:spLocks noGrp="1"/>
          </p:cNvSpPr>
          <p:nvPr>
            <p:ph type="sldNum" sz="quarter" idx="12"/>
          </p:nvPr>
        </p:nvSpPr>
        <p:spPr/>
        <p:txBody>
          <a:bodyPr/>
          <a:lstStyle/>
          <a:p>
            <a:fld id="{06C751CE-FC6A-FB4F-AB92-D59402B8D7D4}" type="slidenum">
              <a:rPr lang="es-ES" smtClean="0"/>
              <a:t>‹Nº›</a:t>
            </a:fld>
            <a:endParaRPr lang="es-ES"/>
          </a:p>
        </p:txBody>
      </p:sp>
    </p:spTree>
    <p:extLst>
      <p:ext uri="{BB962C8B-B14F-4D97-AF65-F5344CB8AC3E}">
        <p14:creationId xmlns:p14="http://schemas.microsoft.com/office/powerpoint/2010/main" val="137851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E24BD42-EED4-5748-8AB5-A7D98C5C30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62360F54-46E1-1C4F-8154-8F24F4A020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74E1D91-314E-BF4E-A647-6F58642F92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Quicksand" pitchFamily="2" charset="77"/>
              </a:defRPr>
            </a:lvl1pPr>
          </a:lstStyle>
          <a:p>
            <a:fld id="{D8D1823D-2D9F-DB49-8802-A8B7A5F88D0B}" type="datetimeFigureOut">
              <a:rPr lang="es-ES" smtClean="0"/>
              <a:pPr/>
              <a:t>06/11/2025</a:t>
            </a:fld>
            <a:endParaRPr lang="es-ES"/>
          </a:p>
        </p:txBody>
      </p:sp>
      <p:sp>
        <p:nvSpPr>
          <p:cNvPr id="5" name="Marcador de pie de página 4">
            <a:extLst>
              <a:ext uri="{FF2B5EF4-FFF2-40B4-BE49-F238E27FC236}">
                <a16:creationId xmlns:a16="http://schemas.microsoft.com/office/drawing/2014/main" id="{1ED84DED-C2FE-BC40-B45D-B15310D091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Quicksand" pitchFamily="2" charset="77"/>
              </a:defRPr>
            </a:lvl1pPr>
          </a:lstStyle>
          <a:p>
            <a:endParaRPr lang="es-ES"/>
          </a:p>
        </p:txBody>
      </p:sp>
      <p:sp>
        <p:nvSpPr>
          <p:cNvPr id="6" name="Marcador de número de diapositiva 5">
            <a:extLst>
              <a:ext uri="{FF2B5EF4-FFF2-40B4-BE49-F238E27FC236}">
                <a16:creationId xmlns:a16="http://schemas.microsoft.com/office/drawing/2014/main" id="{0756F184-9C49-D64E-9E75-D24CF620D4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Quicksand" pitchFamily="2" charset="77"/>
              </a:defRPr>
            </a:lvl1pPr>
          </a:lstStyle>
          <a:p>
            <a:fld id="{06C751CE-FC6A-FB4F-AB92-D59402B8D7D4}" type="slidenum">
              <a:rPr lang="es-ES" smtClean="0"/>
              <a:pPr/>
              <a:t>‹Nº›</a:t>
            </a:fld>
            <a:endParaRPr lang="es-ES"/>
          </a:p>
        </p:txBody>
      </p:sp>
    </p:spTree>
    <p:extLst>
      <p:ext uri="{BB962C8B-B14F-4D97-AF65-F5344CB8AC3E}">
        <p14:creationId xmlns:p14="http://schemas.microsoft.com/office/powerpoint/2010/main" val="5991315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b="1" i="0" kern="1200">
          <a:solidFill>
            <a:schemeClr val="bg1"/>
          </a:solidFill>
          <a:latin typeface="Quicksan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thebalancecareers.com/monitor-customer-satisfaction-2275994"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14.emf"/></Relationships>
</file>

<file path=ppt/slides/_rels/slide3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8.emf"/><Relationship Id="rId7" Type="http://schemas.openxmlformats.org/officeDocument/2006/relationships/image" Target="../media/image21.emf"/><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0.emf"/><Relationship Id="rId5" Type="http://schemas.openxmlformats.org/officeDocument/2006/relationships/image" Target="../media/image19.emf"/><Relationship Id="rId10" Type="http://schemas.openxmlformats.org/officeDocument/2006/relationships/image" Target="../media/image24.emf"/><Relationship Id="rId4" Type="http://schemas.openxmlformats.org/officeDocument/2006/relationships/image" Target="../media/image11.emf"/><Relationship Id="rId9" Type="http://schemas.openxmlformats.org/officeDocument/2006/relationships/image" Target="../media/image23.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32" name="Rectángulo 130">
            <a:extLst>
              <a:ext uri="{FF2B5EF4-FFF2-40B4-BE49-F238E27FC236}">
                <a16:creationId xmlns:a16="http://schemas.microsoft.com/office/drawing/2014/main" id="{536F6896-E792-CB4F-A5D1-D319C5BCBD83}"/>
              </a:ext>
            </a:extLst>
          </p:cNvPr>
          <p:cNvSpPr/>
          <p:nvPr/>
        </p:nvSpPr>
        <p:spPr>
          <a:xfrm>
            <a:off x="-38048" y="-17172"/>
            <a:ext cx="2195947" cy="25093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3789262"/>
              <a:gd name="connsiteY0" fmla="*/ 0 h 2912490"/>
              <a:gd name="connsiteX1" fmla="*/ 3789262 w 3789262"/>
              <a:gd name="connsiteY1" fmla="*/ 0 h 2912490"/>
              <a:gd name="connsiteX2" fmla="*/ 1409463 w 3789262"/>
              <a:gd name="connsiteY2" fmla="*/ 1579799 h 2912490"/>
              <a:gd name="connsiteX3" fmla="*/ 0 w 3789262"/>
              <a:gd name="connsiteY3" fmla="*/ 2912490 h 2912490"/>
              <a:gd name="connsiteX4" fmla="*/ 0 w 3789262"/>
              <a:gd name="connsiteY4" fmla="*/ 0 h 2912490"/>
              <a:gd name="connsiteX0" fmla="*/ 0 w 3789262"/>
              <a:gd name="connsiteY0" fmla="*/ 0 h 2912490"/>
              <a:gd name="connsiteX1" fmla="*/ 3789262 w 3789262"/>
              <a:gd name="connsiteY1" fmla="*/ 0 h 2912490"/>
              <a:gd name="connsiteX2" fmla="*/ 1409463 w 3789262"/>
              <a:gd name="connsiteY2" fmla="*/ 1579799 h 2912490"/>
              <a:gd name="connsiteX3" fmla="*/ 0 w 3789262"/>
              <a:gd name="connsiteY3" fmla="*/ 2912490 h 2912490"/>
              <a:gd name="connsiteX4" fmla="*/ 0 w 3789262"/>
              <a:gd name="connsiteY4" fmla="*/ 0 h 2912490"/>
              <a:gd name="connsiteX0" fmla="*/ 0 w 2749737"/>
              <a:gd name="connsiteY0" fmla="*/ 0 h 2912490"/>
              <a:gd name="connsiteX1" fmla="*/ 2749737 w 2749737"/>
              <a:gd name="connsiteY1" fmla="*/ 11424 h 2912490"/>
              <a:gd name="connsiteX2" fmla="*/ 1409463 w 2749737"/>
              <a:gd name="connsiteY2" fmla="*/ 1579799 h 2912490"/>
              <a:gd name="connsiteX3" fmla="*/ 0 w 2749737"/>
              <a:gd name="connsiteY3" fmla="*/ 2912490 h 2912490"/>
              <a:gd name="connsiteX4" fmla="*/ 0 w 2749737"/>
              <a:gd name="connsiteY4" fmla="*/ 0 h 2912490"/>
              <a:gd name="connsiteX0" fmla="*/ 0 w 2749737"/>
              <a:gd name="connsiteY0" fmla="*/ 0 h 2912490"/>
              <a:gd name="connsiteX1" fmla="*/ 2749737 w 2749737"/>
              <a:gd name="connsiteY1" fmla="*/ 11424 h 2912490"/>
              <a:gd name="connsiteX2" fmla="*/ 1569390 w 2749737"/>
              <a:gd name="connsiteY2" fmla="*/ 2150967 h 2912490"/>
              <a:gd name="connsiteX3" fmla="*/ 0 w 2749737"/>
              <a:gd name="connsiteY3" fmla="*/ 2912490 h 2912490"/>
              <a:gd name="connsiteX4" fmla="*/ 0 w 2749737"/>
              <a:gd name="connsiteY4" fmla="*/ 0 h 2912490"/>
              <a:gd name="connsiteX0" fmla="*/ 0 w 2749737"/>
              <a:gd name="connsiteY0" fmla="*/ 0 h 2912490"/>
              <a:gd name="connsiteX1" fmla="*/ 2749737 w 2749737"/>
              <a:gd name="connsiteY1" fmla="*/ 11424 h 2912490"/>
              <a:gd name="connsiteX2" fmla="*/ 1569390 w 2749737"/>
              <a:gd name="connsiteY2" fmla="*/ 2150967 h 2912490"/>
              <a:gd name="connsiteX3" fmla="*/ 0 w 2749737"/>
              <a:gd name="connsiteY3" fmla="*/ 2912490 h 2912490"/>
              <a:gd name="connsiteX4" fmla="*/ 0 w 2749737"/>
              <a:gd name="connsiteY4" fmla="*/ 0 h 2912490"/>
              <a:gd name="connsiteX0" fmla="*/ 0 w 2464153"/>
              <a:gd name="connsiteY0" fmla="*/ 0 h 2912490"/>
              <a:gd name="connsiteX1" fmla="*/ 2464153 w 2464153"/>
              <a:gd name="connsiteY1" fmla="*/ 11424 h 2912490"/>
              <a:gd name="connsiteX2" fmla="*/ 1569390 w 2464153"/>
              <a:gd name="connsiteY2" fmla="*/ 2150967 h 2912490"/>
              <a:gd name="connsiteX3" fmla="*/ 0 w 2464153"/>
              <a:gd name="connsiteY3" fmla="*/ 2912490 h 2912490"/>
              <a:gd name="connsiteX4" fmla="*/ 0 w 2464153"/>
              <a:gd name="connsiteY4" fmla="*/ 0 h 2912490"/>
              <a:gd name="connsiteX0" fmla="*/ 0 w 2528698"/>
              <a:gd name="connsiteY0" fmla="*/ 0 h 2912490"/>
              <a:gd name="connsiteX1" fmla="*/ 2464153 w 2528698"/>
              <a:gd name="connsiteY1" fmla="*/ 11424 h 2912490"/>
              <a:gd name="connsiteX2" fmla="*/ 1569390 w 2528698"/>
              <a:gd name="connsiteY2" fmla="*/ 2150967 h 2912490"/>
              <a:gd name="connsiteX3" fmla="*/ 0 w 2528698"/>
              <a:gd name="connsiteY3" fmla="*/ 2912490 h 2912490"/>
              <a:gd name="connsiteX4" fmla="*/ 0 w 2528698"/>
              <a:gd name="connsiteY4" fmla="*/ 0 h 2912490"/>
              <a:gd name="connsiteX0" fmla="*/ 22846 w 2551544"/>
              <a:gd name="connsiteY0" fmla="*/ 0 h 2672599"/>
              <a:gd name="connsiteX1" fmla="*/ 2486999 w 2551544"/>
              <a:gd name="connsiteY1" fmla="*/ 11424 h 2672599"/>
              <a:gd name="connsiteX2" fmla="*/ 1592236 w 2551544"/>
              <a:gd name="connsiteY2" fmla="*/ 2150967 h 2672599"/>
              <a:gd name="connsiteX3" fmla="*/ 0 w 2551544"/>
              <a:gd name="connsiteY3" fmla="*/ 2672599 h 2672599"/>
              <a:gd name="connsiteX4" fmla="*/ 22846 w 2551544"/>
              <a:gd name="connsiteY4" fmla="*/ 0 h 2672599"/>
              <a:gd name="connsiteX0" fmla="*/ 45692 w 2574390"/>
              <a:gd name="connsiteY0" fmla="*/ 0 h 2946760"/>
              <a:gd name="connsiteX1" fmla="*/ 2509845 w 2574390"/>
              <a:gd name="connsiteY1" fmla="*/ 11424 h 2946760"/>
              <a:gd name="connsiteX2" fmla="*/ 1615082 w 2574390"/>
              <a:gd name="connsiteY2" fmla="*/ 2150967 h 2946760"/>
              <a:gd name="connsiteX3" fmla="*/ 0 w 2574390"/>
              <a:gd name="connsiteY3" fmla="*/ 2946760 h 2946760"/>
              <a:gd name="connsiteX4" fmla="*/ 45692 w 2574390"/>
              <a:gd name="connsiteY4" fmla="*/ 0 h 2946760"/>
              <a:gd name="connsiteX0" fmla="*/ 45692 w 2574390"/>
              <a:gd name="connsiteY0" fmla="*/ 0 h 2946760"/>
              <a:gd name="connsiteX1" fmla="*/ 2509845 w 2574390"/>
              <a:gd name="connsiteY1" fmla="*/ 11424 h 2946760"/>
              <a:gd name="connsiteX2" fmla="*/ 1615082 w 2574390"/>
              <a:gd name="connsiteY2" fmla="*/ 2150967 h 2946760"/>
              <a:gd name="connsiteX3" fmla="*/ 0 w 2574390"/>
              <a:gd name="connsiteY3" fmla="*/ 2946760 h 2946760"/>
              <a:gd name="connsiteX4" fmla="*/ 45692 w 2574390"/>
              <a:gd name="connsiteY4" fmla="*/ 0 h 2946760"/>
              <a:gd name="connsiteX0" fmla="*/ 45692 w 2578736"/>
              <a:gd name="connsiteY0" fmla="*/ 0 h 2946760"/>
              <a:gd name="connsiteX1" fmla="*/ 2509845 w 2578736"/>
              <a:gd name="connsiteY1" fmla="*/ 11424 h 2946760"/>
              <a:gd name="connsiteX2" fmla="*/ 1637928 w 2578736"/>
              <a:gd name="connsiteY2" fmla="*/ 2036733 h 2946760"/>
              <a:gd name="connsiteX3" fmla="*/ 0 w 2578736"/>
              <a:gd name="connsiteY3" fmla="*/ 2946760 h 2946760"/>
              <a:gd name="connsiteX4" fmla="*/ 45692 w 2578736"/>
              <a:gd name="connsiteY4" fmla="*/ 0 h 2946760"/>
              <a:gd name="connsiteX0" fmla="*/ 45692 w 2578736"/>
              <a:gd name="connsiteY0" fmla="*/ 0 h 2946760"/>
              <a:gd name="connsiteX1" fmla="*/ 2509845 w 2578736"/>
              <a:gd name="connsiteY1" fmla="*/ 11424 h 2946760"/>
              <a:gd name="connsiteX2" fmla="*/ 1637928 w 2578736"/>
              <a:gd name="connsiteY2" fmla="*/ 2036733 h 2946760"/>
              <a:gd name="connsiteX3" fmla="*/ 0 w 2578736"/>
              <a:gd name="connsiteY3" fmla="*/ 2946760 h 2946760"/>
              <a:gd name="connsiteX4" fmla="*/ 45692 w 2578736"/>
              <a:gd name="connsiteY4" fmla="*/ 0 h 29467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8736" h="2946760">
                <a:moveTo>
                  <a:pt x="45692" y="0"/>
                </a:moveTo>
                <a:lnTo>
                  <a:pt x="2509845" y="11424"/>
                </a:lnTo>
                <a:cubicBezTo>
                  <a:pt x="2643864" y="586007"/>
                  <a:pt x="2684884" y="1602621"/>
                  <a:pt x="1637928" y="2036733"/>
                </a:cubicBezTo>
                <a:cubicBezTo>
                  <a:pt x="498296" y="2569315"/>
                  <a:pt x="620317" y="2404362"/>
                  <a:pt x="0" y="2946760"/>
                </a:cubicBezTo>
                <a:lnTo>
                  <a:pt x="45692" y="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1F8D6A73-1EDB-2141-B999-7F2DEF291CAC}"/>
              </a:ext>
            </a:extLst>
          </p:cNvPr>
          <p:cNvSpPr>
            <a:spLocks noGrp="1"/>
          </p:cNvSpPr>
          <p:nvPr>
            <p:ph type="ctrTitle"/>
          </p:nvPr>
        </p:nvSpPr>
        <p:spPr>
          <a:xfrm>
            <a:off x="1931988" y="4512160"/>
            <a:ext cx="8463296" cy="2018281"/>
          </a:xfrm>
        </p:spPr>
        <p:txBody>
          <a:bodyPr>
            <a:normAutofit fontScale="90000"/>
          </a:bodyPr>
          <a:lstStyle/>
          <a:p>
            <a:r>
              <a:rPr lang="es-ES" sz="16600" dirty="0">
                <a:solidFill>
                  <a:srgbClr val="30B29A"/>
                </a:solidFill>
              </a:rPr>
              <a:t>AVOCADO</a:t>
            </a:r>
          </a:p>
        </p:txBody>
      </p:sp>
      <p:sp>
        <p:nvSpPr>
          <p:cNvPr id="3" name="Subtítulo 2">
            <a:extLst>
              <a:ext uri="{FF2B5EF4-FFF2-40B4-BE49-F238E27FC236}">
                <a16:creationId xmlns:a16="http://schemas.microsoft.com/office/drawing/2014/main" id="{53C095BD-1668-A04A-BFF2-AC8E2AA52307}"/>
              </a:ext>
            </a:extLst>
          </p:cNvPr>
          <p:cNvSpPr>
            <a:spLocks noGrp="1"/>
          </p:cNvSpPr>
          <p:nvPr>
            <p:ph type="subTitle" idx="1"/>
          </p:nvPr>
        </p:nvSpPr>
        <p:spPr>
          <a:xfrm>
            <a:off x="4519726" y="5797323"/>
            <a:ext cx="3608849" cy="645666"/>
          </a:xfrm>
        </p:spPr>
        <p:txBody>
          <a:bodyPr>
            <a:normAutofit fontScale="85000" lnSpcReduction="20000"/>
          </a:bodyPr>
          <a:lstStyle/>
          <a:p>
            <a:pPr>
              <a:lnSpc>
                <a:spcPct val="150000"/>
              </a:lnSpc>
            </a:pPr>
            <a:r>
              <a:rPr lang="es-ES" sz="3200" dirty="0">
                <a:solidFill>
                  <a:srgbClr val="FFFFFF"/>
                </a:solidFill>
              </a:rPr>
              <a:t>Free Template</a:t>
            </a:r>
          </a:p>
        </p:txBody>
      </p:sp>
      <p:sp>
        <p:nvSpPr>
          <p:cNvPr id="140" name="Freeform 13">
            <a:extLst>
              <a:ext uri="{FF2B5EF4-FFF2-40B4-BE49-F238E27FC236}">
                <a16:creationId xmlns:a16="http://schemas.microsoft.com/office/drawing/2014/main" id="{6517476F-51FD-4022-A11B-8C6FF902342B}"/>
              </a:ext>
            </a:extLst>
          </p:cNvPr>
          <p:cNvSpPr>
            <a:spLocks/>
          </p:cNvSpPr>
          <p:nvPr/>
        </p:nvSpPr>
        <p:spPr bwMode="auto">
          <a:xfrm>
            <a:off x="4954931" y="2293143"/>
            <a:ext cx="2738438" cy="2239963"/>
          </a:xfrm>
          <a:custGeom>
            <a:avLst/>
            <a:gdLst>
              <a:gd name="T0" fmla="*/ 187 w 899"/>
              <a:gd name="T1" fmla="*/ 114 h 735"/>
              <a:gd name="T2" fmla="*/ 153 w 899"/>
              <a:gd name="T3" fmla="*/ 129 h 735"/>
              <a:gd name="T4" fmla="*/ 80 w 899"/>
              <a:gd name="T5" fmla="*/ 131 h 735"/>
              <a:gd name="T6" fmla="*/ 25 w 899"/>
              <a:gd name="T7" fmla="*/ 129 h 735"/>
              <a:gd name="T8" fmla="*/ 12 w 899"/>
              <a:gd name="T9" fmla="*/ 133 h 735"/>
              <a:gd name="T10" fmla="*/ 3 w 899"/>
              <a:gd name="T11" fmla="*/ 133 h 735"/>
              <a:gd name="T12" fmla="*/ 3 w 899"/>
              <a:gd name="T13" fmla="*/ 124 h 735"/>
              <a:gd name="T14" fmla="*/ 49 w 899"/>
              <a:gd name="T15" fmla="*/ 59 h 735"/>
              <a:gd name="T16" fmla="*/ 191 w 899"/>
              <a:gd name="T17" fmla="*/ 22 h 735"/>
              <a:gd name="T18" fmla="*/ 248 w 899"/>
              <a:gd name="T19" fmla="*/ 41 h 735"/>
              <a:gd name="T20" fmla="*/ 259 w 899"/>
              <a:gd name="T21" fmla="*/ 36 h 735"/>
              <a:gd name="T22" fmla="*/ 282 w 899"/>
              <a:gd name="T23" fmla="*/ 4 h 735"/>
              <a:gd name="T24" fmla="*/ 295 w 899"/>
              <a:gd name="T25" fmla="*/ 3 h 735"/>
              <a:gd name="T26" fmla="*/ 317 w 899"/>
              <a:gd name="T27" fmla="*/ 15 h 735"/>
              <a:gd name="T28" fmla="*/ 316 w 899"/>
              <a:gd name="T29" fmla="*/ 27 h 735"/>
              <a:gd name="T30" fmla="*/ 284 w 899"/>
              <a:gd name="T31" fmla="*/ 83 h 735"/>
              <a:gd name="T32" fmla="*/ 287 w 899"/>
              <a:gd name="T33" fmla="*/ 88 h 735"/>
              <a:gd name="T34" fmla="*/ 325 w 899"/>
              <a:gd name="T35" fmla="*/ 129 h 735"/>
              <a:gd name="T36" fmla="*/ 358 w 899"/>
              <a:gd name="T37" fmla="*/ 220 h 735"/>
              <a:gd name="T38" fmla="*/ 415 w 899"/>
              <a:gd name="T39" fmla="*/ 351 h 735"/>
              <a:gd name="T40" fmla="*/ 436 w 899"/>
              <a:gd name="T41" fmla="*/ 409 h 735"/>
              <a:gd name="T42" fmla="*/ 494 w 899"/>
              <a:gd name="T43" fmla="*/ 372 h 735"/>
              <a:gd name="T44" fmla="*/ 621 w 899"/>
              <a:gd name="T45" fmla="*/ 325 h 735"/>
              <a:gd name="T46" fmla="*/ 785 w 899"/>
              <a:gd name="T47" fmla="*/ 346 h 735"/>
              <a:gd name="T48" fmla="*/ 874 w 899"/>
              <a:gd name="T49" fmla="*/ 413 h 735"/>
              <a:gd name="T50" fmla="*/ 894 w 899"/>
              <a:gd name="T51" fmla="*/ 463 h 735"/>
              <a:gd name="T52" fmla="*/ 898 w 899"/>
              <a:gd name="T53" fmla="*/ 500 h 735"/>
              <a:gd name="T54" fmla="*/ 855 w 899"/>
              <a:gd name="T55" fmla="*/ 611 h 735"/>
              <a:gd name="T56" fmla="*/ 705 w 899"/>
              <a:gd name="T57" fmla="*/ 709 h 735"/>
              <a:gd name="T58" fmla="*/ 579 w 899"/>
              <a:gd name="T59" fmla="*/ 728 h 735"/>
              <a:gd name="T60" fmla="*/ 416 w 899"/>
              <a:gd name="T61" fmla="*/ 734 h 735"/>
              <a:gd name="T62" fmla="*/ 342 w 899"/>
              <a:gd name="T63" fmla="*/ 724 h 735"/>
              <a:gd name="T64" fmla="*/ 295 w 899"/>
              <a:gd name="T65" fmla="*/ 686 h 735"/>
              <a:gd name="T66" fmla="*/ 284 w 899"/>
              <a:gd name="T67" fmla="*/ 681 h 735"/>
              <a:gd name="T68" fmla="*/ 145 w 899"/>
              <a:gd name="T69" fmla="*/ 663 h 735"/>
              <a:gd name="T70" fmla="*/ 37 w 899"/>
              <a:gd name="T71" fmla="*/ 523 h 735"/>
              <a:gd name="T72" fmla="*/ 53 w 899"/>
              <a:gd name="T73" fmla="*/ 370 h 735"/>
              <a:gd name="T74" fmla="*/ 119 w 899"/>
              <a:gd name="T75" fmla="*/ 256 h 735"/>
              <a:gd name="T76" fmla="*/ 158 w 899"/>
              <a:gd name="T77" fmla="*/ 174 h 735"/>
              <a:gd name="T78" fmla="*/ 187 w 899"/>
              <a:gd name="T79" fmla="*/ 118 h 735"/>
              <a:gd name="T80" fmla="*/ 187 w 899"/>
              <a:gd name="T81" fmla="*/ 114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99" h="735">
                <a:moveTo>
                  <a:pt x="187" y="114"/>
                </a:moveTo>
                <a:cubicBezTo>
                  <a:pt x="177" y="120"/>
                  <a:pt x="165" y="125"/>
                  <a:pt x="153" y="129"/>
                </a:cubicBezTo>
                <a:cubicBezTo>
                  <a:pt x="129" y="136"/>
                  <a:pt x="104" y="135"/>
                  <a:pt x="80" y="131"/>
                </a:cubicBezTo>
                <a:cubicBezTo>
                  <a:pt x="62" y="128"/>
                  <a:pt x="43" y="127"/>
                  <a:pt x="25" y="129"/>
                </a:cubicBezTo>
                <a:cubicBezTo>
                  <a:pt x="20" y="129"/>
                  <a:pt x="16" y="130"/>
                  <a:pt x="12" y="133"/>
                </a:cubicBezTo>
                <a:cubicBezTo>
                  <a:pt x="9" y="135"/>
                  <a:pt x="6" y="135"/>
                  <a:pt x="3" y="133"/>
                </a:cubicBezTo>
                <a:cubicBezTo>
                  <a:pt x="0" y="130"/>
                  <a:pt x="2" y="127"/>
                  <a:pt x="3" y="124"/>
                </a:cubicBezTo>
                <a:cubicBezTo>
                  <a:pt x="13" y="99"/>
                  <a:pt x="29" y="77"/>
                  <a:pt x="49" y="59"/>
                </a:cubicBezTo>
                <a:cubicBezTo>
                  <a:pt x="90" y="23"/>
                  <a:pt x="138" y="12"/>
                  <a:pt x="191" y="22"/>
                </a:cubicBezTo>
                <a:cubicBezTo>
                  <a:pt x="210" y="26"/>
                  <a:pt x="230" y="32"/>
                  <a:pt x="248" y="41"/>
                </a:cubicBezTo>
                <a:cubicBezTo>
                  <a:pt x="254" y="44"/>
                  <a:pt x="257" y="42"/>
                  <a:pt x="259" y="36"/>
                </a:cubicBezTo>
                <a:cubicBezTo>
                  <a:pt x="265" y="24"/>
                  <a:pt x="272" y="13"/>
                  <a:pt x="282" y="4"/>
                </a:cubicBezTo>
                <a:cubicBezTo>
                  <a:pt x="286" y="0"/>
                  <a:pt x="290" y="0"/>
                  <a:pt x="295" y="3"/>
                </a:cubicBezTo>
                <a:cubicBezTo>
                  <a:pt x="303" y="7"/>
                  <a:pt x="310" y="10"/>
                  <a:pt x="317" y="15"/>
                </a:cubicBezTo>
                <a:cubicBezTo>
                  <a:pt x="321" y="17"/>
                  <a:pt x="321" y="23"/>
                  <a:pt x="316" y="27"/>
                </a:cubicBezTo>
                <a:cubicBezTo>
                  <a:pt x="298" y="41"/>
                  <a:pt x="292" y="63"/>
                  <a:pt x="284" y="83"/>
                </a:cubicBezTo>
                <a:cubicBezTo>
                  <a:pt x="283" y="86"/>
                  <a:pt x="284" y="87"/>
                  <a:pt x="287" y="88"/>
                </a:cubicBezTo>
                <a:cubicBezTo>
                  <a:pt x="306" y="96"/>
                  <a:pt x="317" y="112"/>
                  <a:pt x="325" y="129"/>
                </a:cubicBezTo>
                <a:cubicBezTo>
                  <a:pt x="338" y="159"/>
                  <a:pt x="347" y="190"/>
                  <a:pt x="358" y="220"/>
                </a:cubicBezTo>
                <a:cubicBezTo>
                  <a:pt x="374" y="265"/>
                  <a:pt x="394" y="308"/>
                  <a:pt x="415" y="351"/>
                </a:cubicBezTo>
                <a:cubicBezTo>
                  <a:pt x="424" y="369"/>
                  <a:pt x="431" y="389"/>
                  <a:pt x="436" y="409"/>
                </a:cubicBezTo>
                <a:cubicBezTo>
                  <a:pt x="456" y="397"/>
                  <a:pt x="475" y="385"/>
                  <a:pt x="494" y="372"/>
                </a:cubicBezTo>
                <a:cubicBezTo>
                  <a:pt x="533" y="347"/>
                  <a:pt x="575" y="331"/>
                  <a:pt x="621" y="325"/>
                </a:cubicBezTo>
                <a:cubicBezTo>
                  <a:pt x="678" y="317"/>
                  <a:pt x="733" y="322"/>
                  <a:pt x="785" y="346"/>
                </a:cubicBezTo>
                <a:cubicBezTo>
                  <a:pt x="820" y="361"/>
                  <a:pt x="851" y="382"/>
                  <a:pt x="874" y="413"/>
                </a:cubicBezTo>
                <a:cubicBezTo>
                  <a:pt x="885" y="428"/>
                  <a:pt x="891" y="444"/>
                  <a:pt x="894" y="463"/>
                </a:cubicBezTo>
                <a:cubicBezTo>
                  <a:pt x="896" y="475"/>
                  <a:pt x="899" y="487"/>
                  <a:pt x="898" y="500"/>
                </a:cubicBezTo>
                <a:cubicBezTo>
                  <a:pt x="896" y="542"/>
                  <a:pt x="880" y="578"/>
                  <a:pt x="855" y="611"/>
                </a:cubicBezTo>
                <a:cubicBezTo>
                  <a:pt x="817" y="661"/>
                  <a:pt x="765" y="692"/>
                  <a:pt x="705" y="709"/>
                </a:cubicBezTo>
                <a:cubicBezTo>
                  <a:pt x="664" y="722"/>
                  <a:pt x="622" y="727"/>
                  <a:pt x="579" y="728"/>
                </a:cubicBezTo>
                <a:cubicBezTo>
                  <a:pt x="525" y="730"/>
                  <a:pt x="470" y="731"/>
                  <a:pt x="416" y="734"/>
                </a:cubicBezTo>
                <a:cubicBezTo>
                  <a:pt x="391" y="735"/>
                  <a:pt x="366" y="733"/>
                  <a:pt x="342" y="724"/>
                </a:cubicBezTo>
                <a:cubicBezTo>
                  <a:pt x="323" y="716"/>
                  <a:pt x="307" y="704"/>
                  <a:pt x="295" y="686"/>
                </a:cubicBezTo>
                <a:cubicBezTo>
                  <a:pt x="292" y="682"/>
                  <a:pt x="290" y="681"/>
                  <a:pt x="284" y="681"/>
                </a:cubicBezTo>
                <a:cubicBezTo>
                  <a:pt x="236" y="686"/>
                  <a:pt x="189" y="683"/>
                  <a:pt x="145" y="663"/>
                </a:cubicBezTo>
                <a:cubicBezTo>
                  <a:pt x="85" y="635"/>
                  <a:pt x="52" y="585"/>
                  <a:pt x="37" y="523"/>
                </a:cubicBezTo>
                <a:cubicBezTo>
                  <a:pt x="23" y="470"/>
                  <a:pt x="34" y="419"/>
                  <a:pt x="53" y="370"/>
                </a:cubicBezTo>
                <a:cubicBezTo>
                  <a:pt x="70" y="329"/>
                  <a:pt x="93" y="292"/>
                  <a:pt x="119" y="256"/>
                </a:cubicBezTo>
                <a:cubicBezTo>
                  <a:pt x="136" y="231"/>
                  <a:pt x="150" y="204"/>
                  <a:pt x="158" y="174"/>
                </a:cubicBezTo>
                <a:cubicBezTo>
                  <a:pt x="164" y="154"/>
                  <a:pt x="173" y="134"/>
                  <a:pt x="187" y="118"/>
                </a:cubicBezTo>
                <a:cubicBezTo>
                  <a:pt x="188" y="117"/>
                  <a:pt x="189" y="116"/>
                  <a:pt x="187" y="114"/>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s-ES" dirty="0"/>
          </a:p>
        </p:txBody>
      </p:sp>
      <p:sp>
        <p:nvSpPr>
          <p:cNvPr id="142" name="Rectángulo 130">
            <a:extLst>
              <a:ext uri="{FF2B5EF4-FFF2-40B4-BE49-F238E27FC236}">
                <a16:creationId xmlns:a16="http://schemas.microsoft.com/office/drawing/2014/main" id="{525A52F1-A06E-4355-9BA5-ED9E5D33ADB4}"/>
              </a:ext>
            </a:extLst>
          </p:cNvPr>
          <p:cNvSpPr/>
          <p:nvPr/>
        </p:nvSpPr>
        <p:spPr>
          <a:xfrm rot="10800000">
            <a:off x="9789610" y="4360813"/>
            <a:ext cx="2426203" cy="249718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143" name="Rectángulo 130">
            <a:extLst>
              <a:ext uri="{FF2B5EF4-FFF2-40B4-BE49-F238E27FC236}">
                <a16:creationId xmlns:a16="http://schemas.microsoft.com/office/drawing/2014/main" id="{C9D03358-1EC8-4671-B750-76D2B8B1DE62}"/>
              </a:ext>
            </a:extLst>
          </p:cNvPr>
          <p:cNvSpPr/>
          <p:nvPr/>
        </p:nvSpPr>
        <p:spPr>
          <a:xfrm rot="16200000">
            <a:off x="-43973" y="3910121"/>
            <a:ext cx="2991854" cy="290390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44" name="Rectángulo 130">
            <a:extLst>
              <a:ext uri="{FF2B5EF4-FFF2-40B4-BE49-F238E27FC236}">
                <a16:creationId xmlns:a16="http://schemas.microsoft.com/office/drawing/2014/main" id="{8EAAD048-4A67-402F-8E6D-87971716094C}"/>
              </a:ext>
            </a:extLst>
          </p:cNvPr>
          <p:cNvSpPr/>
          <p:nvPr/>
        </p:nvSpPr>
        <p:spPr>
          <a:xfrm rot="5400000">
            <a:off x="9433205" y="10404"/>
            <a:ext cx="2759244" cy="273843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505F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Tree>
    <p:extLst>
      <p:ext uri="{BB962C8B-B14F-4D97-AF65-F5344CB8AC3E}">
        <p14:creationId xmlns:p14="http://schemas.microsoft.com/office/powerpoint/2010/main" val="317646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ángulo: esquinas diagonales cortadas 66">
            <a:extLst>
              <a:ext uri="{FF2B5EF4-FFF2-40B4-BE49-F238E27FC236}">
                <a16:creationId xmlns:a16="http://schemas.microsoft.com/office/drawing/2014/main" id="{4C1CE504-3C29-4B9B-9FCF-E5290BE4E32E}"/>
              </a:ext>
            </a:extLst>
          </p:cNvPr>
          <p:cNvSpPr/>
          <p:nvPr/>
        </p:nvSpPr>
        <p:spPr>
          <a:xfrm>
            <a:off x="374073" y="414890"/>
            <a:ext cx="11388436" cy="6028220"/>
          </a:xfrm>
          <a:prstGeom prst="snip2DiagRect">
            <a:avLst/>
          </a:pr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4" name="Elipse 53">
            <a:extLst>
              <a:ext uri="{FF2B5EF4-FFF2-40B4-BE49-F238E27FC236}">
                <a16:creationId xmlns:a16="http://schemas.microsoft.com/office/drawing/2014/main" id="{EBA57DCB-50EB-DC45-8164-5B1DEDE4303A}"/>
              </a:ext>
            </a:extLst>
          </p:cNvPr>
          <p:cNvSpPr/>
          <p:nvPr/>
        </p:nvSpPr>
        <p:spPr>
          <a:xfrm>
            <a:off x="1142996" y="1359875"/>
            <a:ext cx="2788755" cy="2788755"/>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53" name="Elipse 52">
            <a:extLst>
              <a:ext uri="{FF2B5EF4-FFF2-40B4-BE49-F238E27FC236}">
                <a16:creationId xmlns:a16="http://schemas.microsoft.com/office/drawing/2014/main" id="{D4D996F1-5F8E-E94D-B65E-C29213E5AA6B}"/>
              </a:ext>
            </a:extLst>
          </p:cNvPr>
          <p:cNvSpPr/>
          <p:nvPr/>
        </p:nvSpPr>
        <p:spPr>
          <a:xfrm>
            <a:off x="4868690" y="2799568"/>
            <a:ext cx="2788755" cy="2788755"/>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8" name="Elipse 7">
            <a:extLst>
              <a:ext uri="{FF2B5EF4-FFF2-40B4-BE49-F238E27FC236}">
                <a16:creationId xmlns:a16="http://schemas.microsoft.com/office/drawing/2014/main" id="{1BCB33CC-496E-1B46-97BA-7188ED7F0397}"/>
              </a:ext>
            </a:extLst>
          </p:cNvPr>
          <p:cNvSpPr/>
          <p:nvPr/>
        </p:nvSpPr>
        <p:spPr>
          <a:xfrm>
            <a:off x="8623566" y="1826802"/>
            <a:ext cx="2788755" cy="2788755"/>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12AB74BD-BF34-9C4A-BADC-94D2F79EBA94}"/>
              </a:ext>
            </a:extLst>
          </p:cNvPr>
          <p:cNvSpPr>
            <a:spLocks noGrp="1"/>
          </p:cNvSpPr>
          <p:nvPr>
            <p:ph type="title"/>
          </p:nvPr>
        </p:nvSpPr>
        <p:spPr>
          <a:xfrm>
            <a:off x="838200" y="157940"/>
            <a:ext cx="10515600" cy="1325563"/>
          </a:xfrm>
        </p:spPr>
        <p:txBody>
          <a:bodyPr>
            <a:normAutofit/>
          </a:bodyPr>
          <a:lstStyle/>
          <a:p>
            <a:r>
              <a:rPr lang="es-ES" dirty="0">
                <a:solidFill>
                  <a:srgbClr val="FFFFFF"/>
                </a:solidFill>
              </a:rPr>
              <a:t>Three ways to use benchmarking</a:t>
            </a:r>
          </a:p>
        </p:txBody>
      </p:sp>
      <p:sp>
        <p:nvSpPr>
          <p:cNvPr id="3" name="Marcador de contenido 2">
            <a:extLst>
              <a:ext uri="{FF2B5EF4-FFF2-40B4-BE49-F238E27FC236}">
                <a16:creationId xmlns:a16="http://schemas.microsoft.com/office/drawing/2014/main" id="{259A82A1-0404-EB41-A6B3-B216AE1B815F}"/>
              </a:ext>
            </a:extLst>
          </p:cNvPr>
          <p:cNvSpPr>
            <a:spLocks noGrp="1"/>
          </p:cNvSpPr>
          <p:nvPr>
            <p:ph idx="1"/>
          </p:nvPr>
        </p:nvSpPr>
        <p:spPr>
          <a:xfrm>
            <a:off x="838200" y="4009391"/>
            <a:ext cx="3340510" cy="1209405"/>
          </a:xfrm>
        </p:spPr>
        <p:txBody>
          <a:bodyPr>
            <a:noAutofit/>
          </a:bodyPr>
          <a:lstStyle/>
          <a:p>
            <a:pPr marL="0" indent="0" algn="ctr">
              <a:lnSpc>
                <a:spcPct val="100000"/>
              </a:lnSpc>
              <a:buNone/>
            </a:pPr>
            <a:r>
              <a:rPr lang="es-ES" b="1" dirty="0">
                <a:solidFill>
                  <a:srgbClr val="FFFFFF"/>
                </a:solidFill>
              </a:rPr>
              <a:t>Process benchmarking</a:t>
            </a:r>
          </a:p>
          <a:p>
            <a:pPr marL="0" indent="0" algn="ctr">
              <a:lnSpc>
                <a:spcPct val="100000"/>
              </a:lnSpc>
              <a:buNone/>
            </a:pPr>
            <a:endParaRPr lang="es-ES" sz="1800" dirty="0">
              <a:solidFill>
                <a:srgbClr val="FFFFFF"/>
              </a:solidFill>
            </a:endParaRPr>
          </a:p>
        </p:txBody>
      </p:sp>
      <p:sp>
        <p:nvSpPr>
          <p:cNvPr id="4" name="Marcador de contenido 2">
            <a:extLst>
              <a:ext uri="{FF2B5EF4-FFF2-40B4-BE49-F238E27FC236}">
                <a16:creationId xmlns:a16="http://schemas.microsoft.com/office/drawing/2014/main" id="{EE0E8E18-B519-0245-9738-A0217146F874}"/>
              </a:ext>
            </a:extLst>
          </p:cNvPr>
          <p:cNvSpPr txBox="1">
            <a:spLocks/>
          </p:cNvSpPr>
          <p:nvPr/>
        </p:nvSpPr>
        <p:spPr>
          <a:xfrm>
            <a:off x="4633451" y="5512757"/>
            <a:ext cx="3340510" cy="1209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ES" b="1" dirty="0">
                <a:solidFill>
                  <a:srgbClr val="FFFFFF"/>
                </a:solidFill>
              </a:rPr>
              <a:t>Strategic benchmarking</a:t>
            </a:r>
          </a:p>
        </p:txBody>
      </p:sp>
      <p:sp>
        <p:nvSpPr>
          <p:cNvPr id="5" name="Marcador de contenido 2">
            <a:extLst>
              <a:ext uri="{FF2B5EF4-FFF2-40B4-BE49-F238E27FC236}">
                <a16:creationId xmlns:a16="http://schemas.microsoft.com/office/drawing/2014/main" id="{C1574851-618A-8E4F-A499-58BA7796B8DA}"/>
              </a:ext>
            </a:extLst>
          </p:cNvPr>
          <p:cNvSpPr txBox="1">
            <a:spLocks/>
          </p:cNvSpPr>
          <p:nvPr/>
        </p:nvSpPr>
        <p:spPr>
          <a:xfrm>
            <a:off x="8428702" y="4460855"/>
            <a:ext cx="3340510" cy="1209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ES" b="1" dirty="0">
                <a:solidFill>
                  <a:srgbClr val="FFFFFF"/>
                </a:solidFill>
              </a:rPr>
              <a:t>Performance benchmarking</a:t>
            </a:r>
          </a:p>
        </p:txBody>
      </p:sp>
      <p:grpSp>
        <p:nvGrpSpPr>
          <p:cNvPr id="59" name="Grupo 58">
            <a:extLst>
              <a:ext uri="{FF2B5EF4-FFF2-40B4-BE49-F238E27FC236}">
                <a16:creationId xmlns:a16="http://schemas.microsoft.com/office/drawing/2014/main" id="{C8E9799A-DE26-44D7-A72C-B4047D1C678A}"/>
              </a:ext>
            </a:extLst>
          </p:cNvPr>
          <p:cNvGrpSpPr/>
          <p:nvPr/>
        </p:nvGrpSpPr>
        <p:grpSpPr>
          <a:xfrm>
            <a:off x="1880148" y="1832780"/>
            <a:ext cx="1314450" cy="1933575"/>
            <a:chOff x="-2314576" y="2735263"/>
            <a:chExt cx="1314450" cy="1933575"/>
          </a:xfrm>
        </p:grpSpPr>
        <p:sp>
          <p:nvSpPr>
            <p:cNvPr id="57" name="Freeform 6">
              <a:extLst>
                <a:ext uri="{FF2B5EF4-FFF2-40B4-BE49-F238E27FC236}">
                  <a16:creationId xmlns:a16="http://schemas.microsoft.com/office/drawing/2014/main" id="{084A0ACF-B52C-4565-910B-04BC7CC1FBC1}"/>
                </a:ext>
              </a:extLst>
            </p:cNvPr>
            <p:cNvSpPr>
              <a:spLocks noEditPoints="1"/>
            </p:cNvSpPr>
            <p:nvPr/>
          </p:nvSpPr>
          <p:spPr bwMode="auto">
            <a:xfrm>
              <a:off x="-2314576" y="2735263"/>
              <a:ext cx="1314450" cy="1933575"/>
            </a:xfrm>
            <a:custGeom>
              <a:avLst/>
              <a:gdLst>
                <a:gd name="T0" fmla="*/ 182 w 347"/>
                <a:gd name="T1" fmla="*/ 0 h 511"/>
                <a:gd name="T2" fmla="*/ 194 w 347"/>
                <a:gd name="T3" fmla="*/ 2 h 511"/>
                <a:gd name="T4" fmla="*/ 230 w 347"/>
                <a:gd name="T5" fmla="*/ 24 h 511"/>
                <a:gd name="T6" fmla="*/ 251 w 347"/>
                <a:gd name="T7" fmla="*/ 58 h 511"/>
                <a:gd name="T8" fmla="*/ 275 w 347"/>
                <a:gd name="T9" fmla="*/ 112 h 511"/>
                <a:gd name="T10" fmla="*/ 300 w 347"/>
                <a:gd name="T11" fmla="*/ 158 h 511"/>
                <a:gd name="T12" fmla="*/ 336 w 347"/>
                <a:gd name="T13" fmla="*/ 241 h 511"/>
                <a:gd name="T14" fmla="*/ 346 w 347"/>
                <a:gd name="T15" fmla="*/ 292 h 511"/>
                <a:gd name="T16" fmla="*/ 347 w 347"/>
                <a:gd name="T17" fmla="*/ 336 h 511"/>
                <a:gd name="T18" fmla="*/ 325 w 347"/>
                <a:gd name="T19" fmla="*/ 419 h 511"/>
                <a:gd name="T20" fmla="*/ 210 w 347"/>
                <a:gd name="T21" fmla="*/ 508 h 511"/>
                <a:gd name="T22" fmla="*/ 190 w 347"/>
                <a:gd name="T23" fmla="*/ 510 h 511"/>
                <a:gd name="T24" fmla="*/ 188 w 347"/>
                <a:gd name="T25" fmla="*/ 511 h 511"/>
                <a:gd name="T26" fmla="*/ 161 w 347"/>
                <a:gd name="T27" fmla="*/ 511 h 511"/>
                <a:gd name="T28" fmla="*/ 146 w 347"/>
                <a:gd name="T29" fmla="*/ 509 h 511"/>
                <a:gd name="T30" fmla="*/ 76 w 347"/>
                <a:gd name="T31" fmla="*/ 481 h 511"/>
                <a:gd name="T32" fmla="*/ 10 w 347"/>
                <a:gd name="T33" fmla="*/ 388 h 511"/>
                <a:gd name="T34" fmla="*/ 1 w 347"/>
                <a:gd name="T35" fmla="*/ 307 h 511"/>
                <a:gd name="T36" fmla="*/ 38 w 347"/>
                <a:gd name="T37" fmla="*/ 176 h 511"/>
                <a:gd name="T38" fmla="*/ 64 w 347"/>
                <a:gd name="T39" fmla="*/ 130 h 511"/>
                <a:gd name="T40" fmla="*/ 94 w 347"/>
                <a:gd name="T41" fmla="*/ 66 h 511"/>
                <a:gd name="T42" fmla="*/ 113 w 347"/>
                <a:gd name="T43" fmla="*/ 30 h 511"/>
                <a:gd name="T44" fmla="*/ 138 w 347"/>
                <a:gd name="T45" fmla="*/ 8 h 511"/>
                <a:gd name="T46" fmla="*/ 161 w 347"/>
                <a:gd name="T47" fmla="*/ 1 h 511"/>
                <a:gd name="T48" fmla="*/ 162 w 347"/>
                <a:gd name="T49" fmla="*/ 0 h 511"/>
                <a:gd name="T50" fmla="*/ 182 w 347"/>
                <a:gd name="T51" fmla="*/ 0 h 511"/>
                <a:gd name="T52" fmla="*/ 174 w 347"/>
                <a:gd name="T53" fmla="*/ 487 h 511"/>
                <a:gd name="T54" fmla="*/ 174 w 347"/>
                <a:gd name="T55" fmla="*/ 488 h 511"/>
                <a:gd name="T56" fmla="*/ 202 w 347"/>
                <a:gd name="T57" fmla="*/ 486 h 511"/>
                <a:gd name="T58" fmla="*/ 293 w 347"/>
                <a:gd name="T59" fmla="*/ 428 h 511"/>
                <a:gd name="T60" fmla="*/ 324 w 347"/>
                <a:gd name="T61" fmla="*/ 341 h 511"/>
                <a:gd name="T62" fmla="*/ 318 w 347"/>
                <a:gd name="T63" fmla="*/ 262 h 511"/>
                <a:gd name="T64" fmla="*/ 281 w 347"/>
                <a:gd name="T65" fmla="*/ 169 h 511"/>
                <a:gd name="T66" fmla="*/ 240 w 347"/>
                <a:gd name="T67" fmla="*/ 91 h 511"/>
                <a:gd name="T68" fmla="*/ 221 w 347"/>
                <a:gd name="T69" fmla="*/ 51 h 511"/>
                <a:gd name="T70" fmla="*/ 190 w 347"/>
                <a:gd name="T71" fmla="*/ 25 h 511"/>
                <a:gd name="T72" fmla="*/ 164 w 347"/>
                <a:gd name="T73" fmla="*/ 24 h 511"/>
                <a:gd name="T74" fmla="*/ 137 w 347"/>
                <a:gd name="T75" fmla="*/ 37 h 511"/>
                <a:gd name="T76" fmla="*/ 127 w 347"/>
                <a:gd name="T77" fmla="*/ 51 h 511"/>
                <a:gd name="T78" fmla="*/ 112 w 347"/>
                <a:gd name="T79" fmla="*/ 81 h 511"/>
                <a:gd name="T80" fmla="*/ 68 w 347"/>
                <a:gd name="T81" fmla="*/ 168 h 511"/>
                <a:gd name="T82" fmla="*/ 40 w 347"/>
                <a:gd name="T83" fmla="*/ 227 h 511"/>
                <a:gd name="T84" fmla="*/ 26 w 347"/>
                <a:gd name="T85" fmla="*/ 352 h 511"/>
                <a:gd name="T86" fmla="*/ 47 w 347"/>
                <a:gd name="T87" fmla="*/ 415 h 511"/>
                <a:gd name="T88" fmla="*/ 112 w 347"/>
                <a:gd name="T89" fmla="*/ 475 h 511"/>
                <a:gd name="T90" fmla="*/ 174 w 347"/>
                <a:gd name="T91" fmla="*/ 48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7" h="511">
                  <a:moveTo>
                    <a:pt x="182" y="0"/>
                  </a:moveTo>
                  <a:cubicBezTo>
                    <a:pt x="186" y="1"/>
                    <a:pt x="190" y="1"/>
                    <a:pt x="194" y="2"/>
                  </a:cubicBezTo>
                  <a:cubicBezTo>
                    <a:pt x="209" y="5"/>
                    <a:pt x="221" y="13"/>
                    <a:pt x="230" y="24"/>
                  </a:cubicBezTo>
                  <a:cubicBezTo>
                    <a:pt x="239" y="34"/>
                    <a:pt x="245" y="46"/>
                    <a:pt x="251" y="58"/>
                  </a:cubicBezTo>
                  <a:cubicBezTo>
                    <a:pt x="259" y="76"/>
                    <a:pt x="266" y="94"/>
                    <a:pt x="275" y="112"/>
                  </a:cubicBezTo>
                  <a:cubicBezTo>
                    <a:pt x="283" y="128"/>
                    <a:pt x="292" y="143"/>
                    <a:pt x="300" y="158"/>
                  </a:cubicBezTo>
                  <a:cubicBezTo>
                    <a:pt x="315" y="184"/>
                    <a:pt x="328" y="212"/>
                    <a:pt x="336" y="241"/>
                  </a:cubicBezTo>
                  <a:cubicBezTo>
                    <a:pt x="341" y="258"/>
                    <a:pt x="345" y="274"/>
                    <a:pt x="346" y="292"/>
                  </a:cubicBezTo>
                  <a:cubicBezTo>
                    <a:pt x="347" y="306"/>
                    <a:pt x="347" y="321"/>
                    <a:pt x="347" y="336"/>
                  </a:cubicBezTo>
                  <a:cubicBezTo>
                    <a:pt x="346" y="365"/>
                    <a:pt x="338" y="393"/>
                    <a:pt x="325" y="419"/>
                  </a:cubicBezTo>
                  <a:cubicBezTo>
                    <a:pt x="301" y="466"/>
                    <a:pt x="262" y="496"/>
                    <a:pt x="210" y="508"/>
                  </a:cubicBezTo>
                  <a:cubicBezTo>
                    <a:pt x="204" y="509"/>
                    <a:pt x="197" y="510"/>
                    <a:pt x="190" y="510"/>
                  </a:cubicBezTo>
                  <a:cubicBezTo>
                    <a:pt x="189" y="511"/>
                    <a:pt x="189" y="511"/>
                    <a:pt x="188" y="511"/>
                  </a:cubicBezTo>
                  <a:cubicBezTo>
                    <a:pt x="179" y="511"/>
                    <a:pt x="170" y="511"/>
                    <a:pt x="161" y="511"/>
                  </a:cubicBezTo>
                  <a:cubicBezTo>
                    <a:pt x="156" y="510"/>
                    <a:pt x="151" y="510"/>
                    <a:pt x="146" y="509"/>
                  </a:cubicBezTo>
                  <a:cubicBezTo>
                    <a:pt x="121" y="505"/>
                    <a:pt x="97" y="496"/>
                    <a:pt x="76" y="481"/>
                  </a:cubicBezTo>
                  <a:cubicBezTo>
                    <a:pt x="44" y="457"/>
                    <a:pt x="22" y="426"/>
                    <a:pt x="10" y="388"/>
                  </a:cubicBezTo>
                  <a:cubicBezTo>
                    <a:pt x="3" y="361"/>
                    <a:pt x="0" y="335"/>
                    <a:pt x="1" y="307"/>
                  </a:cubicBezTo>
                  <a:cubicBezTo>
                    <a:pt x="3" y="260"/>
                    <a:pt x="17" y="217"/>
                    <a:pt x="38" y="176"/>
                  </a:cubicBezTo>
                  <a:cubicBezTo>
                    <a:pt x="46" y="160"/>
                    <a:pt x="55" y="145"/>
                    <a:pt x="64" y="130"/>
                  </a:cubicBezTo>
                  <a:cubicBezTo>
                    <a:pt x="75" y="109"/>
                    <a:pt x="85" y="88"/>
                    <a:pt x="94" y="66"/>
                  </a:cubicBezTo>
                  <a:cubicBezTo>
                    <a:pt x="99" y="54"/>
                    <a:pt x="105" y="41"/>
                    <a:pt x="113" y="30"/>
                  </a:cubicBezTo>
                  <a:cubicBezTo>
                    <a:pt x="120" y="21"/>
                    <a:pt x="127" y="13"/>
                    <a:pt x="138" y="8"/>
                  </a:cubicBezTo>
                  <a:cubicBezTo>
                    <a:pt x="145" y="4"/>
                    <a:pt x="153" y="2"/>
                    <a:pt x="161" y="1"/>
                  </a:cubicBezTo>
                  <a:cubicBezTo>
                    <a:pt x="161" y="1"/>
                    <a:pt x="162" y="0"/>
                    <a:pt x="162" y="0"/>
                  </a:cubicBezTo>
                  <a:cubicBezTo>
                    <a:pt x="169" y="0"/>
                    <a:pt x="175" y="0"/>
                    <a:pt x="182" y="0"/>
                  </a:cubicBezTo>
                  <a:close/>
                  <a:moveTo>
                    <a:pt x="174" y="487"/>
                  </a:moveTo>
                  <a:cubicBezTo>
                    <a:pt x="174" y="488"/>
                    <a:pt x="174" y="488"/>
                    <a:pt x="174" y="488"/>
                  </a:cubicBezTo>
                  <a:cubicBezTo>
                    <a:pt x="184" y="488"/>
                    <a:pt x="193" y="488"/>
                    <a:pt x="202" y="486"/>
                  </a:cubicBezTo>
                  <a:cubicBezTo>
                    <a:pt x="240" y="479"/>
                    <a:pt x="271" y="459"/>
                    <a:pt x="293" y="428"/>
                  </a:cubicBezTo>
                  <a:cubicBezTo>
                    <a:pt x="312" y="402"/>
                    <a:pt x="321" y="373"/>
                    <a:pt x="324" y="341"/>
                  </a:cubicBezTo>
                  <a:cubicBezTo>
                    <a:pt x="327" y="315"/>
                    <a:pt x="324" y="288"/>
                    <a:pt x="318" y="262"/>
                  </a:cubicBezTo>
                  <a:cubicBezTo>
                    <a:pt x="311" y="229"/>
                    <a:pt x="298" y="198"/>
                    <a:pt x="281" y="169"/>
                  </a:cubicBezTo>
                  <a:cubicBezTo>
                    <a:pt x="266" y="144"/>
                    <a:pt x="252" y="118"/>
                    <a:pt x="240" y="91"/>
                  </a:cubicBezTo>
                  <a:cubicBezTo>
                    <a:pt x="234" y="78"/>
                    <a:pt x="228" y="64"/>
                    <a:pt x="221" y="51"/>
                  </a:cubicBezTo>
                  <a:cubicBezTo>
                    <a:pt x="215" y="38"/>
                    <a:pt x="205" y="28"/>
                    <a:pt x="190" y="25"/>
                  </a:cubicBezTo>
                  <a:cubicBezTo>
                    <a:pt x="182" y="23"/>
                    <a:pt x="173" y="23"/>
                    <a:pt x="164" y="24"/>
                  </a:cubicBezTo>
                  <a:cubicBezTo>
                    <a:pt x="153" y="25"/>
                    <a:pt x="144" y="29"/>
                    <a:pt x="137" y="37"/>
                  </a:cubicBezTo>
                  <a:cubicBezTo>
                    <a:pt x="133" y="41"/>
                    <a:pt x="130" y="46"/>
                    <a:pt x="127" y="51"/>
                  </a:cubicBezTo>
                  <a:cubicBezTo>
                    <a:pt x="121" y="61"/>
                    <a:pt x="117" y="71"/>
                    <a:pt x="112" y="81"/>
                  </a:cubicBezTo>
                  <a:cubicBezTo>
                    <a:pt x="100" y="111"/>
                    <a:pt x="85" y="140"/>
                    <a:pt x="68" y="168"/>
                  </a:cubicBezTo>
                  <a:cubicBezTo>
                    <a:pt x="57" y="187"/>
                    <a:pt x="48" y="207"/>
                    <a:pt x="40" y="227"/>
                  </a:cubicBezTo>
                  <a:cubicBezTo>
                    <a:pt x="26" y="268"/>
                    <a:pt x="20" y="309"/>
                    <a:pt x="26" y="352"/>
                  </a:cubicBezTo>
                  <a:cubicBezTo>
                    <a:pt x="29" y="374"/>
                    <a:pt x="36" y="395"/>
                    <a:pt x="47" y="415"/>
                  </a:cubicBezTo>
                  <a:cubicBezTo>
                    <a:pt x="62" y="442"/>
                    <a:pt x="84" y="462"/>
                    <a:pt x="112" y="475"/>
                  </a:cubicBezTo>
                  <a:cubicBezTo>
                    <a:pt x="131" y="484"/>
                    <a:pt x="152" y="489"/>
                    <a:pt x="174" y="48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58" name="Freeform 7">
              <a:extLst>
                <a:ext uri="{FF2B5EF4-FFF2-40B4-BE49-F238E27FC236}">
                  <a16:creationId xmlns:a16="http://schemas.microsoft.com/office/drawing/2014/main" id="{A4F1D6C8-BB0F-4879-845C-C76BC8F1539F}"/>
                </a:ext>
              </a:extLst>
            </p:cNvPr>
            <p:cNvSpPr>
              <a:spLocks/>
            </p:cNvSpPr>
            <p:nvPr/>
          </p:nvSpPr>
          <p:spPr bwMode="auto">
            <a:xfrm>
              <a:off x="-1958976" y="3479801"/>
              <a:ext cx="617538" cy="765175"/>
            </a:xfrm>
            <a:custGeom>
              <a:avLst/>
              <a:gdLst>
                <a:gd name="T0" fmla="*/ 0 w 163"/>
                <a:gd name="T1" fmla="*/ 116 h 202"/>
                <a:gd name="T2" fmla="*/ 20 w 163"/>
                <a:gd name="T3" fmla="*/ 49 h 202"/>
                <a:gd name="T4" fmla="*/ 53 w 163"/>
                <a:gd name="T5" fmla="*/ 12 h 202"/>
                <a:gd name="T6" fmla="*/ 71 w 163"/>
                <a:gd name="T7" fmla="*/ 3 h 202"/>
                <a:gd name="T8" fmla="*/ 101 w 163"/>
                <a:gd name="T9" fmla="*/ 8 h 202"/>
                <a:gd name="T10" fmla="*/ 131 w 163"/>
                <a:gd name="T11" fmla="*/ 36 h 202"/>
                <a:gd name="T12" fmla="*/ 157 w 163"/>
                <a:gd name="T13" fmla="*/ 91 h 202"/>
                <a:gd name="T14" fmla="*/ 151 w 163"/>
                <a:gd name="T15" fmla="*/ 157 h 202"/>
                <a:gd name="T16" fmla="*/ 98 w 163"/>
                <a:gd name="T17" fmla="*/ 198 h 202"/>
                <a:gd name="T18" fmla="*/ 37 w 163"/>
                <a:gd name="T19" fmla="*/ 188 h 202"/>
                <a:gd name="T20" fmla="*/ 1 w 163"/>
                <a:gd name="T21" fmla="*/ 132 h 202"/>
                <a:gd name="T22" fmla="*/ 0 w 163"/>
                <a:gd name="T23" fmla="*/ 11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202">
                  <a:moveTo>
                    <a:pt x="0" y="116"/>
                  </a:moveTo>
                  <a:cubicBezTo>
                    <a:pt x="0" y="91"/>
                    <a:pt x="8" y="69"/>
                    <a:pt x="20" y="49"/>
                  </a:cubicBezTo>
                  <a:cubicBezTo>
                    <a:pt x="29" y="34"/>
                    <a:pt x="40" y="22"/>
                    <a:pt x="53" y="12"/>
                  </a:cubicBezTo>
                  <a:cubicBezTo>
                    <a:pt x="59" y="8"/>
                    <a:pt x="65" y="5"/>
                    <a:pt x="71" y="3"/>
                  </a:cubicBezTo>
                  <a:cubicBezTo>
                    <a:pt x="82" y="0"/>
                    <a:pt x="92" y="3"/>
                    <a:pt x="101" y="8"/>
                  </a:cubicBezTo>
                  <a:cubicBezTo>
                    <a:pt x="113" y="15"/>
                    <a:pt x="123" y="25"/>
                    <a:pt x="131" y="36"/>
                  </a:cubicBezTo>
                  <a:cubicBezTo>
                    <a:pt x="144" y="52"/>
                    <a:pt x="153" y="71"/>
                    <a:pt x="157" y="91"/>
                  </a:cubicBezTo>
                  <a:cubicBezTo>
                    <a:pt x="163" y="113"/>
                    <a:pt x="162" y="136"/>
                    <a:pt x="151" y="157"/>
                  </a:cubicBezTo>
                  <a:cubicBezTo>
                    <a:pt x="140" y="179"/>
                    <a:pt x="123" y="194"/>
                    <a:pt x="98" y="198"/>
                  </a:cubicBezTo>
                  <a:cubicBezTo>
                    <a:pt x="77" y="202"/>
                    <a:pt x="56" y="201"/>
                    <a:pt x="37" y="188"/>
                  </a:cubicBezTo>
                  <a:cubicBezTo>
                    <a:pt x="17" y="175"/>
                    <a:pt x="5" y="156"/>
                    <a:pt x="1" y="132"/>
                  </a:cubicBezTo>
                  <a:cubicBezTo>
                    <a:pt x="1" y="126"/>
                    <a:pt x="0" y="121"/>
                    <a:pt x="0" y="11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61" name="Grupo 60">
            <a:extLst>
              <a:ext uri="{FF2B5EF4-FFF2-40B4-BE49-F238E27FC236}">
                <a16:creationId xmlns:a16="http://schemas.microsoft.com/office/drawing/2014/main" id="{D69F6CC1-99A2-4026-8E0A-365D21828E96}"/>
              </a:ext>
            </a:extLst>
          </p:cNvPr>
          <p:cNvGrpSpPr/>
          <p:nvPr/>
        </p:nvGrpSpPr>
        <p:grpSpPr>
          <a:xfrm>
            <a:off x="5605842" y="3285221"/>
            <a:ext cx="1314450" cy="1933575"/>
            <a:chOff x="-2314576" y="2735263"/>
            <a:chExt cx="1314450" cy="1933575"/>
          </a:xfrm>
        </p:grpSpPr>
        <p:sp>
          <p:nvSpPr>
            <p:cNvPr id="62" name="Freeform 6">
              <a:extLst>
                <a:ext uri="{FF2B5EF4-FFF2-40B4-BE49-F238E27FC236}">
                  <a16:creationId xmlns:a16="http://schemas.microsoft.com/office/drawing/2014/main" id="{40A7FD56-E1E7-49D3-B6A3-C3CB52E9B203}"/>
                </a:ext>
              </a:extLst>
            </p:cNvPr>
            <p:cNvSpPr>
              <a:spLocks noEditPoints="1"/>
            </p:cNvSpPr>
            <p:nvPr/>
          </p:nvSpPr>
          <p:spPr bwMode="auto">
            <a:xfrm>
              <a:off x="-2314576" y="2735263"/>
              <a:ext cx="1314450" cy="1933575"/>
            </a:xfrm>
            <a:custGeom>
              <a:avLst/>
              <a:gdLst>
                <a:gd name="T0" fmla="*/ 182 w 347"/>
                <a:gd name="T1" fmla="*/ 0 h 511"/>
                <a:gd name="T2" fmla="*/ 194 w 347"/>
                <a:gd name="T3" fmla="*/ 2 h 511"/>
                <a:gd name="T4" fmla="*/ 230 w 347"/>
                <a:gd name="T5" fmla="*/ 24 h 511"/>
                <a:gd name="T6" fmla="*/ 251 w 347"/>
                <a:gd name="T7" fmla="*/ 58 h 511"/>
                <a:gd name="T8" fmla="*/ 275 w 347"/>
                <a:gd name="T9" fmla="*/ 112 h 511"/>
                <a:gd name="T10" fmla="*/ 300 w 347"/>
                <a:gd name="T11" fmla="*/ 158 h 511"/>
                <a:gd name="T12" fmla="*/ 336 w 347"/>
                <a:gd name="T13" fmla="*/ 241 h 511"/>
                <a:gd name="T14" fmla="*/ 346 w 347"/>
                <a:gd name="T15" fmla="*/ 292 h 511"/>
                <a:gd name="T16" fmla="*/ 347 w 347"/>
                <a:gd name="T17" fmla="*/ 336 h 511"/>
                <a:gd name="T18" fmla="*/ 325 w 347"/>
                <a:gd name="T19" fmla="*/ 419 h 511"/>
                <a:gd name="T20" fmla="*/ 210 w 347"/>
                <a:gd name="T21" fmla="*/ 508 h 511"/>
                <a:gd name="T22" fmla="*/ 190 w 347"/>
                <a:gd name="T23" fmla="*/ 510 h 511"/>
                <a:gd name="T24" fmla="*/ 188 w 347"/>
                <a:gd name="T25" fmla="*/ 511 h 511"/>
                <a:gd name="T26" fmla="*/ 161 w 347"/>
                <a:gd name="T27" fmla="*/ 511 h 511"/>
                <a:gd name="T28" fmla="*/ 146 w 347"/>
                <a:gd name="T29" fmla="*/ 509 h 511"/>
                <a:gd name="T30" fmla="*/ 76 w 347"/>
                <a:gd name="T31" fmla="*/ 481 h 511"/>
                <a:gd name="T32" fmla="*/ 10 w 347"/>
                <a:gd name="T33" fmla="*/ 388 h 511"/>
                <a:gd name="T34" fmla="*/ 1 w 347"/>
                <a:gd name="T35" fmla="*/ 307 h 511"/>
                <a:gd name="T36" fmla="*/ 38 w 347"/>
                <a:gd name="T37" fmla="*/ 176 h 511"/>
                <a:gd name="T38" fmla="*/ 64 w 347"/>
                <a:gd name="T39" fmla="*/ 130 h 511"/>
                <a:gd name="T40" fmla="*/ 94 w 347"/>
                <a:gd name="T41" fmla="*/ 66 h 511"/>
                <a:gd name="T42" fmla="*/ 113 w 347"/>
                <a:gd name="T43" fmla="*/ 30 h 511"/>
                <a:gd name="T44" fmla="*/ 138 w 347"/>
                <a:gd name="T45" fmla="*/ 8 h 511"/>
                <a:gd name="T46" fmla="*/ 161 w 347"/>
                <a:gd name="T47" fmla="*/ 1 h 511"/>
                <a:gd name="T48" fmla="*/ 162 w 347"/>
                <a:gd name="T49" fmla="*/ 0 h 511"/>
                <a:gd name="T50" fmla="*/ 182 w 347"/>
                <a:gd name="T51" fmla="*/ 0 h 511"/>
                <a:gd name="T52" fmla="*/ 174 w 347"/>
                <a:gd name="T53" fmla="*/ 487 h 511"/>
                <a:gd name="T54" fmla="*/ 174 w 347"/>
                <a:gd name="T55" fmla="*/ 488 h 511"/>
                <a:gd name="T56" fmla="*/ 202 w 347"/>
                <a:gd name="T57" fmla="*/ 486 h 511"/>
                <a:gd name="T58" fmla="*/ 293 w 347"/>
                <a:gd name="T59" fmla="*/ 428 h 511"/>
                <a:gd name="T60" fmla="*/ 324 w 347"/>
                <a:gd name="T61" fmla="*/ 341 h 511"/>
                <a:gd name="T62" fmla="*/ 318 w 347"/>
                <a:gd name="T63" fmla="*/ 262 h 511"/>
                <a:gd name="T64" fmla="*/ 281 w 347"/>
                <a:gd name="T65" fmla="*/ 169 h 511"/>
                <a:gd name="T66" fmla="*/ 240 w 347"/>
                <a:gd name="T67" fmla="*/ 91 h 511"/>
                <a:gd name="T68" fmla="*/ 221 w 347"/>
                <a:gd name="T69" fmla="*/ 51 h 511"/>
                <a:gd name="T70" fmla="*/ 190 w 347"/>
                <a:gd name="T71" fmla="*/ 25 h 511"/>
                <a:gd name="T72" fmla="*/ 164 w 347"/>
                <a:gd name="T73" fmla="*/ 24 h 511"/>
                <a:gd name="T74" fmla="*/ 137 w 347"/>
                <a:gd name="T75" fmla="*/ 37 h 511"/>
                <a:gd name="T76" fmla="*/ 127 w 347"/>
                <a:gd name="T77" fmla="*/ 51 h 511"/>
                <a:gd name="T78" fmla="*/ 112 w 347"/>
                <a:gd name="T79" fmla="*/ 81 h 511"/>
                <a:gd name="T80" fmla="*/ 68 w 347"/>
                <a:gd name="T81" fmla="*/ 168 h 511"/>
                <a:gd name="T82" fmla="*/ 40 w 347"/>
                <a:gd name="T83" fmla="*/ 227 h 511"/>
                <a:gd name="T84" fmla="*/ 26 w 347"/>
                <a:gd name="T85" fmla="*/ 352 h 511"/>
                <a:gd name="T86" fmla="*/ 47 w 347"/>
                <a:gd name="T87" fmla="*/ 415 h 511"/>
                <a:gd name="T88" fmla="*/ 112 w 347"/>
                <a:gd name="T89" fmla="*/ 475 h 511"/>
                <a:gd name="T90" fmla="*/ 174 w 347"/>
                <a:gd name="T91" fmla="*/ 48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7" h="511">
                  <a:moveTo>
                    <a:pt x="182" y="0"/>
                  </a:moveTo>
                  <a:cubicBezTo>
                    <a:pt x="186" y="1"/>
                    <a:pt x="190" y="1"/>
                    <a:pt x="194" y="2"/>
                  </a:cubicBezTo>
                  <a:cubicBezTo>
                    <a:pt x="209" y="5"/>
                    <a:pt x="221" y="13"/>
                    <a:pt x="230" y="24"/>
                  </a:cubicBezTo>
                  <a:cubicBezTo>
                    <a:pt x="239" y="34"/>
                    <a:pt x="245" y="46"/>
                    <a:pt x="251" y="58"/>
                  </a:cubicBezTo>
                  <a:cubicBezTo>
                    <a:pt x="259" y="76"/>
                    <a:pt x="266" y="94"/>
                    <a:pt x="275" y="112"/>
                  </a:cubicBezTo>
                  <a:cubicBezTo>
                    <a:pt x="283" y="128"/>
                    <a:pt x="292" y="143"/>
                    <a:pt x="300" y="158"/>
                  </a:cubicBezTo>
                  <a:cubicBezTo>
                    <a:pt x="315" y="184"/>
                    <a:pt x="328" y="212"/>
                    <a:pt x="336" y="241"/>
                  </a:cubicBezTo>
                  <a:cubicBezTo>
                    <a:pt x="341" y="258"/>
                    <a:pt x="345" y="274"/>
                    <a:pt x="346" y="292"/>
                  </a:cubicBezTo>
                  <a:cubicBezTo>
                    <a:pt x="347" y="306"/>
                    <a:pt x="347" y="321"/>
                    <a:pt x="347" y="336"/>
                  </a:cubicBezTo>
                  <a:cubicBezTo>
                    <a:pt x="346" y="365"/>
                    <a:pt x="338" y="393"/>
                    <a:pt x="325" y="419"/>
                  </a:cubicBezTo>
                  <a:cubicBezTo>
                    <a:pt x="301" y="466"/>
                    <a:pt x="262" y="496"/>
                    <a:pt x="210" y="508"/>
                  </a:cubicBezTo>
                  <a:cubicBezTo>
                    <a:pt x="204" y="509"/>
                    <a:pt x="197" y="510"/>
                    <a:pt x="190" y="510"/>
                  </a:cubicBezTo>
                  <a:cubicBezTo>
                    <a:pt x="189" y="511"/>
                    <a:pt x="189" y="511"/>
                    <a:pt x="188" y="511"/>
                  </a:cubicBezTo>
                  <a:cubicBezTo>
                    <a:pt x="179" y="511"/>
                    <a:pt x="170" y="511"/>
                    <a:pt x="161" y="511"/>
                  </a:cubicBezTo>
                  <a:cubicBezTo>
                    <a:pt x="156" y="510"/>
                    <a:pt x="151" y="510"/>
                    <a:pt x="146" y="509"/>
                  </a:cubicBezTo>
                  <a:cubicBezTo>
                    <a:pt x="121" y="505"/>
                    <a:pt x="97" y="496"/>
                    <a:pt x="76" y="481"/>
                  </a:cubicBezTo>
                  <a:cubicBezTo>
                    <a:pt x="44" y="457"/>
                    <a:pt x="22" y="426"/>
                    <a:pt x="10" y="388"/>
                  </a:cubicBezTo>
                  <a:cubicBezTo>
                    <a:pt x="3" y="361"/>
                    <a:pt x="0" y="335"/>
                    <a:pt x="1" y="307"/>
                  </a:cubicBezTo>
                  <a:cubicBezTo>
                    <a:pt x="3" y="260"/>
                    <a:pt x="17" y="217"/>
                    <a:pt x="38" y="176"/>
                  </a:cubicBezTo>
                  <a:cubicBezTo>
                    <a:pt x="46" y="160"/>
                    <a:pt x="55" y="145"/>
                    <a:pt x="64" y="130"/>
                  </a:cubicBezTo>
                  <a:cubicBezTo>
                    <a:pt x="75" y="109"/>
                    <a:pt x="85" y="88"/>
                    <a:pt x="94" y="66"/>
                  </a:cubicBezTo>
                  <a:cubicBezTo>
                    <a:pt x="99" y="54"/>
                    <a:pt x="105" y="41"/>
                    <a:pt x="113" y="30"/>
                  </a:cubicBezTo>
                  <a:cubicBezTo>
                    <a:pt x="120" y="21"/>
                    <a:pt x="127" y="13"/>
                    <a:pt x="138" y="8"/>
                  </a:cubicBezTo>
                  <a:cubicBezTo>
                    <a:pt x="145" y="4"/>
                    <a:pt x="153" y="2"/>
                    <a:pt x="161" y="1"/>
                  </a:cubicBezTo>
                  <a:cubicBezTo>
                    <a:pt x="161" y="1"/>
                    <a:pt x="162" y="0"/>
                    <a:pt x="162" y="0"/>
                  </a:cubicBezTo>
                  <a:cubicBezTo>
                    <a:pt x="169" y="0"/>
                    <a:pt x="175" y="0"/>
                    <a:pt x="182" y="0"/>
                  </a:cubicBezTo>
                  <a:close/>
                  <a:moveTo>
                    <a:pt x="174" y="487"/>
                  </a:moveTo>
                  <a:cubicBezTo>
                    <a:pt x="174" y="488"/>
                    <a:pt x="174" y="488"/>
                    <a:pt x="174" y="488"/>
                  </a:cubicBezTo>
                  <a:cubicBezTo>
                    <a:pt x="184" y="488"/>
                    <a:pt x="193" y="488"/>
                    <a:pt x="202" y="486"/>
                  </a:cubicBezTo>
                  <a:cubicBezTo>
                    <a:pt x="240" y="479"/>
                    <a:pt x="271" y="459"/>
                    <a:pt x="293" y="428"/>
                  </a:cubicBezTo>
                  <a:cubicBezTo>
                    <a:pt x="312" y="402"/>
                    <a:pt x="321" y="373"/>
                    <a:pt x="324" y="341"/>
                  </a:cubicBezTo>
                  <a:cubicBezTo>
                    <a:pt x="327" y="315"/>
                    <a:pt x="324" y="288"/>
                    <a:pt x="318" y="262"/>
                  </a:cubicBezTo>
                  <a:cubicBezTo>
                    <a:pt x="311" y="229"/>
                    <a:pt x="298" y="198"/>
                    <a:pt x="281" y="169"/>
                  </a:cubicBezTo>
                  <a:cubicBezTo>
                    <a:pt x="266" y="144"/>
                    <a:pt x="252" y="118"/>
                    <a:pt x="240" y="91"/>
                  </a:cubicBezTo>
                  <a:cubicBezTo>
                    <a:pt x="234" y="78"/>
                    <a:pt x="228" y="64"/>
                    <a:pt x="221" y="51"/>
                  </a:cubicBezTo>
                  <a:cubicBezTo>
                    <a:pt x="215" y="38"/>
                    <a:pt x="205" y="28"/>
                    <a:pt x="190" y="25"/>
                  </a:cubicBezTo>
                  <a:cubicBezTo>
                    <a:pt x="182" y="23"/>
                    <a:pt x="173" y="23"/>
                    <a:pt x="164" y="24"/>
                  </a:cubicBezTo>
                  <a:cubicBezTo>
                    <a:pt x="153" y="25"/>
                    <a:pt x="144" y="29"/>
                    <a:pt x="137" y="37"/>
                  </a:cubicBezTo>
                  <a:cubicBezTo>
                    <a:pt x="133" y="41"/>
                    <a:pt x="130" y="46"/>
                    <a:pt x="127" y="51"/>
                  </a:cubicBezTo>
                  <a:cubicBezTo>
                    <a:pt x="121" y="61"/>
                    <a:pt x="117" y="71"/>
                    <a:pt x="112" y="81"/>
                  </a:cubicBezTo>
                  <a:cubicBezTo>
                    <a:pt x="100" y="111"/>
                    <a:pt x="85" y="140"/>
                    <a:pt x="68" y="168"/>
                  </a:cubicBezTo>
                  <a:cubicBezTo>
                    <a:pt x="57" y="187"/>
                    <a:pt x="48" y="207"/>
                    <a:pt x="40" y="227"/>
                  </a:cubicBezTo>
                  <a:cubicBezTo>
                    <a:pt x="26" y="268"/>
                    <a:pt x="20" y="309"/>
                    <a:pt x="26" y="352"/>
                  </a:cubicBezTo>
                  <a:cubicBezTo>
                    <a:pt x="29" y="374"/>
                    <a:pt x="36" y="395"/>
                    <a:pt x="47" y="415"/>
                  </a:cubicBezTo>
                  <a:cubicBezTo>
                    <a:pt x="62" y="442"/>
                    <a:pt x="84" y="462"/>
                    <a:pt x="112" y="475"/>
                  </a:cubicBezTo>
                  <a:cubicBezTo>
                    <a:pt x="131" y="484"/>
                    <a:pt x="152" y="489"/>
                    <a:pt x="174" y="48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63" name="Freeform 7">
              <a:extLst>
                <a:ext uri="{FF2B5EF4-FFF2-40B4-BE49-F238E27FC236}">
                  <a16:creationId xmlns:a16="http://schemas.microsoft.com/office/drawing/2014/main" id="{E2988C99-2A8F-4A7A-966A-3D6D71BE1BA8}"/>
                </a:ext>
              </a:extLst>
            </p:cNvPr>
            <p:cNvSpPr>
              <a:spLocks/>
            </p:cNvSpPr>
            <p:nvPr/>
          </p:nvSpPr>
          <p:spPr bwMode="auto">
            <a:xfrm>
              <a:off x="-1958976" y="3479801"/>
              <a:ext cx="617538" cy="765175"/>
            </a:xfrm>
            <a:custGeom>
              <a:avLst/>
              <a:gdLst>
                <a:gd name="T0" fmla="*/ 0 w 163"/>
                <a:gd name="T1" fmla="*/ 116 h 202"/>
                <a:gd name="T2" fmla="*/ 20 w 163"/>
                <a:gd name="T3" fmla="*/ 49 h 202"/>
                <a:gd name="T4" fmla="*/ 53 w 163"/>
                <a:gd name="T5" fmla="*/ 12 h 202"/>
                <a:gd name="T6" fmla="*/ 71 w 163"/>
                <a:gd name="T7" fmla="*/ 3 h 202"/>
                <a:gd name="T8" fmla="*/ 101 w 163"/>
                <a:gd name="T9" fmla="*/ 8 h 202"/>
                <a:gd name="T10" fmla="*/ 131 w 163"/>
                <a:gd name="T11" fmla="*/ 36 h 202"/>
                <a:gd name="T12" fmla="*/ 157 w 163"/>
                <a:gd name="T13" fmla="*/ 91 h 202"/>
                <a:gd name="T14" fmla="*/ 151 w 163"/>
                <a:gd name="T15" fmla="*/ 157 h 202"/>
                <a:gd name="T16" fmla="*/ 98 w 163"/>
                <a:gd name="T17" fmla="*/ 198 h 202"/>
                <a:gd name="T18" fmla="*/ 37 w 163"/>
                <a:gd name="T19" fmla="*/ 188 h 202"/>
                <a:gd name="T20" fmla="*/ 1 w 163"/>
                <a:gd name="T21" fmla="*/ 132 h 202"/>
                <a:gd name="T22" fmla="*/ 0 w 163"/>
                <a:gd name="T23" fmla="*/ 11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202">
                  <a:moveTo>
                    <a:pt x="0" y="116"/>
                  </a:moveTo>
                  <a:cubicBezTo>
                    <a:pt x="0" y="91"/>
                    <a:pt x="8" y="69"/>
                    <a:pt x="20" y="49"/>
                  </a:cubicBezTo>
                  <a:cubicBezTo>
                    <a:pt x="29" y="34"/>
                    <a:pt x="40" y="22"/>
                    <a:pt x="53" y="12"/>
                  </a:cubicBezTo>
                  <a:cubicBezTo>
                    <a:pt x="59" y="8"/>
                    <a:pt x="65" y="5"/>
                    <a:pt x="71" y="3"/>
                  </a:cubicBezTo>
                  <a:cubicBezTo>
                    <a:pt x="82" y="0"/>
                    <a:pt x="92" y="3"/>
                    <a:pt x="101" y="8"/>
                  </a:cubicBezTo>
                  <a:cubicBezTo>
                    <a:pt x="113" y="15"/>
                    <a:pt x="123" y="25"/>
                    <a:pt x="131" y="36"/>
                  </a:cubicBezTo>
                  <a:cubicBezTo>
                    <a:pt x="144" y="52"/>
                    <a:pt x="153" y="71"/>
                    <a:pt x="157" y="91"/>
                  </a:cubicBezTo>
                  <a:cubicBezTo>
                    <a:pt x="163" y="113"/>
                    <a:pt x="162" y="136"/>
                    <a:pt x="151" y="157"/>
                  </a:cubicBezTo>
                  <a:cubicBezTo>
                    <a:pt x="140" y="179"/>
                    <a:pt x="123" y="194"/>
                    <a:pt x="98" y="198"/>
                  </a:cubicBezTo>
                  <a:cubicBezTo>
                    <a:pt x="77" y="202"/>
                    <a:pt x="56" y="201"/>
                    <a:pt x="37" y="188"/>
                  </a:cubicBezTo>
                  <a:cubicBezTo>
                    <a:pt x="17" y="175"/>
                    <a:pt x="5" y="156"/>
                    <a:pt x="1" y="132"/>
                  </a:cubicBezTo>
                  <a:cubicBezTo>
                    <a:pt x="1" y="126"/>
                    <a:pt x="0" y="121"/>
                    <a:pt x="0" y="11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grpSp>
      <p:grpSp>
        <p:nvGrpSpPr>
          <p:cNvPr id="64" name="Grupo 63">
            <a:extLst>
              <a:ext uri="{FF2B5EF4-FFF2-40B4-BE49-F238E27FC236}">
                <a16:creationId xmlns:a16="http://schemas.microsoft.com/office/drawing/2014/main" id="{968BE830-4175-437F-83B4-75484518C620}"/>
              </a:ext>
            </a:extLst>
          </p:cNvPr>
          <p:cNvGrpSpPr/>
          <p:nvPr/>
        </p:nvGrpSpPr>
        <p:grpSpPr>
          <a:xfrm>
            <a:off x="9360718" y="2254391"/>
            <a:ext cx="1314450" cy="1933575"/>
            <a:chOff x="-2314576" y="2735263"/>
            <a:chExt cx="1314450" cy="1933575"/>
          </a:xfrm>
        </p:grpSpPr>
        <p:sp>
          <p:nvSpPr>
            <p:cNvPr id="65" name="Freeform 6">
              <a:extLst>
                <a:ext uri="{FF2B5EF4-FFF2-40B4-BE49-F238E27FC236}">
                  <a16:creationId xmlns:a16="http://schemas.microsoft.com/office/drawing/2014/main" id="{907C2FF4-965C-41FC-910A-7B117EE46784}"/>
                </a:ext>
              </a:extLst>
            </p:cNvPr>
            <p:cNvSpPr>
              <a:spLocks noEditPoints="1"/>
            </p:cNvSpPr>
            <p:nvPr/>
          </p:nvSpPr>
          <p:spPr bwMode="auto">
            <a:xfrm>
              <a:off x="-2314576" y="2735263"/>
              <a:ext cx="1314450" cy="1933575"/>
            </a:xfrm>
            <a:custGeom>
              <a:avLst/>
              <a:gdLst>
                <a:gd name="T0" fmla="*/ 182 w 347"/>
                <a:gd name="T1" fmla="*/ 0 h 511"/>
                <a:gd name="T2" fmla="*/ 194 w 347"/>
                <a:gd name="T3" fmla="*/ 2 h 511"/>
                <a:gd name="T4" fmla="*/ 230 w 347"/>
                <a:gd name="T5" fmla="*/ 24 h 511"/>
                <a:gd name="T6" fmla="*/ 251 w 347"/>
                <a:gd name="T7" fmla="*/ 58 h 511"/>
                <a:gd name="T8" fmla="*/ 275 w 347"/>
                <a:gd name="T9" fmla="*/ 112 h 511"/>
                <a:gd name="T10" fmla="*/ 300 w 347"/>
                <a:gd name="T11" fmla="*/ 158 h 511"/>
                <a:gd name="T12" fmla="*/ 336 w 347"/>
                <a:gd name="T13" fmla="*/ 241 h 511"/>
                <a:gd name="T14" fmla="*/ 346 w 347"/>
                <a:gd name="T15" fmla="*/ 292 h 511"/>
                <a:gd name="T16" fmla="*/ 347 w 347"/>
                <a:gd name="T17" fmla="*/ 336 h 511"/>
                <a:gd name="T18" fmla="*/ 325 w 347"/>
                <a:gd name="T19" fmla="*/ 419 h 511"/>
                <a:gd name="T20" fmla="*/ 210 w 347"/>
                <a:gd name="T21" fmla="*/ 508 h 511"/>
                <a:gd name="T22" fmla="*/ 190 w 347"/>
                <a:gd name="T23" fmla="*/ 510 h 511"/>
                <a:gd name="T24" fmla="*/ 188 w 347"/>
                <a:gd name="T25" fmla="*/ 511 h 511"/>
                <a:gd name="T26" fmla="*/ 161 w 347"/>
                <a:gd name="T27" fmla="*/ 511 h 511"/>
                <a:gd name="T28" fmla="*/ 146 w 347"/>
                <a:gd name="T29" fmla="*/ 509 h 511"/>
                <a:gd name="T30" fmla="*/ 76 w 347"/>
                <a:gd name="T31" fmla="*/ 481 h 511"/>
                <a:gd name="T32" fmla="*/ 10 w 347"/>
                <a:gd name="T33" fmla="*/ 388 h 511"/>
                <a:gd name="T34" fmla="*/ 1 w 347"/>
                <a:gd name="T35" fmla="*/ 307 h 511"/>
                <a:gd name="T36" fmla="*/ 38 w 347"/>
                <a:gd name="T37" fmla="*/ 176 h 511"/>
                <a:gd name="T38" fmla="*/ 64 w 347"/>
                <a:gd name="T39" fmla="*/ 130 h 511"/>
                <a:gd name="T40" fmla="*/ 94 w 347"/>
                <a:gd name="T41" fmla="*/ 66 h 511"/>
                <a:gd name="T42" fmla="*/ 113 w 347"/>
                <a:gd name="T43" fmla="*/ 30 h 511"/>
                <a:gd name="T44" fmla="*/ 138 w 347"/>
                <a:gd name="T45" fmla="*/ 8 h 511"/>
                <a:gd name="T46" fmla="*/ 161 w 347"/>
                <a:gd name="T47" fmla="*/ 1 h 511"/>
                <a:gd name="T48" fmla="*/ 162 w 347"/>
                <a:gd name="T49" fmla="*/ 0 h 511"/>
                <a:gd name="T50" fmla="*/ 182 w 347"/>
                <a:gd name="T51" fmla="*/ 0 h 511"/>
                <a:gd name="T52" fmla="*/ 174 w 347"/>
                <a:gd name="T53" fmla="*/ 487 h 511"/>
                <a:gd name="T54" fmla="*/ 174 w 347"/>
                <a:gd name="T55" fmla="*/ 488 h 511"/>
                <a:gd name="T56" fmla="*/ 202 w 347"/>
                <a:gd name="T57" fmla="*/ 486 h 511"/>
                <a:gd name="T58" fmla="*/ 293 w 347"/>
                <a:gd name="T59" fmla="*/ 428 h 511"/>
                <a:gd name="T60" fmla="*/ 324 w 347"/>
                <a:gd name="T61" fmla="*/ 341 h 511"/>
                <a:gd name="T62" fmla="*/ 318 w 347"/>
                <a:gd name="T63" fmla="*/ 262 h 511"/>
                <a:gd name="T64" fmla="*/ 281 w 347"/>
                <a:gd name="T65" fmla="*/ 169 h 511"/>
                <a:gd name="T66" fmla="*/ 240 w 347"/>
                <a:gd name="T67" fmla="*/ 91 h 511"/>
                <a:gd name="T68" fmla="*/ 221 w 347"/>
                <a:gd name="T69" fmla="*/ 51 h 511"/>
                <a:gd name="T70" fmla="*/ 190 w 347"/>
                <a:gd name="T71" fmla="*/ 25 h 511"/>
                <a:gd name="T72" fmla="*/ 164 w 347"/>
                <a:gd name="T73" fmla="*/ 24 h 511"/>
                <a:gd name="T74" fmla="*/ 137 w 347"/>
                <a:gd name="T75" fmla="*/ 37 h 511"/>
                <a:gd name="T76" fmla="*/ 127 w 347"/>
                <a:gd name="T77" fmla="*/ 51 h 511"/>
                <a:gd name="T78" fmla="*/ 112 w 347"/>
                <a:gd name="T79" fmla="*/ 81 h 511"/>
                <a:gd name="T80" fmla="*/ 68 w 347"/>
                <a:gd name="T81" fmla="*/ 168 h 511"/>
                <a:gd name="T82" fmla="*/ 40 w 347"/>
                <a:gd name="T83" fmla="*/ 227 h 511"/>
                <a:gd name="T84" fmla="*/ 26 w 347"/>
                <a:gd name="T85" fmla="*/ 352 h 511"/>
                <a:gd name="T86" fmla="*/ 47 w 347"/>
                <a:gd name="T87" fmla="*/ 415 h 511"/>
                <a:gd name="T88" fmla="*/ 112 w 347"/>
                <a:gd name="T89" fmla="*/ 475 h 511"/>
                <a:gd name="T90" fmla="*/ 174 w 347"/>
                <a:gd name="T91" fmla="*/ 48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7" h="511">
                  <a:moveTo>
                    <a:pt x="182" y="0"/>
                  </a:moveTo>
                  <a:cubicBezTo>
                    <a:pt x="186" y="1"/>
                    <a:pt x="190" y="1"/>
                    <a:pt x="194" y="2"/>
                  </a:cubicBezTo>
                  <a:cubicBezTo>
                    <a:pt x="209" y="5"/>
                    <a:pt x="221" y="13"/>
                    <a:pt x="230" y="24"/>
                  </a:cubicBezTo>
                  <a:cubicBezTo>
                    <a:pt x="239" y="34"/>
                    <a:pt x="245" y="46"/>
                    <a:pt x="251" y="58"/>
                  </a:cubicBezTo>
                  <a:cubicBezTo>
                    <a:pt x="259" y="76"/>
                    <a:pt x="266" y="94"/>
                    <a:pt x="275" y="112"/>
                  </a:cubicBezTo>
                  <a:cubicBezTo>
                    <a:pt x="283" y="128"/>
                    <a:pt x="292" y="143"/>
                    <a:pt x="300" y="158"/>
                  </a:cubicBezTo>
                  <a:cubicBezTo>
                    <a:pt x="315" y="184"/>
                    <a:pt x="328" y="212"/>
                    <a:pt x="336" y="241"/>
                  </a:cubicBezTo>
                  <a:cubicBezTo>
                    <a:pt x="341" y="258"/>
                    <a:pt x="345" y="274"/>
                    <a:pt x="346" y="292"/>
                  </a:cubicBezTo>
                  <a:cubicBezTo>
                    <a:pt x="347" y="306"/>
                    <a:pt x="347" y="321"/>
                    <a:pt x="347" y="336"/>
                  </a:cubicBezTo>
                  <a:cubicBezTo>
                    <a:pt x="346" y="365"/>
                    <a:pt x="338" y="393"/>
                    <a:pt x="325" y="419"/>
                  </a:cubicBezTo>
                  <a:cubicBezTo>
                    <a:pt x="301" y="466"/>
                    <a:pt x="262" y="496"/>
                    <a:pt x="210" y="508"/>
                  </a:cubicBezTo>
                  <a:cubicBezTo>
                    <a:pt x="204" y="509"/>
                    <a:pt x="197" y="510"/>
                    <a:pt x="190" y="510"/>
                  </a:cubicBezTo>
                  <a:cubicBezTo>
                    <a:pt x="189" y="511"/>
                    <a:pt x="189" y="511"/>
                    <a:pt x="188" y="511"/>
                  </a:cubicBezTo>
                  <a:cubicBezTo>
                    <a:pt x="179" y="511"/>
                    <a:pt x="170" y="511"/>
                    <a:pt x="161" y="511"/>
                  </a:cubicBezTo>
                  <a:cubicBezTo>
                    <a:pt x="156" y="510"/>
                    <a:pt x="151" y="510"/>
                    <a:pt x="146" y="509"/>
                  </a:cubicBezTo>
                  <a:cubicBezTo>
                    <a:pt x="121" y="505"/>
                    <a:pt x="97" y="496"/>
                    <a:pt x="76" y="481"/>
                  </a:cubicBezTo>
                  <a:cubicBezTo>
                    <a:pt x="44" y="457"/>
                    <a:pt x="22" y="426"/>
                    <a:pt x="10" y="388"/>
                  </a:cubicBezTo>
                  <a:cubicBezTo>
                    <a:pt x="3" y="361"/>
                    <a:pt x="0" y="335"/>
                    <a:pt x="1" y="307"/>
                  </a:cubicBezTo>
                  <a:cubicBezTo>
                    <a:pt x="3" y="260"/>
                    <a:pt x="17" y="217"/>
                    <a:pt x="38" y="176"/>
                  </a:cubicBezTo>
                  <a:cubicBezTo>
                    <a:pt x="46" y="160"/>
                    <a:pt x="55" y="145"/>
                    <a:pt x="64" y="130"/>
                  </a:cubicBezTo>
                  <a:cubicBezTo>
                    <a:pt x="75" y="109"/>
                    <a:pt x="85" y="88"/>
                    <a:pt x="94" y="66"/>
                  </a:cubicBezTo>
                  <a:cubicBezTo>
                    <a:pt x="99" y="54"/>
                    <a:pt x="105" y="41"/>
                    <a:pt x="113" y="30"/>
                  </a:cubicBezTo>
                  <a:cubicBezTo>
                    <a:pt x="120" y="21"/>
                    <a:pt x="127" y="13"/>
                    <a:pt x="138" y="8"/>
                  </a:cubicBezTo>
                  <a:cubicBezTo>
                    <a:pt x="145" y="4"/>
                    <a:pt x="153" y="2"/>
                    <a:pt x="161" y="1"/>
                  </a:cubicBezTo>
                  <a:cubicBezTo>
                    <a:pt x="161" y="1"/>
                    <a:pt x="162" y="0"/>
                    <a:pt x="162" y="0"/>
                  </a:cubicBezTo>
                  <a:cubicBezTo>
                    <a:pt x="169" y="0"/>
                    <a:pt x="175" y="0"/>
                    <a:pt x="182" y="0"/>
                  </a:cubicBezTo>
                  <a:close/>
                  <a:moveTo>
                    <a:pt x="174" y="487"/>
                  </a:moveTo>
                  <a:cubicBezTo>
                    <a:pt x="174" y="488"/>
                    <a:pt x="174" y="488"/>
                    <a:pt x="174" y="488"/>
                  </a:cubicBezTo>
                  <a:cubicBezTo>
                    <a:pt x="184" y="488"/>
                    <a:pt x="193" y="488"/>
                    <a:pt x="202" y="486"/>
                  </a:cubicBezTo>
                  <a:cubicBezTo>
                    <a:pt x="240" y="479"/>
                    <a:pt x="271" y="459"/>
                    <a:pt x="293" y="428"/>
                  </a:cubicBezTo>
                  <a:cubicBezTo>
                    <a:pt x="312" y="402"/>
                    <a:pt x="321" y="373"/>
                    <a:pt x="324" y="341"/>
                  </a:cubicBezTo>
                  <a:cubicBezTo>
                    <a:pt x="327" y="315"/>
                    <a:pt x="324" y="288"/>
                    <a:pt x="318" y="262"/>
                  </a:cubicBezTo>
                  <a:cubicBezTo>
                    <a:pt x="311" y="229"/>
                    <a:pt x="298" y="198"/>
                    <a:pt x="281" y="169"/>
                  </a:cubicBezTo>
                  <a:cubicBezTo>
                    <a:pt x="266" y="144"/>
                    <a:pt x="252" y="118"/>
                    <a:pt x="240" y="91"/>
                  </a:cubicBezTo>
                  <a:cubicBezTo>
                    <a:pt x="234" y="78"/>
                    <a:pt x="228" y="64"/>
                    <a:pt x="221" y="51"/>
                  </a:cubicBezTo>
                  <a:cubicBezTo>
                    <a:pt x="215" y="38"/>
                    <a:pt x="205" y="28"/>
                    <a:pt x="190" y="25"/>
                  </a:cubicBezTo>
                  <a:cubicBezTo>
                    <a:pt x="182" y="23"/>
                    <a:pt x="173" y="23"/>
                    <a:pt x="164" y="24"/>
                  </a:cubicBezTo>
                  <a:cubicBezTo>
                    <a:pt x="153" y="25"/>
                    <a:pt x="144" y="29"/>
                    <a:pt x="137" y="37"/>
                  </a:cubicBezTo>
                  <a:cubicBezTo>
                    <a:pt x="133" y="41"/>
                    <a:pt x="130" y="46"/>
                    <a:pt x="127" y="51"/>
                  </a:cubicBezTo>
                  <a:cubicBezTo>
                    <a:pt x="121" y="61"/>
                    <a:pt x="117" y="71"/>
                    <a:pt x="112" y="81"/>
                  </a:cubicBezTo>
                  <a:cubicBezTo>
                    <a:pt x="100" y="111"/>
                    <a:pt x="85" y="140"/>
                    <a:pt x="68" y="168"/>
                  </a:cubicBezTo>
                  <a:cubicBezTo>
                    <a:pt x="57" y="187"/>
                    <a:pt x="48" y="207"/>
                    <a:pt x="40" y="227"/>
                  </a:cubicBezTo>
                  <a:cubicBezTo>
                    <a:pt x="26" y="268"/>
                    <a:pt x="20" y="309"/>
                    <a:pt x="26" y="352"/>
                  </a:cubicBezTo>
                  <a:cubicBezTo>
                    <a:pt x="29" y="374"/>
                    <a:pt x="36" y="395"/>
                    <a:pt x="47" y="415"/>
                  </a:cubicBezTo>
                  <a:cubicBezTo>
                    <a:pt x="62" y="442"/>
                    <a:pt x="84" y="462"/>
                    <a:pt x="112" y="475"/>
                  </a:cubicBezTo>
                  <a:cubicBezTo>
                    <a:pt x="131" y="484"/>
                    <a:pt x="152" y="489"/>
                    <a:pt x="174" y="48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66" name="Freeform 7">
              <a:extLst>
                <a:ext uri="{FF2B5EF4-FFF2-40B4-BE49-F238E27FC236}">
                  <a16:creationId xmlns:a16="http://schemas.microsoft.com/office/drawing/2014/main" id="{D79C55B9-326B-4C67-AE99-64098D71345D}"/>
                </a:ext>
              </a:extLst>
            </p:cNvPr>
            <p:cNvSpPr>
              <a:spLocks/>
            </p:cNvSpPr>
            <p:nvPr/>
          </p:nvSpPr>
          <p:spPr bwMode="auto">
            <a:xfrm>
              <a:off x="-1958976" y="3479801"/>
              <a:ext cx="617538" cy="765175"/>
            </a:xfrm>
            <a:custGeom>
              <a:avLst/>
              <a:gdLst>
                <a:gd name="T0" fmla="*/ 0 w 163"/>
                <a:gd name="T1" fmla="*/ 116 h 202"/>
                <a:gd name="T2" fmla="*/ 20 w 163"/>
                <a:gd name="T3" fmla="*/ 49 h 202"/>
                <a:gd name="T4" fmla="*/ 53 w 163"/>
                <a:gd name="T5" fmla="*/ 12 h 202"/>
                <a:gd name="T6" fmla="*/ 71 w 163"/>
                <a:gd name="T7" fmla="*/ 3 h 202"/>
                <a:gd name="T8" fmla="*/ 101 w 163"/>
                <a:gd name="T9" fmla="*/ 8 h 202"/>
                <a:gd name="T10" fmla="*/ 131 w 163"/>
                <a:gd name="T11" fmla="*/ 36 h 202"/>
                <a:gd name="T12" fmla="*/ 157 w 163"/>
                <a:gd name="T13" fmla="*/ 91 h 202"/>
                <a:gd name="T14" fmla="*/ 151 w 163"/>
                <a:gd name="T15" fmla="*/ 157 h 202"/>
                <a:gd name="T16" fmla="*/ 98 w 163"/>
                <a:gd name="T17" fmla="*/ 198 h 202"/>
                <a:gd name="T18" fmla="*/ 37 w 163"/>
                <a:gd name="T19" fmla="*/ 188 h 202"/>
                <a:gd name="T20" fmla="*/ 1 w 163"/>
                <a:gd name="T21" fmla="*/ 132 h 202"/>
                <a:gd name="T22" fmla="*/ 0 w 163"/>
                <a:gd name="T23" fmla="*/ 11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202">
                  <a:moveTo>
                    <a:pt x="0" y="116"/>
                  </a:moveTo>
                  <a:cubicBezTo>
                    <a:pt x="0" y="91"/>
                    <a:pt x="8" y="69"/>
                    <a:pt x="20" y="49"/>
                  </a:cubicBezTo>
                  <a:cubicBezTo>
                    <a:pt x="29" y="34"/>
                    <a:pt x="40" y="22"/>
                    <a:pt x="53" y="12"/>
                  </a:cubicBezTo>
                  <a:cubicBezTo>
                    <a:pt x="59" y="8"/>
                    <a:pt x="65" y="5"/>
                    <a:pt x="71" y="3"/>
                  </a:cubicBezTo>
                  <a:cubicBezTo>
                    <a:pt x="82" y="0"/>
                    <a:pt x="92" y="3"/>
                    <a:pt x="101" y="8"/>
                  </a:cubicBezTo>
                  <a:cubicBezTo>
                    <a:pt x="113" y="15"/>
                    <a:pt x="123" y="25"/>
                    <a:pt x="131" y="36"/>
                  </a:cubicBezTo>
                  <a:cubicBezTo>
                    <a:pt x="144" y="52"/>
                    <a:pt x="153" y="71"/>
                    <a:pt x="157" y="91"/>
                  </a:cubicBezTo>
                  <a:cubicBezTo>
                    <a:pt x="163" y="113"/>
                    <a:pt x="162" y="136"/>
                    <a:pt x="151" y="157"/>
                  </a:cubicBezTo>
                  <a:cubicBezTo>
                    <a:pt x="140" y="179"/>
                    <a:pt x="123" y="194"/>
                    <a:pt x="98" y="198"/>
                  </a:cubicBezTo>
                  <a:cubicBezTo>
                    <a:pt x="77" y="202"/>
                    <a:pt x="56" y="201"/>
                    <a:pt x="37" y="188"/>
                  </a:cubicBezTo>
                  <a:cubicBezTo>
                    <a:pt x="17" y="175"/>
                    <a:pt x="5" y="156"/>
                    <a:pt x="1" y="132"/>
                  </a:cubicBezTo>
                  <a:cubicBezTo>
                    <a:pt x="1" y="126"/>
                    <a:pt x="0" y="121"/>
                    <a:pt x="0" y="11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19898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46"/>
        <p:cNvGrpSpPr/>
        <p:nvPr/>
      </p:nvGrpSpPr>
      <p:grpSpPr>
        <a:xfrm>
          <a:off x="0" y="0"/>
          <a:ext cx="0" cy="0"/>
          <a:chOff x="0" y="0"/>
          <a:chExt cx="0" cy="0"/>
        </a:xfrm>
      </p:grpSpPr>
      <p:sp>
        <p:nvSpPr>
          <p:cNvPr id="1854" name="Google Shape;1854;p54"/>
          <p:cNvSpPr txBox="1">
            <a:spLocks noGrp="1"/>
          </p:cNvSpPr>
          <p:nvPr>
            <p:ph type="title"/>
          </p:nvPr>
        </p:nvSpPr>
        <p:spPr>
          <a:xfrm>
            <a:off x="960000" y="468689"/>
            <a:ext cx="10272000" cy="763600"/>
          </a:xfrm>
          <a:prstGeom prst="rect">
            <a:avLst/>
          </a:prstGeom>
        </p:spPr>
        <p:txBody>
          <a:bodyPr spcFirstLastPara="1" vert="horz" wrap="square" lIns="121900" tIns="121900" rIns="121900" bIns="121900" rtlCol="0" anchor="ctr" anchorCtr="0">
            <a:noAutofit/>
          </a:bodyPr>
          <a:lstStyle/>
          <a:p>
            <a:r>
              <a:rPr lang="en" sz="4800" dirty="0"/>
              <a:t>AWARDS</a:t>
            </a:r>
            <a:endParaRPr sz="4800" dirty="0"/>
          </a:p>
        </p:txBody>
      </p:sp>
      <p:sp>
        <p:nvSpPr>
          <p:cNvPr id="1855" name="Google Shape;1855;p54"/>
          <p:cNvSpPr txBox="1">
            <a:spLocks noGrp="1"/>
          </p:cNvSpPr>
          <p:nvPr>
            <p:ph type="title" idx="2"/>
          </p:nvPr>
        </p:nvSpPr>
        <p:spPr>
          <a:xfrm>
            <a:off x="5155224" y="4469474"/>
            <a:ext cx="2882000" cy="703600"/>
          </a:xfrm>
          <a:prstGeom prst="rect">
            <a:avLst/>
          </a:prstGeom>
        </p:spPr>
        <p:txBody>
          <a:bodyPr spcFirstLastPara="1" vert="horz" wrap="square" lIns="121900" tIns="121900" rIns="121900" bIns="121900" rtlCol="0" anchor="ctr" anchorCtr="0">
            <a:noAutofit/>
          </a:bodyPr>
          <a:lstStyle/>
          <a:p>
            <a:r>
              <a:rPr lang="en"/>
              <a:t>Mercury</a:t>
            </a:r>
            <a:endParaRPr/>
          </a:p>
        </p:txBody>
      </p:sp>
      <p:sp>
        <p:nvSpPr>
          <p:cNvPr id="1856" name="Google Shape;1856;p54"/>
          <p:cNvSpPr txBox="1">
            <a:spLocks noGrp="1"/>
          </p:cNvSpPr>
          <p:nvPr>
            <p:ph type="subTitle" idx="1"/>
          </p:nvPr>
        </p:nvSpPr>
        <p:spPr>
          <a:xfrm>
            <a:off x="5155224" y="5149907"/>
            <a:ext cx="2882000" cy="887200"/>
          </a:xfrm>
          <a:prstGeom prst="rect">
            <a:avLst/>
          </a:prstGeom>
        </p:spPr>
        <p:txBody>
          <a:bodyPr spcFirstLastPara="1" vert="horz" wrap="square" lIns="121900" tIns="121900" rIns="121900" bIns="121900" rtlCol="0" anchor="ctr" anchorCtr="0">
            <a:noAutofit/>
          </a:bodyPr>
          <a:lstStyle/>
          <a:p>
            <a:pPr marL="0" indent="0"/>
            <a:r>
              <a:rPr lang="en" dirty="0"/>
              <a:t>It’s the closest planet to the Sun</a:t>
            </a:r>
            <a:endParaRPr dirty="0"/>
          </a:p>
        </p:txBody>
      </p:sp>
      <p:sp>
        <p:nvSpPr>
          <p:cNvPr id="1857" name="Google Shape;1857;p54"/>
          <p:cNvSpPr txBox="1">
            <a:spLocks noGrp="1"/>
          </p:cNvSpPr>
          <p:nvPr>
            <p:ph type="title" idx="3"/>
          </p:nvPr>
        </p:nvSpPr>
        <p:spPr>
          <a:xfrm>
            <a:off x="8871687" y="4446307"/>
            <a:ext cx="2882000" cy="703600"/>
          </a:xfrm>
          <a:prstGeom prst="rect">
            <a:avLst/>
          </a:prstGeom>
        </p:spPr>
        <p:txBody>
          <a:bodyPr spcFirstLastPara="1" vert="horz" wrap="square" lIns="121900" tIns="121900" rIns="121900" bIns="121900" rtlCol="0" anchor="ctr" anchorCtr="0">
            <a:noAutofit/>
          </a:bodyPr>
          <a:lstStyle/>
          <a:p>
            <a:r>
              <a:rPr lang="en"/>
              <a:t>Neptune</a:t>
            </a:r>
            <a:endParaRPr/>
          </a:p>
        </p:txBody>
      </p:sp>
      <p:sp>
        <p:nvSpPr>
          <p:cNvPr id="1858" name="Google Shape;1858;p54"/>
          <p:cNvSpPr txBox="1">
            <a:spLocks noGrp="1"/>
          </p:cNvSpPr>
          <p:nvPr>
            <p:ph type="subTitle" idx="4"/>
          </p:nvPr>
        </p:nvSpPr>
        <p:spPr>
          <a:xfrm>
            <a:off x="8871687" y="5126740"/>
            <a:ext cx="2882000" cy="887200"/>
          </a:xfrm>
          <a:prstGeom prst="rect">
            <a:avLst/>
          </a:prstGeom>
        </p:spPr>
        <p:txBody>
          <a:bodyPr spcFirstLastPara="1" vert="horz" wrap="square" lIns="121900" tIns="121900" rIns="121900" bIns="121900" rtlCol="0" anchor="ctr" anchorCtr="0">
            <a:noAutofit/>
          </a:bodyPr>
          <a:lstStyle/>
          <a:p>
            <a:pPr marL="0" indent="0"/>
            <a:r>
              <a:rPr lang="en"/>
              <a:t>Neptune is very far away from us</a:t>
            </a:r>
            <a:endParaRPr/>
          </a:p>
        </p:txBody>
      </p:sp>
      <p:sp>
        <p:nvSpPr>
          <p:cNvPr id="1859" name="Google Shape;1859;p54"/>
          <p:cNvSpPr txBox="1">
            <a:spLocks noGrp="1"/>
          </p:cNvSpPr>
          <p:nvPr>
            <p:ph type="title" idx="5"/>
          </p:nvPr>
        </p:nvSpPr>
        <p:spPr>
          <a:xfrm>
            <a:off x="1219073" y="4446307"/>
            <a:ext cx="2882000" cy="703600"/>
          </a:xfrm>
          <a:prstGeom prst="rect">
            <a:avLst/>
          </a:prstGeom>
        </p:spPr>
        <p:txBody>
          <a:bodyPr spcFirstLastPara="1" vert="horz" wrap="square" lIns="121900" tIns="121900" rIns="121900" bIns="121900" rtlCol="0" anchor="ctr" anchorCtr="0">
            <a:noAutofit/>
          </a:bodyPr>
          <a:lstStyle/>
          <a:p>
            <a:r>
              <a:rPr lang="en" dirty="0"/>
              <a:t>Saturn</a:t>
            </a:r>
            <a:endParaRPr dirty="0"/>
          </a:p>
        </p:txBody>
      </p:sp>
      <p:sp>
        <p:nvSpPr>
          <p:cNvPr id="1860" name="Google Shape;1860;p54"/>
          <p:cNvSpPr txBox="1">
            <a:spLocks noGrp="1"/>
          </p:cNvSpPr>
          <p:nvPr>
            <p:ph type="subTitle" idx="6"/>
          </p:nvPr>
        </p:nvSpPr>
        <p:spPr>
          <a:xfrm>
            <a:off x="1219073" y="5126740"/>
            <a:ext cx="2882000" cy="887200"/>
          </a:xfrm>
          <a:prstGeom prst="rect">
            <a:avLst/>
          </a:prstGeom>
        </p:spPr>
        <p:txBody>
          <a:bodyPr spcFirstLastPara="1" vert="horz" wrap="square" lIns="121900" tIns="121900" rIns="121900" bIns="121900" rtlCol="0" anchor="ctr" anchorCtr="0">
            <a:noAutofit/>
          </a:bodyPr>
          <a:lstStyle/>
          <a:p>
            <a:pPr marL="0" indent="0"/>
            <a:r>
              <a:rPr lang="en"/>
              <a:t>Saturn is a gas giant and has rings</a:t>
            </a:r>
            <a:endParaRPr/>
          </a:p>
        </p:txBody>
      </p:sp>
      <p:grpSp>
        <p:nvGrpSpPr>
          <p:cNvPr id="1833" name="Grupo 1832">
            <a:extLst>
              <a:ext uri="{FF2B5EF4-FFF2-40B4-BE49-F238E27FC236}">
                <a16:creationId xmlns:a16="http://schemas.microsoft.com/office/drawing/2014/main" id="{25A272C8-65C6-42D8-91D4-9EEB760AFE9C}"/>
              </a:ext>
            </a:extLst>
          </p:cNvPr>
          <p:cNvGrpSpPr/>
          <p:nvPr/>
        </p:nvGrpSpPr>
        <p:grpSpPr>
          <a:xfrm>
            <a:off x="9383581" y="2032073"/>
            <a:ext cx="1265716" cy="2382848"/>
            <a:chOff x="-600075" y="-2152650"/>
            <a:chExt cx="2190751" cy="4124325"/>
          </a:xfrm>
        </p:grpSpPr>
        <p:sp>
          <p:nvSpPr>
            <p:cNvPr id="10" name="Freeform 5">
              <a:extLst>
                <a:ext uri="{FF2B5EF4-FFF2-40B4-BE49-F238E27FC236}">
                  <a16:creationId xmlns:a16="http://schemas.microsoft.com/office/drawing/2014/main" id="{EEBFA4CD-A70A-41AD-8F13-722F729E99B8}"/>
                </a:ext>
              </a:extLst>
            </p:cNvPr>
            <p:cNvSpPr>
              <a:spLocks/>
            </p:cNvSpPr>
            <p:nvPr/>
          </p:nvSpPr>
          <p:spPr bwMode="auto">
            <a:xfrm>
              <a:off x="-26988" y="1081088"/>
              <a:ext cx="758825" cy="887413"/>
            </a:xfrm>
            <a:custGeom>
              <a:avLst/>
              <a:gdLst>
                <a:gd name="T0" fmla="*/ 15 w 201"/>
                <a:gd name="T1" fmla="*/ 214 h 235"/>
                <a:gd name="T2" fmla="*/ 6 w 201"/>
                <a:gd name="T3" fmla="*/ 125 h 235"/>
                <a:gd name="T4" fmla="*/ 2 w 201"/>
                <a:gd name="T5" fmla="*/ 30 h 235"/>
                <a:gd name="T6" fmla="*/ 28 w 201"/>
                <a:gd name="T7" fmla="*/ 3 h 235"/>
                <a:gd name="T8" fmla="*/ 175 w 201"/>
                <a:gd name="T9" fmla="*/ 2 h 235"/>
                <a:gd name="T10" fmla="*/ 200 w 201"/>
                <a:gd name="T11" fmla="*/ 25 h 235"/>
                <a:gd name="T12" fmla="*/ 196 w 201"/>
                <a:gd name="T13" fmla="*/ 138 h 235"/>
                <a:gd name="T14" fmla="*/ 193 w 201"/>
                <a:gd name="T15" fmla="*/ 209 h 235"/>
                <a:gd name="T16" fmla="*/ 182 w 201"/>
                <a:gd name="T17" fmla="*/ 229 h 235"/>
                <a:gd name="T18" fmla="*/ 150 w 201"/>
                <a:gd name="T19" fmla="*/ 227 h 235"/>
                <a:gd name="T20" fmla="*/ 163 w 201"/>
                <a:gd name="T21" fmla="*/ 230 h 235"/>
                <a:gd name="T22" fmla="*/ 134 w 201"/>
                <a:gd name="T23" fmla="*/ 233 h 235"/>
                <a:gd name="T24" fmla="*/ 37 w 201"/>
                <a:gd name="T25" fmla="*/ 229 h 235"/>
                <a:gd name="T26" fmla="*/ 15 w 201"/>
                <a:gd name="T27" fmla="*/ 214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235">
                  <a:moveTo>
                    <a:pt x="15" y="214"/>
                  </a:moveTo>
                  <a:cubicBezTo>
                    <a:pt x="9" y="184"/>
                    <a:pt x="8" y="155"/>
                    <a:pt x="6" y="125"/>
                  </a:cubicBezTo>
                  <a:cubicBezTo>
                    <a:pt x="4" y="93"/>
                    <a:pt x="5" y="62"/>
                    <a:pt x="2" y="30"/>
                  </a:cubicBezTo>
                  <a:cubicBezTo>
                    <a:pt x="0" y="6"/>
                    <a:pt x="4" y="3"/>
                    <a:pt x="28" y="3"/>
                  </a:cubicBezTo>
                  <a:cubicBezTo>
                    <a:pt x="77" y="3"/>
                    <a:pt x="126" y="6"/>
                    <a:pt x="175" y="2"/>
                  </a:cubicBezTo>
                  <a:cubicBezTo>
                    <a:pt x="197" y="0"/>
                    <a:pt x="200" y="2"/>
                    <a:pt x="200" y="25"/>
                  </a:cubicBezTo>
                  <a:cubicBezTo>
                    <a:pt x="200" y="63"/>
                    <a:pt x="201" y="101"/>
                    <a:pt x="196" y="138"/>
                  </a:cubicBezTo>
                  <a:cubicBezTo>
                    <a:pt x="199" y="162"/>
                    <a:pt x="191" y="185"/>
                    <a:pt x="193" y="209"/>
                  </a:cubicBezTo>
                  <a:cubicBezTo>
                    <a:pt x="191" y="216"/>
                    <a:pt x="193" y="226"/>
                    <a:pt x="182" y="229"/>
                  </a:cubicBezTo>
                  <a:cubicBezTo>
                    <a:pt x="170" y="226"/>
                    <a:pt x="158" y="228"/>
                    <a:pt x="150" y="227"/>
                  </a:cubicBezTo>
                  <a:cubicBezTo>
                    <a:pt x="152" y="226"/>
                    <a:pt x="157" y="226"/>
                    <a:pt x="163" y="230"/>
                  </a:cubicBezTo>
                  <a:cubicBezTo>
                    <a:pt x="153" y="235"/>
                    <a:pt x="144" y="234"/>
                    <a:pt x="134" y="233"/>
                  </a:cubicBezTo>
                  <a:cubicBezTo>
                    <a:pt x="102" y="228"/>
                    <a:pt x="69" y="234"/>
                    <a:pt x="37" y="229"/>
                  </a:cubicBezTo>
                  <a:cubicBezTo>
                    <a:pt x="27" y="227"/>
                    <a:pt x="19" y="224"/>
                    <a:pt x="15" y="214"/>
                  </a:cubicBezTo>
                  <a:close/>
                </a:path>
              </a:pathLst>
            </a:custGeom>
            <a:solidFill>
              <a:srgbClr val="A195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DA9451FF-380C-47AE-ADF7-CEDB27666AD8}"/>
                </a:ext>
              </a:extLst>
            </p:cNvPr>
            <p:cNvSpPr>
              <a:spLocks/>
            </p:cNvSpPr>
            <p:nvPr/>
          </p:nvSpPr>
          <p:spPr bwMode="auto">
            <a:xfrm>
              <a:off x="-600075" y="-1311275"/>
              <a:ext cx="1060450" cy="550863"/>
            </a:xfrm>
            <a:custGeom>
              <a:avLst/>
              <a:gdLst>
                <a:gd name="T0" fmla="*/ 278 w 281"/>
                <a:gd name="T1" fmla="*/ 135 h 146"/>
                <a:gd name="T2" fmla="*/ 184 w 281"/>
                <a:gd name="T3" fmla="*/ 140 h 146"/>
                <a:gd name="T4" fmla="*/ 170 w 281"/>
                <a:gd name="T5" fmla="*/ 138 h 146"/>
                <a:gd name="T6" fmla="*/ 8 w 281"/>
                <a:gd name="T7" fmla="*/ 56 h 146"/>
                <a:gd name="T8" fmla="*/ 9 w 281"/>
                <a:gd name="T9" fmla="*/ 40 h 146"/>
                <a:gd name="T10" fmla="*/ 138 w 281"/>
                <a:gd name="T11" fmla="*/ 3 h 146"/>
                <a:gd name="T12" fmla="*/ 172 w 281"/>
                <a:gd name="T13" fmla="*/ 13 h 146"/>
                <a:gd name="T14" fmla="*/ 238 w 281"/>
                <a:gd name="T15" fmla="*/ 45 h 146"/>
                <a:gd name="T16" fmla="*/ 257 w 281"/>
                <a:gd name="T17" fmla="*/ 63 h 146"/>
                <a:gd name="T18" fmla="*/ 279 w 281"/>
                <a:gd name="T19" fmla="*/ 126 h 146"/>
                <a:gd name="T20" fmla="*/ 278 w 281"/>
                <a:gd name="T21" fmla="*/ 135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81" h="146">
                  <a:moveTo>
                    <a:pt x="278" y="135"/>
                  </a:moveTo>
                  <a:cubicBezTo>
                    <a:pt x="247" y="140"/>
                    <a:pt x="216" y="146"/>
                    <a:pt x="184" y="140"/>
                  </a:cubicBezTo>
                  <a:cubicBezTo>
                    <a:pt x="179" y="139"/>
                    <a:pt x="175" y="138"/>
                    <a:pt x="170" y="138"/>
                  </a:cubicBezTo>
                  <a:cubicBezTo>
                    <a:pt x="99" y="145"/>
                    <a:pt x="58" y="91"/>
                    <a:pt x="8" y="56"/>
                  </a:cubicBezTo>
                  <a:cubicBezTo>
                    <a:pt x="0" y="50"/>
                    <a:pt x="1" y="46"/>
                    <a:pt x="9" y="40"/>
                  </a:cubicBezTo>
                  <a:cubicBezTo>
                    <a:pt x="48" y="12"/>
                    <a:pt x="91" y="0"/>
                    <a:pt x="138" y="3"/>
                  </a:cubicBezTo>
                  <a:cubicBezTo>
                    <a:pt x="151" y="4"/>
                    <a:pt x="162" y="8"/>
                    <a:pt x="172" y="13"/>
                  </a:cubicBezTo>
                  <a:cubicBezTo>
                    <a:pt x="194" y="24"/>
                    <a:pt x="216" y="35"/>
                    <a:pt x="238" y="45"/>
                  </a:cubicBezTo>
                  <a:cubicBezTo>
                    <a:pt x="246" y="49"/>
                    <a:pt x="253" y="55"/>
                    <a:pt x="257" y="63"/>
                  </a:cubicBezTo>
                  <a:cubicBezTo>
                    <a:pt x="267" y="83"/>
                    <a:pt x="276" y="104"/>
                    <a:pt x="279" y="126"/>
                  </a:cubicBezTo>
                  <a:cubicBezTo>
                    <a:pt x="280" y="129"/>
                    <a:pt x="281" y="132"/>
                    <a:pt x="278" y="135"/>
                  </a:cubicBezTo>
                  <a:close/>
                </a:path>
              </a:pathLst>
            </a:custGeom>
            <a:solidFill>
              <a:srgbClr val="47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3" name="Freeform 8">
              <a:extLst>
                <a:ext uri="{FF2B5EF4-FFF2-40B4-BE49-F238E27FC236}">
                  <a16:creationId xmlns:a16="http://schemas.microsoft.com/office/drawing/2014/main" id="{16D82C86-5387-4E94-B7AE-9D6725441B4F}"/>
                </a:ext>
              </a:extLst>
            </p:cNvPr>
            <p:cNvSpPr>
              <a:spLocks/>
            </p:cNvSpPr>
            <p:nvPr/>
          </p:nvSpPr>
          <p:spPr bwMode="auto">
            <a:xfrm>
              <a:off x="388938" y="-582612"/>
              <a:ext cx="696913" cy="830263"/>
            </a:xfrm>
            <a:custGeom>
              <a:avLst/>
              <a:gdLst>
                <a:gd name="T0" fmla="*/ 180 w 185"/>
                <a:gd name="T1" fmla="*/ 147 h 220"/>
                <a:gd name="T2" fmla="*/ 172 w 185"/>
                <a:gd name="T3" fmla="*/ 210 h 220"/>
                <a:gd name="T4" fmla="*/ 162 w 185"/>
                <a:gd name="T5" fmla="*/ 217 h 220"/>
                <a:gd name="T6" fmla="*/ 91 w 185"/>
                <a:gd name="T7" fmla="*/ 192 h 220"/>
                <a:gd name="T8" fmla="*/ 36 w 185"/>
                <a:gd name="T9" fmla="*/ 142 h 220"/>
                <a:gd name="T10" fmla="*/ 21 w 185"/>
                <a:gd name="T11" fmla="*/ 124 h 220"/>
                <a:gd name="T12" fmla="*/ 13 w 185"/>
                <a:gd name="T13" fmla="*/ 111 h 220"/>
                <a:gd name="T14" fmla="*/ 19 w 185"/>
                <a:gd name="T15" fmla="*/ 26 h 220"/>
                <a:gd name="T16" fmla="*/ 37 w 185"/>
                <a:gd name="T17" fmla="*/ 7 h 220"/>
                <a:gd name="T18" fmla="*/ 120 w 185"/>
                <a:gd name="T19" fmla="*/ 26 h 220"/>
                <a:gd name="T20" fmla="*/ 180 w 185"/>
                <a:gd name="T21" fmla="*/ 147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5" h="220">
                  <a:moveTo>
                    <a:pt x="180" y="147"/>
                  </a:moveTo>
                  <a:cubicBezTo>
                    <a:pt x="177" y="168"/>
                    <a:pt x="175" y="189"/>
                    <a:pt x="172" y="210"/>
                  </a:cubicBezTo>
                  <a:cubicBezTo>
                    <a:pt x="171" y="216"/>
                    <a:pt x="170" y="220"/>
                    <a:pt x="162" y="217"/>
                  </a:cubicBezTo>
                  <a:cubicBezTo>
                    <a:pt x="138" y="209"/>
                    <a:pt x="114" y="202"/>
                    <a:pt x="91" y="192"/>
                  </a:cubicBezTo>
                  <a:cubicBezTo>
                    <a:pt x="68" y="181"/>
                    <a:pt x="49" y="165"/>
                    <a:pt x="36" y="142"/>
                  </a:cubicBezTo>
                  <a:cubicBezTo>
                    <a:pt x="32" y="136"/>
                    <a:pt x="29" y="128"/>
                    <a:pt x="21" y="124"/>
                  </a:cubicBezTo>
                  <a:cubicBezTo>
                    <a:pt x="14" y="122"/>
                    <a:pt x="15" y="116"/>
                    <a:pt x="13" y="111"/>
                  </a:cubicBezTo>
                  <a:cubicBezTo>
                    <a:pt x="0" y="82"/>
                    <a:pt x="6" y="54"/>
                    <a:pt x="19" y="26"/>
                  </a:cubicBezTo>
                  <a:cubicBezTo>
                    <a:pt x="24" y="19"/>
                    <a:pt x="27" y="10"/>
                    <a:pt x="37" y="7"/>
                  </a:cubicBezTo>
                  <a:cubicBezTo>
                    <a:pt x="67" y="4"/>
                    <a:pt x="98" y="0"/>
                    <a:pt x="120" y="26"/>
                  </a:cubicBezTo>
                  <a:cubicBezTo>
                    <a:pt x="149" y="61"/>
                    <a:pt x="185" y="94"/>
                    <a:pt x="180" y="147"/>
                  </a:cubicBezTo>
                  <a:close/>
                </a:path>
              </a:pathLst>
            </a:custGeom>
            <a:solidFill>
              <a:srgbClr val="587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0">
              <a:extLst>
                <a:ext uri="{FF2B5EF4-FFF2-40B4-BE49-F238E27FC236}">
                  <a16:creationId xmlns:a16="http://schemas.microsoft.com/office/drawing/2014/main" id="{44EA71A0-EF78-42E1-B8BF-C5052231A297}"/>
                </a:ext>
              </a:extLst>
            </p:cNvPr>
            <p:cNvSpPr>
              <a:spLocks/>
            </p:cNvSpPr>
            <p:nvPr/>
          </p:nvSpPr>
          <p:spPr bwMode="auto">
            <a:xfrm>
              <a:off x="501650" y="-2152650"/>
              <a:ext cx="715963" cy="762000"/>
            </a:xfrm>
            <a:custGeom>
              <a:avLst/>
              <a:gdLst>
                <a:gd name="T0" fmla="*/ 5 w 190"/>
                <a:gd name="T1" fmla="*/ 155 h 202"/>
                <a:gd name="T2" fmla="*/ 92 w 190"/>
                <a:gd name="T3" fmla="*/ 17 h 202"/>
                <a:gd name="T4" fmla="*/ 184 w 190"/>
                <a:gd name="T5" fmla="*/ 6 h 202"/>
                <a:gd name="T6" fmla="*/ 188 w 190"/>
                <a:gd name="T7" fmla="*/ 16 h 202"/>
                <a:gd name="T8" fmla="*/ 27 w 190"/>
                <a:gd name="T9" fmla="*/ 194 h 202"/>
                <a:gd name="T10" fmla="*/ 5 w 190"/>
                <a:gd name="T11" fmla="*/ 178 h 202"/>
                <a:gd name="T12" fmla="*/ 5 w 190"/>
                <a:gd name="T13" fmla="*/ 155 h 202"/>
              </a:gdLst>
              <a:ahLst/>
              <a:cxnLst>
                <a:cxn ang="0">
                  <a:pos x="T0" y="T1"/>
                </a:cxn>
                <a:cxn ang="0">
                  <a:pos x="T2" y="T3"/>
                </a:cxn>
                <a:cxn ang="0">
                  <a:pos x="T4" y="T5"/>
                </a:cxn>
                <a:cxn ang="0">
                  <a:pos x="T6" y="T7"/>
                </a:cxn>
                <a:cxn ang="0">
                  <a:pos x="T8" y="T9"/>
                </a:cxn>
                <a:cxn ang="0">
                  <a:pos x="T10" y="T11"/>
                </a:cxn>
                <a:cxn ang="0">
                  <a:pos x="T12" y="T13"/>
                </a:cxn>
              </a:cxnLst>
              <a:rect l="0" t="0" r="r" b="b"/>
              <a:pathLst>
                <a:path w="190" h="202">
                  <a:moveTo>
                    <a:pt x="5" y="155"/>
                  </a:moveTo>
                  <a:cubicBezTo>
                    <a:pt x="0" y="91"/>
                    <a:pt x="38" y="49"/>
                    <a:pt x="92" y="17"/>
                  </a:cubicBezTo>
                  <a:cubicBezTo>
                    <a:pt x="121" y="0"/>
                    <a:pt x="153" y="9"/>
                    <a:pt x="184" y="6"/>
                  </a:cubicBezTo>
                  <a:cubicBezTo>
                    <a:pt x="190" y="6"/>
                    <a:pt x="190" y="10"/>
                    <a:pt x="188" y="16"/>
                  </a:cubicBezTo>
                  <a:cubicBezTo>
                    <a:pt x="161" y="99"/>
                    <a:pt x="108" y="159"/>
                    <a:pt x="27" y="194"/>
                  </a:cubicBezTo>
                  <a:cubicBezTo>
                    <a:pt x="6" y="202"/>
                    <a:pt x="6" y="201"/>
                    <a:pt x="5" y="178"/>
                  </a:cubicBezTo>
                  <a:cubicBezTo>
                    <a:pt x="5" y="172"/>
                    <a:pt x="5" y="166"/>
                    <a:pt x="5" y="155"/>
                  </a:cubicBezTo>
                  <a:close/>
                </a:path>
              </a:pathLst>
            </a:custGeom>
            <a:solidFill>
              <a:srgbClr val="53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1">
              <a:extLst>
                <a:ext uri="{FF2B5EF4-FFF2-40B4-BE49-F238E27FC236}">
                  <a16:creationId xmlns:a16="http://schemas.microsoft.com/office/drawing/2014/main" id="{422E46EE-9E17-46EA-8395-616DA44266B3}"/>
                </a:ext>
              </a:extLst>
            </p:cNvPr>
            <p:cNvSpPr>
              <a:spLocks/>
            </p:cNvSpPr>
            <p:nvPr/>
          </p:nvSpPr>
          <p:spPr bwMode="auto">
            <a:xfrm>
              <a:off x="-414338" y="-733425"/>
              <a:ext cx="806450" cy="619125"/>
            </a:xfrm>
            <a:custGeom>
              <a:avLst/>
              <a:gdLst>
                <a:gd name="T0" fmla="*/ 214 w 214"/>
                <a:gd name="T1" fmla="*/ 31 h 164"/>
                <a:gd name="T2" fmla="*/ 170 w 214"/>
                <a:gd name="T3" fmla="*/ 87 h 164"/>
                <a:gd name="T4" fmla="*/ 110 w 214"/>
                <a:gd name="T5" fmla="*/ 127 h 164"/>
                <a:gd name="T6" fmla="*/ 52 w 214"/>
                <a:gd name="T7" fmla="*/ 154 h 164"/>
                <a:gd name="T8" fmla="*/ 10 w 214"/>
                <a:gd name="T9" fmla="*/ 161 h 164"/>
                <a:gd name="T10" fmla="*/ 5 w 214"/>
                <a:gd name="T11" fmla="*/ 152 h 164"/>
                <a:gd name="T12" fmla="*/ 76 w 214"/>
                <a:gd name="T13" fmla="*/ 32 h 164"/>
                <a:gd name="T14" fmla="*/ 202 w 214"/>
                <a:gd name="T15" fmla="*/ 22 h 164"/>
                <a:gd name="T16" fmla="*/ 214 w 214"/>
                <a:gd name="T17" fmla="*/ 31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4" h="164">
                  <a:moveTo>
                    <a:pt x="214" y="31"/>
                  </a:moveTo>
                  <a:cubicBezTo>
                    <a:pt x="199" y="50"/>
                    <a:pt x="185" y="69"/>
                    <a:pt x="170" y="87"/>
                  </a:cubicBezTo>
                  <a:cubicBezTo>
                    <a:pt x="154" y="107"/>
                    <a:pt x="134" y="121"/>
                    <a:pt x="110" y="127"/>
                  </a:cubicBezTo>
                  <a:cubicBezTo>
                    <a:pt x="89" y="133"/>
                    <a:pt x="69" y="140"/>
                    <a:pt x="52" y="154"/>
                  </a:cubicBezTo>
                  <a:cubicBezTo>
                    <a:pt x="40" y="164"/>
                    <a:pt x="24" y="158"/>
                    <a:pt x="10" y="161"/>
                  </a:cubicBezTo>
                  <a:cubicBezTo>
                    <a:pt x="3" y="163"/>
                    <a:pt x="5" y="156"/>
                    <a:pt x="5" y="152"/>
                  </a:cubicBezTo>
                  <a:cubicBezTo>
                    <a:pt x="0" y="95"/>
                    <a:pt x="27" y="58"/>
                    <a:pt x="76" y="32"/>
                  </a:cubicBezTo>
                  <a:cubicBezTo>
                    <a:pt x="117" y="10"/>
                    <a:pt x="158" y="0"/>
                    <a:pt x="202" y="22"/>
                  </a:cubicBezTo>
                  <a:cubicBezTo>
                    <a:pt x="203" y="30"/>
                    <a:pt x="211" y="27"/>
                    <a:pt x="214" y="31"/>
                  </a:cubicBezTo>
                  <a:close/>
                </a:path>
              </a:pathLst>
            </a:custGeom>
            <a:solidFill>
              <a:srgbClr val="586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3">
              <a:extLst>
                <a:ext uri="{FF2B5EF4-FFF2-40B4-BE49-F238E27FC236}">
                  <a16:creationId xmlns:a16="http://schemas.microsoft.com/office/drawing/2014/main" id="{56FB643B-05D9-403C-B6E7-2EF7F7F802F5}"/>
                </a:ext>
              </a:extLst>
            </p:cNvPr>
            <p:cNvSpPr>
              <a:spLocks/>
            </p:cNvSpPr>
            <p:nvPr/>
          </p:nvSpPr>
          <p:spPr bwMode="auto">
            <a:xfrm>
              <a:off x="460375" y="-730250"/>
              <a:ext cx="874713" cy="754063"/>
            </a:xfrm>
            <a:custGeom>
              <a:avLst/>
              <a:gdLst>
                <a:gd name="T0" fmla="*/ 161 w 232"/>
                <a:gd name="T1" fmla="*/ 186 h 200"/>
                <a:gd name="T2" fmla="*/ 155 w 232"/>
                <a:gd name="T3" fmla="*/ 157 h 200"/>
                <a:gd name="T4" fmla="*/ 93 w 232"/>
                <a:gd name="T5" fmla="*/ 65 h 200"/>
                <a:gd name="T6" fmla="*/ 30 w 232"/>
                <a:gd name="T7" fmla="*/ 50 h 200"/>
                <a:gd name="T8" fmla="*/ 17 w 232"/>
                <a:gd name="T9" fmla="*/ 50 h 200"/>
                <a:gd name="T10" fmla="*/ 13 w 232"/>
                <a:gd name="T11" fmla="*/ 30 h 200"/>
                <a:gd name="T12" fmla="*/ 158 w 232"/>
                <a:gd name="T13" fmla="*/ 43 h 200"/>
                <a:gd name="T14" fmla="*/ 216 w 232"/>
                <a:gd name="T15" fmla="*/ 200 h 200"/>
                <a:gd name="T16" fmla="*/ 161 w 232"/>
                <a:gd name="T17" fmla="*/ 18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2" h="200">
                  <a:moveTo>
                    <a:pt x="161" y="186"/>
                  </a:moveTo>
                  <a:cubicBezTo>
                    <a:pt x="153" y="177"/>
                    <a:pt x="158" y="167"/>
                    <a:pt x="155" y="157"/>
                  </a:cubicBezTo>
                  <a:cubicBezTo>
                    <a:pt x="144" y="120"/>
                    <a:pt x="118" y="92"/>
                    <a:pt x="93" y="65"/>
                  </a:cubicBezTo>
                  <a:cubicBezTo>
                    <a:pt x="76" y="46"/>
                    <a:pt x="53" y="48"/>
                    <a:pt x="30" y="50"/>
                  </a:cubicBezTo>
                  <a:cubicBezTo>
                    <a:pt x="26" y="50"/>
                    <a:pt x="21" y="53"/>
                    <a:pt x="17" y="50"/>
                  </a:cubicBezTo>
                  <a:cubicBezTo>
                    <a:pt x="11" y="44"/>
                    <a:pt x="0" y="40"/>
                    <a:pt x="13" y="30"/>
                  </a:cubicBezTo>
                  <a:cubicBezTo>
                    <a:pt x="73" y="0"/>
                    <a:pt x="114" y="7"/>
                    <a:pt x="158" y="43"/>
                  </a:cubicBezTo>
                  <a:cubicBezTo>
                    <a:pt x="209" y="84"/>
                    <a:pt x="232" y="132"/>
                    <a:pt x="216" y="200"/>
                  </a:cubicBezTo>
                  <a:cubicBezTo>
                    <a:pt x="200" y="180"/>
                    <a:pt x="180" y="187"/>
                    <a:pt x="161" y="186"/>
                  </a:cubicBezTo>
                  <a:close/>
                </a:path>
              </a:pathLst>
            </a:custGeom>
            <a:solidFill>
              <a:srgbClr val="364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7" name="Freeform 14">
              <a:extLst>
                <a:ext uri="{FF2B5EF4-FFF2-40B4-BE49-F238E27FC236}">
                  <a16:creationId xmlns:a16="http://schemas.microsoft.com/office/drawing/2014/main" id="{3561F545-34A9-4C5C-962C-4B75DD7768AD}"/>
                </a:ext>
              </a:extLst>
            </p:cNvPr>
            <p:cNvSpPr>
              <a:spLocks/>
            </p:cNvSpPr>
            <p:nvPr/>
          </p:nvSpPr>
          <p:spPr bwMode="auto">
            <a:xfrm>
              <a:off x="-268288" y="-2089150"/>
              <a:ext cx="698500" cy="709613"/>
            </a:xfrm>
            <a:custGeom>
              <a:avLst/>
              <a:gdLst>
                <a:gd name="T0" fmla="*/ 178 w 185"/>
                <a:gd name="T1" fmla="*/ 188 h 188"/>
                <a:gd name="T2" fmla="*/ 108 w 185"/>
                <a:gd name="T3" fmla="*/ 160 h 188"/>
                <a:gd name="T4" fmla="*/ 41 w 185"/>
                <a:gd name="T5" fmla="*/ 96 h 188"/>
                <a:gd name="T6" fmla="*/ 4 w 185"/>
                <a:gd name="T7" fmla="*/ 13 h 188"/>
                <a:gd name="T8" fmla="*/ 13 w 185"/>
                <a:gd name="T9" fmla="*/ 3 h 188"/>
                <a:gd name="T10" fmla="*/ 119 w 185"/>
                <a:gd name="T11" fmla="*/ 69 h 188"/>
                <a:gd name="T12" fmla="*/ 178 w 185"/>
                <a:gd name="T13" fmla="*/ 170 h 188"/>
                <a:gd name="T14" fmla="*/ 178 w 185"/>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5" h="188">
                  <a:moveTo>
                    <a:pt x="178" y="188"/>
                  </a:moveTo>
                  <a:cubicBezTo>
                    <a:pt x="155" y="177"/>
                    <a:pt x="132" y="168"/>
                    <a:pt x="108" y="160"/>
                  </a:cubicBezTo>
                  <a:cubicBezTo>
                    <a:pt x="76" y="150"/>
                    <a:pt x="55" y="125"/>
                    <a:pt x="41" y="96"/>
                  </a:cubicBezTo>
                  <a:cubicBezTo>
                    <a:pt x="27" y="69"/>
                    <a:pt x="17" y="40"/>
                    <a:pt x="4" y="13"/>
                  </a:cubicBezTo>
                  <a:cubicBezTo>
                    <a:pt x="0" y="2"/>
                    <a:pt x="5" y="0"/>
                    <a:pt x="13" y="3"/>
                  </a:cubicBezTo>
                  <a:cubicBezTo>
                    <a:pt x="53" y="18"/>
                    <a:pt x="92" y="33"/>
                    <a:pt x="119" y="69"/>
                  </a:cubicBezTo>
                  <a:cubicBezTo>
                    <a:pt x="142" y="101"/>
                    <a:pt x="162" y="134"/>
                    <a:pt x="178" y="170"/>
                  </a:cubicBezTo>
                  <a:cubicBezTo>
                    <a:pt x="176" y="176"/>
                    <a:pt x="185" y="182"/>
                    <a:pt x="178" y="188"/>
                  </a:cubicBezTo>
                  <a:close/>
                </a:path>
              </a:pathLst>
            </a:custGeom>
            <a:solidFill>
              <a:srgbClr val="5E78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9" name="Freeform 16">
              <a:extLst>
                <a:ext uri="{FF2B5EF4-FFF2-40B4-BE49-F238E27FC236}">
                  <a16:creationId xmlns:a16="http://schemas.microsoft.com/office/drawing/2014/main" id="{EFB30B82-A589-45D6-8A68-A84E781580F0}"/>
                </a:ext>
              </a:extLst>
            </p:cNvPr>
            <p:cNvSpPr>
              <a:spLocks/>
            </p:cNvSpPr>
            <p:nvPr/>
          </p:nvSpPr>
          <p:spPr bwMode="auto">
            <a:xfrm>
              <a:off x="531813" y="-1127125"/>
              <a:ext cx="1058863" cy="306388"/>
            </a:xfrm>
            <a:custGeom>
              <a:avLst/>
              <a:gdLst>
                <a:gd name="T0" fmla="*/ 1 w 281"/>
                <a:gd name="T1" fmla="*/ 37 h 81"/>
                <a:gd name="T2" fmla="*/ 85 w 281"/>
                <a:gd name="T3" fmla="*/ 2 h 81"/>
                <a:gd name="T4" fmla="*/ 189 w 281"/>
                <a:gd name="T5" fmla="*/ 13 h 81"/>
                <a:gd name="T6" fmla="*/ 281 w 281"/>
                <a:gd name="T7" fmla="*/ 73 h 81"/>
                <a:gd name="T8" fmla="*/ 271 w 281"/>
                <a:gd name="T9" fmla="*/ 78 h 81"/>
                <a:gd name="T10" fmla="*/ 135 w 281"/>
                <a:gd name="T11" fmla="*/ 71 h 81"/>
                <a:gd name="T12" fmla="*/ 81 w 281"/>
                <a:gd name="T13" fmla="*/ 57 h 81"/>
                <a:gd name="T14" fmla="*/ 2 w 281"/>
                <a:gd name="T15" fmla="*/ 44 h 81"/>
                <a:gd name="T16" fmla="*/ 1 w 281"/>
                <a:gd name="T17" fmla="*/ 37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81">
                  <a:moveTo>
                    <a:pt x="1" y="37"/>
                  </a:moveTo>
                  <a:cubicBezTo>
                    <a:pt x="25" y="15"/>
                    <a:pt x="50" y="0"/>
                    <a:pt x="85" y="2"/>
                  </a:cubicBezTo>
                  <a:cubicBezTo>
                    <a:pt x="119" y="4"/>
                    <a:pt x="154" y="4"/>
                    <a:pt x="189" y="13"/>
                  </a:cubicBezTo>
                  <a:cubicBezTo>
                    <a:pt x="228" y="23"/>
                    <a:pt x="252" y="52"/>
                    <a:pt x="281" y="73"/>
                  </a:cubicBezTo>
                  <a:cubicBezTo>
                    <a:pt x="279" y="81"/>
                    <a:pt x="274" y="79"/>
                    <a:pt x="271" y="78"/>
                  </a:cubicBezTo>
                  <a:cubicBezTo>
                    <a:pt x="226" y="63"/>
                    <a:pt x="180" y="75"/>
                    <a:pt x="135" y="71"/>
                  </a:cubicBezTo>
                  <a:cubicBezTo>
                    <a:pt x="116" y="69"/>
                    <a:pt x="97" y="67"/>
                    <a:pt x="81" y="57"/>
                  </a:cubicBezTo>
                  <a:cubicBezTo>
                    <a:pt x="56" y="41"/>
                    <a:pt x="30" y="41"/>
                    <a:pt x="2" y="44"/>
                  </a:cubicBezTo>
                  <a:cubicBezTo>
                    <a:pt x="0" y="42"/>
                    <a:pt x="0" y="39"/>
                    <a:pt x="1" y="37"/>
                  </a:cubicBezTo>
                  <a:close/>
                </a:path>
              </a:pathLst>
            </a:custGeom>
            <a:solidFill>
              <a:srgbClr val="47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1" name="Freeform 18">
              <a:extLst>
                <a:ext uri="{FF2B5EF4-FFF2-40B4-BE49-F238E27FC236}">
                  <a16:creationId xmlns:a16="http://schemas.microsoft.com/office/drawing/2014/main" id="{FC2427AA-F82E-4E7F-B6F0-B281F52D08FF}"/>
                </a:ext>
              </a:extLst>
            </p:cNvPr>
            <p:cNvSpPr>
              <a:spLocks/>
            </p:cNvSpPr>
            <p:nvPr/>
          </p:nvSpPr>
          <p:spPr bwMode="auto">
            <a:xfrm>
              <a:off x="339725" y="-163512"/>
              <a:ext cx="128588" cy="1173163"/>
            </a:xfrm>
            <a:custGeom>
              <a:avLst/>
              <a:gdLst>
                <a:gd name="T0" fmla="*/ 26 w 34"/>
                <a:gd name="T1" fmla="*/ 0 h 311"/>
                <a:gd name="T2" fmla="*/ 34 w 34"/>
                <a:gd name="T3" fmla="*/ 13 h 311"/>
                <a:gd name="T4" fmla="*/ 20 w 34"/>
                <a:gd name="T5" fmla="*/ 222 h 311"/>
                <a:gd name="T6" fmla="*/ 14 w 34"/>
                <a:gd name="T7" fmla="*/ 307 h 311"/>
                <a:gd name="T8" fmla="*/ 0 w 34"/>
                <a:gd name="T9" fmla="*/ 306 h 311"/>
                <a:gd name="T10" fmla="*/ 26 w 34"/>
                <a:gd name="T11" fmla="*/ 0 h 311"/>
              </a:gdLst>
              <a:ahLst/>
              <a:cxnLst>
                <a:cxn ang="0">
                  <a:pos x="T0" y="T1"/>
                </a:cxn>
                <a:cxn ang="0">
                  <a:pos x="T2" y="T3"/>
                </a:cxn>
                <a:cxn ang="0">
                  <a:pos x="T4" y="T5"/>
                </a:cxn>
                <a:cxn ang="0">
                  <a:pos x="T6" y="T7"/>
                </a:cxn>
                <a:cxn ang="0">
                  <a:pos x="T8" y="T9"/>
                </a:cxn>
                <a:cxn ang="0">
                  <a:pos x="T10" y="T11"/>
                </a:cxn>
              </a:cxnLst>
              <a:rect l="0" t="0" r="r" b="b"/>
              <a:pathLst>
                <a:path w="34" h="311">
                  <a:moveTo>
                    <a:pt x="26" y="0"/>
                  </a:moveTo>
                  <a:cubicBezTo>
                    <a:pt x="28" y="4"/>
                    <a:pt x="31" y="9"/>
                    <a:pt x="34" y="13"/>
                  </a:cubicBezTo>
                  <a:cubicBezTo>
                    <a:pt x="29" y="83"/>
                    <a:pt x="24" y="152"/>
                    <a:pt x="20" y="222"/>
                  </a:cubicBezTo>
                  <a:cubicBezTo>
                    <a:pt x="18" y="250"/>
                    <a:pt x="16" y="279"/>
                    <a:pt x="14" y="307"/>
                  </a:cubicBezTo>
                  <a:cubicBezTo>
                    <a:pt x="9" y="311"/>
                    <a:pt x="4" y="311"/>
                    <a:pt x="0" y="306"/>
                  </a:cubicBezTo>
                  <a:cubicBezTo>
                    <a:pt x="12" y="205"/>
                    <a:pt x="17" y="102"/>
                    <a:pt x="26" y="0"/>
                  </a:cubicBezTo>
                  <a:close/>
                </a:path>
              </a:pathLst>
            </a:custGeom>
            <a:solidFill>
              <a:srgbClr val="544C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3" name="Freeform 20">
              <a:extLst>
                <a:ext uri="{FF2B5EF4-FFF2-40B4-BE49-F238E27FC236}">
                  <a16:creationId xmlns:a16="http://schemas.microsoft.com/office/drawing/2014/main" id="{64861EE4-7499-4FBA-BDF6-392FCCEC576D}"/>
                </a:ext>
              </a:extLst>
            </p:cNvPr>
            <p:cNvSpPr>
              <a:spLocks/>
            </p:cNvSpPr>
            <p:nvPr/>
          </p:nvSpPr>
          <p:spPr bwMode="auto">
            <a:xfrm>
              <a:off x="-33338" y="1036638"/>
              <a:ext cx="773113" cy="584200"/>
            </a:xfrm>
            <a:custGeom>
              <a:avLst/>
              <a:gdLst>
                <a:gd name="T0" fmla="*/ 197 w 205"/>
                <a:gd name="T1" fmla="*/ 153 h 155"/>
                <a:gd name="T2" fmla="*/ 200 w 205"/>
                <a:gd name="T3" fmla="*/ 36 h 155"/>
                <a:gd name="T4" fmla="*/ 179 w 205"/>
                <a:gd name="T5" fmla="*/ 18 h 155"/>
                <a:gd name="T6" fmla="*/ 20 w 205"/>
                <a:gd name="T7" fmla="*/ 19 h 155"/>
                <a:gd name="T8" fmla="*/ 8 w 205"/>
                <a:gd name="T9" fmla="*/ 31 h 155"/>
                <a:gd name="T10" fmla="*/ 11 w 205"/>
                <a:gd name="T11" fmla="*/ 117 h 155"/>
                <a:gd name="T12" fmla="*/ 8 w 205"/>
                <a:gd name="T13" fmla="*/ 137 h 155"/>
                <a:gd name="T14" fmla="*/ 4 w 205"/>
                <a:gd name="T15" fmla="*/ 99 h 155"/>
                <a:gd name="T16" fmla="*/ 2 w 205"/>
                <a:gd name="T17" fmla="*/ 29 h 155"/>
                <a:gd name="T18" fmla="*/ 21 w 205"/>
                <a:gd name="T19" fmla="*/ 9 h 155"/>
                <a:gd name="T20" fmla="*/ 55 w 205"/>
                <a:gd name="T21" fmla="*/ 0 h 155"/>
                <a:gd name="T22" fmla="*/ 84 w 205"/>
                <a:gd name="T23" fmla="*/ 12 h 155"/>
                <a:gd name="T24" fmla="*/ 126 w 205"/>
                <a:gd name="T25" fmla="*/ 12 h 155"/>
                <a:gd name="T26" fmla="*/ 144 w 205"/>
                <a:gd name="T27" fmla="*/ 6 h 155"/>
                <a:gd name="T28" fmla="*/ 164 w 205"/>
                <a:gd name="T29" fmla="*/ 8 h 155"/>
                <a:gd name="T30" fmla="*/ 204 w 205"/>
                <a:gd name="T31" fmla="*/ 54 h 155"/>
                <a:gd name="T32" fmla="*/ 199 w 205"/>
                <a:gd name="T33" fmla="*/ 153 h 155"/>
                <a:gd name="T34" fmla="*/ 197 w 205"/>
                <a:gd name="T35" fmla="*/ 153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5" h="155">
                  <a:moveTo>
                    <a:pt x="197" y="153"/>
                  </a:moveTo>
                  <a:cubicBezTo>
                    <a:pt x="200" y="114"/>
                    <a:pt x="199" y="75"/>
                    <a:pt x="200" y="36"/>
                  </a:cubicBezTo>
                  <a:cubicBezTo>
                    <a:pt x="201" y="18"/>
                    <a:pt x="193" y="16"/>
                    <a:pt x="179" y="18"/>
                  </a:cubicBezTo>
                  <a:cubicBezTo>
                    <a:pt x="126" y="24"/>
                    <a:pt x="73" y="23"/>
                    <a:pt x="20" y="19"/>
                  </a:cubicBezTo>
                  <a:cubicBezTo>
                    <a:pt x="8" y="18"/>
                    <a:pt x="8" y="24"/>
                    <a:pt x="8" y="31"/>
                  </a:cubicBezTo>
                  <a:cubicBezTo>
                    <a:pt x="9" y="60"/>
                    <a:pt x="6" y="88"/>
                    <a:pt x="11" y="117"/>
                  </a:cubicBezTo>
                  <a:cubicBezTo>
                    <a:pt x="13" y="123"/>
                    <a:pt x="15" y="131"/>
                    <a:pt x="8" y="137"/>
                  </a:cubicBezTo>
                  <a:cubicBezTo>
                    <a:pt x="0" y="125"/>
                    <a:pt x="5" y="112"/>
                    <a:pt x="4" y="99"/>
                  </a:cubicBezTo>
                  <a:cubicBezTo>
                    <a:pt x="3" y="76"/>
                    <a:pt x="3" y="52"/>
                    <a:pt x="2" y="29"/>
                  </a:cubicBezTo>
                  <a:cubicBezTo>
                    <a:pt x="1" y="15"/>
                    <a:pt x="7" y="10"/>
                    <a:pt x="21" y="9"/>
                  </a:cubicBezTo>
                  <a:cubicBezTo>
                    <a:pt x="33" y="9"/>
                    <a:pt x="47" y="13"/>
                    <a:pt x="55" y="0"/>
                  </a:cubicBezTo>
                  <a:cubicBezTo>
                    <a:pt x="63" y="10"/>
                    <a:pt x="72" y="13"/>
                    <a:pt x="84" y="12"/>
                  </a:cubicBezTo>
                  <a:cubicBezTo>
                    <a:pt x="98" y="11"/>
                    <a:pt x="112" y="12"/>
                    <a:pt x="126" y="12"/>
                  </a:cubicBezTo>
                  <a:cubicBezTo>
                    <a:pt x="132" y="12"/>
                    <a:pt x="139" y="13"/>
                    <a:pt x="144" y="6"/>
                  </a:cubicBezTo>
                  <a:cubicBezTo>
                    <a:pt x="151" y="7"/>
                    <a:pt x="157" y="8"/>
                    <a:pt x="164" y="8"/>
                  </a:cubicBezTo>
                  <a:cubicBezTo>
                    <a:pt x="204" y="13"/>
                    <a:pt x="204" y="13"/>
                    <a:pt x="204" y="54"/>
                  </a:cubicBezTo>
                  <a:cubicBezTo>
                    <a:pt x="204" y="87"/>
                    <a:pt x="205" y="120"/>
                    <a:pt x="199" y="153"/>
                  </a:cubicBezTo>
                  <a:cubicBezTo>
                    <a:pt x="198" y="155"/>
                    <a:pt x="198" y="155"/>
                    <a:pt x="197" y="153"/>
                  </a:cubicBezTo>
                  <a:close/>
                </a:path>
              </a:pathLst>
            </a:custGeom>
            <a:solidFill>
              <a:srgbClr val="6D66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5" name="Freeform 22">
              <a:extLst>
                <a:ext uri="{FF2B5EF4-FFF2-40B4-BE49-F238E27FC236}">
                  <a16:creationId xmlns:a16="http://schemas.microsoft.com/office/drawing/2014/main" id="{8FEB5B9F-B0D2-4AD1-B359-6916743C534A}"/>
                </a:ext>
              </a:extLst>
            </p:cNvPr>
            <p:cNvSpPr>
              <a:spLocks/>
            </p:cNvSpPr>
            <p:nvPr/>
          </p:nvSpPr>
          <p:spPr bwMode="auto">
            <a:xfrm>
              <a:off x="173038" y="990600"/>
              <a:ext cx="392113" cy="112713"/>
            </a:xfrm>
            <a:custGeom>
              <a:avLst/>
              <a:gdLst>
                <a:gd name="T0" fmla="*/ 89 w 104"/>
                <a:gd name="T1" fmla="*/ 18 h 30"/>
                <a:gd name="T2" fmla="*/ 87 w 104"/>
                <a:gd name="T3" fmla="*/ 29 h 30"/>
                <a:gd name="T4" fmla="*/ 13 w 104"/>
                <a:gd name="T5" fmla="*/ 29 h 30"/>
                <a:gd name="T6" fmla="*/ 0 w 104"/>
                <a:gd name="T7" fmla="*/ 12 h 30"/>
                <a:gd name="T8" fmla="*/ 44 w 104"/>
                <a:gd name="T9" fmla="*/ 0 h 30"/>
                <a:gd name="T10" fmla="*/ 58 w 104"/>
                <a:gd name="T11" fmla="*/ 1 h 30"/>
                <a:gd name="T12" fmla="*/ 89 w 104"/>
                <a:gd name="T13" fmla="*/ 18 h 30"/>
              </a:gdLst>
              <a:ahLst/>
              <a:cxnLst>
                <a:cxn ang="0">
                  <a:pos x="T0" y="T1"/>
                </a:cxn>
                <a:cxn ang="0">
                  <a:pos x="T2" y="T3"/>
                </a:cxn>
                <a:cxn ang="0">
                  <a:pos x="T4" y="T5"/>
                </a:cxn>
                <a:cxn ang="0">
                  <a:pos x="T6" y="T7"/>
                </a:cxn>
                <a:cxn ang="0">
                  <a:pos x="T8" y="T9"/>
                </a:cxn>
                <a:cxn ang="0">
                  <a:pos x="T10" y="T11"/>
                </a:cxn>
                <a:cxn ang="0">
                  <a:pos x="T12" y="T13"/>
                </a:cxn>
              </a:cxnLst>
              <a:rect l="0" t="0" r="r" b="b"/>
              <a:pathLst>
                <a:path w="104" h="30">
                  <a:moveTo>
                    <a:pt x="89" y="18"/>
                  </a:moveTo>
                  <a:cubicBezTo>
                    <a:pt x="91" y="22"/>
                    <a:pt x="104" y="29"/>
                    <a:pt x="87" y="29"/>
                  </a:cubicBezTo>
                  <a:cubicBezTo>
                    <a:pt x="62" y="30"/>
                    <a:pt x="38" y="29"/>
                    <a:pt x="13" y="29"/>
                  </a:cubicBezTo>
                  <a:cubicBezTo>
                    <a:pt x="0" y="30"/>
                    <a:pt x="1" y="20"/>
                    <a:pt x="0" y="12"/>
                  </a:cubicBezTo>
                  <a:cubicBezTo>
                    <a:pt x="13" y="1"/>
                    <a:pt x="28" y="0"/>
                    <a:pt x="44" y="0"/>
                  </a:cubicBezTo>
                  <a:cubicBezTo>
                    <a:pt x="49" y="1"/>
                    <a:pt x="53" y="1"/>
                    <a:pt x="58" y="1"/>
                  </a:cubicBezTo>
                  <a:cubicBezTo>
                    <a:pt x="68" y="7"/>
                    <a:pt x="79" y="12"/>
                    <a:pt x="89" y="18"/>
                  </a:cubicBezTo>
                  <a:close/>
                </a:path>
              </a:pathLst>
            </a:custGeom>
            <a:solidFill>
              <a:srgbClr val="3C30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6" name="Freeform 23">
              <a:extLst>
                <a:ext uri="{FF2B5EF4-FFF2-40B4-BE49-F238E27FC236}">
                  <a16:creationId xmlns:a16="http://schemas.microsoft.com/office/drawing/2014/main" id="{540353E1-0C2C-4296-8749-D4FB2E8EE65A}"/>
                </a:ext>
              </a:extLst>
            </p:cNvPr>
            <p:cNvSpPr>
              <a:spLocks/>
            </p:cNvSpPr>
            <p:nvPr/>
          </p:nvSpPr>
          <p:spPr bwMode="auto">
            <a:xfrm>
              <a:off x="342900" y="-1108075"/>
              <a:ext cx="196850" cy="623888"/>
            </a:xfrm>
            <a:custGeom>
              <a:avLst/>
              <a:gdLst>
                <a:gd name="T0" fmla="*/ 51 w 52"/>
                <a:gd name="T1" fmla="*/ 32 h 165"/>
                <a:gd name="T2" fmla="*/ 52 w 52"/>
                <a:gd name="T3" fmla="*/ 39 h 165"/>
                <a:gd name="T4" fmla="*/ 44 w 52"/>
                <a:gd name="T5" fmla="*/ 45 h 165"/>
                <a:gd name="T6" fmla="*/ 44 w 52"/>
                <a:gd name="T7" fmla="*/ 130 h 165"/>
                <a:gd name="T8" fmla="*/ 48 w 52"/>
                <a:gd name="T9" fmla="*/ 150 h 165"/>
                <a:gd name="T10" fmla="*/ 31 w 52"/>
                <a:gd name="T11" fmla="*/ 165 h 165"/>
                <a:gd name="T12" fmla="*/ 13 w 52"/>
                <a:gd name="T13" fmla="*/ 130 h 165"/>
                <a:gd name="T14" fmla="*/ 1 w 52"/>
                <a:gd name="T15" fmla="*/ 121 h 165"/>
                <a:gd name="T16" fmla="*/ 31 w 52"/>
                <a:gd name="T17" fmla="*/ 130 h 165"/>
                <a:gd name="T18" fmla="*/ 28 w 52"/>
                <a:gd name="T19" fmla="*/ 81 h 165"/>
                <a:gd name="T20" fmla="*/ 29 w 52"/>
                <a:gd name="T21" fmla="*/ 72 h 165"/>
                <a:gd name="T22" fmla="*/ 35 w 52"/>
                <a:gd name="T23" fmla="*/ 68 h 165"/>
                <a:gd name="T24" fmla="*/ 33 w 52"/>
                <a:gd name="T25" fmla="*/ 13 h 165"/>
                <a:gd name="T26" fmla="*/ 37 w 52"/>
                <a:gd name="T27" fmla="*/ 0 h 165"/>
                <a:gd name="T28" fmla="*/ 40 w 52"/>
                <a:gd name="T29" fmla="*/ 29 h 165"/>
                <a:gd name="T30" fmla="*/ 51 w 52"/>
                <a:gd name="T31" fmla="*/ 32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2" h="165">
                  <a:moveTo>
                    <a:pt x="51" y="32"/>
                  </a:moveTo>
                  <a:cubicBezTo>
                    <a:pt x="52" y="34"/>
                    <a:pt x="52" y="36"/>
                    <a:pt x="52" y="39"/>
                  </a:cubicBezTo>
                  <a:cubicBezTo>
                    <a:pt x="49" y="41"/>
                    <a:pt x="43" y="43"/>
                    <a:pt x="44" y="45"/>
                  </a:cubicBezTo>
                  <a:cubicBezTo>
                    <a:pt x="47" y="73"/>
                    <a:pt x="40" y="102"/>
                    <a:pt x="44" y="130"/>
                  </a:cubicBezTo>
                  <a:cubicBezTo>
                    <a:pt x="36" y="139"/>
                    <a:pt x="50" y="143"/>
                    <a:pt x="48" y="150"/>
                  </a:cubicBezTo>
                  <a:cubicBezTo>
                    <a:pt x="42" y="155"/>
                    <a:pt x="37" y="160"/>
                    <a:pt x="31" y="165"/>
                  </a:cubicBezTo>
                  <a:cubicBezTo>
                    <a:pt x="29" y="151"/>
                    <a:pt x="40" y="131"/>
                    <a:pt x="13" y="130"/>
                  </a:cubicBezTo>
                  <a:cubicBezTo>
                    <a:pt x="8" y="129"/>
                    <a:pt x="0" y="131"/>
                    <a:pt x="1" y="121"/>
                  </a:cubicBezTo>
                  <a:cubicBezTo>
                    <a:pt x="10" y="128"/>
                    <a:pt x="22" y="123"/>
                    <a:pt x="31" y="130"/>
                  </a:cubicBezTo>
                  <a:cubicBezTo>
                    <a:pt x="28" y="113"/>
                    <a:pt x="41" y="96"/>
                    <a:pt x="28" y="81"/>
                  </a:cubicBezTo>
                  <a:cubicBezTo>
                    <a:pt x="28" y="78"/>
                    <a:pt x="29" y="75"/>
                    <a:pt x="29" y="72"/>
                  </a:cubicBezTo>
                  <a:cubicBezTo>
                    <a:pt x="36" y="78"/>
                    <a:pt x="35" y="73"/>
                    <a:pt x="35" y="68"/>
                  </a:cubicBezTo>
                  <a:cubicBezTo>
                    <a:pt x="34" y="50"/>
                    <a:pt x="34" y="32"/>
                    <a:pt x="33" y="13"/>
                  </a:cubicBezTo>
                  <a:cubicBezTo>
                    <a:pt x="36" y="10"/>
                    <a:pt x="32" y="4"/>
                    <a:pt x="37" y="0"/>
                  </a:cubicBezTo>
                  <a:cubicBezTo>
                    <a:pt x="41" y="10"/>
                    <a:pt x="40" y="20"/>
                    <a:pt x="40" y="29"/>
                  </a:cubicBezTo>
                  <a:cubicBezTo>
                    <a:pt x="41" y="44"/>
                    <a:pt x="47" y="32"/>
                    <a:pt x="51" y="32"/>
                  </a:cubicBezTo>
                  <a:close/>
                </a:path>
              </a:pathLst>
            </a:custGeom>
            <a:solidFill>
              <a:srgbClr val="5953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8" name="Freeform 25">
              <a:extLst>
                <a:ext uri="{FF2B5EF4-FFF2-40B4-BE49-F238E27FC236}">
                  <a16:creationId xmlns:a16="http://schemas.microsoft.com/office/drawing/2014/main" id="{FDEF6DCB-DDB3-45EF-8A51-A0D57495F12B}"/>
                </a:ext>
              </a:extLst>
            </p:cNvPr>
            <p:cNvSpPr>
              <a:spLocks/>
            </p:cNvSpPr>
            <p:nvPr/>
          </p:nvSpPr>
          <p:spPr bwMode="auto">
            <a:xfrm>
              <a:off x="342900" y="-1911350"/>
              <a:ext cx="117475" cy="358775"/>
            </a:xfrm>
            <a:custGeom>
              <a:avLst/>
              <a:gdLst>
                <a:gd name="T0" fmla="*/ 23 w 31"/>
                <a:gd name="T1" fmla="*/ 95 h 95"/>
                <a:gd name="T2" fmla="*/ 12 w 31"/>
                <a:gd name="T3" fmla="*/ 0 h 95"/>
                <a:gd name="T4" fmla="*/ 23 w 31"/>
                <a:gd name="T5" fmla="*/ 95 h 95"/>
              </a:gdLst>
              <a:ahLst/>
              <a:cxnLst>
                <a:cxn ang="0">
                  <a:pos x="T0" y="T1"/>
                </a:cxn>
                <a:cxn ang="0">
                  <a:pos x="T2" y="T3"/>
                </a:cxn>
                <a:cxn ang="0">
                  <a:pos x="T4" y="T5"/>
                </a:cxn>
              </a:cxnLst>
              <a:rect l="0" t="0" r="r" b="b"/>
              <a:pathLst>
                <a:path w="31" h="95">
                  <a:moveTo>
                    <a:pt x="23" y="95"/>
                  </a:moveTo>
                  <a:cubicBezTo>
                    <a:pt x="4" y="73"/>
                    <a:pt x="0" y="35"/>
                    <a:pt x="12" y="0"/>
                  </a:cubicBezTo>
                  <a:cubicBezTo>
                    <a:pt x="16" y="31"/>
                    <a:pt x="31" y="60"/>
                    <a:pt x="23" y="95"/>
                  </a:cubicBezTo>
                  <a:close/>
                </a:path>
              </a:pathLst>
            </a:custGeom>
            <a:solidFill>
              <a:srgbClr val="8D99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1" name="Freeform 28">
              <a:extLst>
                <a:ext uri="{FF2B5EF4-FFF2-40B4-BE49-F238E27FC236}">
                  <a16:creationId xmlns:a16="http://schemas.microsoft.com/office/drawing/2014/main" id="{6547E28A-06D8-4DD6-8522-0AA9654A775F}"/>
                </a:ext>
              </a:extLst>
            </p:cNvPr>
            <p:cNvSpPr>
              <a:spLocks/>
            </p:cNvSpPr>
            <p:nvPr/>
          </p:nvSpPr>
          <p:spPr bwMode="auto">
            <a:xfrm>
              <a:off x="361950" y="-1477962"/>
              <a:ext cx="128588" cy="419100"/>
            </a:xfrm>
            <a:custGeom>
              <a:avLst/>
              <a:gdLst>
                <a:gd name="T0" fmla="*/ 32 w 34"/>
                <a:gd name="T1" fmla="*/ 98 h 111"/>
                <a:gd name="T2" fmla="*/ 28 w 34"/>
                <a:gd name="T3" fmla="*/ 111 h 111"/>
                <a:gd name="T4" fmla="*/ 20 w 34"/>
                <a:gd name="T5" fmla="*/ 37 h 111"/>
                <a:gd name="T6" fmla="*/ 11 w 34"/>
                <a:gd name="T7" fmla="*/ 26 h 111"/>
                <a:gd name="T8" fmla="*/ 11 w 34"/>
                <a:gd name="T9" fmla="*/ 8 h 111"/>
                <a:gd name="T10" fmla="*/ 21 w 34"/>
                <a:gd name="T11" fmla="*/ 1 h 111"/>
                <a:gd name="T12" fmla="*/ 32 w 34"/>
                <a:gd name="T13" fmla="*/ 98 h 111"/>
              </a:gdLst>
              <a:ahLst/>
              <a:cxnLst>
                <a:cxn ang="0">
                  <a:pos x="T0" y="T1"/>
                </a:cxn>
                <a:cxn ang="0">
                  <a:pos x="T2" y="T3"/>
                </a:cxn>
                <a:cxn ang="0">
                  <a:pos x="T4" y="T5"/>
                </a:cxn>
                <a:cxn ang="0">
                  <a:pos x="T6" y="T7"/>
                </a:cxn>
                <a:cxn ang="0">
                  <a:pos x="T8" y="T9"/>
                </a:cxn>
                <a:cxn ang="0">
                  <a:pos x="T10" y="T11"/>
                </a:cxn>
                <a:cxn ang="0">
                  <a:pos x="T12" y="T13"/>
                </a:cxn>
              </a:cxnLst>
              <a:rect l="0" t="0" r="r" b="b"/>
              <a:pathLst>
                <a:path w="34" h="111">
                  <a:moveTo>
                    <a:pt x="32" y="98"/>
                  </a:moveTo>
                  <a:cubicBezTo>
                    <a:pt x="31" y="103"/>
                    <a:pt x="32" y="108"/>
                    <a:pt x="28" y="111"/>
                  </a:cubicBezTo>
                  <a:cubicBezTo>
                    <a:pt x="27" y="86"/>
                    <a:pt x="23" y="62"/>
                    <a:pt x="20" y="37"/>
                  </a:cubicBezTo>
                  <a:cubicBezTo>
                    <a:pt x="19" y="30"/>
                    <a:pt x="16" y="28"/>
                    <a:pt x="11" y="26"/>
                  </a:cubicBezTo>
                  <a:cubicBezTo>
                    <a:pt x="15" y="20"/>
                    <a:pt x="0" y="14"/>
                    <a:pt x="11" y="8"/>
                  </a:cubicBezTo>
                  <a:cubicBezTo>
                    <a:pt x="20" y="12"/>
                    <a:pt x="12" y="0"/>
                    <a:pt x="21" y="1"/>
                  </a:cubicBezTo>
                  <a:cubicBezTo>
                    <a:pt x="24" y="33"/>
                    <a:pt x="34" y="65"/>
                    <a:pt x="32" y="98"/>
                  </a:cubicBezTo>
                  <a:close/>
                </a:path>
              </a:pathLst>
            </a:custGeom>
            <a:solidFill>
              <a:srgbClr val="534E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2" name="Freeform 31">
              <a:extLst>
                <a:ext uri="{FF2B5EF4-FFF2-40B4-BE49-F238E27FC236}">
                  <a16:creationId xmlns:a16="http://schemas.microsoft.com/office/drawing/2014/main" id="{09C6FD35-1FF3-4C11-9157-1C86B6C754E2}"/>
                </a:ext>
              </a:extLst>
            </p:cNvPr>
            <p:cNvSpPr>
              <a:spLocks/>
            </p:cNvSpPr>
            <p:nvPr/>
          </p:nvSpPr>
          <p:spPr bwMode="auto">
            <a:xfrm>
              <a:off x="26988" y="1889125"/>
              <a:ext cx="452438" cy="82550"/>
            </a:xfrm>
            <a:custGeom>
              <a:avLst/>
              <a:gdLst>
                <a:gd name="T0" fmla="*/ 1 w 120"/>
                <a:gd name="T1" fmla="*/ 0 h 22"/>
                <a:gd name="T2" fmla="*/ 54 w 120"/>
                <a:gd name="T3" fmla="*/ 15 h 22"/>
                <a:gd name="T4" fmla="*/ 120 w 120"/>
                <a:gd name="T5" fmla="*/ 19 h 22"/>
                <a:gd name="T6" fmla="*/ 18 w 120"/>
                <a:gd name="T7" fmla="*/ 16 h 22"/>
                <a:gd name="T8" fmla="*/ 1 w 120"/>
                <a:gd name="T9" fmla="*/ 0 h 22"/>
              </a:gdLst>
              <a:ahLst/>
              <a:cxnLst>
                <a:cxn ang="0">
                  <a:pos x="T0" y="T1"/>
                </a:cxn>
                <a:cxn ang="0">
                  <a:pos x="T2" y="T3"/>
                </a:cxn>
                <a:cxn ang="0">
                  <a:pos x="T4" y="T5"/>
                </a:cxn>
                <a:cxn ang="0">
                  <a:pos x="T6" y="T7"/>
                </a:cxn>
                <a:cxn ang="0">
                  <a:pos x="T8" y="T9"/>
                </a:cxn>
              </a:cxnLst>
              <a:rect l="0" t="0" r="r" b="b"/>
              <a:pathLst>
                <a:path w="120" h="22">
                  <a:moveTo>
                    <a:pt x="1" y="0"/>
                  </a:moveTo>
                  <a:cubicBezTo>
                    <a:pt x="16" y="15"/>
                    <a:pt x="35" y="13"/>
                    <a:pt x="54" y="15"/>
                  </a:cubicBezTo>
                  <a:cubicBezTo>
                    <a:pt x="76" y="17"/>
                    <a:pt x="98" y="11"/>
                    <a:pt x="120" y="19"/>
                  </a:cubicBezTo>
                  <a:cubicBezTo>
                    <a:pt x="86" y="19"/>
                    <a:pt x="52" y="22"/>
                    <a:pt x="18" y="16"/>
                  </a:cubicBezTo>
                  <a:cubicBezTo>
                    <a:pt x="7" y="15"/>
                    <a:pt x="0" y="11"/>
                    <a:pt x="1" y="0"/>
                  </a:cubicBezTo>
                  <a:close/>
                </a:path>
              </a:pathLst>
            </a:custGeom>
            <a:solidFill>
              <a:srgbClr val="6C65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1" name="Freeform 40">
              <a:extLst>
                <a:ext uri="{FF2B5EF4-FFF2-40B4-BE49-F238E27FC236}">
                  <a16:creationId xmlns:a16="http://schemas.microsoft.com/office/drawing/2014/main" id="{1AA94E92-DDDE-4400-B9CD-223FB55A0E54}"/>
                </a:ext>
              </a:extLst>
            </p:cNvPr>
            <p:cNvSpPr>
              <a:spLocks/>
            </p:cNvSpPr>
            <p:nvPr/>
          </p:nvSpPr>
          <p:spPr bwMode="auto">
            <a:xfrm>
              <a:off x="671513" y="1612900"/>
              <a:ext cx="60325" cy="257175"/>
            </a:xfrm>
            <a:custGeom>
              <a:avLst/>
              <a:gdLst>
                <a:gd name="T0" fmla="*/ 10 w 16"/>
                <a:gd name="T1" fmla="*/ 0 h 68"/>
                <a:gd name="T2" fmla="*/ 12 w 16"/>
                <a:gd name="T3" fmla="*/ 0 h 68"/>
                <a:gd name="T4" fmla="*/ 8 w 16"/>
                <a:gd name="T5" fmla="*/ 68 h 68"/>
                <a:gd name="T6" fmla="*/ 10 w 16"/>
                <a:gd name="T7" fmla="*/ 0 h 68"/>
              </a:gdLst>
              <a:ahLst/>
              <a:cxnLst>
                <a:cxn ang="0">
                  <a:pos x="T0" y="T1"/>
                </a:cxn>
                <a:cxn ang="0">
                  <a:pos x="T2" y="T3"/>
                </a:cxn>
                <a:cxn ang="0">
                  <a:pos x="T4" y="T5"/>
                </a:cxn>
                <a:cxn ang="0">
                  <a:pos x="T6" y="T7"/>
                </a:cxn>
              </a:cxnLst>
              <a:rect l="0" t="0" r="r" b="b"/>
              <a:pathLst>
                <a:path w="16" h="68">
                  <a:moveTo>
                    <a:pt x="10" y="0"/>
                  </a:moveTo>
                  <a:cubicBezTo>
                    <a:pt x="10" y="0"/>
                    <a:pt x="11" y="0"/>
                    <a:pt x="12" y="0"/>
                  </a:cubicBezTo>
                  <a:cubicBezTo>
                    <a:pt x="16" y="23"/>
                    <a:pt x="11" y="45"/>
                    <a:pt x="8" y="68"/>
                  </a:cubicBezTo>
                  <a:cubicBezTo>
                    <a:pt x="0" y="45"/>
                    <a:pt x="13" y="23"/>
                    <a:pt x="10" y="0"/>
                  </a:cubicBezTo>
                  <a:close/>
                </a:path>
              </a:pathLst>
            </a:custGeom>
            <a:solidFill>
              <a:srgbClr val="6A62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9" name="Freeform 48">
              <a:extLst>
                <a:ext uri="{FF2B5EF4-FFF2-40B4-BE49-F238E27FC236}">
                  <a16:creationId xmlns:a16="http://schemas.microsoft.com/office/drawing/2014/main" id="{D23D4757-79E6-4071-89BA-1D21ED80FA4B}"/>
                </a:ext>
              </a:extLst>
            </p:cNvPr>
            <p:cNvSpPr>
              <a:spLocks/>
            </p:cNvSpPr>
            <p:nvPr/>
          </p:nvSpPr>
          <p:spPr bwMode="auto">
            <a:xfrm>
              <a:off x="523875" y="1916113"/>
              <a:ext cx="136525" cy="33338"/>
            </a:xfrm>
            <a:custGeom>
              <a:avLst/>
              <a:gdLst>
                <a:gd name="T0" fmla="*/ 17 w 36"/>
                <a:gd name="T1" fmla="*/ 9 h 9"/>
                <a:gd name="T2" fmla="*/ 0 w 36"/>
                <a:gd name="T3" fmla="*/ 7 h 9"/>
                <a:gd name="T4" fmla="*/ 36 w 36"/>
                <a:gd name="T5" fmla="*/ 8 h 9"/>
                <a:gd name="T6" fmla="*/ 17 w 36"/>
                <a:gd name="T7" fmla="*/ 9 h 9"/>
              </a:gdLst>
              <a:ahLst/>
              <a:cxnLst>
                <a:cxn ang="0">
                  <a:pos x="T0" y="T1"/>
                </a:cxn>
                <a:cxn ang="0">
                  <a:pos x="T2" y="T3"/>
                </a:cxn>
                <a:cxn ang="0">
                  <a:pos x="T4" y="T5"/>
                </a:cxn>
                <a:cxn ang="0">
                  <a:pos x="T6" y="T7"/>
                </a:cxn>
              </a:cxnLst>
              <a:rect l="0" t="0" r="r" b="b"/>
              <a:pathLst>
                <a:path w="36" h="9">
                  <a:moveTo>
                    <a:pt x="17" y="9"/>
                  </a:moveTo>
                  <a:cubicBezTo>
                    <a:pt x="11" y="8"/>
                    <a:pt x="6" y="7"/>
                    <a:pt x="0" y="7"/>
                  </a:cubicBezTo>
                  <a:cubicBezTo>
                    <a:pt x="12" y="6"/>
                    <a:pt x="24" y="0"/>
                    <a:pt x="36" y="8"/>
                  </a:cubicBezTo>
                  <a:cubicBezTo>
                    <a:pt x="29" y="8"/>
                    <a:pt x="23" y="8"/>
                    <a:pt x="17" y="9"/>
                  </a:cubicBezTo>
                  <a:close/>
                </a:path>
              </a:pathLst>
            </a:custGeom>
            <a:solidFill>
              <a:srgbClr val="5F59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1834" name="Grupo 1833">
            <a:extLst>
              <a:ext uri="{FF2B5EF4-FFF2-40B4-BE49-F238E27FC236}">
                <a16:creationId xmlns:a16="http://schemas.microsoft.com/office/drawing/2014/main" id="{FEA44B63-4FC1-49E9-90DA-0DA4D5059790}"/>
              </a:ext>
            </a:extLst>
          </p:cNvPr>
          <p:cNvGrpSpPr/>
          <p:nvPr/>
        </p:nvGrpSpPr>
        <p:grpSpPr>
          <a:xfrm>
            <a:off x="5667804" y="2221013"/>
            <a:ext cx="1207017" cy="2233347"/>
            <a:chOff x="-2719388" y="-1866900"/>
            <a:chExt cx="2089151" cy="3865563"/>
          </a:xfrm>
        </p:grpSpPr>
        <p:sp>
          <p:nvSpPr>
            <p:cNvPr id="11" name="Freeform 6">
              <a:extLst>
                <a:ext uri="{FF2B5EF4-FFF2-40B4-BE49-F238E27FC236}">
                  <a16:creationId xmlns:a16="http://schemas.microsoft.com/office/drawing/2014/main" id="{2E7164E2-E480-4E6A-AD32-0069FDD2E6F1}"/>
                </a:ext>
              </a:extLst>
            </p:cNvPr>
            <p:cNvSpPr>
              <a:spLocks/>
            </p:cNvSpPr>
            <p:nvPr/>
          </p:nvSpPr>
          <p:spPr bwMode="auto">
            <a:xfrm>
              <a:off x="-1511300" y="-1111250"/>
              <a:ext cx="877888" cy="1128713"/>
            </a:xfrm>
            <a:custGeom>
              <a:avLst/>
              <a:gdLst>
                <a:gd name="T0" fmla="*/ 5 w 233"/>
                <a:gd name="T1" fmla="*/ 24 h 299"/>
                <a:gd name="T2" fmla="*/ 178 w 233"/>
                <a:gd name="T3" fmla="*/ 76 h 299"/>
                <a:gd name="T4" fmla="*/ 197 w 233"/>
                <a:gd name="T5" fmla="*/ 288 h 299"/>
                <a:gd name="T6" fmla="*/ 189 w 233"/>
                <a:gd name="T7" fmla="*/ 299 h 299"/>
                <a:gd name="T8" fmla="*/ 146 w 233"/>
                <a:gd name="T9" fmla="*/ 246 h 299"/>
                <a:gd name="T10" fmla="*/ 31 w 233"/>
                <a:gd name="T11" fmla="*/ 103 h 299"/>
                <a:gd name="T12" fmla="*/ 1 w 233"/>
                <a:gd name="T13" fmla="*/ 27 h 299"/>
                <a:gd name="T14" fmla="*/ 5 w 233"/>
                <a:gd name="T15" fmla="*/ 24 h 2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3" h="299">
                  <a:moveTo>
                    <a:pt x="5" y="24"/>
                  </a:moveTo>
                  <a:cubicBezTo>
                    <a:pt x="72" y="0"/>
                    <a:pt x="132" y="20"/>
                    <a:pt x="178" y="76"/>
                  </a:cubicBezTo>
                  <a:cubicBezTo>
                    <a:pt x="233" y="143"/>
                    <a:pt x="227" y="214"/>
                    <a:pt x="197" y="288"/>
                  </a:cubicBezTo>
                  <a:cubicBezTo>
                    <a:pt x="196" y="290"/>
                    <a:pt x="194" y="292"/>
                    <a:pt x="189" y="299"/>
                  </a:cubicBezTo>
                  <a:cubicBezTo>
                    <a:pt x="187" y="267"/>
                    <a:pt x="164" y="260"/>
                    <a:pt x="146" y="246"/>
                  </a:cubicBezTo>
                  <a:cubicBezTo>
                    <a:pt x="97" y="206"/>
                    <a:pt x="50" y="164"/>
                    <a:pt x="31" y="103"/>
                  </a:cubicBezTo>
                  <a:cubicBezTo>
                    <a:pt x="22" y="76"/>
                    <a:pt x="0" y="56"/>
                    <a:pt x="1" y="27"/>
                  </a:cubicBezTo>
                  <a:cubicBezTo>
                    <a:pt x="1" y="25"/>
                    <a:pt x="3" y="24"/>
                    <a:pt x="5" y="24"/>
                  </a:cubicBezTo>
                  <a:close/>
                </a:path>
              </a:pathLst>
            </a:custGeom>
            <a:solidFill>
              <a:srgbClr val="536D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2">
              <a:extLst>
                <a:ext uri="{FF2B5EF4-FFF2-40B4-BE49-F238E27FC236}">
                  <a16:creationId xmlns:a16="http://schemas.microsoft.com/office/drawing/2014/main" id="{971E711E-6473-4F03-85CD-0A3D1515ECA8}"/>
                </a:ext>
              </a:extLst>
            </p:cNvPr>
            <p:cNvSpPr>
              <a:spLocks/>
            </p:cNvSpPr>
            <p:nvPr/>
          </p:nvSpPr>
          <p:spPr bwMode="auto">
            <a:xfrm>
              <a:off x="-1579563" y="-1828800"/>
              <a:ext cx="869950" cy="471488"/>
            </a:xfrm>
            <a:custGeom>
              <a:avLst/>
              <a:gdLst>
                <a:gd name="T0" fmla="*/ 2 w 231"/>
                <a:gd name="T1" fmla="*/ 119 h 125"/>
                <a:gd name="T2" fmla="*/ 21 w 231"/>
                <a:gd name="T3" fmla="*/ 51 h 125"/>
                <a:gd name="T4" fmla="*/ 82 w 231"/>
                <a:gd name="T5" fmla="*/ 4 h 125"/>
                <a:gd name="T6" fmla="*/ 170 w 231"/>
                <a:gd name="T7" fmla="*/ 25 h 125"/>
                <a:gd name="T8" fmla="*/ 185 w 231"/>
                <a:gd name="T9" fmla="*/ 29 h 125"/>
                <a:gd name="T10" fmla="*/ 231 w 231"/>
                <a:gd name="T11" fmla="*/ 49 h 125"/>
                <a:gd name="T12" fmla="*/ 194 w 231"/>
                <a:gd name="T13" fmla="*/ 65 h 125"/>
                <a:gd name="T14" fmla="*/ 38 w 231"/>
                <a:gd name="T15" fmla="*/ 118 h 125"/>
                <a:gd name="T16" fmla="*/ 3 w 231"/>
                <a:gd name="T17" fmla="*/ 125 h 125"/>
                <a:gd name="T18" fmla="*/ 2 w 231"/>
                <a:gd name="T19" fmla="*/ 11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1" h="125">
                  <a:moveTo>
                    <a:pt x="2" y="119"/>
                  </a:moveTo>
                  <a:cubicBezTo>
                    <a:pt x="6" y="96"/>
                    <a:pt x="12" y="74"/>
                    <a:pt x="21" y="51"/>
                  </a:cubicBezTo>
                  <a:cubicBezTo>
                    <a:pt x="34" y="21"/>
                    <a:pt x="50" y="7"/>
                    <a:pt x="82" y="4"/>
                  </a:cubicBezTo>
                  <a:cubicBezTo>
                    <a:pt x="114" y="0"/>
                    <a:pt x="144" y="2"/>
                    <a:pt x="170" y="25"/>
                  </a:cubicBezTo>
                  <a:cubicBezTo>
                    <a:pt x="174" y="29"/>
                    <a:pt x="180" y="27"/>
                    <a:pt x="185" y="29"/>
                  </a:cubicBezTo>
                  <a:cubicBezTo>
                    <a:pt x="201" y="32"/>
                    <a:pt x="218" y="35"/>
                    <a:pt x="231" y="49"/>
                  </a:cubicBezTo>
                  <a:cubicBezTo>
                    <a:pt x="224" y="66"/>
                    <a:pt x="208" y="62"/>
                    <a:pt x="194" y="65"/>
                  </a:cubicBezTo>
                  <a:cubicBezTo>
                    <a:pt x="141" y="78"/>
                    <a:pt x="90" y="101"/>
                    <a:pt x="38" y="118"/>
                  </a:cubicBezTo>
                  <a:cubicBezTo>
                    <a:pt x="26" y="121"/>
                    <a:pt x="15" y="125"/>
                    <a:pt x="3" y="125"/>
                  </a:cubicBezTo>
                  <a:cubicBezTo>
                    <a:pt x="1" y="124"/>
                    <a:pt x="0" y="122"/>
                    <a:pt x="2" y="119"/>
                  </a:cubicBezTo>
                  <a:close/>
                </a:path>
              </a:pathLst>
            </a:custGeom>
            <a:solidFill>
              <a:srgbClr val="5F8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0" name="Freeform 17">
              <a:extLst>
                <a:ext uri="{FF2B5EF4-FFF2-40B4-BE49-F238E27FC236}">
                  <a16:creationId xmlns:a16="http://schemas.microsoft.com/office/drawing/2014/main" id="{90ABDE71-16C4-4DD9-A2E4-03B0133B17EE}"/>
                </a:ext>
              </a:extLst>
            </p:cNvPr>
            <p:cNvSpPr>
              <a:spLocks/>
            </p:cNvSpPr>
            <p:nvPr/>
          </p:nvSpPr>
          <p:spPr bwMode="auto">
            <a:xfrm>
              <a:off x="-2047875" y="598488"/>
              <a:ext cx="396875" cy="274638"/>
            </a:xfrm>
            <a:custGeom>
              <a:avLst/>
              <a:gdLst>
                <a:gd name="T0" fmla="*/ 6 w 105"/>
                <a:gd name="T1" fmla="*/ 57 h 73"/>
                <a:gd name="T2" fmla="*/ 6 w 105"/>
                <a:gd name="T3" fmla="*/ 55 h 73"/>
                <a:gd name="T4" fmla="*/ 61 w 105"/>
                <a:gd name="T5" fmla="*/ 13 h 73"/>
                <a:gd name="T6" fmla="*/ 71 w 105"/>
                <a:gd name="T7" fmla="*/ 17 h 73"/>
                <a:gd name="T8" fmla="*/ 103 w 105"/>
                <a:gd name="T9" fmla="*/ 52 h 73"/>
                <a:gd name="T10" fmla="*/ 96 w 105"/>
                <a:gd name="T11" fmla="*/ 61 h 73"/>
                <a:gd name="T12" fmla="*/ 6 w 105"/>
                <a:gd name="T13" fmla="*/ 57 h 73"/>
              </a:gdLst>
              <a:ahLst/>
              <a:cxnLst>
                <a:cxn ang="0">
                  <a:pos x="T0" y="T1"/>
                </a:cxn>
                <a:cxn ang="0">
                  <a:pos x="T2" y="T3"/>
                </a:cxn>
                <a:cxn ang="0">
                  <a:pos x="T4" y="T5"/>
                </a:cxn>
                <a:cxn ang="0">
                  <a:pos x="T6" y="T7"/>
                </a:cxn>
                <a:cxn ang="0">
                  <a:pos x="T8" y="T9"/>
                </a:cxn>
                <a:cxn ang="0">
                  <a:pos x="T10" y="T11"/>
                </a:cxn>
                <a:cxn ang="0">
                  <a:pos x="T12" y="T13"/>
                </a:cxn>
              </a:cxnLst>
              <a:rect l="0" t="0" r="r" b="b"/>
              <a:pathLst>
                <a:path w="105" h="73">
                  <a:moveTo>
                    <a:pt x="6" y="57"/>
                  </a:moveTo>
                  <a:cubicBezTo>
                    <a:pt x="6" y="57"/>
                    <a:pt x="6" y="56"/>
                    <a:pt x="6" y="55"/>
                  </a:cubicBezTo>
                  <a:cubicBezTo>
                    <a:pt x="0" y="13"/>
                    <a:pt x="17" y="0"/>
                    <a:pt x="61" y="13"/>
                  </a:cubicBezTo>
                  <a:cubicBezTo>
                    <a:pt x="66" y="10"/>
                    <a:pt x="68" y="15"/>
                    <a:pt x="71" y="17"/>
                  </a:cubicBezTo>
                  <a:cubicBezTo>
                    <a:pt x="87" y="24"/>
                    <a:pt x="98" y="35"/>
                    <a:pt x="103" y="52"/>
                  </a:cubicBezTo>
                  <a:cubicBezTo>
                    <a:pt x="105" y="58"/>
                    <a:pt x="100" y="61"/>
                    <a:pt x="96" y="61"/>
                  </a:cubicBezTo>
                  <a:cubicBezTo>
                    <a:pt x="66" y="64"/>
                    <a:pt x="35" y="73"/>
                    <a:pt x="6" y="57"/>
                  </a:cubicBezTo>
                  <a:close/>
                </a:path>
              </a:pathLst>
            </a:custGeom>
            <a:solidFill>
              <a:srgbClr val="3D2F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7" name="Freeform 24">
              <a:extLst>
                <a:ext uri="{FF2B5EF4-FFF2-40B4-BE49-F238E27FC236}">
                  <a16:creationId xmlns:a16="http://schemas.microsoft.com/office/drawing/2014/main" id="{66FBD4E9-3D23-48E2-913E-A08854706B3E}"/>
                </a:ext>
              </a:extLst>
            </p:cNvPr>
            <p:cNvSpPr>
              <a:spLocks/>
            </p:cNvSpPr>
            <p:nvPr/>
          </p:nvSpPr>
          <p:spPr bwMode="auto">
            <a:xfrm>
              <a:off x="-847725" y="-1643062"/>
              <a:ext cx="217488" cy="176213"/>
            </a:xfrm>
            <a:custGeom>
              <a:avLst/>
              <a:gdLst>
                <a:gd name="T0" fmla="*/ 0 w 58"/>
                <a:gd name="T1" fmla="*/ 16 h 47"/>
                <a:gd name="T2" fmla="*/ 37 w 58"/>
                <a:gd name="T3" fmla="*/ 0 h 47"/>
                <a:gd name="T4" fmla="*/ 55 w 58"/>
                <a:gd name="T5" fmla="*/ 47 h 47"/>
                <a:gd name="T6" fmla="*/ 0 w 58"/>
                <a:gd name="T7" fmla="*/ 16 h 47"/>
              </a:gdLst>
              <a:ahLst/>
              <a:cxnLst>
                <a:cxn ang="0">
                  <a:pos x="T0" y="T1"/>
                </a:cxn>
                <a:cxn ang="0">
                  <a:pos x="T2" y="T3"/>
                </a:cxn>
                <a:cxn ang="0">
                  <a:pos x="T4" y="T5"/>
                </a:cxn>
                <a:cxn ang="0">
                  <a:pos x="T6" y="T7"/>
                </a:cxn>
              </a:cxnLst>
              <a:rect l="0" t="0" r="r" b="b"/>
              <a:pathLst>
                <a:path w="58" h="47">
                  <a:moveTo>
                    <a:pt x="0" y="16"/>
                  </a:moveTo>
                  <a:cubicBezTo>
                    <a:pt x="10" y="5"/>
                    <a:pt x="27" y="11"/>
                    <a:pt x="37" y="0"/>
                  </a:cubicBezTo>
                  <a:cubicBezTo>
                    <a:pt x="55" y="11"/>
                    <a:pt x="58" y="27"/>
                    <a:pt x="55" y="47"/>
                  </a:cubicBezTo>
                  <a:cubicBezTo>
                    <a:pt x="37" y="35"/>
                    <a:pt x="16" y="31"/>
                    <a:pt x="0" y="16"/>
                  </a:cubicBezTo>
                  <a:close/>
                </a:path>
              </a:pathLst>
            </a:custGeom>
            <a:solidFill>
              <a:srgbClr val="496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9" name="Freeform 26">
              <a:extLst>
                <a:ext uri="{FF2B5EF4-FFF2-40B4-BE49-F238E27FC236}">
                  <a16:creationId xmlns:a16="http://schemas.microsoft.com/office/drawing/2014/main" id="{917BA230-5EE9-410C-9BD8-AB8E66EECD0E}"/>
                </a:ext>
              </a:extLst>
            </p:cNvPr>
            <p:cNvSpPr>
              <a:spLocks/>
            </p:cNvSpPr>
            <p:nvPr/>
          </p:nvSpPr>
          <p:spPr bwMode="auto">
            <a:xfrm>
              <a:off x="-1817688" y="-6350"/>
              <a:ext cx="87313" cy="668338"/>
            </a:xfrm>
            <a:custGeom>
              <a:avLst/>
              <a:gdLst>
                <a:gd name="T0" fmla="*/ 10 w 23"/>
                <a:gd name="T1" fmla="*/ 177 h 177"/>
                <a:gd name="T2" fmla="*/ 0 w 23"/>
                <a:gd name="T3" fmla="*/ 173 h 177"/>
                <a:gd name="T4" fmla="*/ 1 w 23"/>
                <a:gd name="T5" fmla="*/ 137 h 177"/>
                <a:gd name="T6" fmla="*/ 18 w 23"/>
                <a:gd name="T7" fmla="*/ 1 h 177"/>
                <a:gd name="T8" fmla="*/ 22 w 23"/>
                <a:gd name="T9" fmla="*/ 1 h 177"/>
                <a:gd name="T10" fmla="*/ 14 w 23"/>
                <a:gd name="T11" fmla="*/ 114 h 177"/>
                <a:gd name="T12" fmla="*/ 10 w 23"/>
                <a:gd name="T13" fmla="*/ 177 h 177"/>
              </a:gdLst>
              <a:ahLst/>
              <a:cxnLst>
                <a:cxn ang="0">
                  <a:pos x="T0" y="T1"/>
                </a:cxn>
                <a:cxn ang="0">
                  <a:pos x="T2" y="T3"/>
                </a:cxn>
                <a:cxn ang="0">
                  <a:pos x="T4" y="T5"/>
                </a:cxn>
                <a:cxn ang="0">
                  <a:pos x="T6" y="T7"/>
                </a:cxn>
                <a:cxn ang="0">
                  <a:pos x="T8" y="T9"/>
                </a:cxn>
                <a:cxn ang="0">
                  <a:pos x="T10" y="T11"/>
                </a:cxn>
                <a:cxn ang="0">
                  <a:pos x="T12" y="T13"/>
                </a:cxn>
              </a:cxnLst>
              <a:rect l="0" t="0" r="r" b="b"/>
              <a:pathLst>
                <a:path w="23" h="177">
                  <a:moveTo>
                    <a:pt x="10" y="177"/>
                  </a:moveTo>
                  <a:cubicBezTo>
                    <a:pt x="7" y="176"/>
                    <a:pt x="3" y="174"/>
                    <a:pt x="0" y="173"/>
                  </a:cubicBezTo>
                  <a:cubicBezTo>
                    <a:pt x="1" y="161"/>
                    <a:pt x="1" y="149"/>
                    <a:pt x="1" y="137"/>
                  </a:cubicBezTo>
                  <a:cubicBezTo>
                    <a:pt x="14" y="93"/>
                    <a:pt x="15" y="47"/>
                    <a:pt x="18" y="1"/>
                  </a:cubicBezTo>
                  <a:cubicBezTo>
                    <a:pt x="19" y="0"/>
                    <a:pt x="20" y="0"/>
                    <a:pt x="22" y="1"/>
                  </a:cubicBezTo>
                  <a:cubicBezTo>
                    <a:pt x="22" y="39"/>
                    <a:pt x="23" y="77"/>
                    <a:pt x="14" y="114"/>
                  </a:cubicBezTo>
                  <a:cubicBezTo>
                    <a:pt x="9" y="135"/>
                    <a:pt x="8" y="156"/>
                    <a:pt x="10" y="177"/>
                  </a:cubicBezTo>
                  <a:close/>
                </a:path>
              </a:pathLst>
            </a:custGeom>
            <a:solidFill>
              <a:srgbClr val="51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0" name="Freeform 27">
              <a:extLst>
                <a:ext uri="{FF2B5EF4-FFF2-40B4-BE49-F238E27FC236}">
                  <a16:creationId xmlns:a16="http://schemas.microsoft.com/office/drawing/2014/main" id="{B6E8C7CE-A36C-4755-A995-DD3C62B63C45}"/>
                </a:ext>
              </a:extLst>
            </p:cNvPr>
            <p:cNvSpPr>
              <a:spLocks/>
            </p:cNvSpPr>
            <p:nvPr/>
          </p:nvSpPr>
          <p:spPr bwMode="auto">
            <a:xfrm>
              <a:off x="-1738313" y="-1223962"/>
              <a:ext cx="98425" cy="655638"/>
            </a:xfrm>
            <a:custGeom>
              <a:avLst/>
              <a:gdLst>
                <a:gd name="T0" fmla="*/ 0 w 26"/>
                <a:gd name="T1" fmla="*/ 117 h 174"/>
                <a:gd name="T2" fmla="*/ 8 w 26"/>
                <a:gd name="T3" fmla="*/ 102 h 174"/>
                <a:gd name="T4" fmla="*/ 8 w 26"/>
                <a:gd name="T5" fmla="*/ 5 h 174"/>
                <a:gd name="T6" fmla="*/ 12 w 26"/>
                <a:gd name="T7" fmla="*/ 1 h 174"/>
                <a:gd name="T8" fmla="*/ 13 w 26"/>
                <a:gd name="T9" fmla="*/ 5 h 174"/>
                <a:gd name="T10" fmla="*/ 13 w 26"/>
                <a:gd name="T11" fmla="*/ 44 h 174"/>
                <a:gd name="T12" fmla="*/ 24 w 26"/>
                <a:gd name="T13" fmla="*/ 53 h 174"/>
                <a:gd name="T14" fmla="*/ 26 w 26"/>
                <a:gd name="T15" fmla="*/ 55 h 174"/>
                <a:gd name="T16" fmla="*/ 24 w 26"/>
                <a:gd name="T17" fmla="*/ 56 h 174"/>
                <a:gd name="T18" fmla="*/ 12 w 26"/>
                <a:gd name="T19" fmla="*/ 75 h 174"/>
                <a:gd name="T20" fmla="*/ 8 w 26"/>
                <a:gd name="T21" fmla="*/ 173 h 174"/>
                <a:gd name="T22" fmla="*/ 5 w 26"/>
                <a:gd name="T23" fmla="*/ 173 h 174"/>
                <a:gd name="T24" fmla="*/ 6 w 26"/>
                <a:gd name="T25" fmla="*/ 136 h 174"/>
                <a:gd name="T26" fmla="*/ 0 w 26"/>
                <a:gd name="T27" fmla="*/ 11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174">
                  <a:moveTo>
                    <a:pt x="0" y="117"/>
                  </a:moveTo>
                  <a:cubicBezTo>
                    <a:pt x="3" y="112"/>
                    <a:pt x="8" y="110"/>
                    <a:pt x="8" y="102"/>
                  </a:cubicBezTo>
                  <a:cubicBezTo>
                    <a:pt x="7" y="70"/>
                    <a:pt x="8" y="37"/>
                    <a:pt x="8" y="5"/>
                  </a:cubicBezTo>
                  <a:cubicBezTo>
                    <a:pt x="8" y="2"/>
                    <a:pt x="9" y="0"/>
                    <a:pt x="12" y="1"/>
                  </a:cubicBezTo>
                  <a:cubicBezTo>
                    <a:pt x="14" y="2"/>
                    <a:pt x="13" y="4"/>
                    <a:pt x="13" y="5"/>
                  </a:cubicBezTo>
                  <a:cubicBezTo>
                    <a:pt x="13" y="18"/>
                    <a:pt x="14" y="31"/>
                    <a:pt x="13" y="44"/>
                  </a:cubicBezTo>
                  <a:cubicBezTo>
                    <a:pt x="12" y="55"/>
                    <a:pt x="18" y="53"/>
                    <a:pt x="24" y="53"/>
                  </a:cubicBezTo>
                  <a:cubicBezTo>
                    <a:pt x="26" y="54"/>
                    <a:pt x="26" y="54"/>
                    <a:pt x="26" y="55"/>
                  </a:cubicBezTo>
                  <a:cubicBezTo>
                    <a:pt x="25" y="56"/>
                    <a:pt x="25" y="56"/>
                    <a:pt x="24" y="56"/>
                  </a:cubicBezTo>
                  <a:cubicBezTo>
                    <a:pt x="14" y="59"/>
                    <a:pt x="13" y="66"/>
                    <a:pt x="12" y="75"/>
                  </a:cubicBezTo>
                  <a:cubicBezTo>
                    <a:pt x="12" y="108"/>
                    <a:pt x="15" y="140"/>
                    <a:pt x="8" y="173"/>
                  </a:cubicBezTo>
                  <a:cubicBezTo>
                    <a:pt x="7" y="174"/>
                    <a:pt x="6" y="174"/>
                    <a:pt x="5" y="173"/>
                  </a:cubicBezTo>
                  <a:cubicBezTo>
                    <a:pt x="5" y="160"/>
                    <a:pt x="5" y="148"/>
                    <a:pt x="6" y="136"/>
                  </a:cubicBezTo>
                  <a:cubicBezTo>
                    <a:pt x="6" y="128"/>
                    <a:pt x="6" y="122"/>
                    <a:pt x="0" y="117"/>
                  </a:cubicBezTo>
                  <a:close/>
                </a:path>
              </a:pathLst>
            </a:custGeom>
            <a:solidFill>
              <a:srgbClr val="4F4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2" name="Freeform 29">
              <a:extLst>
                <a:ext uri="{FF2B5EF4-FFF2-40B4-BE49-F238E27FC236}">
                  <a16:creationId xmlns:a16="http://schemas.microsoft.com/office/drawing/2014/main" id="{2333A572-DB33-4C6C-9937-BD22F72A55BF}"/>
                </a:ext>
              </a:extLst>
            </p:cNvPr>
            <p:cNvSpPr>
              <a:spLocks/>
            </p:cNvSpPr>
            <p:nvPr/>
          </p:nvSpPr>
          <p:spPr bwMode="auto">
            <a:xfrm>
              <a:off x="-2032000" y="793750"/>
              <a:ext cx="414338" cy="106363"/>
            </a:xfrm>
            <a:custGeom>
              <a:avLst/>
              <a:gdLst>
                <a:gd name="T0" fmla="*/ 2 w 110"/>
                <a:gd name="T1" fmla="*/ 5 h 28"/>
                <a:gd name="T2" fmla="*/ 82 w 110"/>
                <a:gd name="T3" fmla="*/ 5 h 28"/>
                <a:gd name="T4" fmla="*/ 99 w 110"/>
                <a:gd name="T5" fmla="*/ 0 h 28"/>
                <a:gd name="T6" fmla="*/ 102 w 110"/>
                <a:gd name="T7" fmla="*/ 28 h 28"/>
                <a:gd name="T8" fmla="*/ 99 w 110"/>
                <a:gd name="T9" fmla="*/ 14 h 28"/>
                <a:gd name="T10" fmla="*/ 10 w 110"/>
                <a:gd name="T11" fmla="*/ 14 h 28"/>
                <a:gd name="T12" fmla="*/ 3 w 110"/>
                <a:gd name="T13" fmla="*/ 11 h 28"/>
                <a:gd name="T14" fmla="*/ 2 w 110"/>
                <a:gd name="T15" fmla="*/ 5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28">
                  <a:moveTo>
                    <a:pt x="2" y="5"/>
                  </a:moveTo>
                  <a:cubicBezTo>
                    <a:pt x="29" y="9"/>
                    <a:pt x="55" y="10"/>
                    <a:pt x="82" y="5"/>
                  </a:cubicBezTo>
                  <a:cubicBezTo>
                    <a:pt x="88" y="4"/>
                    <a:pt x="95" y="7"/>
                    <a:pt x="99" y="0"/>
                  </a:cubicBezTo>
                  <a:cubicBezTo>
                    <a:pt x="106" y="9"/>
                    <a:pt x="110" y="18"/>
                    <a:pt x="102" y="28"/>
                  </a:cubicBezTo>
                  <a:cubicBezTo>
                    <a:pt x="102" y="23"/>
                    <a:pt x="104" y="18"/>
                    <a:pt x="99" y="14"/>
                  </a:cubicBezTo>
                  <a:cubicBezTo>
                    <a:pt x="69" y="19"/>
                    <a:pt x="40" y="23"/>
                    <a:pt x="10" y="14"/>
                  </a:cubicBezTo>
                  <a:cubicBezTo>
                    <a:pt x="8" y="13"/>
                    <a:pt x="5" y="12"/>
                    <a:pt x="3" y="11"/>
                  </a:cubicBezTo>
                  <a:cubicBezTo>
                    <a:pt x="1" y="9"/>
                    <a:pt x="0" y="7"/>
                    <a:pt x="2" y="5"/>
                  </a:cubicBezTo>
                  <a:close/>
                </a:path>
              </a:pathLst>
            </a:custGeom>
            <a:solidFill>
              <a:srgbClr val="5F5D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63" name="Freeform 30">
              <a:extLst>
                <a:ext uri="{FF2B5EF4-FFF2-40B4-BE49-F238E27FC236}">
                  <a16:creationId xmlns:a16="http://schemas.microsoft.com/office/drawing/2014/main" id="{5F9B7E72-FA19-448B-A534-A8F0FE77D9B6}"/>
                </a:ext>
              </a:extLst>
            </p:cNvPr>
            <p:cNvSpPr>
              <a:spLocks/>
            </p:cNvSpPr>
            <p:nvPr/>
          </p:nvSpPr>
          <p:spPr bwMode="auto">
            <a:xfrm>
              <a:off x="-1749425" y="-428625"/>
              <a:ext cx="41275" cy="427038"/>
            </a:xfrm>
            <a:custGeom>
              <a:avLst/>
              <a:gdLst>
                <a:gd name="T0" fmla="*/ 4 w 11"/>
                <a:gd name="T1" fmla="*/ 113 h 113"/>
                <a:gd name="T2" fmla="*/ 0 w 11"/>
                <a:gd name="T3" fmla="*/ 113 h 113"/>
                <a:gd name="T4" fmla="*/ 8 w 11"/>
                <a:gd name="T5" fmla="*/ 1 h 113"/>
                <a:gd name="T6" fmla="*/ 11 w 11"/>
                <a:gd name="T7" fmla="*/ 1 h 113"/>
                <a:gd name="T8" fmla="*/ 4 w 11"/>
                <a:gd name="T9" fmla="*/ 113 h 113"/>
              </a:gdLst>
              <a:ahLst/>
              <a:cxnLst>
                <a:cxn ang="0">
                  <a:pos x="T0" y="T1"/>
                </a:cxn>
                <a:cxn ang="0">
                  <a:pos x="T2" y="T3"/>
                </a:cxn>
                <a:cxn ang="0">
                  <a:pos x="T4" y="T5"/>
                </a:cxn>
                <a:cxn ang="0">
                  <a:pos x="T6" y="T7"/>
                </a:cxn>
                <a:cxn ang="0">
                  <a:pos x="T8" y="T9"/>
                </a:cxn>
              </a:cxnLst>
              <a:rect l="0" t="0" r="r" b="b"/>
              <a:pathLst>
                <a:path w="11" h="113">
                  <a:moveTo>
                    <a:pt x="4" y="113"/>
                  </a:moveTo>
                  <a:cubicBezTo>
                    <a:pt x="2" y="113"/>
                    <a:pt x="1" y="113"/>
                    <a:pt x="0" y="113"/>
                  </a:cubicBezTo>
                  <a:cubicBezTo>
                    <a:pt x="2" y="76"/>
                    <a:pt x="2" y="39"/>
                    <a:pt x="8" y="1"/>
                  </a:cubicBezTo>
                  <a:cubicBezTo>
                    <a:pt x="9" y="0"/>
                    <a:pt x="10" y="0"/>
                    <a:pt x="11" y="1"/>
                  </a:cubicBezTo>
                  <a:cubicBezTo>
                    <a:pt x="8" y="39"/>
                    <a:pt x="10" y="76"/>
                    <a:pt x="4" y="113"/>
                  </a:cubicBezTo>
                  <a:close/>
                </a:path>
              </a:pathLst>
            </a:custGeom>
            <a:solidFill>
              <a:srgbClr val="5650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5" name="Freeform 34">
              <a:extLst>
                <a:ext uri="{FF2B5EF4-FFF2-40B4-BE49-F238E27FC236}">
                  <a16:creationId xmlns:a16="http://schemas.microsoft.com/office/drawing/2014/main" id="{8FDEB2CB-5042-4936-A94B-0F8B33627755}"/>
                </a:ext>
              </a:extLst>
            </p:cNvPr>
            <p:cNvSpPr>
              <a:spLocks/>
            </p:cNvSpPr>
            <p:nvPr/>
          </p:nvSpPr>
          <p:spPr bwMode="auto">
            <a:xfrm>
              <a:off x="-1979613" y="1930400"/>
              <a:ext cx="301625" cy="68263"/>
            </a:xfrm>
            <a:custGeom>
              <a:avLst/>
              <a:gdLst>
                <a:gd name="T0" fmla="*/ 0 w 80"/>
                <a:gd name="T1" fmla="*/ 4 h 18"/>
                <a:gd name="T2" fmla="*/ 80 w 80"/>
                <a:gd name="T3" fmla="*/ 8 h 18"/>
                <a:gd name="T4" fmla="*/ 0 w 80"/>
                <a:gd name="T5" fmla="*/ 4 h 18"/>
              </a:gdLst>
              <a:ahLst/>
              <a:cxnLst>
                <a:cxn ang="0">
                  <a:pos x="T0" y="T1"/>
                </a:cxn>
                <a:cxn ang="0">
                  <a:pos x="T2" y="T3"/>
                </a:cxn>
                <a:cxn ang="0">
                  <a:pos x="T4" y="T5"/>
                </a:cxn>
              </a:cxnLst>
              <a:rect l="0" t="0" r="r" b="b"/>
              <a:pathLst>
                <a:path w="80" h="18">
                  <a:moveTo>
                    <a:pt x="0" y="4"/>
                  </a:moveTo>
                  <a:cubicBezTo>
                    <a:pt x="27" y="6"/>
                    <a:pt x="54" y="0"/>
                    <a:pt x="80" y="8"/>
                  </a:cubicBezTo>
                  <a:cubicBezTo>
                    <a:pt x="53" y="13"/>
                    <a:pt x="26" y="18"/>
                    <a:pt x="0" y="4"/>
                  </a:cubicBezTo>
                  <a:close/>
                </a:path>
              </a:pathLst>
            </a:custGeom>
            <a:solidFill>
              <a:srgbClr val="AAA9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7" name="Freeform 36">
              <a:extLst>
                <a:ext uri="{FF2B5EF4-FFF2-40B4-BE49-F238E27FC236}">
                  <a16:creationId xmlns:a16="http://schemas.microsoft.com/office/drawing/2014/main" id="{2DA3C111-86B1-429A-8EDE-F1CF27BCD05F}"/>
                </a:ext>
              </a:extLst>
            </p:cNvPr>
            <p:cNvSpPr>
              <a:spLocks/>
            </p:cNvSpPr>
            <p:nvPr/>
          </p:nvSpPr>
          <p:spPr bwMode="auto">
            <a:xfrm>
              <a:off x="-1541463" y="1470025"/>
              <a:ext cx="22225" cy="460375"/>
            </a:xfrm>
            <a:custGeom>
              <a:avLst/>
              <a:gdLst>
                <a:gd name="T0" fmla="*/ 0 w 6"/>
                <a:gd name="T1" fmla="*/ 122 h 122"/>
                <a:gd name="T2" fmla="*/ 1 w 6"/>
                <a:gd name="T3" fmla="*/ 2 h 122"/>
                <a:gd name="T4" fmla="*/ 4 w 6"/>
                <a:gd name="T5" fmla="*/ 2 h 122"/>
                <a:gd name="T6" fmla="*/ 4 w 6"/>
                <a:gd name="T7" fmla="*/ 113 h 122"/>
                <a:gd name="T8" fmla="*/ 0 w 6"/>
                <a:gd name="T9" fmla="*/ 122 h 122"/>
              </a:gdLst>
              <a:ahLst/>
              <a:cxnLst>
                <a:cxn ang="0">
                  <a:pos x="T0" y="T1"/>
                </a:cxn>
                <a:cxn ang="0">
                  <a:pos x="T2" y="T3"/>
                </a:cxn>
                <a:cxn ang="0">
                  <a:pos x="T4" y="T5"/>
                </a:cxn>
                <a:cxn ang="0">
                  <a:pos x="T6" y="T7"/>
                </a:cxn>
                <a:cxn ang="0">
                  <a:pos x="T8" y="T9"/>
                </a:cxn>
              </a:cxnLst>
              <a:rect l="0" t="0" r="r" b="b"/>
              <a:pathLst>
                <a:path w="6" h="122">
                  <a:moveTo>
                    <a:pt x="0" y="122"/>
                  </a:moveTo>
                  <a:cubicBezTo>
                    <a:pt x="0" y="82"/>
                    <a:pt x="1" y="42"/>
                    <a:pt x="1" y="2"/>
                  </a:cubicBezTo>
                  <a:cubicBezTo>
                    <a:pt x="2" y="0"/>
                    <a:pt x="3" y="1"/>
                    <a:pt x="4" y="2"/>
                  </a:cubicBezTo>
                  <a:cubicBezTo>
                    <a:pt x="4" y="39"/>
                    <a:pt x="4" y="76"/>
                    <a:pt x="4" y="113"/>
                  </a:cubicBezTo>
                  <a:cubicBezTo>
                    <a:pt x="4" y="117"/>
                    <a:pt x="6" y="121"/>
                    <a:pt x="0" y="122"/>
                  </a:cubicBezTo>
                  <a:close/>
                </a:path>
              </a:pathLst>
            </a:custGeom>
            <a:solidFill>
              <a:srgbClr val="78776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8" name="Freeform 37">
              <a:extLst>
                <a:ext uri="{FF2B5EF4-FFF2-40B4-BE49-F238E27FC236}">
                  <a16:creationId xmlns:a16="http://schemas.microsoft.com/office/drawing/2014/main" id="{3806C700-922D-48F5-99F4-DE63700B9E9A}"/>
                </a:ext>
              </a:extLst>
            </p:cNvPr>
            <p:cNvSpPr>
              <a:spLocks/>
            </p:cNvSpPr>
            <p:nvPr/>
          </p:nvSpPr>
          <p:spPr bwMode="auto">
            <a:xfrm>
              <a:off x="-2157413" y="1497013"/>
              <a:ext cx="26988" cy="373063"/>
            </a:xfrm>
            <a:custGeom>
              <a:avLst/>
              <a:gdLst>
                <a:gd name="T0" fmla="*/ 3 w 7"/>
                <a:gd name="T1" fmla="*/ 0 h 99"/>
                <a:gd name="T2" fmla="*/ 4 w 7"/>
                <a:gd name="T3" fmla="*/ 91 h 99"/>
                <a:gd name="T4" fmla="*/ 0 w 7"/>
                <a:gd name="T5" fmla="*/ 98 h 99"/>
                <a:gd name="T6" fmla="*/ 0 w 7"/>
                <a:gd name="T7" fmla="*/ 0 h 99"/>
                <a:gd name="T8" fmla="*/ 3 w 7"/>
                <a:gd name="T9" fmla="*/ 0 h 99"/>
              </a:gdLst>
              <a:ahLst/>
              <a:cxnLst>
                <a:cxn ang="0">
                  <a:pos x="T0" y="T1"/>
                </a:cxn>
                <a:cxn ang="0">
                  <a:pos x="T2" y="T3"/>
                </a:cxn>
                <a:cxn ang="0">
                  <a:pos x="T4" y="T5"/>
                </a:cxn>
                <a:cxn ang="0">
                  <a:pos x="T6" y="T7"/>
                </a:cxn>
                <a:cxn ang="0">
                  <a:pos x="T8" y="T9"/>
                </a:cxn>
              </a:cxnLst>
              <a:rect l="0" t="0" r="r" b="b"/>
              <a:pathLst>
                <a:path w="7" h="99">
                  <a:moveTo>
                    <a:pt x="3" y="0"/>
                  </a:moveTo>
                  <a:cubicBezTo>
                    <a:pt x="3" y="30"/>
                    <a:pt x="3" y="61"/>
                    <a:pt x="4" y="91"/>
                  </a:cubicBezTo>
                  <a:cubicBezTo>
                    <a:pt x="6" y="95"/>
                    <a:pt x="7" y="99"/>
                    <a:pt x="0" y="98"/>
                  </a:cubicBezTo>
                  <a:cubicBezTo>
                    <a:pt x="0" y="66"/>
                    <a:pt x="0" y="33"/>
                    <a:pt x="0" y="0"/>
                  </a:cubicBezTo>
                  <a:cubicBezTo>
                    <a:pt x="1" y="0"/>
                    <a:pt x="2" y="0"/>
                    <a:pt x="3" y="0"/>
                  </a:cubicBezTo>
                  <a:close/>
                </a:path>
              </a:pathLst>
            </a:custGeom>
            <a:solidFill>
              <a:srgbClr val="5956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9" name="Freeform 38">
              <a:extLst>
                <a:ext uri="{FF2B5EF4-FFF2-40B4-BE49-F238E27FC236}">
                  <a16:creationId xmlns:a16="http://schemas.microsoft.com/office/drawing/2014/main" id="{092A6A8B-98F4-4592-88C4-68B6CF327264}"/>
                </a:ext>
              </a:extLst>
            </p:cNvPr>
            <p:cNvSpPr>
              <a:spLocks/>
            </p:cNvSpPr>
            <p:nvPr/>
          </p:nvSpPr>
          <p:spPr bwMode="auto">
            <a:xfrm>
              <a:off x="-1655763" y="990600"/>
              <a:ext cx="84138" cy="260350"/>
            </a:xfrm>
            <a:custGeom>
              <a:avLst/>
              <a:gdLst>
                <a:gd name="T0" fmla="*/ 22 w 22"/>
                <a:gd name="T1" fmla="*/ 69 h 69"/>
                <a:gd name="T2" fmla="*/ 2 w 22"/>
                <a:gd name="T3" fmla="*/ 0 h 69"/>
                <a:gd name="T4" fmla="*/ 22 w 22"/>
                <a:gd name="T5" fmla="*/ 69 h 69"/>
              </a:gdLst>
              <a:ahLst/>
              <a:cxnLst>
                <a:cxn ang="0">
                  <a:pos x="T0" y="T1"/>
                </a:cxn>
                <a:cxn ang="0">
                  <a:pos x="T2" y="T3"/>
                </a:cxn>
                <a:cxn ang="0">
                  <a:pos x="T4" y="T5"/>
                </a:cxn>
              </a:cxnLst>
              <a:rect l="0" t="0" r="r" b="b"/>
              <a:pathLst>
                <a:path w="22" h="69">
                  <a:moveTo>
                    <a:pt x="22" y="69"/>
                  </a:moveTo>
                  <a:cubicBezTo>
                    <a:pt x="14" y="47"/>
                    <a:pt x="0" y="26"/>
                    <a:pt x="2" y="0"/>
                  </a:cubicBezTo>
                  <a:cubicBezTo>
                    <a:pt x="10" y="23"/>
                    <a:pt x="21" y="45"/>
                    <a:pt x="22" y="69"/>
                  </a:cubicBezTo>
                  <a:close/>
                </a:path>
              </a:pathLst>
            </a:custGeom>
            <a:solidFill>
              <a:srgbClr val="9594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0" name="Freeform 39">
              <a:extLst>
                <a:ext uri="{FF2B5EF4-FFF2-40B4-BE49-F238E27FC236}">
                  <a16:creationId xmlns:a16="http://schemas.microsoft.com/office/drawing/2014/main" id="{6D80536E-29B7-454F-B048-02A5002D286E}"/>
                </a:ext>
              </a:extLst>
            </p:cNvPr>
            <p:cNvSpPr>
              <a:spLocks/>
            </p:cNvSpPr>
            <p:nvPr/>
          </p:nvSpPr>
          <p:spPr bwMode="auto">
            <a:xfrm>
              <a:off x="-2157413" y="1223963"/>
              <a:ext cx="65088" cy="273050"/>
            </a:xfrm>
            <a:custGeom>
              <a:avLst/>
              <a:gdLst>
                <a:gd name="T0" fmla="*/ 3 w 17"/>
                <a:gd name="T1" fmla="*/ 72 h 72"/>
                <a:gd name="T2" fmla="*/ 2 w 17"/>
                <a:gd name="T3" fmla="*/ 72 h 72"/>
                <a:gd name="T4" fmla="*/ 0 w 17"/>
                <a:gd name="T5" fmla="*/ 72 h 72"/>
                <a:gd name="T6" fmla="*/ 3 w 17"/>
                <a:gd name="T7" fmla="*/ 31 h 72"/>
                <a:gd name="T8" fmla="*/ 13 w 17"/>
                <a:gd name="T9" fmla="*/ 0 h 72"/>
                <a:gd name="T10" fmla="*/ 17 w 17"/>
                <a:gd name="T11" fmla="*/ 1 h 72"/>
                <a:gd name="T12" fmla="*/ 3 w 17"/>
                <a:gd name="T13" fmla="*/ 72 h 72"/>
              </a:gdLst>
              <a:ahLst/>
              <a:cxnLst>
                <a:cxn ang="0">
                  <a:pos x="T0" y="T1"/>
                </a:cxn>
                <a:cxn ang="0">
                  <a:pos x="T2" y="T3"/>
                </a:cxn>
                <a:cxn ang="0">
                  <a:pos x="T4" y="T5"/>
                </a:cxn>
                <a:cxn ang="0">
                  <a:pos x="T6" y="T7"/>
                </a:cxn>
                <a:cxn ang="0">
                  <a:pos x="T8" y="T9"/>
                </a:cxn>
                <a:cxn ang="0">
                  <a:pos x="T10" y="T11"/>
                </a:cxn>
                <a:cxn ang="0">
                  <a:pos x="T12" y="T13"/>
                </a:cxn>
              </a:cxnLst>
              <a:rect l="0" t="0" r="r" b="b"/>
              <a:pathLst>
                <a:path w="17" h="72">
                  <a:moveTo>
                    <a:pt x="3" y="72"/>
                  </a:moveTo>
                  <a:cubicBezTo>
                    <a:pt x="2" y="72"/>
                    <a:pt x="2" y="72"/>
                    <a:pt x="2" y="72"/>
                  </a:cubicBezTo>
                  <a:cubicBezTo>
                    <a:pt x="0" y="72"/>
                    <a:pt x="0" y="72"/>
                    <a:pt x="0" y="72"/>
                  </a:cubicBezTo>
                  <a:cubicBezTo>
                    <a:pt x="1" y="58"/>
                    <a:pt x="2" y="45"/>
                    <a:pt x="3" y="31"/>
                  </a:cubicBezTo>
                  <a:cubicBezTo>
                    <a:pt x="7" y="21"/>
                    <a:pt x="10" y="11"/>
                    <a:pt x="13" y="0"/>
                  </a:cubicBezTo>
                  <a:cubicBezTo>
                    <a:pt x="14" y="1"/>
                    <a:pt x="15" y="1"/>
                    <a:pt x="17" y="1"/>
                  </a:cubicBezTo>
                  <a:cubicBezTo>
                    <a:pt x="12" y="25"/>
                    <a:pt x="7" y="48"/>
                    <a:pt x="3" y="72"/>
                  </a:cubicBezTo>
                  <a:close/>
                </a:path>
              </a:pathLst>
            </a:custGeom>
            <a:solidFill>
              <a:srgbClr val="8D8A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3" name="Freeform 42">
              <a:extLst>
                <a:ext uri="{FF2B5EF4-FFF2-40B4-BE49-F238E27FC236}">
                  <a16:creationId xmlns:a16="http://schemas.microsoft.com/office/drawing/2014/main" id="{3E4783BC-2DF3-4577-B60D-2FC57F9FDE62}"/>
                </a:ext>
              </a:extLst>
            </p:cNvPr>
            <p:cNvSpPr>
              <a:spLocks/>
            </p:cNvSpPr>
            <p:nvPr/>
          </p:nvSpPr>
          <p:spPr bwMode="auto">
            <a:xfrm>
              <a:off x="-1571625" y="1250950"/>
              <a:ext cx="44450" cy="227013"/>
            </a:xfrm>
            <a:custGeom>
              <a:avLst/>
              <a:gdLst>
                <a:gd name="T0" fmla="*/ 12 w 12"/>
                <a:gd name="T1" fmla="*/ 60 h 60"/>
                <a:gd name="T2" fmla="*/ 10 w 12"/>
                <a:gd name="T3" fmla="*/ 60 h 60"/>
                <a:gd name="T4" fmla="*/ 9 w 12"/>
                <a:gd name="T5" fmla="*/ 60 h 60"/>
                <a:gd name="T6" fmla="*/ 0 w 12"/>
                <a:gd name="T7" fmla="*/ 0 h 60"/>
                <a:gd name="T8" fmla="*/ 12 w 12"/>
                <a:gd name="T9" fmla="*/ 60 h 60"/>
              </a:gdLst>
              <a:ahLst/>
              <a:cxnLst>
                <a:cxn ang="0">
                  <a:pos x="T0" y="T1"/>
                </a:cxn>
                <a:cxn ang="0">
                  <a:pos x="T2" y="T3"/>
                </a:cxn>
                <a:cxn ang="0">
                  <a:pos x="T4" y="T5"/>
                </a:cxn>
                <a:cxn ang="0">
                  <a:pos x="T6" y="T7"/>
                </a:cxn>
                <a:cxn ang="0">
                  <a:pos x="T8" y="T9"/>
                </a:cxn>
              </a:cxnLst>
              <a:rect l="0" t="0" r="r" b="b"/>
              <a:pathLst>
                <a:path w="12" h="60">
                  <a:moveTo>
                    <a:pt x="12" y="60"/>
                  </a:moveTo>
                  <a:cubicBezTo>
                    <a:pt x="10" y="60"/>
                    <a:pt x="10" y="60"/>
                    <a:pt x="10" y="60"/>
                  </a:cubicBezTo>
                  <a:cubicBezTo>
                    <a:pt x="9" y="60"/>
                    <a:pt x="9" y="60"/>
                    <a:pt x="9" y="60"/>
                  </a:cubicBezTo>
                  <a:cubicBezTo>
                    <a:pt x="6" y="40"/>
                    <a:pt x="0" y="21"/>
                    <a:pt x="0" y="0"/>
                  </a:cubicBezTo>
                  <a:cubicBezTo>
                    <a:pt x="11" y="19"/>
                    <a:pt x="11" y="40"/>
                    <a:pt x="12" y="60"/>
                  </a:cubicBezTo>
                  <a:close/>
                </a:path>
              </a:pathLst>
            </a:custGeom>
            <a:solidFill>
              <a:srgbClr val="9797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4" name="Freeform 43">
              <a:extLst>
                <a:ext uri="{FF2B5EF4-FFF2-40B4-BE49-F238E27FC236}">
                  <a16:creationId xmlns:a16="http://schemas.microsoft.com/office/drawing/2014/main" id="{8236C4C8-96BD-4452-8ABB-38B02C75A29E}"/>
                </a:ext>
              </a:extLst>
            </p:cNvPr>
            <p:cNvSpPr>
              <a:spLocks/>
            </p:cNvSpPr>
            <p:nvPr/>
          </p:nvSpPr>
          <p:spPr bwMode="auto">
            <a:xfrm>
              <a:off x="-2168525" y="1839913"/>
              <a:ext cx="101600" cy="120650"/>
            </a:xfrm>
            <a:custGeom>
              <a:avLst/>
              <a:gdLst>
                <a:gd name="T0" fmla="*/ 3 w 27"/>
                <a:gd name="T1" fmla="*/ 7 h 32"/>
                <a:gd name="T2" fmla="*/ 7 w 27"/>
                <a:gd name="T3" fmla="*/ 0 h 32"/>
                <a:gd name="T4" fmla="*/ 27 w 27"/>
                <a:gd name="T5" fmla="*/ 32 h 32"/>
                <a:gd name="T6" fmla="*/ 3 w 27"/>
                <a:gd name="T7" fmla="*/ 7 h 32"/>
              </a:gdLst>
              <a:ahLst/>
              <a:cxnLst>
                <a:cxn ang="0">
                  <a:pos x="T0" y="T1"/>
                </a:cxn>
                <a:cxn ang="0">
                  <a:pos x="T2" y="T3"/>
                </a:cxn>
                <a:cxn ang="0">
                  <a:pos x="T4" y="T5"/>
                </a:cxn>
                <a:cxn ang="0">
                  <a:pos x="T6" y="T7"/>
                </a:cxn>
              </a:cxnLst>
              <a:rect l="0" t="0" r="r" b="b"/>
              <a:pathLst>
                <a:path w="27" h="32">
                  <a:moveTo>
                    <a:pt x="3" y="7"/>
                  </a:moveTo>
                  <a:cubicBezTo>
                    <a:pt x="4" y="5"/>
                    <a:pt x="6" y="3"/>
                    <a:pt x="7" y="0"/>
                  </a:cubicBezTo>
                  <a:cubicBezTo>
                    <a:pt x="7" y="15"/>
                    <a:pt x="17" y="23"/>
                    <a:pt x="27" y="32"/>
                  </a:cubicBezTo>
                  <a:cubicBezTo>
                    <a:pt x="13" y="30"/>
                    <a:pt x="0" y="27"/>
                    <a:pt x="3" y="7"/>
                  </a:cubicBezTo>
                  <a:close/>
                </a:path>
              </a:pathLst>
            </a:custGeom>
            <a:solidFill>
              <a:srgbClr val="ADAC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5" name="Freeform 44">
              <a:extLst>
                <a:ext uri="{FF2B5EF4-FFF2-40B4-BE49-F238E27FC236}">
                  <a16:creationId xmlns:a16="http://schemas.microsoft.com/office/drawing/2014/main" id="{5C5346CA-3524-4D94-A514-A940683B69AC}"/>
                </a:ext>
              </a:extLst>
            </p:cNvPr>
            <p:cNvSpPr>
              <a:spLocks/>
            </p:cNvSpPr>
            <p:nvPr/>
          </p:nvSpPr>
          <p:spPr bwMode="auto">
            <a:xfrm>
              <a:off x="-1735138" y="-1284287"/>
              <a:ext cx="90488" cy="77788"/>
            </a:xfrm>
            <a:custGeom>
              <a:avLst/>
              <a:gdLst>
                <a:gd name="T0" fmla="*/ 12 w 24"/>
                <a:gd name="T1" fmla="*/ 21 h 21"/>
                <a:gd name="T2" fmla="*/ 7 w 24"/>
                <a:gd name="T3" fmla="*/ 21 h 21"/>
                <a:gd name="T4" fmla="*/ 0 w 24"/>
                <a:gd name="T5" fmla="*/ 13 h 21"/>
                <a:gd name="T6" fmla="*/ 9 w 24"/>
                <a:gd name="T7" fmla="*/ 5 h 21"/>
                <a:gd name="T8" fmla="*/ 13 w 24"/>
                <a:gd name="T9" fmla="*/ 5 h 21"/>
                <a:gd name="T10" fmla="*/ 24 w 24"/>
                <a:gd name="T11" fmla="*/ 0 h 21"/>
                <a:gd name="T12" fmla="*/ 12 w 24"/>
                <a:gd name="T13" fmla="*/ 21 h 21"/>
              </a:gdLst>
              <a:ahLst/>
              <a:cxnLst>
                <a:cxn ang="0">
                  <a:pos x="T0" y="T1"/>
                </a:cxn>
                <a:cxn ang="0">
                  <a:pos x="T2" y="T3"/>
                </a:cxn>
                <a:cxn ang="0">
                  <a:pos x="T4" y="T5"/>
                </a:cxn>
                <a:cxn ang="0">
                  <a:pos x="T6" y="T7"/>
                </a:cxn>
                <a:cxn ang="0">
                  <a:pos x="T8" y="T9"/>
                </a:cxn>
                <a:cxn ang="0">
                  <a:pos x="T10" y="T11"/>
                </a:cxn>
                <a:cxn ang="0">
                  <a:pos x="T12" y="T13"/>
                </a:cxn>
              </a:cxnLst>
              <a:rect l="0" t="0" r="r" b="b"/>
              <a:pathLst>
                <a:path w="24" h="21">
                  <a:moveTo>
                    <a:pt x="12" y="21"/>
                  </a:moveTo>
                  <a:cubicBezTo>
                    <a:pt x="11" y="18"/>
                    <a:pt x="9" y="17"/>
                    <a:pt x="7" y="21"/>
                  </a:cubicBezTo>
                  <a:cubicBezTo>
                    <a:pt x="4" y="18"/>
                    <a:pt x="0" y="17"/>
                    <a:pt x="0" y="13"/>
                  </a:cubicBezTo>
                  <a:cubicBezTo>
                    <a:pt x="2" y="9"/>
                    <a:pt x="6" y="7"/>
                    <a:pt x="9" y="5"/>
                  </a:cubicBezTo>
                  <a:cubicBezTo>
                    <a:pt x="10" y="4"/>
                    <a:pt x="12" y="4"/>
                    <a:pt x="13" y="5"/>
                  </a:cubicBezTo>
                  <a:cubicBezTo>
                    <a:pt x="17" y="3"/>
                    <a:pt x="20" y="2"/>
                    <a:pt x="24" y="0"/>
                  </a:cubicBezTo>
                  <a:cubicBezTo>
                    <a:pt x="22" y="9"/>
                    <a:pt x="17" y="15"/>
                    <a:pt x="12" y="21"/>
                  </a:cubicBezTo>
                  <a:close/>
                </a:path>
              </a:pathLst>
            </a:custGeom>
            <a:solidFill>
              <a:srgbClr val="807E7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6" name="Freeform 45">
              <a:extLst>
                <a:ext uri="{FF2B5EF4-FFF2-40B4-BE49-F238E27FC236}">
                  <a16:creationId xmlns:a16="http://schemas.microsoft.com/office/drawing/2014/main" id="{EF1F09D4-EDDE-44E2-A161-77AB073537A8}"/>
                </a:ext>
              </a:extLst>
            </p:cNvPr>
            <p:cNvSpPr>
              <a:spLocks/>
            </p:cNvSpPr>
            <p:nvPr/>
          </p:nvSpPr>
          <p:spPr bwMode="auto">
            <a:xfrm>
              <a:off x="-1647825" y="-1379537"/>
              <a:ext cx="79375" cy="98425"/>
            </a:xfrm>
            <a:custGeom>
              <a:avLst/>
              <a:gdLst>
                <a:gd name="T0" fmla="*/ 20 w 21"/>
                <a:gd name="T1" fmla="*/ 0 h 26"/>
                <a:gd name="T2" fmla="*/ 21 w 21"/>
                <a:gd name="T3" fmla="*/ 6 h 26"/>
                <a:gd name="T4" fmla="*/ 0 w 21"/>
                <a:gd name="T5" fmla="*/ 26 h 26"/>
                <a:gd name="T6" fmla="*/ 20 w 21"/>
                <a:gd name="T7" fmla="*/ 0 h 26"/>
              </a:gdLst>
              <a:ahLst/>
              <a:cxnLst>
                <a:cxn ang="0">
                  <a:pos x="T0" y="T1"/>
                </a:cxn>
                <a:cxn ang="0">
                  <a:pos x="T2" y="T3"/>
                </a:cxn>
                <a:cxn ang="0">
                  <a:pos x="T4" y="T5"/>
                </a:cxn>
                <a:cxn ang="0">
                  <a:pos x="T6" y="T7"/>
                </a:cxn>
              </a:cxnLst>
              <a:rect l="0" t="0" r="r" b="b"/>
              <a:pathLst>
                <a:path w="21" h="26">
                  <a:moveTo>
                    <a:pt x="20" y="0"/>
                  </a:moveTo>
                  <a:cubicBezTo>
                    <a:pt x="20" y="2"/>
                    <a:pt x="21" y="4"/>
                    <a:pt x="21" y="6"/>
                  </a:cubicBezTo>
                  <a:cubicBezTo>
                    <a:pt x="13" y="12"/>
                    <a:pt x="10" y="22"/>
                    <a:pt x="0" y="26"/>
                  </a:cubicBezTo>
                  <a:cubicBezTo>
                    <a:pt x="1" y="13"/>
                    <a:pt x="13" y="8"/>
                    <a:pt x="20" y="0"/>
                  </a:cubicBezTo>
                  <a:close/>
                </a:path>
              </a:pathLst>
            </a:custGeom>
            <a:solidFill>
              <a:srgbClr val="8686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7" name="Freeform 46">
              <a:extLst>
                <a:ext uri="{FF2B5EF4-FFF2-40B4-BE49-F238E27FC236}">
                  <a16:creationId xmlns:a16="http://schemas.microsoft.com/office/drawing/2014/main" id="{F8EF3158-10FE-45E9-BE61-70920E0CF067}"/>
                </a:ext>
              </a:extLst>
            </p:cNvPr>
            <p:cNvSpPr>
              <a:spLocks/>
            </p:cNvSpPr>
            <p:nvPr/>
          </p:nvSpPr>
          <p:spPr bwMode="auto">
            <a:xfrm>
              <a:off x="-1647825" y="-1031875"/>
              <a:ext cx="153988" cy="22225"/>
            </a:xfrm>
            <a:custGeom>
              <a:avLst/>
              <a:gdLst>
                <a:gd name="T0" fmla="*/ 0 w 41"/>
                <a:gd name="T1" fmla="*/ 5 h 6"/>
                <a:gd name="T2" fmla="*/ 0 w 41"/>
                <a:gd name="T3" fmla="*/ 2 h 6"/>
                <a:gd name="T4" fmla="*/ 41 w 41"/>
                <a:gd name="T5" fmla="*/ 3 h 6"/>
                <a:gd name="T6" fmla="*/ 37 w 41"/>
                <a:gd name="T7" fmla="*/ 6 h 6"/>
                <a:gd name="T8" fmla="*/ 0 w 41"/>
                <a:gd name="T9" fmla="*/ 5 h 6"/>
              </a:gdLst>
              <a:ahLst/>
              <a:cxnLst>
                <a:cxn ang="0">
                  <a:pos x="T0" y="T1"/>
                </a:cxn>
                <a:cxn ang="0">
                  <a:pos x="T2" y="T3"/>
                </a:cxn>
                <a:cxn ang="0">
                  <a:pos x="T4" y="T5"/>
                </a:cxn>
                <a:cxn ang="0">
                  <a:pos x="T6" y="T7"/>
                </a:cxn>
                <a:cxn ang="0">
                  <a:pos x="T8" y="T9"/>
                </a:cxn>
              </a:cxnLst>
              <a:rect l="0" t="0" r="r" b="b"/>
              <a:pathLst>
                <a:path w="41" h="6">
                  <a:moveTo>
                    <a:pt x="0" y="5"/>
                  </a:moveTo>
                  <a:cubicBezTo>
                    <a:pt x="0" y="4"/>
                    <a:pt x="0" y="3"/>
                    <a:pt x="0" y="2"/>
                  </a:cubicBezTo>
                  <a:cubicBezTo>
                    <a:pt x="14" y="1"/>
                    <a:pt x="27" y="0"/>
                    <a:pt x="41" y="3"/>
                  </a:cubicBezTo>
                  <a:cubicBezTo>
                    <a:pt x="39" y="4"/>
                    <a:pt x="38" y="5"/>
                    <a:pt x="37" y="6"/>
                  </a:cubicBezTo>
                  <a:cubicBezTo>
                    <a:pt x="25" y="6"/>
                    <a:pt x="13" y="5"/>
                    <a:pt x="0" y="5"/>
                  </a:cubicBezTo>
                  <a:close/>
                </a:path>
              </a:pathLst>
            </a:custGeom>
            <a:solidFill>
              <a:srgbClr val="2721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8" name="Freeform 47">
              <a:extLst>
                <a:ext uri="{FF2B5EF4-FFF2-40B4-BE49-F238E27FC236}">
                  <a16:creationId xmlns:a16="http://schemas.microsoft.com/office/drawing/2014/main" id="{47C2A4A7-46DD-4BAF-AEEE-7646E287B3F5}"/>
                </a:ext>
              </a:extLst>
            </p:cNvPr>
            <p:cNvSpPr>
              <a:spLocks/>
            </p:cNvSpPr>
            <p:nvPr/>
          </p:nvSpPr>
          <p:spPr bwMode="auto">
            <a:xfrm>
              <a:off x="-1719263" y="-571500"/>
              <a:ext cx="11113" cy="147638"/>
            </a:xfrm>
            <a:custGeom>
              <a:avLst/>
              <a:gdLst>
                <a:gd name="T0" fmla="*/ 3 w 3"/>
                <a:gd name="T1" fmla="*/ 39 h 39"/>
                <a:gd name="T2" fmla="*/ 1 w 3"/>
                <a:gd name="T3" fmla="*/ 39 h 39"/>
                <a:gd name="T4" fmla="*/ 0 w 3"/>
                <a:gd name="T5" fmla="*/ 39 h 39"/>
                <a:gd name="T6" fmla="*/ 0 w 3"/>
                <a:gd name="T7" fmla="*/ 0 h 39"/>
                <a:gd name="T8" fmla="*/ 3 w 3"/>
                <a:gd name="T9" fmla="*/ 0 h 39"/>
                <a:gd name="T10" fmla="*/ 3 w 3"/>
                <a:gd name="T11" fmla="*/ 39 h 39"/>
              </a:gdLst>
              <a:ahLst/>
              <a:cxnLst>
                <a:cxn ang="0">
                  <a:pos x="T0" y="T1"/>
                </a:cxn>
                <a:cxn ang="0">
                  <a:pos x="T2" y="T3"/>
                </a:cxn>
                <a:cxn ang="0">
                  <a:pos x="T4" y="T5"/>
                </a:cxn>
                <a:cxn ang="0">
                  <a:pos x="T6" y="T7"/>
                </a:cxn>
                <a:cxn ang="0">
                  <a:pos x="T8" y="T9"/>
                </a:cxn>
                <a:cxn ang="0">
                  <a:pos x="T10" y="T11"/>
                </a:cxn>
              </a:cxnLst>
              <a:rect l="0" t="0" r="r" b="b"/>
              <a:pathLst>
                <a:path w="3" h="39">
                  <a:moveTo>
                    <a:pt x="3" y="39"/>
                  </a:moveTo>
                  <a:cubicBezTo>
                    <a:pt x="1" y="39"/>
                    <a:pt x="1" y="39"/>
                    <a:pt x="1" y="39"/>
                  </a:cubicBezTo>
                  <a:cubicBezTo>
                    <a:pt x="0" y="39"/>
                    <a:pt x="0" y="39"/>
                    <a:pt x="0" y="39"/>
                  </a:cubicBezTo>
                  <a:cubicBezTo>
                    <a:pt x="0" y="26"/>
                    <a:pt x="0" y="13"/>
                    <a:pt x="0" y="0"/>
                  </a:cubicBezTo>
                  <a:cubicBezTo>
                    <a:pt x="1" y="0"/>
                    <a:pt x="2" y="0"/>
                    <a:pt x="3" y="0"/>
                  </a:cubicBezTo>
                  <a:cubicBezTo>
                    <a:pt x="3" y="13"/>
                    <a:pt x="3" y="26"/>
                    <a:pt x="3" y="39"/>
                  </a:cubicBezTo>
                  <a:close/>
                </a:path>
              </a:pathLst>
            </a:custGeom>
            <a:solidFill>
              <a:srgbClr val="4844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0" name="Freeform 49">
              <a:extLst>
                <a:ext uri="{FF2B5EF4-FFF2-40B4-BE49-F238E27FC236}">
                  <a16:creationId xmlns:a16="http://schemas.microsoft.com/office/drawing/2014/main" id="{C975FDF8-618C-48A0-AD10-A06E4A4AEFEB}"/>
                </a:ext>
              </a:extLst>
            </p:cNvPr>
            <p:cNvSpPr>
              <a:spLocks/>
            </p:cNvSpPr>
            <p:nvPr/>
          </p:nvSpPr>
          <p:spPr bwMode="auto">
            <a:xfrm>
              <a:off x="-2665413" y="-1206500"/>
              <a:ext cx="825500" cy="1062038"/>
            </a:xfrm>
            <a:custGeom>
              <a:avLst/>
              <a:gdLst>
                <a:gd name="T0" fmla="*/ 175 w 219"/>
                <a:gd name="T1" fmla="*/ 0 h 281"/>
                <a:gd name="T2" fmla="*/ 210 w 219"/>
                <a:gd name="T3" fmla="*/ 11 h 281"/>
                <a:gd name="T4" fmla="*/ 207 w 219"/>
                <a:gd name="T5" fmla="*/ 27 h 281"/>
                <a:gd name="T6" fmla="*/ 164 w 219"/>
                <a:gd name="T7" fmla="*/ 170 h 281"/>
                <a:gd name="T8" fmla="*/ 66 w 219"/>
                <a:gd name="T9" fmla="*/ 247 h 281"/>
                <a:gd name="T10" fmla="*/ 9 w 219"/>
                <a:gd name="T11" fmla="*/ 281 h 281"/>
                <a:gd name="T12" fmla="*/ 10 w 219"/>
                <a:gd name="T13" fmla="*/ 145 h 281"/>
                <a:gd name="T14" fmla="*/ 73 w 219"/>
                <a:gd name="T15" fmla="*/ 60 h 281"/>
                <a:gd name="T16" fmla="*/ 87 w 219"/>
                <a:gd name="T17" fmla="*/ 47 h 281"/>
                <a:gd name="T18" fmla="*/ 175 w 219"/>
                <a:gd name="T19"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9" h="281">
                  <a:moveTo>
                    <a:pt x="175" y="0"/>
                  </a:moveTo>
                  <a:cubicBezTo>
                    <a:pt x="185" y="10"/>
                    <a:pt x="198" y="8"/>
                    <a:pt x="210" y="11"/>
                  </a:cubicBezTo>
                  <a:cubicBezTo>
                    <a:pt x="206" y="14"/>
                    <a:pt x="206" y="21"/>
                    <a:pt x="207" y="27"/>
                  </a:cubicBezTo>
                  <a:cubicBezTo>
                    <a:pt x="219" y="83"/>
                    <a:pt x="193" y="127"/>
                    <a:pt x="164" y="170"/>
                  </a:cubicBezTo>
                  <a:cubicBezTo>
                    <a:pt x="140" y="206"/>
                    <a:pt x="109" y="235"/>
                    <a:pt x="66" y="247"/>
                  </a:cubicBezTo>
                  <a:cubicBezTo>
                    <a:pt x="46" y="253"/>
                    <a:pt x="30" y="269"/>
                    <a:pt x="9" y="281"/>
                  </a:cubicBezTo>
                  <a:cubicBezTo>
                    <a:pt x="12" y="234"/>
                    <a:pt x="0" y="190"/>
                    <a:pt x="10" y="145"/>
                  </a:cubicBezTo>
                  <a:cubicBezTo>
                    <a:pt x="19" y="108"/>
                    <a:pt x="44" y="83"/>
                    <a:pt x="73" y="60"/>
                  </a:cubicBezTo>
                  <a:cubicBezTo>
                    <a:pt x="78" y="56"/>
                    <a:pt x="85" y="54"/>
                    <a:pt x="87" y="47"/>
                  </a:cubicBezTo>
                  <a:cubicBezTo>
                    <a:pt x="112" y="23"/>
                    <a:pt x="144" y="13"/>
                    <a:pt x="175" y="0"/>
                  </a:cubicBezTo>
                  <a:close/>
                </a:path>
              </a:pathLst>
            </a:custGeom>
            <a:solidFill>
              <a:srgbClr val="5870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1" name="Freeform 50">
              <a:extLst>
                <a:ext uri="{FF2B5EF4-FFF2-40B4-BE49-F238E27FC236}">
                  <a16:creationId xmlns:a16="http://schemas.microsoft.com/office/drawing/2014/main" id="{003516E7-8A37-4F37-897D-266226CAB441}"/>
                </a:ext>
              </a:extLst>
            </p:cNvPr>
            <p:cNvSpPr>
              <a:spLocks/>
            </p:cNvSpPr>
            <p:nvPr/>
          </p:nvSpPr>
          <p:spPr bwMode="auto">
            <a:xfrm>
              <a:off x="-2338388" y="-1866900"/>
              <a:ext cx="596900" cy="514350"/>
            </a:xfrm>
            <a:custGeom>
              <a:avLst/>
              <a:gdLst>
                <a:gd name="T0" fmla="*/ 0 w 158"/>
                <a:gd name="T1" fmla="*/ 6 h 136"/>
                <a:gd name="T2" fmla="*/ 26 w 158"/>
                <a:gd name="T3" fmla="*/ 8 h 136"/>
                <a:gd name="T4" fmla="*/ 112 w 158"/>
                <a:gd name="T5" fmla="*/ 47 h 136"/>
                <a:gd name="T6" fmla="*/ 155 w 158"/>
                <a:gd name="T7" fmla="*/ 115 h 136"/>
                <a:gd name="T8" fmla="*/ 137 w 158"/>
                <a:gd name="T9" fmla="*/ 134 h 136"/>
                <a:gd name="T10" fmla="*/ 36 w 158"/>
                <a:gd name="T11" fmla="*/ 65 h 136"/>
                <a:gd name="T12" fmla="*/ 0 w 158"/>
                <a:gd name="T13" fmla="*/ 6 h 136"/>
              </a:gdLst>
              <a:ahLst/>
              <a:cxnLst>
                <a:cxn ang="0">
                  <a:pos x="T0" y="T1"/>
                </a:cxn>
                <a:cxn ang="0">
                  <a:pos x="T2" y="T3"/>
                </a:cxn>
                <a:cxn ang="0">
                  <a:pos x="T4" y="T5"/>
                </a:cxn>
                <a:cxn ang="0">
                  <a:pos x="T6" y="T7"/>
                </a:cxn>
                <a:cxn ang="0">
                  <a:pos x="T8" y="T9"/>
                </a:cxn>
                <a:cxn ang="0">
                  <a:pos x="T10" y="T11"/>
                </a:cxn>
                <a:cxn ang="0">
                  <a:pos x="T12" y="T13"/>
                </a:cxn>
              </a:cxnLst>
              <a:rect l="0" t="0" r="r" b="b"/>
              <a:pathLst>
                <a:path w="158" h="136">
                  <a:moveTo>
                    <a:pt x="0" y="6"/>
                  </a:moveTo>
                  <a:cubicBezTo>
                    <a:pt x="10" y="0"/>
                    <a:pt x="18" y="5"/>
                    <a:pt x="26" y="8"/>
                  </a:cubicBezTo>
                  <a:cubicBezTo>
                    <a:pt x="56" y="17"/>
                    <a:pt x="85" y="31"/>
                    <a:pt x="112" y="47"/>
                  </a:cubicBezTo>
                  <a:cubicBezTo>
                    <a:pt x="139" y="63"/>
                    <a:pt x="149" y="87"/>
                    <a:pt x="155" y="115"/>
                  </a:cubicBezTo>
                  <a:cubicBezTo>
                    <a:pt x="158" y="131"/>
                    <a:pt x="152" y="136"/>
                    <a:pt x="137" y="134"/>
                  </a:cubicBezTo>
                  <a:cubicBezTo>
                    <a:pt x="92" y="127"/>
                    <a:pt x="60" y="102"/>
                    <a:pt x="36" y="65"/>
                  </a:cubicBezTo>
                  <a:cubicBezTo>
                    <a:pt x="24" y="46"/>
                    <a:pt x="13" y="27"/>
                    <a:pt x="0" y="6"/>
                  </a:cubicBezTo>
                  <a:close/>
                </a:path>
              </a:pathLst>
            </a:custGeom>
            <a:solidFill>
              <a:srgbClr val="6886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2" name="Freeform 51">
              <a:extLst>
                <a:ext uri="{FF2B5EF4-FFF2-40B4-BE49-F238E27FC236}">
                  <a16:creationId xmlns:a16="http://schemas.microsoft.com/office/drawing/2014/main" id="{8EA030F0-E4AB-43A8-80FC-2EA4FCE43F02}"/>
                </a:ext>
              </a:extLst>
            </p:cNvPr>
            <p:cNvSpPr>
              <a:spLocks/>
            </p:cNvSpPr>
            <p:nvPr/>
          </p:nvSpPr>
          <p:spPr bwMode="auto">
            <a:xfrm>
              <a:off x="-2719388" y="-1379537"/>
              <a:ext cx="712788" cy="350838"/>
            </a:xfrm>
            <a:custGeom>
              <a:avLst/>
              <a:gdLst>
                <a:gd name="T0" fmla="*/ 189 w 189"/>
                <a:gd name="T1" fmla="*/ 46 h 93"/>
                <a:gd name="T2" fmla="*/ 187 w 189"/>
                <a:gd name="T3" fmla="*/ 51 h 93"/>
                <a:gd name="T4" fmla="*/ 101 w 189"/>
                <a:gd name="T5" fmla="*/ 93 h 93"/>
                <a:gd name="T6" fmla="*/ 51 w 189"/>
                <a:gd name="T7" fmla="*/ 58 h 93"/>
                <a:gd name="T8" fmla="*/ 20 w 189"/>
                <a:gd name="T9" fmla="*/ 43 h 93"/>
                <a:gd name="T10" fmla="*/ 0 w 189"/>
                <a:gd name="T11" fmla="*/ 36 h 93"/>
                <a:gd name="T12" fmla="*/ 183 w 189"/>
                <a:gd name="T13" fmla="*/ 38 h 93"/>
                <a:gd name="T14" fmla="*/ 189 w 189"/>
                <a:gd name="T15" fmla="*/ 46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9" h="93">
                  <a:moveTo>
                    <a:pt x="189" y="46"/>
                  </a:moveTo>
                  <a:cubicBezTo>
                    <a:pt x="188" y="47"/>
                    <a:pt x="188" y="51"/>
                    <a:pt x="187" y="51"/>
                  </a:cubicBezTo>
                  <a:cubicBezTo>
                    <a:pt x="156" y="61"/>
                    <a:pt x="130" y="80"/>
                    <a:pt x="101" y="93"/>
                  </a:cubicBezTo>
                  <a:cubicBezTo>
                    <a:pt x="81" y="85"/>
                    <a:pt x="64" y="75"/>
                    <a:pt x="51" y="58"/>
                  </a:cubicBezTo>
                  <a:cubicBezTo>
                    <a:pt x="43" y="47"/>
                    <a:pt x="31" y="46"/>
                    <a:pt x="20" y="43"/>
                  </a:cubicBezTo>
                  <a:cubicBezTo>
                    <a:pt x="13" y="41"/>
                    <a:pt x="5" y="42"/>
                    <a:pt x="0" y="36"/>
                  </a:cubicBezTo>
                  <a:cubicBezTo>
                    <a:pt x="49" y="1"/>
                    <a:pt x="131" y="0"/>
                    <a:pt x="183" y="38"/>
                  </a:cubicBezTo>
                  <a:cubicBezTo>
                    <a:pt x="185" y="40"/>
                    <a:pt x="187" y="43"/>
                    <a:pt x="189" y="46"/>
                  </a:cubicBezTo>
                  <a:close/>
                </a:path>
              </a:pathLst>
            </a:custGeom>
            <a:solidFill>
              <a:srgbClr val="364C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3" name="Freeform 52">
              <a:extLst>
                <a:ext uri="{FF2B5EF4-FFF2-40B4-BE49-F238E27FC236}">
                  <a16:creationId xmlns:a16="http://schemas.microsoft.com/office/drawing/2014/main" id="{BF541B21-1818-4F0A-A1BB-42E6F9F690DA}"/>
                </a:ext>
              </a:extLst>
            </p:cNvPr>
            <p:cNvSpPr>
              <a:spLocks/>
            </p:cNvSpPr>
            <p:nvPr/>
          </p:nvSpPr>
          <p:spPr bwMode="auto">
            <a:xfrm>
              <a:off x="-1711325" y="-1576387"/>
              <a:ext cx="93663" cy="322263"/>
            </a:xfrm>
            <a:custGeom>
              <a:avLst/>
              <a:gdLst>
                <a:gd name="T0" fmla="*/ 7 w 25"/>
                <a:gd name="T1" fmla="*/ 82 h 85"/>
                <a:gd name="T2" fmla="*/ 8 w 25"/>
                <a:gd name="T3" fmla="*/ 82 h 85"/>
                <a:gd name="T4" fmla="*/ 3 w 25"/>
                <a:gd name="T5" fmla="*/ 83 h 85"/>
                <a:gd name="T6" fmla="*/ 3 w 25"/>
                <a:gd name="T7" fmla="*/ 78 h 85"/>
                <a:gd name="T8" fmla="*/ 9 w 25"/>
                <a:gd name="T9" fmla="*/ 0 h 85"/>
                <a:gd name="T10" fmla="*/ 7 w 25"/>
                <a:gd name="T11" fmla="*/ 82 h 85"/>
              </a:gdLst>
              <a:ahLst/>
              <a:cxnLst>
                <a:cxn ang="0">
                  <a:pos x="T0" y="T1"/>
                </a:cxn>
                <a:cxn ang="0">
                  <a:pos x="T2" y="T3"/>
                </a:cxn>
                <a:cxn ang="0">
                  <a:pos x="T4" y="T5"/>
                </a:cxn>
                <a:cxn ang="0">
                  <a:pos x="T6" y="T7"/>
                </a:cxn>
                <a:cxn ang="0">
                  <a:pos x="T8" y="T9"/>
                </a:cxn>
                <a:cxn ang="0">
                  <a:pos x="T10" y="T11"/>
                </a:cxn>
              </a:cxnLst>
              <a:rect l="0" t="0" r="r" b="b"/>
              <a:pathLst>
                <a:path w="25" h="85">
                  <a:moveTo>
                    <a:pt x="7" y="82"/>
                  </a:moveTo>
                  <a:cubicBezTo>
                    <a:pt x="8" y="82"/>
                    <a:pt x="8" y="82"/>
                    <a:pt x="8" y="82"/>
                  </a:cubicBezTo>
                  <a:cubicBezTo>
                    <a:pt x="6" y="82"/>
                    <a:pt x="6" y="85"/>
                    <a:pt x="3" y="83"/>
                  </a:cubicBezTo>
                  <a:cubicBezTo>
                    <a:pt x="1" y="81"/>
                    <a:pt x="3" y="79"/>
                    <a:pt x="3" y="78"/>
                  </a:cubicBezTo>
                  <a:cubicBezTo>
                    <a:pt x="0" y="53"/>
                    <a:pt x="5" y="28"/>
                    <a:pt x="9" y="0"/>
                  </a:cubicBezTo>
                  <a:cubicBezTo>
                    <a:pt x="25" y="30"/>
                    <a:pt x="21" y="56"/>
                    <a:pt x="7" y="82"/>
                  </a:cubicBezTo>
                  <a:close/>
                </a:path>
              </a:pathLst>
            </a:custGeom>
            <a:solidFill>
              <a:srgbClr val="949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4" name="Freeform 53">
              <a:extLst>
                <a:ext uri="{FF2B5EF4-FFF2-40B4-BE49-F238E27FC236}">
                  <a16:creationId xmlns:a16="http://schemas.microsoft.com/office/drawing/2014/main" id="{1594682C-AF77-4330-B1E8-4158561ECD4B}"/>
                </a:ext>
              </a:extLst>
            </p:cNvPr>
            <p:cNvSpPr>
              <a:spLocks/>
            </p:cNvSpPr>
            <p:nvPr/>
          </p:nvSpPr>
          <p:spPr bwMode="auto">
            <a:xfrm>
              <a:off x="-2085975" y="1077913"/>
              <a:ext cx="449263" cy="808038"/>
            </a:xfrm>
            <a:custGeom>
              <a:avLst/>
              <a:gdLst>
                <a:gd name="T0" fmla="*/ 1 w 119"/>
                <a:gd name="T1" fmla="*/ 170 h 214"/>
                <a:gd name="T2" fmla="*/ 89 w 119"/>
                <a:gd name="T3" fmla="*/ 185 h 214"/>
                <a:gd name="T4" fmla="*/ 80 w 119"/>
                <a:gd name="T5" fmla="*/ 178 h 214"/>
                <a:gd name="T6" fmla="*/ 82 w 119"/>
                <a:gd name="T7" fmla="*/ 176 h 214"/>
                <a:gd name="T8" fmla="*/ 87 w 119"/>
                <a:gd name="T9" fmla="*/ 160 h 214"/>
                <a:gd name="T10" fmla="*/ 88 w 119"/>
                <a:gd name="T11" fmla="*/ 151 h 214"/>
                <a:gd name="T12" fmla="*/ 99 w 119"/>
                <a:gd name="T13" fmla="*/ 113 h 214"/>
                <a:gd name="T14" fmla="*/ 92 w 119"/>
                <a:gd name="T15" fmla="*/ 136 h 214"/>
                <a:gd name="T16" fmla="*/ 74 w 119"/>
                <a:gd name="T17" fmla="*/ 149 h 214"/>
                <a:gd name="T18" fmla="*/ 58 w 119"/>
                <a:gd name="T19" fmla="*/ 134 h 214"/>
                <a:gd name="T20" fmla="*/ 61 w 119"/>
                <a:gd name="T21" fmla="*/ 129 h 214"/>
                <a:gd name="T22" fmla="*/ 88 w 119"/>
                <a:gd name="T23" fmla="*/ 123 h 214"/>
                <a:gd name="T24" fmla="*/ 82 w 119"/>
                <a:gd name="T25" fmla="*/ 47 h 214"/>
                <a:gd name="T26" fmla="*/ 73 w 119"/>
                <a:gd name="T27" fmla="*/ 0 h 214"/>
                <a:gd name="T28" fmla="*/ 104 w 119"/>
                <a:gd name="T29" fmla="*/ 52 h 214"/>
                <a:gd name="T30" fmla="*/ 94 w 119"/>
                <a:gd name="T31" fmla="*/ 64 h 214"/>
                <a:gd name="T32" fmla="*/ 106 w 119"/>
                <a:gd name="T33" fmla="*/ 165 h 214"/>
                <a:gd name="T34" fmla="*/ 119 w 119"/>
                <a:gd name="T35" fmla="*/ 172 h 214"/>
                <a:gd name="T36" fmla="*/ 19 w 119"/>
                <a:gd name="T37" fmla="*/ 192 h 214"/>
                <a:gd name="T38" fmla="*/ 0 w 119"/>
                <a:gd name="T39" fmla="*/ 171 h 214"/>
                <a:gd name="T40" fmla="*/ 1 w 119"/>
                <a:gd name="T41" fmla="*/ 17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19" h="214">
                  <a:moveTo>
                    <a:pt x="1" y="170"/>
                  </a:moveTo>
                  <a:cubicBezTo>
                    <a:pt x="31" y="198"/>
                    <a:pt x="64" y="204"/>
                    <a:pt x="89" y="185"/>
                  </a:cubicBezTo>
                  <a:cubicBezTo>
                    <a:pt x="86" y="183"/>
                    <a:pt x="83" y="181"/>
                    <a:pt x="80" y="178"/>
                  </a:cubicBezTo>
                  <a:cubicBezTo>
                    <a:pt x="81" y="178"/>
                    <a:pt x="82" y="177"/>
                    <a:pt x="82" y="176"/>
                  </a:cubicBezTo>
                  <a:cubicBezTo>
                    <a:pt x="88" y="172"/>
                    <a:pt x="99" y="170"/>
                    <a:pt x="87" y="160"/>
                  </a:cubicBezTo>
                  <a:cubicBezTo>
                    <a:pt x="85" y="158"/>
                    <a:pt x="87" y="153"/>
                    <a:pt x="88" y="151"/>
                  </a:cubicBezTo>
                  <a:cubicBezTo>
                    <a:pt x="96" y="139"/>
                    <a:pt x="96" y="126"/>
                    <a:pt x="99" y="113"/>
                  </a:cubicBezTo>
                  <a:cubicBezTo>
                    <a:pt x="96" y="120"/>
                    <a:pt x="97" y="129"/>
                    <a:pt x="92" y="136"/>
                  </a:cubicBezTo>
                  <a:cubicBezTo>
                    <a:pt x="88" y="143"/>
                    <a:pt x="83" y="150"/>
                    <a:pt x="74" y="149"/>
                  </a:cubicBezTo>
                  <a:cubicBezTo>
                    <a:pt x="65" y="148"/>
                    <a:pt x="59" y="143"/>
                    <a:pt x="58" y="134"/>
                  </a:cubicBezTo>
                  <a:cubicBezTo>
                    <a:pt x="59" y="132"/>
                    <a:pt x="60" y="131"/>
                    <a:pt x="61" y="129"/>
                  </a:cubicBezTo>
                  <a:cubicBezTo>
                    <a:pt x="76" y="143"/>
                    <a:pt x="82" y="141"/>
                    <a:pt x="88" y="123"/>
                  </a:cubicBezTo>
                  <a:cubicBezTo>
                    <a:pt x="96" y="97"/>
                    <a:pt x="92" y="72"/>
                    <a:pt x="82" y="47"/>
                  </a:cubicBezTo>
                  <a:cubicBezTo>
                    <a:pt x="77" y="34"/>
                    <a:pt x="71" y="21"/>
                    <a:pt x="73" y="0"/>
                  </a:cubicBezTo>
                  <a:cubicBezTo>
                    <a:pt x="80" y="23"/>
                    <a:pt x="82" y="44"/>
                    <a:pt x="104" y="52"/>
                  </a:cubicBezTo>
                  <a:cubicBezTo>
                    <a:pt x="94" y="51"/>
                    <a:pt x="90" y="53"/>
                    <a:pt x="94" y="64"/>
                  </a:cubicBezTo>
                  <a:cubicBezTo>
                    <a:pt x="104" y="97"/>
                    <a:pt x="113" y="130"/>
                    <a:pt x="106" y="165"/>
                  </a:cubicBezTo>
                  <a:cubicBezTo>
                    <a:pt x="102" y="181"/>
                    <a:pt x="117" y="166"/>
                    <a:pt x="119" y="172"/>
                  </a:cubicBezTo>
                  <a:cubicBezTo>
                    <a:pt x="90" y="200"/>
                    <a:pt x="58" y="214"/>
                    <a:pt x="19" y="192"/>
                  </a:cubicBezTo>
                  <a:cubicBezTo>
                    <a:pt x="11" y="187"/>
                    <a:pt x="2" y="182"/>
                    <a:pt x="0" y="171"/>
                  </a:cubicBezTo>
                  <a:lnTo>
                    <a:pt x="1" y="170"/>
                  </a:lnTo>
                  <a:close/>
                </a:path>
              </a:pathLst>
            </a:custGeom>
            <a:solidFill>
              <a:srgbClr val="B7B6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5" name="Freeform 54">
              <a:extLst>
                <a:ext uri="{FF2B5EF4-FFF2-40B4-BE49-F238E27FC236}">
                  <a16:creationId xmlns:a16="http://schemas.microsoft.com/office/drawing/2014/main" id="{B5696C32-7696-4305-8FAE-C19D2324EB23}"/>
                </a:ext>
              </a:extLst>
            </p:cNvPr>
            <p:cNvSpPr>
              <a:spLocks/>
            </p:cNvSpPr>
            <p:nvPr/>
          </p:nvSpPr>
          <p:spPr bwMode="auto">
            <a:xfrm>
              <a:off x="-1995488" y="831850"/>
              <a:ext cx="336550" cy="166688"/>
            </a:xfrm>
            <a:custGeom>
              <a:avLst/>
              <a:gdLst>
                <a:gd name="T0" fmla="*/ 0 w 89"/>
                <a:gd name="T1" fmla="*/ 4 h 44"/>
                <a:gd name="T2" fmla="*/ 83 w 89"/>
                <a:gd name="T3" fmla="*/ 0 h 44"/>
                <a:gd name="T4" fmla="*/ 89 w 89"/>
                <a:gd name="T5" fmla="*/ 4 h 44"/>
                <a:gd name="T6" fmla="*/ 24 w 89"/>
                <a:gd name="T7" fmla="*/ 27 h 44"/>
                <a:gd name="T8" fmla="*/ 0 w 89"/>
                <a:gd name="T9" fmla="*/ 4 h 44"/>
              </a:gdLst>
              <a:ahLst/>
              <a:cxnLst>
                <a:cxn ang="0">
                  <a:pos x="T0" y="T1"/>
                </a:cxn>
                <a:cxn ang="0">
                  <a:pos x="T2" y="T3"/>
                </a:cxn>
                <a:cxn ang="0">
                  <a:pos x="T4" y="T5"/>
                </a:cxn>
                <a:cxn ang="0">
                  <a:pos x="T6" y="T7"/>
                </a:cxn>
                <a:cxn ang="0">
                  <a:pos x="T8" y="T9"/>
                </a:cxn>
              </a:cxnLst>
              <a:rect l="0" t="0" r="r" b="b"/>
              <a:pathLst>
                <a:path w="89" h="44">
                  <a:moveTo>
                    <a:pt x="0" y="4"/>
                  </a:moveTo>
                  <a:cubicBezTo>
                    <a:pt x="28" y="1"/>
                    <a:pt x="55" y="6"/>
                    <a:pt x="83" y="0"/>
                  </a:cubicBezTo>
                  <a:cubicBezTo>
                    <a:pt x="85" y="0"/>
                    <a:pt x="87" y="3"/>
                    <a:pt x="89" y="4"/>
                  </a:cubicBezTo>
                  <a:cubicBezTo>
                    <a:pt x="78" y="35"/>
                    <a:pt x="53" y="44"/>
                    <a:pt x="24" y="27"/>
                  </a:cubicBezTo>
                  <a:cubicBezTo>
                    <a:pt x="14" y="21"/>
                    <a:pt x="6" y="14"/>
                    <a:pt x="0" y="4"/>
                  </a:cubicBezTo>
                  <a:close/>
                </a:path>
              </a:pathLst>
            </a:custGeom>
            <a:solidFill>
              <a:srgbClr val="453A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6" name="Freeform 55">
              <a:extLst>
                <a:ext uri="{FF2B5EF4-FFF2-40B4-BE49-F238E27FC236}">
                  <a16:creationId xmlns:a16="http://schemas.microsoft.com/office/drawing/2014/main" id="{78DBD900-D730-4B06-A8F6-05ADC9E4A763}"/>
                </a:ext>
              </a:extLst>
            </p:cNvPr>
            <p:cNvSpPr>
              <a:spLocks/>
            </p:cNvSpPr>
            <p:nvPr/>
          </p:nvSpPr>
          <p:spPr bwMode="auto">
            <a:xfrm>
              <a:off x="-1960563" y="1393825"/>
              <a:ext cx="117475" cy="298450"/>
            </a:xfrm>
            <a:custGeom>
              <a:avLst/>
              <a:gdLst>
                <a:gd name="T0" fmla="*/ 15 w 31"/>
                <a:gd name="T1" fmla="*/ 78 h 79"/>
                <a:gd name="T2" fmla="*/ 6 w 31"/>
                <a:gd name="T3" fmla="*/ 15 h 79"/>
                <a:gd name="T4" fmla="*/ 17 w 31"/>
                <a:gd name="T5" fmla="*/ 0 h 79"/>
                <a:gd name="T6" fmla="*/ 28 w 31"/>
                <a:gd name="T7" fmla="*/ 45 h 79"/>
                <a:gd name="T8" fmla="*/ 27 w 31"/>
                <a:gd name="T9" fmla="*/ 46 h 79"/>
                <a:gd name="T10" fmla="*/ 18 w 31"/>
                <a:gd name="T11" fmla="*/ 79 h 79"/>
                <a:gd name="T12" fmla="*/ 15 w 31"/>
                <a:gd name="T13" fmla="*/ 78 h 79"/>
              </a:gdLst>
              <a:ahLst/>
              <a:cxnLst>
                <a:cxn ang="0">
                  <a:pos x="T0" y="T1"/>
                </a:cxn>
                <a:cxn ang="0">
                  <a:pos x="T2" y="T3"/>
                </a:cxn>
                <a:cxn ang="0">
                  <a:pos x="T4" y="T5"/>
                </a:cxn>
                <a:cxn ang="0">
                  <a:pos x="T6" y="T7"/>
                </a:cxn>
                <a:cxn ang="0">
                  <a:pos x="T8" y="T9"/>
                </a:cxn>
                <a:cxn ang="0">
                  <a:pos x="T10" y="T11"/>
                </a:cxn>
                <a:cxn ang="0">
                  <a:pos x="T12" y="T13"/>
                </a:cxn>
              </a:cxnLst>
              <a:rect l="0" t="0" r="r" b="b"/>
              <a:pathLst>
                <a:path w="31" h="79">
                  <a:moveTo>
                    <a:pt x="15" y="78"/>
                  </a:moveTo>
                  <a:cubicBezTo>
                    <a:pt x="15" y="57"/>
                    <a:pt x="16" y="35"/>
                    <a:pt x="6" y="15"/>
                  </a:cubicBezTo>
                  <a:cubicBezTo>
                    <a:pt x="0" y="3"/>
                    <a:pt x="20" y="10"/>
                    <a:pt x="17" y="0"/>
                  </a:cubicBezTo>
                  <a:cubicBezTo>
                    <a:pt x="17" y="16"/>
                    <a:pt x="25" y="30"/>
                    <a:pt x="28" y="45"/>
                  </a:cubicBezTo>
                  <a:cubicBezTo>
                    <a:pt x="28" y="45"/>
                    <a:pt x="27" y="46"/>
                    <a:pt x="27" y="46"/>
                  </a:cubicBezTo>
                  <a:cubicBezTo>
                    <a:pt x="26" y="58"/>
                    <a:pt x="31" y="71"/>
                    <a:pt x="18" y="79"/>
                  </a:cubicBezTo>
                  <a:cubicBezTo>
                    <a:pt x="17" y="79"/>
                    <a:pt x="16" y="78"/>
                    <a:pt x="15" y="78"/>
                  </a:cubicBezTo>
                  <a:close/>
                </a:path>
              </a:pathLst>
            </a:custGeom>
            <a:solidFill>
              <a:srgbClr val="C6C6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7" name="Freeform 56">
              <a:extLst>
                <a:ext uri="{FF2B5EF4-FFF2-40B4-BE49-F238E27FC236}">
                  <a16:creationId xmlns:a16="http://schemas.microsoft.com/office/drawing/2014/main" id="{D7DD8BE3-1572-4378-A863-2791A88F50A9}"/>
                </a:ext>
              </a:extLst>
            </p:cNvPr>
            <p:cNvSpPr>
              <a:spLocks/>
            </p:cNvSpPr>
            <p:nvPr/>
          </p:nvSpPr>
          <p:spPr bwMode="auto">
            <a:xfrm>
              <a:off x="-1625600" y="1417638"/>
              <a:ext cx="71438" cy="298450"/>
            </a:xfrm>
            <a:custGeom>
              <a:avLst/>
              <a:gdLst>
                <a:gd name="T0" fmla="*/ 8 w 19"/>
                <a:gd name="T1" fmla="*/ 0 h 79"/>
                <a:gd name="T2" fmla="*/ 0 w 19"/>
                <a:gd name="T3" fmla="*/ 79 h 79"/>
                <a:gd name="T4" fmla="*/ 8 w 19"/>
                <a:gd name="T5" fmla="*/ 0 h 79"/>
              </a:gdLst>
              <a:ahLst/>
              <a:cxnLst>
                <a:cxn ang="0">
                  <a:pos x="T0" y="T1"/>
                </a:cxn>
                <a:cxn ang="0">
                  <a:pos x="T2" y="T3"/>
                </a:cxn>
                <a:cxn ang="0">
                  <a:pos x="T4" y="T5"/>
                </a:cxn>
              </a:cxnLst>
              <a:rect l="0" t="0" r="r" b="b"/>
              <a:pathLst>
                <a:path w="19" h="79">
                  <a:moveTo>
                    <a:pt x="8" y="0"/>
                  </a:moveTo>
                  <a:cubicBezTo>
                    <a:pt x="19" y="21"/>
                    <a:pt x="17" y="62"/>
                    <a:pt x="0" y="79"/>
                  </a:cubicBezTo>
                  <a:cubicBezTo>
                    <a:pt x="15" y="50"/>
                    <a:pt x="11" y="25"/>
                    <a:pt x="8" y="0"/>
                  </a:cubicBezTo>
                  <a:close/>
                </a:path>
              </a:pathLst>
            </a:custGeom>
            <a:solidFill>
              <a:srgbClr val="BBBB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8" name="Freeform 57">
              <a:extLst>
                <a:ext uri="{FF2B5EF4-FFF2-40B4-BE49-F238E27FC236}">
                  <a16:creationId xmlns:a16="http://schemas.microsoft.com/office/drawing/2014/main" id="{0E94F38F-7B26-4E3E-9166-4DB4241A8DC1}"/>
                </a:ext>
              </a:extLst>
            </p:cNvPr>
            <p:cNvSpPr>
              <a:spLocks/>
            </p:cNvSpPr>
            <p:nvPr/>
          </p:nvSpPr>
          <p:spPr bwMode="auto">
            <a:xfrm>
              <a:off x="-2130425" y="1489075"/>
              <a:ext cx="49213" cy="233363"/>
            </a:xfrm>
            <a:custGeom>
              <a:avLst/>
              <a:gdLst>
                <a:gd name="T0" fmla="*/ 12 w 13"/>
                <a:gd name="T1" fmla="*/ 62 h 62"/>
                <a:gd name="T2" fmla="*/ 10 w 13"/>
                <a:gd name="T3" fmla="*/ 0 h 62"/>
                <a:gd name="T4" fmla="*/ 13 w 13"/>
                <a:gd name="T5" fmla="*/ 61 h 62"/>
                <a:gd name="T6" fmla="*/ 12 w 13"/>
                <a:gd name="T7" fmla="*/ 62 h 62"/>
              </a:gdLst>
              <a:ahLst/>
              <a:cxnLst>
                <a:cxn ang="0">
                  <a:pos x="T0" y="T1"/>
                </a:cxn>
                <a:cxn ang="0">
                  <a:pos x="T2" y="T3"/>
                </a:cxn>
                <a:cxn ang="0">
                  <a:pos x="T4" y="T5"/>
                </a:cxn>
                <a:cxn ang="0">
                  <a:pos x="T6" y="T7"/>
                </a:cxn>
              </a:cxnLst>
              <a:rect l="0" t="0" r="r" b="b"/>
              <a:pathLst>
                <a:path w="13" h="62">
                  <a:moveTo>
                    <a:pt x="12" y="62"/>
                  </a:moveTo>
                  <a:cubicBezTo>
                    <a:pt x="0" y="42"/>
                    <a:pt x="3" y="21"/>
                    <a:pt x="10" y="0"/>
                  </a:cubicBezTo>
                  <a:cubicBezTo>
                    <a:pt x="8" y="21"/>
                    <a:pt x="9" y="41"/>
                    <a:pt x="13" y="61"/>
                  </a:cubicBezTo>
                  <a:cubicBezTo>
                    <a:pt x="13" y="61"/>
                    <a:pt x="12" y="62"/>
                    <a:pt x="12" y="62"/>
                  </a:cubicBezTo>
                  <a:close/>
                </a:path>
              </a:pathLst>
            </a:custGeom>
            <a:solidFill>
              <a:srgbClr val="ACAE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19" name="Freeform 58">
              <a:extLst>
                <a:ext uri="{FF2B5EF4-FFF2-40B4-BE49-F238E27FC236}">
                  <a16:creationId xmlns:a16="http://schemas.microsoft.com/office/drawing/2014/main" id="{55AA6680-12EA-474D-A27F-BAE609EB0866}"/>
                </a:ext>
              </a:extLst>
            </p:cNvPr>
            <p:cNvSpPr>
              <a:spLocks/>
            </p:cNvSpPr>
            <p:nvPr/>
          </p:nvSpPr>
          <p:spPr bwMode="auto">
            <a:xfrm>
              <a:off x="-1916113" y="1655763"/>
              <a:ext cx="147638" cy="165100"/>
            </a:xfrm>
            <a:custGeom>
              <a:avLst/>
              <a:gdLst>
                <a:gd name="T0" fmla="*/ 35 w 39"/>
                <a:gd name="T1" fmla="*/ 25 h 44"/>
                <a:gd name="T2" fmla="*/ 0 w 39"/>
                <a:gd name="T3" fmla="*/ 25 h 44"/>
                <a:gd name="T4" fmla="*/ 2 w 39"/>
                <a:gd name="T5" fmla="*/ 23 h 44"/>
                <a:gd name="T6" fmla="*/ 25 w 39"/>
                <a:gd name="T7" fmla="*/ 0 h 44"/>
                <a:gd name="T8" fmla="*/ 35 w 39"/>
                <a:gd name="T9" fmla="*/ 25 h 44"/>
              </a:gdLst>
              <a:ahLst/>
              <a:cxnLst>
                <a:cxn ang="0">
                  <a:pos x="T0" y="T1"/>
                </a:cxn>
                <a:cxn ang="0">
                  <a:pos x="T2" y="T3"/>
                </a:cxn>
                <a:cxn ang="0">
                  <a:pos x="T4" y="T5"/>
                </a:cxn>
                <a:cxn ang="0">
                  <a:pos x="T6" y="T7"/>
                </a:cxn>
                <a:cxn ang="0">
                  <a:pos x="T8" y="T9"/>
                </a:cxn>
              </a:cxnLst>
              <a:rect l="0" t="0" r="r" b="b"/>
              <a:pathLst>
                <a:path w="39" h="44">
                  <a:moveTo>
                    <a:pt x="35" y="25"/>
                  </a:moveTo>
                  <a:cubicBezTo>
                    <a:pt x="23" y="25"/>
                    <a:pt x="11" y="44"/>
                    <a:pt x="0" y="25"/>
                  </a:cubicBezTo>
                  <a:cubicBezTo>
                    <a:pt x="0" y="25"/>
                    <a:pt x="1" y="24"/>
                    <a:pt x="2" y="23"/>
                  </a:cubicBezTo>
                  <a:cubicBezTo>
                    <a:pt x="18" y="25"/>
                    <a:pt x="18" y="9"/>
                    <a:pt x="25" y="0"/>
                  </a:cubicBezTo>
                  <a:cubicBezTo>
                    <a:pt x="32" y="8"/>
                    <a:pt x="39" y="14"/>
                    <a:pt x="35" y="25"/>
                  </a:cubicBezTo>
                  <a:close/>
                </a:path>
              </a:pathLst>
            </a:custGeom>
            <a:solidFill>
              <a:srgbClr val="B9BA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0" name="Freeform 59">
              <a:extLst>
                <a:ext uri="{FF2B5EF4-FFF2-40B4-BE49-F238E27FC236}">
                  <a16:creationId xmlns:a16="http://schemas.microsoft.com/office/drawing/2014/main" id="{9C6307DF-0C23-495E-990C-60660335EAAE}"/>
                </a:ext>
              </a:extLst>
            </p:cNvPr>
            <p:cNvSpPr>
              <a:spLocks/>
            </p:cNvSpPr>
            <p:nvPr/>
          </p:nvSpPr>
          <p:spPr bwMode="auto">
            <a:xfrm>
              <a:off x="-2036763" y="812800"/>
              <a:ext cx="38100" cy="219075"/>
            </a:xfrm>
            <a:custGeom>
              <a:avLst/>
              <a:gdLst>
                <a:gd name="T0" fmla="*/ 3 w 10"/>
                <a:gd name="T1" fmla="*/ 0 h 58"/>
                <a:gd name="T2" fmla="*/ 4 w 10"/>
                <a:gd name="T3" fmla="*/ 6 h 58"/>
                <a:gd name="T4" fmla="*/ 0 w 10"/>
                <a:gd name="T5" fmla="*/ 58 h 58"/>
                <a:gd name="T6" fmla="*/ 3 w 10"/>
                <a:gd name="T7" fmla="*/ 0 h 58"/>
              </a:gdLst>
              <a:ahLst/>
              <a:cxnLst>
                <a:cxn ang="0">
                  <a:pos x="T0" y="T1"/>
                </a:cxn>
                <a:cxn ang="0">
                  <a:pos x="T2" y="T3"/>
                </a:cxn>
                <a:cxn ang="0">
                  <a:pos x="T4" y="T5"/>
                </a:cxn>
                <a:cxn ang="0">
                  <a:pos x="T6" y="T7"/>
                </a:cxn>
              </a:cxnLst>
              <a:rect l="0" t="0" r="r" b="b"/>
              <a:pathLst>
                <a:path w="10" h="58">
                  <a:moveTo>
                    <a:pt x="3" y="0"/>
                  </a:moveTo>
                  <a:cubicBezTo>
                    <a:pt x="3" y="2"/>
                    <a:pt x="4" y="4"/>
                    <a:pt x="4" y="6"/>
                  </a:cubicBezTo>
                  <a:cubicBezTo>
                    <a:pt x="10" y="24"/>
                    <a:pt x="6" y="41"/>
                    <a:pt x="0" y="58"/>
                  </a:cubicBezTo>
                  <a:cubicBezTo>
                    <a:pt x="3" y="39"/>
                    <a:pt x="2" y="19"/>
                    <a:pt x="3" y="0"/>
                  </a:cubicBezTo>
                  <a:close/>
                </a:path>
              </a:pathLst>
            </a:custGeom>
            <a:solidFill>
              <a:srgbClr val="6967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1" name="Freeform 60">
              <a:extLst>
                <a:ext uri="{FF2B5EF4-FFF2-40B4-BE49-F238E27FC236}">
                  <a16:creationId xmlns:a16="http://schemas.microsoft.com/office/drawing/2014/main" id="{7E952189-0AFA-4961-AA49-4BD8B842BACC}"/>
                </a:ext>
              </a:extLst>
            </p:cNvPr>
            <p:cNvSpPr>
              <a:spLocks/>
            </p:cNvSpPr>
            <p:nvPr/>
          </p:nvSpPr>
          <p:spPr bwMode="auto">
            <a:xfrm>
              <a:off x="-1971675" y="1689100"/>
              <a:ext cx="90488" cy="71438"/>
            </a:xfrm>
            <a:custGeom>
              <a:avLst/>
              <a:gdLst>
                <a:gd name="T0" fmla="*/ 15 w 24"/>
                <a:gd name="T1" fmla="*/ 16 h 19"/>
                <a:gd name="T2" fmla="*/ 2 w 24"/>
                <a:gd name="T3" fmla="*/ 18 h 19"/>
                <a:gd name="T4" fmla="*/ 9 w 24"/>
                <a:gd name="T5" fmla="*/ 7 h 19"/>
                <a:gd name="T6" fmla="*/ 18 w 24"/>
                <a:gd name="T7" fmla="*/ 0 h 19"/>
                <a:gd name="T8" fmla="*/ 18 w 24"/>
                <a:gd name="T9" fmla="*/ 0 h 19"/>
                <a:gd name="T10" fmla="*/ 14 w 24"/>
                <a:gd name="T11" fmla="*/ 16 h 19"/>
                <a:gd name="T12" fmla="*/ 15 w 24"/>
                <a:gd name="T13" fmla="*/ 16 h 19"/>
              </a:gdLst>
              <a:ahLst/>
              <a:cxnLst>
                <a:cxn ang="0">
                  <a:pos x="T0" y="T1"/>
                </a:cxn>
                <a:cxn ang="0">
                  <a:pos x="T2" y="T3"/>
                </a:cxn>
                <a:cxn ang="0">
                  <a:pos x="T4" y="T5"/>
                </a:cxn>
                <a:cxn ang="0">
                  <a:pos x="T6" y="T7"/>
                </a:cxn>
                <a:cxn ang="0">
                  <a:pos x="T8" y="T9"/>
                </a:cxn>
                <a:cxn ang="0">
                  <a:pos x="T10" y="T11"/>
                </a:cxn>
                <a:cxn ang="0">
                  <a:pos x="T12" y="T13"/>
                </a:cxn>
              </a:cxnLst>
              <a:rect l="0" t="0" r="r" b="b"/>
              <a:pathLst>
                <a:path w="24" h="19">
                  <a:moveTo>
                    <a:pt x="15" y="16"/>
                  </a:moveTo>
                  <a:cubicBezTo>
                    <a:pt x="10" y="17"/>
                    <a:pt x="3" y="19"/>
                    <a:pt x="2" y="18"/>
                  </a:cubicBezTo>
                  <a:cubicBezTo>
                    <a:pt x="0" y="12"/>
                    <a:pt x="4" y="9"/>
                    <a:pt x="9" y="7"/>
                  </a:cubicBezTo>
                  <a:cubicBezTo>
                    <a:pt x="13" y="5"/>
                    <a:pt x="15" y="2"/>
                    <a:pt x="18" y="0"/>
                  </a:cubicBezTo>
                  <a:cubicBezTo>
                    <a:pt x="18" y="0"/>
                    <a:pt x="18" y="0"/>
                    <a:pt x="18" y="0"/>
                  </a:cubicBezTo>
                  <a:cubicBezTo>
                    <a:pt x="24" y="7"/>
                    <a:pt x="18" y="12"/>
                    <a:pt x="14" y="16"/>
                  </a:cubicBezTo>
                  <a:lnTo>
                    <a:pt x="15" y="16"/>
                  </a:lnTo>
                  <a:close/>
                </a:path>
              </a:pathLst>
            </a:custGeom>
            <a:solidFill>
              <a:srgbClr val="BABB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2" name="Freeform 61">
              <a:extLst>
                <a:ext uri="{FF2B5EF4-FFF2-40B4-BE49-F238E27FC236}">
                  <a16:creationId xmlns:a16="http://schemas.microsoft.com/office/drawing/2014/main" id="{091A090C-5B03-4CF1-807B-70EF0853481A}"/>
                </a:ext>
              </a:extLst>
            </p:cNvPr>
            <p:cNvSpPr>
              <a:spLocks/>
            </p:cNvSpPr>
            <p:nvPr/>
          </p:nvSpPr>
          <p:spPr bwMode="auto">
            <a:xfrm>
              <a:off x="-2062163" y="1376363"/>
              <a:ext cx="93663" cy="63500"/>
            </a:xfrm>
            <a:custGeom>
              <a:avLst/>
              <a:gdLst>
                <a:gd name="T0" fmla="*/ 25 w 25"/>
                <a:gd name="T1" fmla="*/ 5 h 17"/>
                <a:gd name="T2" fmla="*/ 0 w 25"/>
                <a:gd name="T3" fmla="*/ 17 h 17"/>
                <a:gd name="T4" fmla="*/ 25 w 25"/>
                <a:gd name="T5" fmla="*/ 5 h 17"/>
              </a:gdLst>
              <a:ahLst/>
              <a:cxnLst>
                <a:cxn ang="0">
                  <a:pos x="T0" y="T1"/>
                </a:cxn>
                <a:cxn ang="0">
                  <a:pos x="T2" y="T3"/>
                </a:cxn>
                <a:cxn ang="0">
                  <a:pos x="T4" y="T5"/>
                </a:cxn>
              </a:cxnLst>
              <a:rect l="0" t="0" r="r" b="b"/>
              <a:pathLst>
                <a:path w="25" h="17">
                  <a:moveTo>
                    <a:pt x="25" y="5"/>
                  </a:moveTo>
                  <a:cubicBezTo>
                    <a:pt x="15" y="6"/>
                    <a:pt x="8" y="12"/>
                    <a:pt x="0" y="17"/>
                  </a:cubicBezTo>
                  <a:cubicBezTo>
                    <a:pt x="4" y="5"/>
                    <a:pt x="12" y="0"/>
                    <a:pt x="25" y="5"/>
                  </a:cubicBezTo>
                  <a:close/>
                </a:path>
              </a:pathLst>
            </a:custGeom>
            <a:solidFill>
              <a:srgbClr val="ADAE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grpSp>
        <p:nvGrpSpPr>
          <p:cNvPr id="1835" name="Grupo 1834">
            <a:extLst>
              <a:ext uri="{FF2B5EF4-FFF2-40B4-BE49-F238E27FC236}">
                <a16:creationId xmlns:a16="http://schemas.microsoft.com/office/drawing/2014/main" id="{C79B3F58-2439-4728-9CE0-55E1DECA64BB}"/>
              </a:ext>
            </a:extLst>
          </p:cNvPr>
          <p:cNvGrpSpPr/>
          <p:nvPr/>
        </p:nvGrpSpPr>
        <p:grpSpPr>
          <a:xfrm>
            <a:off x="1563141" y="2955680"/>
            <a:ext cx="1076775" cy="1361103"/>
            <a:chOff x="-4457700" y="-436562"/>
            <a:chExt cx="1863725" cy="2355850"/>
          </a:xfrm>
        </p:grpSpPr>
        <p:sp>
          <p:nvSpPr>
            <p:cNvPr id="14" name="Freeform 9">
              <a:extLst>
                <a:ext uri="{FF2B5EF4-FFF2-40B4-BE49-F238E27FC236}">
                  <a16:creationId xmlns:a16="http://schemas.microsoft.com/office/drawing/2014/main" id="{E37183C8-2D6F-4693-B9B6-B508E9A9B07E}"/>
                </a:ext>
              </a:extLst>
            </p:cNvPr>
            <p:cNvSpPr>
              <a:spLocks/>
            </p:cNvSpPr>
            <p:nvPr/>
          </p:nvSpPr>
          <p:spPr bwMode="auto">
            <a:xfrm>
              <a:off x="-3484563" y="-122237"/>
              <a:ext cx="890588" cy="769938"/>
            </a:xfrm>
            <a:custGeom>
              <a:avLst/>
              <a:gdLst>
                <a:gd name="T0" fmla="*/ 44 w 236"/>
                <a:gd name="T1" fmla="*/ 1 h 204"/>
                <a:gd name="T2" fmla="*/ 152 w 236"/>
                <a:gd name="T3" fmla="*/ 16 h 204"/>
                <a:gd name="T4" fmla="*/ 194 w 236"/>
                <a:gd name="T5" fmla="*/ 52 h 204"/>
                <a:gd name="T6" fmla="*/ 234 w 236"/>
                <a:gd name="T7" fmla="*/ 175 h 204"/>
                <a:gd name="T8" fmla="*/ 235 w 236"/>
                <a:gd name="T9" fmla="*/ 191 h 204"/>
                <a:gd name="T10" fmla="*/ 223 w 236"/>
                <a:gd name="T11" fmla="*/ 198 h 204"/>
                <a:gd name="T12" fmla="*/ 102 w 236"/>
                <a:gd name="T13" fmla="*/ 115 h 204"/>
                <a:gd name="T14" fmla="*/ 69 w 236"/>
                <a:gd name="T15" fmla="*/ 71 h 204"/>
                <a:gd name="T16" fmla="*/ 0 w 236"/>
                <a:gd name="T17" fmla="*/ 21 h 204"/>
                <a:gd name="T18" fmla="*/ 44 w 236"/>
                <a:gd name="T19"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6" h="204">
                  <a:moveTo>
                    <a:pt x="44" y="1"/>
                  </a:moveTo>
                  <a:cubicBezTo>
                    <a:pt x="80" y="6"/>
                    <a:pt x="116" y="10"/>
                    <a:pt x="152" y="16"/>
                  </a:cubicBezTo>
                  <a:cubicBezTo>
                    <a:pt x="172" y="19"/>
                    <a:pt x="187" y="32"/>
                    <a:pt x="194" y="52"/>
                  </a:cubicBezTo>
                  <a:cubicBezTo>
                    <a:pt x="208" y="93"/>
                    <a:pt x="236" y="129"/>
                    <a:pt x="234" y="175"/>
                  </a:cubicBezTo>
                  <a:cubicBezTo>
                    <a:pt x="234" y="180"/>
                    <a:pt x="235" y="186"/>
                    <a:pt x="235" y="191"/>
                  </a:cubicBezTo>
                  <a:cubicBezTo>
                    <a:pt x="235" y="200"/>
                    <a:pt x="233" y="204"/>
                    <a:pt x="223" y="198"/>
                  </a:cubicBezTo>
                  <a:cubicBezTo>
                    <a:pt x="180" y="174"/>
                    <a:pt x="142" y="144"/>
                    <a:pt x="102" y="115"/>
                  </a:cubicBezTo>
                  <a:cubicBezTo>
                    <a:pt x="87" y="104"/>
                    <a:pt x="80" y="86"/>
                    <a:pt x="69" y="71"/>
                  </a:cubicBezTo>
                  <a:cubicBezTo>
                    <a:pt x="52" y="46"/>
                    <a:pt x="34" y="21"/>
                    <a:pt x="0" y="21"/>
                  </a:cubicBezTo>
                  <a:cubicBezTo>
                    <a:pt x="8" y="0"/>
                    <a:pt x="27" y="3"/>
                    <a:pt x="44" y="1"/>
                  </a:cubicBezTo>
                  <a:close/>
                </a:path>
              </a:pathLst>
            </a:custGeom>
            <a:solidFill>
              <a:srgbClr val="53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48" name="Freeform 15">
              <a:extLst>
                <a:ext uri="{FF2B5EF4-FFF2-40B4-BE49-F238E27FC236}">
                  <a16:creationId xmlns:a16="http://schemas.microsoft.com/office/drawing/2014/main" id="{F9F51C93-7F09-4733-B731-C68E9F3325B3}"/>
                </a:ext>
              </a:extLst>
            </p:cNvPr>
            <p:cNvSpPr>
              <a:spLocks/>
            </p:cNvSpPr>
            <p:nvPr/>
          </p:nvSpPr>
          <p:spPr bwMode="auto">
            <a:xfrm>
              <a:off x="-4457700" y="-258762"/>
              <a:ext cx="868363" cy="460375"/>
            </a:xfrm>
            <a:custGeom>
              <a:avLst/>
              <a:gdLst>
                <a:gd name="T0" fmla="*/ 230 w 230"/>
                <a:gd name="T1" fmla="*/ 52 h 122"/>
                <a:gd name="T2" fmla="*/ 191 w 230"/>
                <a:gd name="T3" fmla="*/ 64 h 122"/>
                <a:gd name="T4" fmla="*/ 40 w 230"/>
                <a:gd name="T5" fmla="*/ 111 h 122"/>
                <a:gd name="T6" fmla="*/ 4 w 230"/>
                <a:gd name="T7" fmla="*/ 122 h 122"/>
                <a:gd name="T8" fmla="*/ 164 w 230"/>
                <a:gd name="T9" fmla="*/ 19 h 122"/>
                <a:gd name="T10" fmla="*/ 230 w 230"/>
                <a:gd name="T11" fmla="*/ 53 h 122"/>
                <a:gd name="T12" fmla="*/ 230 w 230"/>
                <a:gd name="T13" fmla="*/ 52 h 122"/>
              </a:gdLst>
              <a:ahLst/>
              <a:cxnLst>
                <a:cxn ang="0">
                  <a:pos x="T0" y="T1"/>
                </a:cxn>
                <a:cxn ang="0">
                  <a:pos x="T2" y="T3"/>
                </a:cxn>
                <a:cxn ang="0">
                  <a:pos x="T4" y="T5"/>
                </a:cxn>
                <a:cxn ang="0">
                  <a:pos x="T6" y="T7"/>
                </a:cxn>
                <a:cxn ang="0">
                  <a:pos x="T8" y="T9"/>
                </a:cxn>
                <a:cxn ang="0">
                  <a:pos x="T10" y="T11"/>
                </a:cxn>
                <a:cxn ang="0">
                  <a:pos x="T12" y="T13"/>
                </a:cxn>
              </a:cxnLst>
              <a:rect l="0" t="0" r="r" b="b"/>
              <a:pathLst>
                <a:path w="230" h="122">
                  <a:moveTo>
                    <a:pt x="230" y="52"/>
                  </a:moveTo>
                  <a:cubicBezTo>
                    <a:pt x="216" y="51"/>
                    <a:pt x="204" y="56"/>
                    <a:pt x="191" y="64"/>
                  </a:cubicBezTo>
                  <a:cubicBezTo>
                    <a:pt x="145" y="93"/>
                    <a:pt x="95" y="112"/>
                    <a:pt x="40" y="111"/>
                  </a:cubicBezTo>
                  <a:cubicBezTo>
                    <a:pt x="27" y="111"/>
                    <a:pt x="15" y="116"/>
                    <a:pt x="4" y="122"/>
                  </a:cubicBezTo>
                  <a:cubicBezTo>
                    <a:pt x="0" y="48"/>
                    <a:pt x="112" y="0"/>
                    <a:pt x="164" y="19"/>
                  </a:cubicBezTo>
                  <a:cubicBezTo>
                    <a:pt x="187" y="27"/>
                    <a:pt x="211" y="35"/>
                    <a:pt x="230" y="53"/>
                  </a:cubicBezTo>
                  <a:lnTo>
                    <a:pt x="230" y="52"/>
                  </a:lnTo>
                  <a:close/>
                </a:path>
              </a:pathLst>
            </a:custGeom>
            <a:solidFill>
              <a:srgbClr val="536C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2" name="Freeform 19">
              <a:extLst>
                <a:ext uri="{FF2B5EF4-FFF2-40B4-BE49-F238E27FC236}">
                  <a16:creationId xmlns:a16="http://schemas.microsoft.com/office/drawing/2014/main" id="{E5DB9A5D-270A-4AC5-8AB0-E0AFC4F04E4F}"/>
                </a:ext>
              </a:extLst>
            </p:cNvPr>
            <p:cNvSpPr>
              <a:spLocks/>
            </p:cNvSpPr>
            <p:nvPr/>
          </p:nvSpPr>
          <p:spPr bwMode="auto">
            <a:xfrm>
              <a:off x="-3786188" y="-436562"/>
              <a:ext cx="241300" cy="314325"/>
            </a:xfrm>
            <a:custGeom>
              <a:avLst/>
              <a:gdLst>
                <a:gd name="T0" fmla="*/ 60 w 64"/>
                <a:gd name="T1" fmla="*/ 83 h 83"/>
                <a:gd name="T2" fmla="*/ 20 w 64"/>
                <a:gd name="T3" fmla="*/ 55 h 83"/>
                <a:gd name="T4" fmla="*/ 7 w 64"/>
                <a:gd name="T5" fmla="*/ 14 h 83"/>
                <a:gd name="T6" fmla="*/ 14 w 64"/>
                <a:gd name="T7" fmla="*/ 8 h 83"/>
                <a:gd name="T8" fmla="*/ 63 w 64"/>
                <a:gd name="T9" fmla="*/ 42 h 83"/>
                <a:gd name="T10" fmla="*/ 59 w 64"/>
                <a:gd name="T11" fmla="*/ 83 h 83"/>
                <a:gd name="T12" fmla="*/ 60 w 64"/>
                <a:gd name="T13" fmla="*/ 83 h 83"/>
              </a:gdLst>
              <a:ahLst/>
              <a:cxnLst>
                <a:cxn ang="0">
                  <a:pos x="T0" y="T1"/>
                </a:cxn>
                <a:cxn ang="0">
                  <a:pos x="T2" y="T3"/>
                </a:cxn>
                <a:cxn ang="0">
                  <a:pos x="T4" y="T5"/>
                </a:cxn>
                <a:cxn ang="0">
                  <a:pos x="T6" y="T7"/>
                </a:cxn>
                <a:cxn ang="0">
                  <a:pos x="T8" y="T9"/>
                </a:cxn>
                <a:cxn ang="0">
                  <a:pos x="T10" y="T11"/>
                </a:cxn>
                <a:cxn ang="0">
                  <a:pos x="T12" y="T13"/>
                </a:cxn>
              </a:cxnLst>
              <a:rect l="0" t="0" r="r" b="b"/>
              <a:pathLst>
                <a:path w="64" h="83">
                  <a:moveTo>
                    <a:pt x="60" y="83"/>
                  </a:moveTo>
                  <a:cubicBezTo>
                    <a:pt x="46" y="74"/>
                    <a:pt x="33" y="64"/>
                    <a:pt x="20" y="55"/>
                  </a:cubicBezTo>
                  <a:cubicBezTo>
                    <a:pt x="5" y="46"/>
                    <a:pt x="0" y="31"/>
                    <a:pt x="7" y="14"/>
                  </a:cubicBezTo>
                  <a:cubicBezTo>
                    <a:pt x="9" y="11"/>
                    <a:pt x="10" y="9"/>
                    <a:pt x="14" y="8"/>
                  </a:cubicBezTo>
                  <a:cubicBezTo>
                    <a:pt x="34" y="0"/>
                    <a:pt x="64" y="20"/>
                    <a:pt x="63" y="42"/>
                  </a:cubicBezTo>
                  <a:cubicBezTo>
                    <a:pt x="63" y="56"/>
                    <a:pt x="61" y="70"/>
                    <a:pt x="59" y="83"/>
                  </a:cubicBezTo>
                  <a:lnTo>
                    <a:pt x="60" y="83"/>
                  </a:lnTo>
                  <a:close/>
                </a:path>
              </a:pathLst>
            </a:custGeom>
            <a:solidFill>
              <a:srgbClr val="6883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54" name="Freeform 21">
              <a:extLst>
                <a:ext uri="{FF2B5EF4-FFF2-40B4-BE49-F238E27FC236}">
                  <a16:creationId xmlns:a16="http://schemas.microsoft.com/office/drawing/2014/main" id="{DF1235D5-8534-42A2-BDB5-CACBFBD1911A}"/>
                </a:ext>
              </a:extLst>
            </p:cNvPr>
            <p:cNvSpPr>
              <a:spLocks/>
            </p:cNvSpPr>
            <p:nvPr/>
          </p:nvSpPr>
          <p:spPr bwMode="auto">
            <a:xfrm>
              <a:off x="-3533775" y="-314325"/>
              <a:ext cx="344488" cy="244475"/>
            </a:xfrm>
            <a:custGeom>
              <a:avLst/>
              <a:gdLst>
                <a:gd name="T0" fmla="*/ 6 w 91"/>
                <a:gd name="T1" fmla="*/ 59 h 65"/>
                <a:gd name="T2" fmla="*/ 91 w 91"/>
                <a:gd name="T3" fmla="*/ 20 h 65"/>
                <a:gd name="T4" fmla="*/ 53 w 91"/>
                <a:gd name="T5" fmla="*/ 47 h 65"/>
                <a:gd name="T6" fmla="*/ 6 w 91"/>
                <a:gd name="T7" fmla="*/ 59 h 65"/>
              </a:gdLst>
              <a:ahLst/>
              <a:cxnLst>
                <a:cxn ang="0">
                  <a:pos x="T0" y="T1"/>
                </a:cxn>
                <a:cxn ang="0">
                  <a:pos x="T2" y="T3"/>
                </a:cxn>
                <a:cxn ang="0">
                  <a:pos x="T4" y="T5"/>
                </a:cxn>
                <a:cxn ang="0">
                  <a:pos x="T6" y="T7"/>
                </a:cxn>
              </a:cxnLst>
              <a:rect l="0" t="0" r="r" b="b"/>
              <a:pathLst>
                <a:path w="91" h="65">
                  <a:moveTo>
                    <a:pt x="6" y="59"/>
                  </a:moveTo>
                  <a:cubicBezTo>
                    <a:pt x="0" y="16"/>
                    <a:pt x="35" y="0"/>
                    <a:pt x="91" y="20"/>
                  </a:cubicBezTo>
                  <a:cubicBezTo>
                    <a:pt x="79" y="32"/>
                    <a:pt x="66" y="40"/>
                    <a:pt x="53" y="47"/>
                  </a:cubicBezTo>
                  <a:cubicBezTo>
                    <a:pt x="38" y="54"/>
                    <a:pt x="24" y="65"/>
                    <a:pt x="6" y="59"/>
                  </a:cubicBezTo>
                  <a:close/>
                </a:path>
              </a:pathLst>
            </a:custGeom>
            <a:solidFill>
              <a:srgbClr val="6881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3" name="Freeform 32">
              <a:extLst>
                <a:ext uri="{FF2B5EF4-FFF2-40B4-BE49-F238E27FC236}">
                  <a16:creationId xmlns:a16="http://schemas.microsoft.com/office/drawing/2014/main" id="{8B9D9E1C-1FBF-408B-A313-E922834C36B0}"/>
                </a:ext>
              </a:extLst>
            </p:cNvPr>
            <p:cNvSpPr>
              <a:spLocks/>
            </p:cNvSpPr>
            <p:nvPr/>
          </p:nvSpPr>
          <p:spPr bwMode="auto">
            <a:xfrm>
              <a:off x="-3559175" y="349250"/>
              <a:ext cx="22225" cy="573088"/>
            </a:xfrm>
            <a:custGeom>
              <a:avLst/>
              <a:gdLst>
                <a:gd name="T0" fmla="*/ 0 w 6"/>
                <a:gd name="T1" fmla="*/ 151 h 152"/>
                <a:gd name="T2" fmla="*/ 0 w 6"/>
                <a:gd name="T3" fmla="*/ 0 h 152"/>
                <a:gd name="T4" fmla="*/ 3 w 6"/>
                <a:gd name="T5" fmla="*/ 0 h 152"/>
                <a:gd name="T6" fmla="*/ 4 w 6"/>
                <a:gd name="T7" fmla="*/ 147 h 152"/>
                <a:gd name="T8" fmla="*/ 0 w 6"/>
                <a:gd name="T9" fmla="*/ 151 h 152"/>
              </a:gdLst>
              <a:ahLst/>
              <a:cxnLst>
                <a:cxn ang="0">
                  <a:pos x="T0" y="T1"/>
                </a:cxn>
                <a:cxn ang="0">
                  <a:pos x="T2" y="T3"/>
                </a:cxn>
                <a:cxn ang="0">
                  <a:pos x="T4" y="T5"/>
                </a:cxn>
                <a:cxn ang="0">
                  <a:pos x="T6" y="T7"/>
                </a:cxn>
                <a:cxn ang="0">
                  <a:pos x="T8" y="T9"/>
                </a:cxn>
              </a:cxnLst>
              <a:rect l="0" t="0" r="r" b="b"/>
              <a:pathLst>
                <a:path w="6" h="152">
                  <a:moveTo>
                    <a:pt x="0" y="151"/>
                  </a:moveTo>
                  <a:cubicBezTo>
                    <a:pt x="0" y="101"/>
                    <a:pt x="0" y="50"/>
                    <a:pt x="0" y="0"/>
                  </a:cubicBezTo>
                  <a:cubicBezTo>
                    <a:pt x="1" y="0"/>
                    <a:pt x="2" y="0"/>
                    <a:pt x="3" y="0"/>
                  </a:cubicBezTo>
                  <a:cubicBezTo>
                    <a:pt x="3" y="49"/>
                    <a:pt x="4" y="98"/>
                    <a:pt x="4" y="147"/>
                  </a:cubicBezTo>
                  <a:cubicBezTo>
                    <a:pt x="6" y="151"/>
                    <a:pt x="4" y="152"/>
                    <a:pt x="0" y="151"/>
                  </a:cubicBezTo>
                  <a:close/>
                </a:path>
              </a:pathLst>
            </a:custGeom>
            <a:solidFill>
              <a:srgbClr val="51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4" name="Freeform 33">
              <a:extLst>
                <a:ext uri="{FF2B5EF4-FFF2-40B4-BE49-F238E27FC236}">
                  <a16:creationId xmlns:a16="http://schemas.microsoft.com/office/drawing/2014/main" id="{6C92A84B-4803-4E27-ACD8-A72BE1DFFC00}"/>
                </a:ext>
              </a:extLst>
            </p:cNvPr>
            <p:cNvSpPr>
              <a:spLocks/>
            </p:cNvSpPr>
            <p:nvPr/>
          </p:nvSpPr>
          <p:spPr bwMode="auto">
            <a:xfrm>
              <a:off x="-3597275" y="55563"/>
              <a:ext cx="49213" cy="293688"/>
            </a:xfrm>
            <a:custGeom>
              <a:avLst/>
              <a:gdLst>
                <a:gd name="T0" fmla="*/ 13 w 13"/>
                <a:gd name="T1" fmla="*/ 78 h 78"/>
                <a:gd name="T2" fmla="*/ 12 w 13"/>
                <a:gd name="T3" fmla="*/ 78 h 78"/>
                <a:gd name="T4" fmla="*/ 10 w 13"/>
                <a:gd name="T5" fmla="*/ 78 h 78"/>
                <a:gd name="T6" fmla="*/ 6 w 13"/>
                <a:gd name="T7" fmla="*/ 77 h 78"/>
                <a:gd name="T8" fmla="*/ 10 w 13"/>
                <a:gd name="T9" fmla="*/ 1 h 78"/>
                <a:gd name="T10" fmla="*/ 13 w 13"/>
                <a:gd name="T11" fmla="*/ 1 h 78"/>
                <a:gd name="T12" fmla="*/ 13 w 13"/>
                <a:gd name="T13" fmla="*/ 78 h 78"/>
              </a:gdLst>
              <a:ahLst/>
              <a:cxnLst>
                <a:cxn ang="0">
                  <a:pos x="T0" y="T1"/>
                </a:cxn>
                <a:cxn ang="0">
                  <a:pos x="T2" y="T3"/>
                </a:cxn>
                <a:cxn ang="0">
                  <a:pos x="T4" y="T5"/>
                </a:cxn>
                <a:cxn ang="0">
                  <a:pos x="T6" y="T7"/>
                </a:cxn>
                <a:cxn ang="0">
                  <a:pos x="T8" y="T9"/>
                </a:cxn>
                <a:cxn ang="0">
                  <a:pos x="T10" y="T11"/>
                </a:cxn>
                <a:cxn ang="0">
                  <a:pos x="T12" y="T13"/>
                </a:cxn>
              </a:cxnLst>
              <a:rect l="0" t="0" r="r" b="b"/>
              <a:pathLst>
                <a:path w="13" h="78">
                  <a:moveTo>
                    <a:pt x="13" y="78"/>
                  </a:moveTo>
                  <a:cubicBezTo>
                    <a:pt x="12" y="78"/>
                    <a:pt x="12" y="78"/>
                    <a:pt x="12" y="78"/>
                  </a:cubicBezTo>
                  <a:cubicBezTo>
                    <a:pt x="10" y="78"/>
                    <a:pt x="10" y="78"/>
                    <a:pt x="10" y="78"/>
                  </a:cubicBezTo>
                  <a:cubicBezTo>
                    <a:pt x="9" y="77"/>
                    <a:pt x="7" y="77"/>
                    <a:pt x="6" y="77"/>
                  </a:cubicBezTo>
                  <a:cubicBezTo>
                    <a:pt x="8" y="52"/>
                    <a:pt x="0" y="26"/>
                    <a:pt x="10" y="1"/>
                  </a:cubicBezTo>
                  <a:cubicBezTo>
                    <a:pt x="11" y="0"/>
                    <a:pt x="12" y="0"/>
                    <a:pt x="13" y="1"/>
                  </a:cubicBezTo>
                  <a:cubicBezTo>
                    <a:pt x="13" y="27"/>
                    <a:pt x="13" y="52"/>
                    <a:pt x="13" y="78"/>
                  </a:cubicBezTo>
                  <a:close/>
                </a:path>
              </a:pathLst>
            </a:custGeom>
            <a:solidFill>
              <a:srgbClr val="51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96" name="Freeform 35">
              <a:extLst>
                <a:ext uri="{FF2B5EF4-FFF2-40B4-BE49-F238E27FC236}">
                  <a16:creationId xmlns:a16="http://schemas.microsoft.com/office/drawing/2014/main" id="{9697BA36-D22F-4446-8DD7-5671B0302296}"/>
                </a:ext>
              </a:extLst>
            </p:cNvPr>
            <p:cNvSpPr>
              <a:spLocks/>
            </p:cNvSpPr>
            <p:nvPr/>
          </p:nvSpPr>
          <p:spPr bwMode="auto">
            <a:xfrm>
              <a:off x="-3563938" y="903288"/>
              <a:ext cx="46038" cy="276225"/>
            </a:xfrm>
            <a:custGeom>
              <a:avLst/>
              <a:gdLst>
                <a:gd name="T0" fmla="*/ 1 w 12"/>
                <a:gd name="T1" fmla="*/ 4 h 73"/>
                <a:gd name="T2" fmla="*/ 5 w 12"/>
                <a:gd name="T3" fmla="*/ 0 h 73"/>
                <a:gd name="T4" fmla="*/ 9 w 12"/>
                <a:gd name="T5" fmla="*/ 52 h 73"/>
                <a:gd name="T6" fmla="*/ 5 w 12"/>
                <a:gd name="T7" fmla="*/ 73 h 73"/>
                <a:gd name="T8" fmla="*/ 1 w 12"/>
                <a:gd name="T9" fmla="*/ 57 h 73"/>
                <a:gd name="T10" fmla="*/ 1 w 12"/>
                <a:gd name="T11" fmla="*/ 4 h 73"/>
              </a:gdLst>
              <a:ahLst/>
              <a:cxnLst>
                <a:cxn ang="0">
                  <a:pos x="T0" y="T1"/>
                </a:cxn>
                <a:cxn ang="0">
                  <a:pos x="T2" y="T3"/>
                </a:cxn>
                <a:cxn ang="0">
                  <a:pos x="T4" y="T5"/>
                </a:cxn>
                <a:cxn ang="0">
                  <a:pos x="T6" y="T7"/>
                </a:cxn>
                <a:cxn ang="0">
                  <a:pos x="T8" y="T9"/>
                </a:cxn>
                <a:cxn ang="0">
                  <a:pos x="T10" y="T11"/>
                </a:cxn>
              </a:cxnLst>
              <a:rect l="0" t="0" r="r" b="b"/>
              <a:pathLst>
                <a:path w="12" h="73">
                  <a:moveTo>
                    <a:pt x="1" y="4"/>
                  </a:moveTo>
                  <a:cubicBezTo>
                    <a:pt x="3" y="3"/>
                    <a:pt x="4" y="1"/>
                    <a:pt x="5" y="0"/>
                  </a:cubicBezTo>
                  <a:cubicBezTo>
                    <a:pt x="12" y="17"/>
                    <a:pt x="7" y="35"/>
                    <a:pt x="9" y="52"/>
                  </a:cubicBezTo>
                  <a:cubicBezTo>
                    <a:pt x="8" y="59"/>
                    <a:pt x="7" y="66"/>
                    <a:pt x="5" y="73"/>
                  </a:cubicBezTo>
                  <a:cubicBezTo>
                    <a:pt x="0" y="69"/>
                    <a:pt x="5" y="62"/>
                    <a:pt x="1" y="57"/>
                  </a:cubicBezTo>
                  <a:cubicBezTo>
                    <a:pt x="1" y="39"/>
                    <a:pt x="1" y="22"/>
                    <a:pt x="1" y="4"/>
                  </a:cubicBezTo>
                  <a:close/>
                </a:path>
              </a:pathLst>
            </a:custGeom>
            <a:solidFill>
              <a:srgbClr val="51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02" name="Freeform 41">
              <a:extLst>
                <a:ext uri="{FF2B5EF4-FFF2-40B4-BE49-F238E27FC236}">
                  <a16:creationId xmlns:a16="http://schemas.microsoft.com/office/drawing/2014/main" id="{A0A11131-8517-4F80-B12B-DACEE526E86F}"/>
                </a:ext>
              </a:extLst>
            </p:cNvPr>
            <p:cNvSpPr>
              <a:spLocks/>
            </p:cNvSpPr>
            <p:nvPr/>
          </p:nvSpPr>
          <p:spPr bwMode="auto">
            <a:xfrm>
              <a:off x="-3589338" y="-122237"/>
              <a:ext cx="85725" cy="180975"/>
            </a:xfrm>
            <a:custGeom>
              <a:avLst/>
              <a:gdLst>
                <a:gd name="T0" fmla="*/ 16 w 23"/>
                <a:gd name="T1" fmla="*/ 8 h 48"/>
                <a:gd name="T2" fmla="*/ 23 w 23"/>
                <a:gd name="T3" fmla="*/ 24 h 48"/>
                <a:gd name="T4" fmla="*/ 11 w 23"/>
                <a:gd name="T5" fmla="*/ 48 h 48"/>
                <a:gd name="T6" fmla="*/ 8 w 23"/>
                <a:gd name="T7" fmla="*/ 48 h 48"/>
                <a:gd name="T8" fmla="*/ 0 w 23"/>
                <a:gd name="T9" fmla="*/ 16 h 48"/>
                <a:gd name="T10" fmla="*/ 0 w 23"/>
                <a:gd name="T11" fmla="*/ 17 h 48"/>
                <a:gd name="T12" fmla="*/ 8 w 23"/>
                <a:gd name="T13" fmla="*/ 0 h 48"/>
                <a:gd name="T14" fmla="*/ 7 w 23"/>
                <a:gd name="T15" fmla="*/ 0 h 48"/>
                <a:gd name="T16" fmla="*/ 16 w 23"/>
                <a:gd name="T17"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48">
                  <a:moveTo>
                    <a:pt x="16" y="8"/>
                  </a:moveTo>
                  <a:cubicBezTo>
                    <a:pt x="8" y="18"/>
                    <a:pt x="15" y="21"/>
                    <a:pt x="23" y="24"/>
                  </a:cubicBezTo>
                  <a:cubicBezTo>
                    <a:pt x="5" y="25"/>
                    <a:pt x="14" y="40"/>
                    <a:pt x="11" y="48"/>
                  </a:cubicBezTo>
                  <a:cubicBezTo>
                    <a:pt x="10" y="48"/>
                    <a:pt x="9" y="48"/>
                    <a:pt x="8" y="48"/>
                  </a:cubicBezTo>
                  <a:cubicBezTo>
                    <a:pt x="7" y="37"/>
                    <a:pt x="10" y="25"/>
                    <a:pt x="0" y="16"/>
                  </a:cubicBezTo>
                  <a:cubicBezTo>
                    <a:pt x="0" y="16"/>
                    <a:pt x="0" y="17"/>
                    <a:pt x="0" y="17"/>
                  </a:cubicBezTo>
                  <a:cubicBezTo>
                    <a:pt x="14" y="16"/>
                    <a:pt x="5" y="6"/>
                    <a:pt x="8" y="0"/>
                  </a:cubicBezTo>
                  <a:cubicBezTo>
                    <a:pt x="8" y="0"/>
                    <a:pt x="7" y="0"/>
                    <a:pt x="7" y="0"/>
                  </a:cubicBezTo>
                  <a:cubicBezTo>
                    <a:pt x="13" y="0"/>
                    <a:pt x="11" y="8"/>
                    <a:pt x="16" y="8"/>
                  </a:cubicBezTo>
                  <a:close/>
                </a:path>
              </a:pathLst>
            </a:custGeom>
            <a:solidFill>
              <a:srgbClr val="4D4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3" name="Freeform 62">
              <a:extLst>
                <a:ext uri="{FF2B5EF4-FFF2-40B4-BE49-F238E27FC236}">
                  <a16:creationId xmlns:a16="http://schemas.microsoft.com/office/drawing/2014/main" id="{3C7F48D9-6AAE-45F1-A925-2FD807B285D9}"/>
                </a:ext>
              </a:extLst>
            </p:cNvPr>
            <p:cNvSpPr>
              <a:spLocks/>
            </p:cNvSpPr>
            <p:nvPr/>
          </p:nvSpPr>
          <p:spPr bwMode="auto">
            <a:xfrm>
              <a:off x="-3794125" y="1119188"/>
              <a:ext cx="525463" cy="328613"/>
            </a:xfrm>
            <a:custGeom>
              <a:avLst/>
              <a:gdLst>
                <a:gd name="T0" fmla="*/ 62 w 139"/>
                <a:gd name="T1" fmla="*/ 0 h 87"/>
                <a:gd name="T2" fmla="*/ 66 w 139"/>
                <a:gd name="T3" fmla="*/ 16 h 87"/>
                <a:gd name="T4" fmla="*/ 77 w 139"/>
                <a:gd name="T5" fmla="*/ 33 h 87"/>
                <a:gd name="T6" fmla="*/ 100 w 139"/>
                <a:gd name="T7" fmla="*/ 48 h 87"/>
                <a:gd name="T8" fmla="*/ 131 w 139"/>
                <a:gd name="T9" fmla="*/ 61 h 87"/>
                <a:gd name="T10" fmla="*/ 133 w 139"/>
                <a:gd name="T11" fmla="*/ 67 h 87"/>
                <a:gd name="T12" fmla="*/ 134 w 139"/>
                <a:gd name="T13" fmla="*/ 67 h 87"/>
                <a:gd name="T14" fmla="*/ 110 w 139"/>
                <a:gd name="T15" fmla="*/ 67 h 87"/>
                <a:gd name="T16" fmla="*/ 91 w 139"/>
                <a:gd name="T17" fmla="*/ 72 h 87"/>
                <a:gd name="T18" fmla="*/ 50 w 139"/>
                <a:gd name="T19" fmla="*/ 86 h 87"/>
                <a:gd name="T20" fmla="*/ 38 w 139"/>
                <a:gd name="T21" fmla="*/ 79 h 87"/>
                <a:gd name="T22" fmla="*/ 30 w 139"/>
                <a:gd name="T23" fmla="*/ 67 h 87"/>
                <a:gd name="T24" fmla="*/ 6 w 139"/>
                <a:gd name="T25" fmla="*/ 67 h 87"/>
                <a:gd name="T26" fmla="*/ 0 w 139"/>
                <a:gd name="T27" fmla="*/ 64 h 87"/>
                <a:gd name="T28" fmla="*/ 6 w 139"/>
                <a:gd name="T29" fmla="*/ 60 h 87"/>
                <a:gd name="T30" fmla="*/ 30 w 139"/>
                <a:gd name="T31" fmla="*/ 47 h 87"/>
                <a:gd name="T32" fmla="*/ 40 w 139"/>
                <a:gd name="T33" fmla="*/ 36 h 87"/>
                <a:gd name="T34" fmla="*/ 62 w 139"/>
                <a:gd name="T35"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39" h="87">
                  <a:moveTo>
                    <a:pt x="62" y="0"/>
                  </a:moveTo>
                  <a:cubicBezTo>
                    <a:pt x="64" y="5"/>
                    <a:pt x="65" y="11"/>
                    <a:pt x="66" y="16"/>
                  </a:cubicBezTo>
                  <a:cubicBezTo>
                    <a:pt x="66" y="24"/>
                    <a:pt x="67" y="31"/>
                    <a:pt x="77" y="33"/>
                  </a:cubicBezTo>
                  <a:cubicBezTo>
                    <a:pt x="86" y="36"/>
                    <a:pt x="95" y="40"/>
                    <a:pt x="100" y="48"/>
                  </a:cubicBezTo>
                  <a:cubicBezTo>
                    <a:pt x="108" y="57"/>
                    <a:pt x="118" y="63"/>
                    <a:pt x="131" y="61"/>
                  </a:cubicBezTo>
                  <a:cubicBezTo>
                    <a:pt x="139" y="59"/>
                    <a:pt x="133" y="65"/>
                    <a:pt x="133" y="67"/>
                  </a:cubicBezTo>
                  <a:cubicBezTo>
                    <a:pt x="134" y="67"/>
                    <a:pt x="134" y="67"/>
                    <a:pt x="134" y="67"/>
                  </a:cubicBezTo>
                  <a:cubicBezTo>
                    <a:pt x="126" y="67"/>
                    <a:pt x="118" y="67"/>
                    <a:pt x="110" y="67"/>
                  </a:cubicBezTo>
                  <a:cubicBezTo>
                    <a:pt x="105" y="72"/>
                    <a:pt x="98" y="73"/>
                    <a:pt x="91" y="72"/>
                  </a:cubicBezTo>
                  <a:cubicBezTo>
                    <a:pt x="75" y="71"/>
                    <a:pt x="62" y="76"/>
                    <a:pt x="50" y="86"/>
                  </a:cubicBezTo>
                  <a:cubicBezTo>
                    <a:pt x="44" y="87"/>
                    <a:pt x="40" y="84"/>
                    <a:pt x="38" y="79"/>
                  </a:cubicBezTo>
                  <a:cubicBezTo>
                    <a:pt x="46" y="68"/>
                    <a:pt x="32" y="72"/>
                    <a:pt x="30" y="67"/>
                  </a:cubicBezTo>
                  <a:cubicBezTo>
                    <a:pt x="22" y="66"/>
                    <a:pt x="14" y="65"/>
                    <a:pt x="6" y="67"/>
                  </a:cubicBezTo>
                  <a:cubicBezTo>
                    <a:pt x="3" y="68"/>
                    <a:pt x="1" y="67"/>
                    <a:pt x="0" y="64"/>
                  </a:cubicBezTo>
                  <a:cubicBezTo>
                    <a:pt x="0" y="60"/>
                    <a:pt x="2" y="58"/>
                    <a:pt x="6" y="60"/>
                  </a:cubicBezTo>
                  <a:cubicBezTo>
                    <a:pt x="17" y="61"/>
                    <a:pt x="28" y="65"/>
                    <a:pt x="30" y="47"/>
                  </a:cubicBezTo>
                  <a:cubicBezTo>
                    <a:pt x="30" y="42"/>
                    <a:pt x="35" y="37"/>
                    <a:pt x="40" y="36"/>
                  </a:cubicBezTo>
                  <a:cubicBezTo>
                    <a:pt x="64" y="34"/>
                    <a:pt x="63" y="17"/>
                    <a:pt x="62" y="0"/>
                  </a:cubicBezTo>
                  <a:close/>
                </a:path>
              </a:pathLst>
            </a:custGeom>
            <a:solidFill>
              <a:srgbClr val="5247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4" name="Freeform 63">
              <a:extLst>
                <a:ext uri="{FF2B5EF4-FFF2-40B4-BE49-F238E27FC236}">
                  <a16:creationId xmlns:a16="http://schemas.microsoft.com/office/drawing/2014/main" id="{E5CF9001-E6D3-42F3-B08C-E106B71231E0}"/>
                </a:ext>
              </a:extLst>
            </p:cNvPr>
            <p:cNvSpPr>
              <a:spLocks/>
            </p:cNvSpPr>
            <p:nvPr/>
          </p:nvSpPr>
          <p:spPr bwMode="auto">
            <a:xfrm>
              <a:off x="-3605213" y="1371600"/>
              <a:ext cx="227013" cy="84138"/>
            </a:xfrm>
            <a:custGeom>
              <a:avLst/>
              <a:gdLst>
                <a:gd name="T0" fmla="*/ 0 w 60"/>
                <a:gd name="T1" fmla="*/ 19 h 22"/>
                <a:gd name="T2" fmla="*/ 28 w 60"/>
                <a:gd name="T3" fmla="*/ 1 h 22"/>
                <a:gd name="T4" fmla="*/ 60 w 60"/>
                <a:gd name="T5" fmla="*/ 0 h 22"/>
                <a:gd name="T6" fmla="*/ 24 w 60"/>
                <a:gd name="T7" fmla="*/ 21 h 22"/>
                <a:gd name="T8" fmla="*/ 19 w 60"/>
                <a:gd name="T9" fmla="*/ 21 h 22"/>
                <a:gd name="T10" fmla="*/ 0 w 60"/>
                <a:gd name="T11" fmla="*/ 19 h 22"/>
              </a:gdLst>
              <a:ahLst/>
              <a:cxnLst>
                <a:cxn ang="0">
                  <a:pos x="T0" y="T1"/>
                </a:cxn>
                <a:cxn ang="0">
                  <a:pos x="T2" y="T3"/>
                </a:cxn>
                <a:cxn ang="0">
                  <a:pos x="T4" y="T5"/>
                </a:cxn>
                <a:cxn ang="0">
                  <a:pos x="T6" y="T7"/>
                </a:cxn>
                <a:cxn ang="0">
                  <a:pos x="T8" y="T9"/>
                </a:cxn>
                <a:cxn ang="0">
                  <a:pos x="T10" y="T11"/>
                </a:cxn>
              </a:cxnLst>
              <a:rect l="0" t="0" r="r" b="b"/>
              <a:pathLst>
                <a:path w="60" h="22">
                  <a:moveTo>
                    <a:pt x="0" y="19"/>
                  </a:moveTo>
                  <a:cubicBezTo>
                    <a:pt x="4" y="5"/>
                    <a:pt x="14" y="0"/>
                    <a:pt x="28" y="1"/>
                  </a:cubicBezTo>
                  <a:cubicBezTo>
                    <a:pt x="39" y="1"/>
                    <a:pt x="49" y="0"/>
                    <a:pt x="60" y="0"/>
                  </a:cubicBezTo>
                  <a:cubicBezTo>
                    <a:pt x="56" y="21"/>
                    <a:pt x="39" y="19"/>
                    <a:pt x="24" y="21"/>
                  </a:cubicBezTo>
                  <a:cubicBezTo>
                    <a:pt x="22" y="22"/>
                    <a:pt x="21" y="22"/>
                    <a:pt x="19" y="21"/>
                  </a:cubicBezTo>
                  <a:cubicBezTo>
                    <a:pt x="13" y="21"/>
                    <a:pt x="6" y="20"/>
                    <a:pt x="0" y="19"/>
                  </a:cubicBezTo>
                  <a:close/>
                </a:path>
              </a:pathLst>
            </a:custGeom>
            <a:solidFill>
              <a:srgbClr val="382C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5" name="Freeform 64">
              <a:extLst>
                <a:ext uri="{FF2B5EF4-FFF2-40B4-BE49-F238E27FC236}">
                  <a16:creationId xmlns:a16="http://schemas.microsoft.com/office/drawing/2014/main" id="{56E03A40-839C-4C22-8607-B111CA18EEAB}"/>
                </a:ext>
              </a:extLst>
            </p:cNvPr>
            <p:cNvSpPr>
              <a:spLocks/>
            </p:cNvSpPr>
            <p:nvPr/>
          </p:nvSpPr>
          <p:spPr bwMode="auto">
            <a:xfrm>
              <a:off x="-3956050" y="1311275"/>
              <a:ext cx="185738" cy="260350"/>
            </a:xfrm>
            <a:custGeom>
              <a:avLst/>
              <a:gdLst>
                <a:gd name="T0" fmla="*/ 49 w 49"/>
                <a:gd name="T1" fmla="*/ 9 h 69"/>
                <a:gd name="T2" fmla="*/ 49 w 49"/>
                <a:gd name="T3" fmla="*/ 16 h 69"/>
                <a:gd name="T4" fmla="*/ 48 w 49"/>
                <a:gd name="T5" fmla="*/ 61 h 69"/>
                <a:gd name="T6" fmla="*/ 44 w 49"/>
                <a:gd name="T7" fmla="*/ 69 h 69"/>
                <a:gd name="T8" fmla="*/ 41 w 49"/>
                <a:gd name="T9" fmla="*/ 30 h 69"/>
                <a:gd name="T10" fmla="*/ 25 w 49"/>
                <a:gd name="T11" fmla="*/ 12 h 69"/>
                <a:gd name="T12" fmla="*/ 0 w 49"/>
                <a:gd name="T13" fmla="*/ 3 h 69"/>
                <a:gd name="T14" fmla="*/ 49 w 49"/>
                <a:gd name="T15" fmla="*/ 9 h 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9" h="69">
                  <a:moveTo>
                    <a:pt x="49" y="9"/>
                  </a:moveTo>
                  <a:cubicBezTo>
                    <a:pt x="47" y="11"/>
                    <a:pt x="45" y="13"/>
                    <a:pt x="49" y="16"/>
                  </a:cubicBezTo>
                  <a:cubicBezTo>
                    <a:pt x="44" y="31"/>
                    <a:pt x="45" y="46"/>
                    <a:pt x="48" y="61"/>
                  </a:cubicBezTo>
                  <a:cubicBezTo>
                    <a:pt x="46" y="63"/>
                    <a:pt x="48" y="67"/>
                    <a:pt x="44" y="69"/>
                  </a:cubicBezTo>
                  <a:cubicBezTo>
                    <a:pt x="38" y="56"/>
                    <a:pt x="40" y="43"/>
                    <a:pt x="41" y="30"/>
                  </a:cubicBezTo>
                  <a:cubicBezTo>
                    <a:pt x="41" y="17"/>
                    <a:pt x="38" y="11"/>
                    <a:pt x="25" y="12"/>
                  </a:cubicBezTo>
                  <a:cubicBezTo>
                    <a:pt x="18" y="13"/>
                    <a:pt x="10" y="13"/>
                    <a:pt x="0" y="3"/>
                  </a:cubicBezTo>
                  <a:cubicBezTo>
                    <a:pt x="19" y="6"/>
                    <a:pt x="34" y="0"/>
                    <a:pt x="49" y="9"/>
                  </a:cubicBezTo>
                  <a:close/>
                </a:path>
              </a:pathLst>
            </a:custGeom>
            <a:solidFill>
              <a:srgbClr val="CAC7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6" name="Freeform 65">
              <a:extLst>
                <a:ext uri="{FF2B5EF4-FFF2-40B4-BE49-F238E27FC236}">
                  <a16:creationId xmlns:a16="http://schemas.microsoft.com/office/drawing/2014/main" id="{478DB942-02EC-45B7-84C2-DC8142E360C8}"/>
                </a:ext>
              </a:extLst>
            </p:cNvPr>
            <p:cNvSpPr>
              <a:spLocks/>
            </p:cNvSpPr>
            <p:nvPr/>
          </p:nvSpPr>
          <p:spPr bwMode="auto">
            <a:xfrm>
              <a:off x="-3416300" y="1546225"/>
              <a:ext cx="123825" cy="373063"/>
            </a:xfrm>
            <a:custGeom>
              <a:avLst/>
              <a:gdLst>
                <a:gd name="T0" fmla="*/ 33 w 33"/>
                <a:gd name="T1" fmla="*/ 2 h 99"/>
                <a:gd name="T2" fmla="*/ 22 w 33"/>
                <a:gd name="T3" fmla="*/ 82 h 99"/>
                <a:gd name="T4" fmla="*/ 1 w 33"/>
                <a:gd name="T5" fmla="*/ 98 h 99"/>
                <a:gd name="T6" fmla="*/ 0 w 33"/>
                <a:gd name="T7" fmla="*/ 96 h 99"/>
                <a:gd name="T8" fmla="*/ 1 w 33"/>
                <a:gd name="T9" fmla="*/ 95 h 99"/>
                <a:gd name="T10" fmla="*/ 21 w 33"/>
                <a:gd name="T11" fmla="*/ 62 h 99"/>
                <a:gd name="T12" fmla="*/ 30 w 33"/>
                <a:gd name="T13" fmla="*/ 2 h 99"/>
                <a:gd name="T14" fmla="*/ 33 w 33"/>
                <a:gd name="T15" fmla="*/ 2 h 9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99">
                  <a:moveTo>
                    <a:pt x="33" y="2"/>
                  </a:moveTo>
                  <a:cubicBezTo>
                    <a:pt x="31" y="29"/>
                    <a:pt x="28" y="56"/>
                    <a:pt x="22" y="82"/>
                  </a:cubicBezTo>
                  <a:cubicBezTo>
                    <a:pt x="20" y="95"/>
                    <a:pt x="13" y="99"/>
                    <a:pt x="1" y="98"/>
                  </a:cubicBezTo>
                  <a:cubicBezTo>
                    <a:pt x="0" y="97"/>
                    <a:pt x="0" y="96"/>
                    <a:pt x="0" y="96"/>
                  </a:cubicBezTo>
                  <a:cubicBezTo>
                    <a:pt x="1" y="95"/>
                    <a:pt x="1" y="95"/>
                    <a:pt x="1" y="95"/>
                  </a:cubicBezTo>
                  <a:cubicBezTo>
                    <a:pt x="18" y="90"/>
                    <a:pt x="18" y="76"/>
                    <a:pt x="21" y="62"/>
                  </a:cubicBezTo>
                  <a:cubicBezTo>
                    <a:pt x="25" y="42"/>
                    <a:pt x="23" y="22"/>
                    <a:pt x="30" y="2"/>
                  </a:cubicBezTo>
                  <a:cubicBezTo>
                    <a:pt x="31" y="1"/>
                    <a:pt x="32" y="0"/>
                    <a:pt x="33" y="2"/>
                  </a:cubicBezTo>
                  <a:close/>
                </a:path>
              </a:pathLst>
            </a:custGeom>
            <a:solidFill>
              <a:srgbClr val="B1B0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7" name="Freeform 66">
              <a:extLst>
                <a:ext uri="{FF2B5EF4-FFF2-40B4-BE49-F238E27FC236}">
                  <a16:creationId xmlns:a16="http://schemas.microsoft.com/office/drawing/2014/main" id="{D7788BF9-F41D-4C4F-944F-AE4B15F365AF}"/>
                </a:ext>
              </a:extLst>
            </p:cNvPr>
            <p:cNvSpPr>
              <a:spLocks/>
            </p:cNvSpPr>
            <p:nvPr/>
          </p:nvSpPr>
          <p:spPr bwMode="auto">
            <a:xfrm>
              <a:off x="-3789363" y="1541463"/>
              <a:ext cx="44450" cy="336550"/>
            </a:xfrm>
            <a:custGeom>
              <a:avLst/>
              <a:gdLst>
                <a:gd name="T0" fmla="*/ 0 w 12"/>
                <a:gd name="T1" fmla="*/ 8 h 89"/>
                <a:gd name="T2" fmla="*/ 4 w 12"/>
                <a:gd name="T3" fmla="*/ 0 h 89"/>
                <a:gd name="T4" fmla="*/ 12 w 12"/>
                <a:gd name="T5" fmla="*/ 89 h 89"/>
                <a:gd name="T6" fmla="*/ 0 w 12"/>
                <a:gd name="T7" fmla="*/ 8 h 89"/>
              </a:gdLst>
              <a:ahLst/>
              <a:cxnLst>
                <a:cxn ang="0">
                  <a:pos x="T0" y="T1"/>
                </a:cxn>
                <a:cxn ang="0">
                  <a:pos x="T2" y="T3"/>
                </a:cxn>
                <a:cxn ang="0">
                  <a:pos x="T4" y="T5"/>
                </a:cxn>
                <a:cxn ang="0">
                  <a:pos x="T6" y="T7"/>
                </a:cxn>
              </a:cxnLst>
              <a:rect l="0" t="0" r="r" b="b"/>
              <a:pathLst>
                <a:path w="12" h="89">
                  <a:moveTo>
                    <a:pt x="0" y="8"/>
                  </a:moveTo>
                  <a:cubicBezTo>
                    <a:pt x="1" y="5"/>
                    <a:pt x="3" y="2"/>
                    <a:pt x="4" y="0"/>
                  </a:cubicBezTo>
                  <a:cubicBezTo>
                    <a:pt x="7" y="29"/>
                    <a:pt x="9" y="59"/>
                    <a:pt x="12" y="89"/>
                  </a:cubicBezTo>
                  <a:cubicBezTo>
                    <a:pt x="2" y="63"/>
                    <a:pt x="0" y="35"/>
                    <a:pt x="0" y="8"/>
                  </a:cubicBezTo>
                  <a:close/>
                </a:path>
              </a:pathLst>
            </a:custGeom>
            <a:solidFill>
              <a:srgbClr val="A19F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8" name="Freeform 67">
              <a:extLst>
                <a:ext uri="{FF2B5EF4-FFF2-40B4-BE49-F238E27FC236}">
                  <a16:creationId xmlns:a16="http://schemas.microsoft.com/office/drawing/2014/main" id="{C6A11648-AA21-4269-9670-A973D104DBD4}"/>
                </a:ext>
              </a:extLst>
            </p:cNvPr>
            <p:cNvSpPr>
              <a:spLocks/>
            </p:cNvSpPr>
            <p:nvPr/>
          </p:nvSpPr>
          <p:spPr bwMode="auto">
            <a:xfrm>
              <a:off x="-3533775" y="1450975"/>
              <a:ext cx="19050" cy="276225"/>
            </a:xfrm>
            <a:custGeom>
              <a:avLst/>
              <a:gdLst>
                <a:gd name="T0" fmla="*/ 0 w 5"/>
                <a:gd name="T1" fmla="*/ 0 h 73"/>
                <a:gd name="T2" fmla="*/ 5 w 5"/>
                <a:gd name="T3" fmla="*/ 0 h 73"/>
                <a:gd name="T4" fmla="*/ 5 w 5"/>
                <a:gd name="T5" fmla="*/ 73 h 73"/>
                <a:gd name="T6" fmla="*/ 0 w 5"/>
                <a:gd name="T7" fmla="*/ 73 h 73"/>
                <a:gd name="T8" fmla="*/ 0 w 5"/>
                <a:gd name="T9" fmla="*/ 0 h 73"/>
              </a:gdLst>
              <a:ahLst/>
              <a:cxnLst>
                <a:cxn ang="0">
                  <a:pos x="T0" y="T1"/>
                </a:cxn>
                <a:cxn ang="0">
                  <a:pos x="T2" y="T3"/>
                </a:cxn>
                <a:cxn ang="0">
                  <a:pos x="T4" y="T5"/>
                </a:cxn>
                <a:cxn ang="0">
                  <a:pos x="T6" y="T7"/>
                </a:cxn>
                <a:cxn ang="0">
                  <a:pos x="T8" y="T9"/>
                </a:cxn>
              </a:cxnLst>
              <a:rect l="0" t="0" r="r" b="b"/>
              <a:pathLst>
                <a:path w="5" h="73">
                  <a:moveTo>
                    <a:pt x="0" y="0"/>
                  </a:moveTo>
                  <a:cubicBezTo>
                    <a:pt x="2" y="0"/>
                    <a:pt x="3" y="0"/>
                    <a:pt x="5" y="0"/>
                  </a:cubicBezTo>
                  <a:cubicBezTo>
                    <a:pt x="5" y="24"/>
                    <a:pt x="5" y="48"/>
                    <a:pt x="5" y="73"/>
                  </a:cubicBezTo>
                  <a:cubicBezTo>
                    <a:pt x="3" y="73"/>
                    <a:pt x="2" y="73"/>
                    <a:pt x="0" y="73"/>
                  </a:cubicBezTo>
                  <a:cubicBezTo>
                    <a:pt x="0" y="48"/>
                    <a:pt x="0" y="24"/>
                    <a:pt x="0" y="0"/>
                  </a:cubicBezTo>
                  <a:close/>
                </a:path>
              </a:pathLst>
            </a:custGeom>
            <a:solidFill>
              <a:srgbClr val="A09F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29" name="Freeform 68">
              <a:extLst>
                <a:ext uri="{FF2B5EF4-FFF2-40B4-BE49-F238E27FC236}">
                  <a16:creationId xmlns:a16="http://schemas.microsoft.com/office/drawing/2014/main" id="{D5BBE77B-32D1-411B-8C65-E3055D74D10F}"/>
                </a:ext>
              </a:extLst>
            </p:cNvPr>
            <p:cNvSpPr>
              <a:spLocks/>
            </p:cNvSpPr>
            <p:nvPr/>
          </p:nvSpPr>
          <p:spPr bwMode="auto">
            <a:xfrm>
              <a:off x="-3641725" y="1903413"/>
              <a:ext cx="233363" cy="12700"/>
            </a:xfrm>
            <a:custGeom>
              <a:avLst/>
              <a:gdLst>
                <a:gd name="T0" fmla="*/ 61 w 62"/>
                <a:gd name="T1" fmla="*/ 0 h 3"/>
                <a:gd name="T2" fmla="*/ 61 w 62"/>
                <a:gd name="T3" fmla="*/ 3 h 3"/>
                <a:gd name="T4" fmla="*/ 0 w 62"/>
                <a:gd name="T5" fmla="*/ 3 h 3"/>
                <a:gd name="T6" fmla="*/ 0 w 62"/>
                <a:gd name="T7" fmla="*/ 0 h 3"/>
                <a:gd name="T8" fmla="*/ 61 w 62"/>
                <a:gd name="T9" fmla="*/ 0 h 3"/>
              </a:gdLst>
              <a:ahLst/>
              <a:cxnLst>
                <a:cxn ang="0">
                  <a:pos x="T0" y="T1"/>
                </a:cxn>
                <a:cxn ang="0">
                  <a:pos x="T2" y="T3"/>
                </a:cxn>
                <a:cxn ang="0">
                  <a:pos x="T4" y="T5"/>
                </a:cxn>
                <a:cxn ang="0">
                  <a:pos x="T6" y="T7"/>
                </a:cxn>
                <a:cxn ang="0">
                  <a:pos x="T8" y="T9"/>
                </a:cxn>
              </a:cxnLst>
              <a:rect l="0" t="0" r="r" b="b"/>
              <a:pathLst>
                <a:path w="62" h="3">
                  <a:moveTo>
                    <a:pt x="61" y="0"/>
                  </a:moveTo>
                  <a:cubicBezTo>
                    <a:pt x="62" y="1"/>
                    <a:pt x="62" y="2"/>
                    <a:pt x="61" y="3"/>
                  </a:cubicBezTo>
                  <a:cubicBezTo>
                    <a:pt x="41" y="3"/>
                    <a:pt x="20" y="3"/>
                    <a:pt x="0" y="3"/>
                  </a:cubicBezTo>
                  <a:cubicBezTo>
                    <a:pt x="0" y="2"/>
                    <a:pt x="0" y="1"/>
                    <a:pt x="0" y="0"/>
                  </a:cubicBezTo>
                  <a:cubicBezTo>
                    <a:pt x="20" y="0"/>
                    <a:pt x="41" y="0"/>
                    <a:pt x="61" y="0"/>
                  </a:cubicBezTo>
                  <a:close/>
                </a:path>
              </a:pathLst>
            </a:custGeom>
            <a:solidFill>
              <a:srgbClr val="7D7C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30" name="Freeform 69">
              <a:extLst>
                <a:ext uri="{FF2B5EF4-FFF2-40B4-BE49-F238E27FC236}">
                  <a16:creationId xmlns:a16="http://schemas.microsoft.com/office/drawing/2014/main" id="{9C327B40-46C3-44CC-9847-6E81962551B3}"/>
                </a:ext>
              </a:extLst>
            </p:cNvPr>
            <p:cNvSpPr>
              <a:spLocks/>
            </p:cNvSpPr>
            <p:nvPr/>
          </p:nvSpPr>
          <p:spPr bwMode="auto">
            <a:xfrm>
              <a:off x="-3679825" y="1371600"/>
              <a:ext cx="74613" cy="46038"/>
            </a:xfrm>
            <a:custGeom>
              <a:avLst/>
              <a:gdLst>
                <a:gd name="T0" fmla="*/ 0 w 20"/>
                <a:gd name="T1" fmla="*/ 0 h 12"/>
                <a:gd name="T2" fmla="*/ 20 w 20"/>
                <a:gd name="T3" fmla="*/ 1 h 12"/>
                <a:gd name="T4" fmla="*/ 8 w 20"/>
                <a:gd name="T5" fmla="*/ 12 h 12"/>
                <a:gd name="T6" fmla="*/ 0 w 20"/>
                <a:gd name="T7" fmla="*/ 0 h 12"/>
              </a:gdLst>
              <a:ahLst/>
              <a:cxnLst>
                <a:cxn ang="0">
                  <a:pos x="T0" y="T1"/>
                </a:cxn>
                <a:cxn ang="0">
                  <a:pos x="T2" y="T3"/>
                </a:cxn>
                <a:cxn ang="0">
                  <a:pos x="T4" y="T5"/>
                </a:cxn>
                <a:cxn ang="0">
                  <a:pos x="T6" y="T7"/>
                </a:cxn>
              </a:cxnLst>
              <a:rect l="0" t="0" r="r" b="b"/>
              <a:pathLst>
                <a:path w="20" h="12">
                  <a:moveTo>
                    <a:pt x="0" y="0"/>
                  </a:moveTo>
                  <a:cubicBezTo>
                    <a:pt x="7" y="0"/>
                    <a:pt x="13" y="1"/>
                    <a:pt x="20" y="1"/>
                  </a:cubicBezTo>
                  <a:cubicBezTo>
                    <a:pt x="19" y="9"/>
                    <a:pt x="14" y="11"/>
                    <a:pt x="8" y="12"/>
                  </a:cubicBezTo>
                  <a:cubicBezTo>
                    <a:pt x="3" y="9"/>
                    <a:pt x="0" y="6"/>
                    <a:pt x="0" y="0"/>
                  </a:cubicBezTo>
                  <a:close/>
                </a:path>
              </a:pathLst>
            </a:custGeom>
            <a:solidFill>
              <a:srgbClr val="352C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31" name="Freeform 70">
              <a:extLst>
                <a:ext uri="{FF2B5EF4-FFF2-40B4-BE49-F238E27FC236}">
                  <a16:creationId xmlns:a16="http://schemas.microsoft.com/office/drawing/2014/main" id="{FA51216C-9E89-48C9-909A-454C8228C4B8}"/>
                </a:ext>
              </a:extLst>
            </p:cNvPr>
            <p:cNvSpPr>
              <a:spLocks/>
            </p:cNvSpPr>
            <p:nvPr/>
          </p:nvSpPr>
          <p:spPr bwMode="auto">
            <a:xfrm>
              <a:off x="-3309938" y="1371600"/>
              <a:ext cx="36513" cy="180975"/>
            </a:xfrm>
            <a:custGeom>
              <a:avLst/>
              <a:gdLst>
                <a:gd name="T0" fmla="*/ 5 w 10"/>
                <a:gd name="T1" fmla="*/ 48 h 48"/>
                <a:gd name="T2" fmla="*/ 4 w 10"/>
                <a:gd name="T3" fmla="*/ 48 h 48"/>
                <a:gd name="T4" fmla="*/ 2 w 10"/>
                <a:gd name="T5" fmla="*/ 48 h 48"/>
                <a:gd name="T6" fmla="*/ 6 w 10"/>
                <a:gd name="T7" fmla="*/ 0 h 48"/>
                <a:gd name="T8" fmla="*/ 5 w 10"/>
                <a:gd name="T9" fmla="*/ 0 h 48"/>
                <a:gd name="T10" fmla="*/ 5 w 10"/>
                <a:gd name="T11" fmla="*/ 48 h 48"/>
              </a:gdLst>
              <a:ahLst/>
              <a:cxnLst>
                <a:cxn ang="0">
                  <a:pos x="T0" y="T1"/>
                </a:cxn>
                <a:cxn ang="0">
                  <a:pos x="T2" y="T3"/>
                </a:cxn>
                <a:cxn ang="0">
                  <a:pos x="T4" y="T5"/>
                </a:cxn>
                <a:cxn ang="0">
                  <a:pos x="T6" y="T7"/>
                </a:cxn>
                <a:cxn ang="0">
                  <a:pos x="T8" y="T9"/>
                </a:cxn>
                <a:cxn ang="0">
                  <a:pos x="T10" y="T11"/>
                </a:cxn>
              </a:cxnLst>
              <a:rect l="0" t="0" r="r" b="b"/>
              <a:pathLst>
                <a:path w="10" h="48">
                  <a:moveTo>
                    <a:pt x="5" y="48"/>
                  </a:moveTo>
                  <a:cubicBezTo>
                    <a:pt x="4" y="48"/>
                    <a:pt x="4" y="48"/>
                    <a:pt x="4" y="48"/>
                  </a:cubicBezTo>
                  <a:cubicBezTo>
                    <a:pt x="2" y="48"/>
                    <a:pt x="2" y="48"/>
                    <a:pt x="2" y="48"/>
                  </a:cubicBezTo>
                  <a:cubicBezTo>
                    <a:pt x="0" y="32"/>
                    <a:pt x="2" y="16"/>
                    <a:pt x="6" y="0"/>
                  </a:cubicBezTo>
                  <a:cubicBezTo>
                    <a:pt x="6" y="0"/>
                    <a:pt x="5" y="0"/>
                    <a:pt x="5" y="0"/>
                  </a:cubicBezTo>
                  <a:cubicBezTo>
                    <a:pt x="10" y="16"/>
                    <a:pt x="4" y="32"/>
                    <a:pt x="5" y="48"/>
                  </a:cubicBezTo>
                  <a:close/>
                </a:path>
              </a:pathLst>
            </a:custGeom>
            <a:solidFill>
              <a:srgbClr val="8987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32" name="Freeform 71">
              <a:extLst>
                <a:ext uri="{FF2B5EF4-FFF2-40B4-BE49-F238E27FC236}">
                  <a16:creationId xmlns:a16="http://schemas.microsoft.com/office/drawing/2014/main" id="{E79B2D4B-21BE-4D6C-B46B-C1F2224BB449}"/>
                </a:ext>
              </a:extLst>
            </p:cNvPr>
            <p:cNvSpPr>
              <a:spLocks/>
            </p:cNvSpPr>
            <p:nvPr/>
          </p:nvSpPr>
          <p:spPr bwMode="auto">
            <a:xfrm>
              <a:off x="-3657600" y="1787525"/>
              <a:ext cx="106363" cy="63500"/>
            </a:xfrm>
            <a:custGeom>
              <a:avLst/>
              <a:gdLst>
                <a:gd name="T0" fmla="*/ 0 w 28"/>
                <a:gd name="T1" fmla="*/ 13 h 17"/>
                <a:gd name="T2" fmla="*/ 28 w 28"/>
                <a:gd name="T3" fmla="*/ 0 h 17"/>
                <a:gd name="T4" fmla="*/ 0 w 28"/>
                <a:gd name="T5" fmla="*/ 13 h 17"/>
              </a:gdLst>
              <a:ahLst/>
              <a:cxnLst>
                <a:cxn ang="0">
                  <a:pos x="T0" y="T1"/>
                </a:cxn>
                <a:cxn ang="0">
                  <a:pos x="T2" y="T3"/>
                </a:cxn>
                <a:cxn ang="0">
                  <a:pos x="T4" y="T5"/>
                </a:cxn>
              </a:cxnLst>
              <a:rect l="0" t="0" r="r" b="b"/>
              <a:pathLst>
                <a:path w="28" h="17">
                  <a:moveTo>
                    <a:pt x="0" y="13"/>
                  </a:moveTo>
                  <a:cubicBezTo>
                    <a:pt x="13" y="9"/>
                    <a:pt x="23" y="9"/>
                    <a:pt x="28" y="0"/>
                  </a:cubicBezTo>
                  <a:cubicBezTo>
                    <a:pt x="25" y="12"/>
                    <a:pt x="17" y="17"/>
                    <a:pt x="0" y="13"/>
                  </a:cubicBezTo>
                  <a:close/>
                </a:path>
              </a:pathLst>
            </a:custGeom>
            <a:solidFill>
              <a:srgbClr val="B5B4A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
        <p:nvSpPr>
          <p:cNvPr id="125" name="Rectángulo 130">
            <a:extLst>
              <a:ext uri="{FF2B5EF4-FFF2-40B4-BE49-F238E27FC236}">
                <a16:creationId xmlns:a16="http://schemas.microsoft.com/office/drawing/2014/main" id="{38B95C32-FBBF-41D5-8C6A-AE77D8A61E5A}"/>
              </a:ext>
            </a:extLst>
          </p:cNvPr>
          <p:cNvSpPr/>
          <p:nvPr/>
        </p:nvSpPr>
        <p:spPr>
          <a:xfrm>
            <a:off x="0" y="2"/>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26" name="Rectángulo 130">
            <a:extLst>
              <a:ext uri="{FF2B5EF4-FFF2-40B4-BE49-F238E27FC236}">
                <a16:creationId xmlns:a16="http://schemas.microsoft.com/office/drawing/2014/main" id="{4FE9929B-A7B5-42D3-9765-1E22A6797A91}"/>
              </a:ext>
            </a:extLst>
          </p:cNvPr>
          <p:cNvSpPr/>
          <p:nvPr/>
        </p:nvSpPr>
        <p:spPr>
          <a:xfrm rot="10800000">
            <a:off x="10417423" y="5041750"/>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27" name="Rectángulo 126">
            <a:extLst>
              <a:ext uri="{FF2B5EF4-FFF2-40B4-BE49-F238E27FC236}">
                <a16:creationId xmlns:a16="http://schemas.microsoft.com/office/drawing/2014/main" id="{F7371729-64B2-447D-B351-9E836F6DA0D7}"/>
              </a:ext>
            </a:extLst>
          </p:cNvPr>
          <p:cNvSpPr/>
          <p:nvPr/>
        </p:nvSpPr>
        <p:spPr>
          <a:xfrm>
            <a:off x="529304" y="1270700"/>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23" name="Grupo 22">
            <a:extLst>
              <a:ext uri="{FF2B5EF4-FFF2-40B4-BE49-F238E27FC236}">
                <a16:creationId xmlns:a16="http://schemas.microsoft.com/office/drawing/2014/main" id="{B1CADAA6-83E8-62B8-DCEE-DBD23D6940D9}"/>
              </a:ext>
            </a:extLst>
          </p:cNvPr>
          <p:cNvGrpSpPr/>
          <p:nvPr/>
        </p:nvGrpSpPr>
        <p:grpSpPr>
          <a:xfrm rot="19507878">
            <a:off x="10717213" y="188913"/>
            <a:ext cx="1314450" cy="1284287"/>
            <a:chOff x="10717213" y="188913"/>
            <a:chExt cx="1314450" cy="1284287"/>
          </a:xfrm>
        </p:grpSpPr>
        <p:sp>
          <p:nvSpPr>
            <p:cNvPr id="4" name="Freeform 5">
              <a:extLst>
                <a:ext uri="{FF2B5EF4-FFF2-40B4-BE49-F238E27FC236}">
                  <a16:creationId xmlns:a16="http://schemas.microsoft.com/office/drawing/2014/main" id="{725200B7-4A58-42D4-78D8-73DFE64004D7}"/>
                </a:ext>
              </a:extLst>
            </p:cNvPr>
            <p:cNvSpPr>
              <a:spLocks/>
            </p:cNvSpPr>
            <p:nvPr/>
          </p:nvSpPr>
          <p:spPr bwMode="auto">
            <a:xfrm>
              <a:off x="10717213" y="188913"/>
              <a:ext cx="852488" cy="1135063"/>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 name="Freeform 6">
              <a:extLst>
                <a:ext uri="{FF2B5EF4-FFF2-40B4-BE49-F238E27FC236}">
                  <a16:creationId xmlns:a16="http://schemas.microsoft.com/office/drawing/2014/main" id="{21FFFB80-BCA6-B149-74BE-AEC7CF833B3C}"/>
                </a:ext>
              </a:extLst>
            </p:cNvPr>
            <p:cNvSpPr>
              <a:spLocks/>
            </p:cNvSpPr>
            <p:nvPr/>
          </p:nvSpPr>
          <p:spPr bwMode="auto">
            <a:xfrm>
              <a:off x="11149013" y="249238"/>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7">
              <a:extLst>
                <a:ext uri="{FF2B5EF4-FFF2-40B4-BE49-F238E27FC236}">
                  <a16:creationId xmlns:a16="http://schemas.microsoft.com/office/drawing/2014/main" id="{3E3B23F0-1710-9857-50EE-C24172F9C143}"/>
                </a:ext>
              </a:extLst>
            </p:cNvPr>
            <p:cNvSpPr>
              <a:spLocks/>
            </p:cNvSpPr>
            <p:nvPr/>
          </p:nvSpPr>
          <p:spPr bwMode="auto">
            <a:xfrm>
              <a:off x="11110913" y="1209675"/>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8">
              <a:extLst>
                <a:ext uri="{FF2B5EF4-FFF2-40B4-BE49-F238E27FC236}">
                  <a16:creationId xmlns:a16="http://schemas.microsoft.com/office/drawing/2014/main" id="{FD328A5A-E5DE-2489-29B6-F214149CF8A9}"/>
                </a:ext>
              </a:extLst>
            </p:cNvPr>
            <p:cNvSpPr>
              <a:spLocks/>
            </p:cNvSpPr>
            <p:nvPr/>
          </p:nvSpPr>
          <p:spPr bwMode="auto">
            <a:xfrm>
              <a:off x="10726738" y="200025"/>
              <a:ext cx="909638" cy="957263"/>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9">
              <a:extLst>
                <a:ext uri="{FF2B5EF4-FFF2-40B4-BE49-F238E27FC236}">
                  <a16:creationId xmlns:a16="http://schemas.microsoft.com/office/drawing/2014/main" id="{D1D55D81-C8FB-1591-36A5-1A47B94B86A4}"/>
                </a:ext>
              </a:extLst>
            </p:cNvPr>
            <p:cNvSpPr>
              <a:spLocks/>
            </p:cNvSpPr>
            <p:nvPr/>
          </p:nvSpPr>
          <p:spPr bwMode="auto">
            <a:xfrm>
              <a:off x="11050588" y="698500"/>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10">
              <a:extLst>
                <a:ext uri="{FF2B5EF4-FFF2-40B4-BE49-F238E27FC236}">
                  <a16:creationId xmlns:a16="http://schemas.microsoft.com/office/drawing/2014/main" id="{726CEFB9-88F1-4340-1E12-32760FB2329A}"/>
                </a:ext>
              </a:extLst>
            </p:cNvPr>
            <p:cNvSpPr>
              <a:spLocks/>
            </p:cNvSpPr>
            <p:nvPr/>
          </p:nvSpPr>
          <p:spPr bwMode="auto">
            <a:xfrm>
              <a:off x="11006138" y="936625"/>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1">
              <a:extLst>
                <a:ext uri="{FF2B5EF4-FFF2-40B4-BE49-F238E27FC236}">
                  <a16:creationId xmlns:a16="http://schemas.microsoft.com/office/drawing/2014/main" id="{69DA8B8B-AD4E-968D-7486-93B3ED1E28AD}"/>
                </a:ext>
              </a:extLst>
            </p:cNvPr>
            <p:cNvSpPr>
              <a:spLocks/>
            </p:cNvSpPr>
            <p:nvPr/>
          </p:nvSpPr>
          <p:spPr bwMode="auto">
            <a:xfrm>
              <a:off x="11926888" y="827088"/>
              <a:ext cx="19050" cy="57150"/>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2">
              <a:extLst>
                <a:ext uri="{FF2B5EF4-FFF2-40B4-BE49-F238E27FC236}">
                  <a16:creationId xmlns:a16="http://schemas.microsoft.com/office/drawing/2014/main" id="{089F7B23-A1D4-F7FE-3BF6-F2EFAB4A5DA0}"/>
                </a:ext>
              </a:extLst>
            </p:cNvPr>
            <p:cNvSpPr>
              <a:spLocks/>
            </p:cNvSpPr>
            <p:nvPr/>
          </p:nvSpPr>
          <p:spPr bwMode="auto">
            <a:xfrm>
              <a:off x="11264901" y="841375"/>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3">
              <a:extLst>
                <a:ext uri="{FF2B5EF4-FFF2-40B4-BE49-F238E27FC236}">
                  <a16:creationId xmlns:a16="http://schemas.microsoft.com/office/drawing/2014/main" id="{375B8D3E-CA20-D72D-B054-F220DBC4A6D9}"/>
                </a:ext>
              </a:extLst>
            </p:cNvPr>
            <p:cNvSpPr>
              <a:spLocks/>
            </p:cNvSpPr>
            <p:nvPr/>
          </p:nvSpPr>
          <p:spPr bwMode="auto">
            <a:xfrm>
              <a:off x="11123613" y="1206500"/>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4">
              <a:extLst>
                <a:ext uri="{FF2B5EF4-FFF2-40B4-BE49-F238E27FC236}">
                  <a16:creationId xmlns:a16="http://schemas.microsoft.com/office/drawing/2014/main" id="{28519334-8B0D-3739-00AF-C354BD8396A5}"/>
                </a:ext>
              </a:extLst>
            </p:cNvPr>
            <p:cNvSpPr>
              <a:spLocks/>
            </p:cNvSpPr>
            <p:nvPr/>
          </p:nvSpPr>
          <p:spPr bwMode="auto">
            <a:xfrm>
              <a:off x="11269663" y="855663"/>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6706738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ángulo: esquinas diagonales cortadas 67">
            <a:extLst>
              <a:ext uri="{FF2B5EF4-FFF2-40B4-BE49-F238E27FC236}">
                <a16:creationId xmlns:a16="http://schemas.microsoft.com/office/drawing/2014/main" id="{6A7EB9F2-D3E7-458C-91E2-96B8C87AB608}"/>
              </a:ext>
            </a:extLst>
          </p:cNvPr>
          <p:cNvSpPr/>
          <p:nvPr/>
        </p:nvSpPr>
        <p:spPr>
          <a:xfrm>
            <a:off x="374073" y="414890"/>
            <a:ext cx="11388436" cy="6028220"/>
          </a:xfrm>
          <a:prstGeom prst="snip2Diag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E13E67A6-192E-D443-A520-FD772ACE698F}"/>
              </a:ext>
            </a:extLst>
          </p:cNvPr>
          <p:cNvSpPr>
            <a:spLocks noGrp="1"/>
          </p:cNvSpPr>
          <p:nvPr>
            <p:ph type="title"/>
          </p:nvPr>
        </p:nvSpPr>
        <p:spPr>
          <a:xfrm>
            <a:off x="838200" y="414890"/>
            <a:ext cx="10515600" cy="756355"/>
          </a:xfrm>
        </p:spPr>
        <p:txBody>
          <a:bodyPr/>
          <a:lstStyle/>
          <a:p>
            <a:pPr algn="ctr"/>
            <a:r>
              <a:rPr lang="es-ES" dirty="0">
                <a:solidFill>
                  <a:srgbClr val="FFC000"/>
                </a:solidFill>
              </a:rPr>
              <a:t>Three ways to use benchmarking</a:t>
            </a:r>
          </a:p>
        </p:txBody>
      </p:sp>
      <p:sp>
        <p:nvSpPr>
          <p:cNvPr id="3" name="Marcador de contenido 2">
            <a:extLst>
              <a:ext uri="{FF2B5EF4-FFF2-40B4-BE49-F238E27FC236}">
                <a16:creationId xmlns:a16="http://schemas.microsoft.com/office/drawing/2014/main" id="{DB7851CF-055C-4442-AD54-9D9C3C73E458}"/>
              </a:ext>
            </a:extLst>
          </p:cNvPr>
          <p:cNvSpPr>
            <a:spLocks noGrp="1"/>
          </p:cNvSpPr>
          <p:nvPr>
            <p:ph idx="1"/>
          </p:nvPr>
        </p:nvSpPr>
        <p:spPr>
          <a:xfrm>
            <a:off x="4884906" y="1727567"/>
            <a:ext cx="6468894" cy="1943162"/>
          </a:xfrm>
        </p:spPr>
        <p:txBody>
          <a:bodyPr>
            <a:noAutofit/>
          </a:bodyPr>
          <a:lstStyle/>
          <a:p>
            <a:pPr marL="0" indent="0">
              <a:lnSpc>
                <a:spcPct val="150000"/>
              </a:lnSpc>
              <a:buNone/>
            </a:pPr>
            <a:r>
              <a:rPr lang="es-ES" sz="1600" noProof="1">
                <a:solidFill>
                  <a:srgbClr val="FFFFFF"/>
                </a:solidFill>
              </a:rPr>
              <a:t>This is all about better understanding your processes, comparing performance against </a:t>
            </a:r>
            <a:r>
              <a:rPr lang="es-ES" sz="1600" b="1" noProof="1">
                <a:solidFill>
                  <a:srgbClr val="FFFFFF"/>
                </a:solidFill>
              </a:rPr>
              <a:t>internal</a:t>
            </a:r>
            <a:r>
              <a:rPr lang="es-ES" sz="1600" noProof="1">
                <a:solidFill>
                  <a:srgbClr val="FFFFFF"/>
                </a:solidFill>
              </a:rPr>
              <a:t> and </a:t>
            </a:r>
            <a:r>
              <a:rPr lang="es-ES" sz="1600" b="1" noProof="1">
                <a:solidFill>
                  <a:srgbClr val="FFFFFF"/>
                </a:solidFill>
              </a:rPr>
              <a:t>external</a:t>
            </a:r>
            <a:r>
              <a:rPr lang="es-ES" sz="1600" noProof="1">
                <a:solidFill>
                  <a:srgbClr val="FFFFFF"/>
                </a:solidFill>
              </a:rPr>
              <a:t> benchmarks, and finding ways to optimise and improve your processes. The idea is that, by </a:t>
            </a:r>
            <a:r>
              <a:rPr lang="es-ES" sz="1600" b="1" noProof="1">
                <a:solidFill>
                  <a:srgbClr val="FFFFFF"/>
                </a:solidFill>
              </a:rPr>
              <a:t>understanding how top performers complete a process</a:t>
            </a:r>
            <a:r>
              <a:rPr lang="es-ES" sz="1600" noProof="1">
                <a:solidFill>
                  <a:srgbClr val="FFFFFF"/>
                </a:solidFill>
              </a:rPr>
              <a:t>, you can find ways to make your own processes more efficient, faster and more effective.</a:t>
            </a:r>
          </a:p>
          <a:p>
            <a:endParaRPr lang="es-ES" sz="1600" noProof="1">
              <a:solidFill>
                <a:srgbClr val="FFFFFF"/>
              </a:solidFill>
            </a:endParaRPr>
          </a:p>
        </p:txBody>
      </p:sp>
      <p:sp>
        <p:nvSpPr>
          <p:cNvPr id="6" name="Marcador de contenido 2">
            <a:extLst>
              <a:ext uri="{FF2B5EF4-FFF2-40B4-BE49-F238E27FC236}">
                <a16:creationId xmlns:a16="http://schemas.microsoft.com/office/drawing/2014/main" id="{5C605985-FED4-6146-8349-874313152750}"/>
              </a:ext>
            </a:extLst>
          </p:cNvPr>
          <p:cNvSpPr txBox="1">
            <a:spLocks/>
          </p:cNvSpPr>
          <p:nvPr/>
        </p:nvSpPr>
        <p:spPr>
          <a:xfrm>
            <a:off x="838200" y="5171360"/>
            <a:ext cx="3340510" cy="1209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s-ES" b="1" dirty="0">
                <a:solidFill>
                  <a:srgbClr val="FFFFFF"/>
                </a:solidFill>
              </a:rPr>
              <a:t>Process benchmarking</a:t>
            </a:r>
          </a:p>
          <a:p>
            <a:pPr marL="0" indent="0" algn="ctr">
              <a:lnSpc>
                <a:spcPct val="100000"/>
              </a:lnSpc>
              <a:buFont typeface="Arial" panose="020B0604020202020204" pitchFamily="34" charset="0"/>
              <a:buNone/>
            </a:pPr>
            <a:endParaRPr lang="es-ES" sz="1800" dirty="0">
              <a:solidFill>
                <a:srgbClr val="FFFFFF"/>
              </a:solidFill>
            </a:endParaRPr>
          </a:p>
        </p:txBody>
      </p:sp>
      <p:sp>
        <p:nvSpPr>
          <p:cNvPr id="5" name="Elipse 4">
            <a:extLst>
              <a:ext uri="{FF2B5EF4-FFF2-40B4-BE49-F238E27FC236}">
                <a16:creationId xmlns:a16="http://schemas.microsoft.com/office/drawing/2014/main" id="{1E3B7926-CDC0-1B48-9FCA-5B5FB91B61A4}"/>
              </a:ext>
            </a:extLst>
          </p:cNvPr>
          <p:cNvSpPr/>
          <p:nvPr/>
        </p:nvSpPr>
        <p:spPr>
          <a:xfrm>
            <a:off x="783562" y="1546506"/>
            <a:ext cx="3449786" cy="3449786"/>
          </a:xfrm>
          <a:prstGeom prst="ellipse">
            <a:avLst/>
          </a:prstGeom>
          <a:solidFill>
            <a:srgbClr val="30B29A">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00" name="Marcador de contenido 2">
            <a:extLst>
              <a:ext uri="{FF2B5EF4-FFF2-40B4-BE49-F238E27FC236}">
                <a16:creationId xmlns:a16="http://schemas.microsoft.com/office/drawing/2014/main" id="{B5D771B1-E2B9-428F-B672-4FF21194A1B4}"/>
              </a:ext>
            </a:extLst>
          </p:cNvPr>
          <p:cNvSpPr txBox="1">
            <a:spLocks/>
          </p:cNvSpPr>
          <p:nvPr/>
        </p:nvSpPr>
        <p:spPr>
          <a:xfrm>
            <a:off x="4884906" y="4024711"/>
            <a:ext cx="6468894" cy="19431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s-ES" sz="1600" noProof="1">
                <a:solidFill>
                  <a:srgbClr val="FFFFFF"/>
                </a:solidFill>
              </a:rPr>
              <a:t>This is all about better understanding your processes, comparing performance against </a:t>
            </a:r>
            <a:r>
              <a:rPr lang="es-ES" sz="1600" b="1" noProof="1">
                <a:solidFill>
                  <a:srgbClr val="FFFFFF"/>
                </a:solidFill>
              </a:rPr>
              <a:t>internal</a:t>
            </a:r>
            <a:r>
              <a:rPr lang="es-ES" sz="1600" noProof="1">
                <a:solidFill>
                  <a:srgbClr val="FFFFFF"/>
                </a:solidFill>
              </a:rPr>
              <a:t> and </a:t>
            </a:r>
            <a:r>
              <a:rPr lang="es-ES" sz="1600" b="1" noProof="1">
                <a:solidFill>
                  <a:srgbClr val="FFFFFF"/>
                </a:solidFill>
              </a:rPr>
              <a:t>external</a:t>
            </a:r>
            <a:r>
              <a:rPr lang="es-ES" sz="1600" noProof="1">
                <a:solidFill>
                  <a:srgbClr val="FFFFFF"/>
                </a:solidFill>
              </a:rPr>
              <a:t> benchmarks, and finding ways to optimise and improve your processes. The idea is that, by </a:t>
            </a:r>
            <a:r>
              <a:rPr lang="es-ES" sz="1600" b="1" noProof="1">
                <a:solidFill>
                  <a:srgbClr val="FFFFFF"/>
                </a:solidFill>
              </a:rPr>
              <a:t>understanding how top performers complete a process</a:t>
            </a:r>
            <a:r>
              <a:rPr lang="es-ES" sz="1600" noProof="1">
                <a:solidFill>
                  <a:srgbClr val="FFFFFF"/>
                </a:solidFill>
              </a:rPr>
              <a:t>, you can find ways to make your own processes more efficient, faster and more effective.</a:t>
            </a:r>
          </a:p>
          <a:p>
            <a:endParaRPr lang="es-ES" sz="1600" noProof="1">
              <a:solidFill>
                <a:srgbClr val="FFFFFF"/>
              </a:solidFill>
            </a:endParaRPr>
          </a:p>
        </p:txBody>
      </p:sp>
      <p:grpSp>
        <p:nvGrpSpPr>
          <p:cNvPr id="15" name="Grupo 14">
            <a:extLst>
              <a:ext uri="{FF2B5EF4-FFF2-40B4-BE49-F238E27FC236}">
                <a16:creationId xmlns:a16="http://schemas.microsoft.com/office/drawing/2014/main" id="{0D4FF33A-2A19-0F7E-63BC-D715CC1AF22D}"/>
              </a:ext>
            </a:extLst>
          </p:cNvPr>
          <p:cNvGrpSpPr/>
          <p:nvPr/>
        </p:nvGrpSpPr>
        <p:grpSpPr>
          <a:xfrm>
            <a:off x="1104900" y="942975"/>
            <a:ext cx="2833688" cy="3813175"/>
            <a:chOff x="1104900" y="942975"/>
            <a:chExt cx="2833688" cy="3813175"/>
          </a:xfrm>
        </p:grpSpPr>
        <p:sp>
          <p:nvSpPr>
            <p:cNvPr id="8" name="Freeform 5">
              <a:extLst>
                <a:ext uri="{FF2B5EF4-FFF2-40B4-BE49-F238E27FC236}">
                  <a16:creationId xmlns:a16="http://schemas.microsoft.com/office/drawing/2014/main" id="{8377FF6F-6358-ADB1-31AA-B6AABE29A9FC}"/>
                </a:ext>
              </a:extLst>
            </p:cNvPr>
            <p:cNvSpPr>
              <a:spLocks noEditPoints="1"/>
            </p:cNvSpPr>
            <p:nvPr/>
          </p:nvSpPr>
          <p:spPr bwMode="auto">
            <a:xfrm>
              <a:off x="1301750" y="942975"/>
              <a:ext cx="2636838" cy="3800475"/>
            </a:xfrm>
            <a:custGeom>
              <a:avLst/>
              <a:gdLst>
                <a:gd name="T0" fmla="*/ 376 w 388"/>
                <a:gd name="T1" fmla="*/ 312 h 560"/>
                <a:gd name="T2" fmla="*/ 326 w 388"/>
                <a:gd name="T3" fmla="*/ 213 h 560"/>
                <a:gd name="T4" fmla="*/ 268 w 388"/>
                <a:gd name="T5" fmla="*/ 115 h 560"/>
                <a:gd name="T6" fmla="*/ 221 w 388"/>
                <a:gd name="T7" fmla="*/ 30 h 560"/>
                <a:gd name="T8" fmla="*/ 186 w 388"/>
                <a:gd name="T9" fmla="*/ 3 h 560"/>
                <a:gd name="T10" fmla="*/ 164 w 388"/>
                <a:gd name="T11" fmla="*/ 5 h 560"/>
                <a:gd name="T12" fmla="*/ 122 w 388"/>
                <a:gd name="T13" fmla="*/ 12 h 560"/>
                <a:gd name="T14" fmla="*/ 98 w 388"/>
                <a:gd name="T15" fmla="*/ 20 h 560"/>
                <a:gd name="T16" fmla="*/ 82 w 388"/>
                <a:gd name="T17" fmla="*/ 47 h 560"/>
                <a:gd name="T18" fmla="*/ 75 w 388"/>
                <a:gd name="T19" fmla="*/ 87 h 560"/>
                <a:gd name="T20" fmla="*/ 73 w 388"/>
                <a:gd name="T21" fmla="*/ 100 h 560"/>
                <a:gd name="T22" fmla="*/ 49 w 388"/>
                <a:gd name="T23" fmla="*/ 194 h 560"/>
                <a:gd name="T24" fmla="*/ 25 w 388"/>
                <a:gd name="T25" fmla="*/ 248 h 560"/>
                <a:gd name="T26" fmla="*/ 9 w 388"/>
                <a:gd name="T27" fmla="*/ 398 h 560"/>
                <a:gd name="T28" fmla="*/ 71 w 388"/>
                <a:gd name="T29" fmla="*/ 518 h 560"/>
                <a:gd name="T30" fmla="*/ 137 w 388"/>
                <a:gd name="T31" fmla="*/ 553 h 560"/>
                <a:gd name="T32" fmla="*/ 180 w 388"/>
                <a:gd name="T33" fmla="*/ 560 h 560"/>
                <a:gd name="T34" fmla="*/ 206 w 388"/>
                <a:gd name="T35" fmla="*/ 560 h 560"/>
                <a:gd name="T36" fmla="*/ 240 w 388"/>
                <a:gd name="T37" fmla="*/ 555 h 560"/>
                <a:gd name="T38" fmla="*/ 366 w 388"/>
                <a:gd name="T39" fmla="*/ 456 h 560"/>
                <a:gd name="T40" fmla="*/ 376 w 388"/>
                <a:gd name="T41" fmla="*/ 312 h 560"/>
                <a:gd name="T42" fmla="*/ 346 w 388"/>
                <a:gd name="T43" fmla="*/ 456 h 560"/>
                <a:gd name="T44" fmla="*/ 276 w 388"/>
                <a:gd name="T45" fmla="*/ 522 h 560"/>
                <a:gd name="T46" fmla="*/ 274 w 388"/>
                <a:gd name="T47" fmla="*/ 520 h 560"/>
                <a:gd name="T48" fmla="*/ 280 w 388"/>
                <a:gd name="T49" fmla="*/ 515 h 560"/>
                <a:gd name="T50" fmla="*/ 311 w 388"/>
                <a:gd name="T51" fmla="*/ 482 h 560"/>
                <a:gd name="T52" fmla="*/ 328 w 388"/>
                <a:gd name="T53" fmla="*/ 404 h 560"/>
                <a:gd name="T54" fmla="*/ 324 w 388"/>
                <a:gd name="T55" fmla="*/ 375 h 560"/>
                <a:gd name="T56" fmla="*/ 326 w 388"/>
                <a:gd name="T57" fmla="*/ 355 h 560"/>
                <a:gd name="T58" fmla="*/ 300 w 388"/>
                <a:gd name="T59" fmla="*/ 274 h 560"/>
                <a:gd name="T60" fmla="*/ 281 w 388"/>
                <a:gd name="T61" fmla="*/ 262 h 560"/>
                <a:gd name="T62" fmla="*/ 274 w 388"/>
                <a:gd name="T63" fmla="*/ 257 h 560"/>
                <a:gd name="T64" fmla="*/ 257 w 388"/>
                <a:gd name="T65" fmla="*/ 224 h 560"/>
                <a:gd name="T66" fmla="*/ 190 w 388"/>
                <a:gd name="T67" fmla="*/ 106 h 560"/>
                <a:gd name="T68" fmla="*/ 167 w 388"/>
                <a:gd name="T69" fmla="*/ 77 h 560"/>
                <a:gd name="T70" fmla="*/ 99 w 388"/>
                <a:gd name="T71" fmla="*/ 68 h 560"/>
                <a:gd name="T72" fmla="*/ 96 w 388"/>
                <a:gd name="T73" fmla="*/ 69 h 560"/>
                <a:gd name="T74" fmla="*/ 109 w 388"/>
                <a:gd name="T75" fmla="*/ 34 h 560"/>
                <a:gd name="T76" fmla="*/ 121 w 388"/>
                <a:gd name="T77" fmla="*/ 30 h 560"/>
                <a:gd name="T78" fmla="*/ 173 w 388"/>
                <a:gd name="T79" fmla="*/ 21 h 560"/>
                <a:gd name="T80" fmla="*/ 182 w 388"/>
                <a:gd name="T81" fmla="*/ 20 h 560"/>
                <a:gd name="T82" fmla="*/ 206 w 388"/>
                <a:gd name="T83" fmla="*/ 39 h 560"/>
                <a:gd name="T84" fmla="*/ 250 w 388"/>
                <a:gd name="T85" fmla="*/ 119 h 560"/>
                <a:gd name="T86" fmla="*/ 306 w 388"/>
                <a:gd name="T87" fmla="*/ 215 h 560"/>
                <a:gd name="T88" fmla="*/ 352 w 388"/>
                <a:gd name="T89" fmla="*/ 294 h 560"/>
                <a:gd name="T90" fmla="*/ 346 w 388"/>
                <a:gd name="T91" fmla="*/ 456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8" h="560">
                  <a:moveTo>
                    <a:pt x="376" y="312"/>
                  </a:moveTo>
                  <a:cubicBezTo>
                    <a:pt x="367" y="275"/>
                    <a:pt x="347" y="243"/>
                    <a:pt x="326" y="213"/>
                  </a:cubicBezTo>
                  <a:cubicBezTo>
                    <a:pt x="304" y="181"/>
                    <a:pt x="282" y="150"/>
                    <a:pt x="268" y="115"/>
                  </a:cubicBezTo>
                  <a:cubicBezTo>
                    <a:pt x="256" y="85"/>
                    <a:pt x="239" y="57"/>
                    <a:pt x="221" y="30"/>
                  </a:cubicBezTo>
                  <a:cubicBezTo>
                    <a:pt x="213" y="17"/>
                    <a:pt x="201" y="7"/>
                    <a:pt x="186" y="3"/>
                  </a:cubicBezTo>
                  <a:cubicBezTo>
                    <a:pt x="178" y="0"/>
                    <a:pt x="171" y="1"/>
                    <a:pt x="164" y="5"/>
                  </a:cubicBezTo>
                  <a:cubicBezTo>
                    <a:pt x="151" y="14"/>
                    <a:pt x="137" y="16"/>
                    <a:pt x="122" y="12"/>
                  </a:cubicBezTo>
                  <a:cubicBezTo>
                    <a:pt x="113" y="10"/>
                    <a:pt x="105" y="13"/>
                    <a:pt x="98" y="20"/>
                  </a:cubicBezTo>
                  <a:cubicBezTo>
                    <a:pt x="91" y="28"/>
                    <a:pt x="86" y="37"/>
                    <a:pt x="82" y="47"/>
                  </a:cubicBezTo>
                  <a:cubicBezTo>
                    <a:pt x="78" y="60"/>
                    <a:pt x="78" y="73"/>
                    <a:pt x="75" y="87"/>
                  </a:cubicBezTo>
                  <a:cubicBezTo>
                    <a:pt x="73" y="91"/>
                    <a:pt x="73" y="95"/>
                    <a:pt x="73" y="100"/>
                  </a:cubicBezTo>
                  <a:cubicBezTo>
                    <a:pt x="70" y="132"/>
                    <a:pt x="61" y="163"/>
                    <a:pt x="49" y="194"/>
                  </a:cubicBezTo>
                  <a:cubicBezTo>
                    <a:pt x="42" y="212"/>
                    <a:pt x="32" y="230"/>
                    <a:pt x="25" y="248"/>
                  </a:cubicBezTo>
                  <a:cubicBezTo>
                    <a:pt x="5" y="296"/>
                    <a:pt x="0" y="346"/>
                    <a:pt x="9" y="398"/>
                  </a:cubicBezTo>
                  <a:cubicBezTo>
                    <a:pt x="17" y="445"/>
                    <a:pt x="35" y="486"/>
                    <a:pt x="71" y="518"/>
                  </a:cubicBezTo>
                  <a:cubicBezTo>
                    <a:pt x="90" y="535"/>
                    <a:pt x="112" y="548"/>
                    <a:pt x="137" y="553"/>
                  </a:cubicBezTo>
                  <a:cubicBezTo>
                    <a:pt x="151" y="556"/>
                    <a:pt x="165" y="560"/>
                    <a:pt x="180" y="560"/>
                  </a:cubicBezTo>
                  <a:cubicBezTo>
                    <a:pt x="189" y="559"/>
                    <a:pt x="198" y="559"/>
                    <a:pt x="206" y="560"/>
                  </a:cubicBezTo>
                  <a:cubicBezTo>
                    <a:pt x="218" y="560"/>
                    <a:pt x="229" y="558"/>
                    <a:pt x="240" y="555"/>
                  </a:cubicBezTo>
                  <a:cubicBezTo>
                    <a:pt x="296" y="540"/>
                    <a:pt x="340" y="510"/>
                    <a:pt x="366" y="456"/>
                  </a:cubicBezTo>
                  <a:cubicBezTo>
                    <a:pt x="387" y="409"/>
                    <a:pt x="388" y="361"/>
                    <a:pt x="376" y="312"/>
                  </a:cubicBezTo>
                  <a:close/>
                  <a:moveTo>
                    <a:pt x="346" y="456"/>
                  </a:moveTo>
                  <a:cubicBezTo>
                    <a:pt x="330" y="486"/>
                    <a:pt x="307" y="508"/>
                    <a:pt x="276" y="522"/>
                  </a:cubicBezTo>
                  <a:cubicBezTo>
                    <a:pt x="274" y="524"/>
                    <a:pt x="273" y="522"/>
                    <a:pt x="274" y="520"/>
                  </a:cubicBezTo>
                  <a:cubicBezTo>
                    <a:pt x="275" y="518"/>
                    <a:pt x="278" y="517"/>
                    <a:pt x="280" y="515"/>
                  </a:cubicBezTo>
                  <a:cubicBezTo>
                    <a:pt x="291" y="505"/>
                    <a:pt x="302" y="495"/>
                    <a:pt x="311" y="482"/>
                  </a:cubicBezTo>
                  <a:cubicBezTo>
                    <a:pt x="327" y="458"/>
                    <a:pt x="331" y="432"/>
                    <a:pt x="328" y="404"/>
                  </a:cubicBezTo>
                  <a:cubicBezTo>
                    <a:pt x="327" y="395"/>
                    <a:pt x="326" y="385"/>
                    <a:pt x="324" y="375"/>
                  </a:cubicBezTo>
                  <a:cubicBezTo>
                    <a:pt x="322" y="368"/>
                    <a:pt x="326" y="362"/>
                    <a:pt x="326" y="355"/>
                  </a:cubicBezTo>
                  <a:cubicBezTo>
                    <a:pt x="329" y="324"/>
                    <a:pt x="323" y="296"/>
                    <a:pt x="300" y="274"/>
                  </a:cubicBezTo>
                  <a:cubicBezTo>
                    <a:pt x="294" y="269"/>
                    <a:pt x="288" y="265"/>
                    <a:pt x="281" y="262"/>
                  </a:cubicBezTo>
                  <a:cubicBezTo>
                    <a:pt x="278" y="261"/>
                    <a:pt x="275" y="260"/>
                    <a:pt x="274" y="257"/>
                  </a:cubicBezTo>
                  <a:cubicBezTo>
                    <a:pt x="270" y="245"/>
                    <a:pt x="263" y="235"/>
                    <a:pt x="257" y="224"/>
                  </a:cubicBezTo>
                  <a:cubicBezTo>
                    <a:pt x="236" y="184"/>
                    <a:pt x="215" y="144"/>
                    <a:pt x="190" y="106"/>
                  </a:cubicBezTo>
                  <a:cubicBezTo>
                    <a:pt x="183" y="96"/>
                    <a:pt x="175" y="87"/>
                    <a:pt x="167" y="77"/>
                  </a:cubicBezTo>
                  <a:cubicBezTo>
                    <a:pt x="146" y="55"/>
                    <a:pt x="124" y="55"/>
                    <a:pt x="99" y="68"/>
                  </a:cubicBezTo>
                  <a:cubicBezTo>
                    <a:pt x="98" y="68"/>
                    <a:pt x="97" y="69"/>
                    <a:pt x="96" y="69"/>
                  </a:cubicBezTo>
                  <a:cubicBezTo>
                    <a:pt x="97" y="56"/>
                    <a:pt x="101" y="44"/>
                    <a:pt x="109" y="34"/>
                  </a:cubicBezTo>
                  <a:cubicBezTo>
                    <a:pt x="112" y="30"/>
                    <a:pt x="116" y="29"/>
                    <a:pt x="121" y="30"/>
                  </a:cubicBezTo>
                  <a:cubicBezTo>
                    <a:pt x="139" y="34"/>
                    <a:pt x="157" y="32"/>
                    <a:pt x="173" y="21"/>
                  </a:cubicBezTo>
                  <a:cubicBezTo>
                    <a:pt x="176" y="19"/>
                    <a:pt x="179" y="19"/>
                    <a:pt x="182" y="20"/>
                  </a:cubicBezTo>
                  <a:cubicBezTo>
                    <a:pt x="193" y="23"/>
                    <a:pt x="200" y="30"/>
                    <a:pt x="206" y="39"/>
                  </a:cubicBezTo>
                  <a:cubicBezTo>
                    <a:pt x="223" y="64"/>
                    <a:pt x="239" y="90"/>
                    <a:pt x="250" y="119"/>
                  </a:cubicBezTo>
                  <a:cubicBezTo>
                    <a:pt x="264" y="154"/>
                    <a:pt x="285" y="185"/>
                    <a:pt x="306" y="215"/>
                  </a:cubicBezTo>
                  <a:cubicBezTo>
                    <a:pt x="323" y="240"/>
                    <a:pt x="341" y="265"/>
                    <a:pt x="352" y="294"/>
                  </a:cubicBezTo>
                  <a:cubicBezTo>
                    <a:pt x="371" y="349"/>
                    <a:pt x="373" y="403"/>
                    <a:pt x="346" y="456"/>
                  </a:cubicBezTo>
                  <a:close/>
                </a:path>
              </a:pathLst>
            </a:custGeom>
            <a:solidFill>
              <a:srgbClr val="41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B087C3B0-B93B-D3F6-060E-B5D1C7B28996}"/>
                </a:ext>
              </a:extLst>
            </p:cNvPr>
            <p:cNvSpPr>
              <a:spLocks/>
            </p:cNvSpPr>
            <p:nvPr/>
          </p:nvSpPr>
          <p:spPr bwMode="auto">
            <a:xfrm>
              <a:off x="1104900" y="1533525"/>
              <a:ext cx="1128713" cy="3162300"/>
            </a:xfrm>
            <a:custGeom>
              <a:avLst/>
              <a:gdLst>
                <a:gd name="T0" fmla="*/ 104 w 166"/>
                <a:gd name="T1" fmla="*/ 0 h 466"/>
                <a:gd name="T2" fmla="*/ 80 w 166"/>
                <a:gd name="T3" fmla="*/ 108 h 466"/>
                <a:gd name="T4" fmla="*/ 49 w 166"/>
                <a:gd name="T5" fmla="*/ 179 h 466"/>
                <a:gd name="T6" fmla="*/ 61 w 166"/>
                <a:gd name="T7" fmla="*/ 377 h 466"/>
                <a:gd name="T8" fmla="*/ 160 w 166"/>
                <a:gd name="T9" fmla="*/ 464 h 466"/>
                <a:gd name="T10" fmla="*/ 166 w 166"/>
                <a:gd name="T11" fmla="*/ 466 h 466"/>
                <a:gd name="T12" fmla="*/ 106 w 166"/>
                <a:gd name="T13" fmla="*/ 453 h 466"/>
                <a:gd name="T14" fmla="*/ 6 w 166"/>
                <a:gd name="T15" fmla="*/ 322 h 466"/>
                <a:gd name="T16" fmla="*/ 7 w 166"/>
                <a:gd name="T17" fmla="*/ 218 h 466"/>
                <a:gd name="T18" fmla="*/ 51 w 166"/>
                <a:gd name="T19" fmla="*/ 73 h 466"/>
                <a:gd name="T20" fmla="*/ 98 w 166"/>
                <a:gd name="T21" fmla="*/ 5 h 466"/>
                <a:gd name="T22" fmla="*/ 104 w 166"/>
                <a:gd name="T23" fmla="*/ 0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6" h="466">
                  <a:moveTo>
                    <a:pt x="104" y="0"/>
                  </a:moveTo>
                  <a:cubicBezTo>
                    <a:pt x="103" y="37"/>
                    <a:pt x="93" y="73"/>
                    <a:pt x="80" y="108"/>
                  </a:cubicBezTo>
                  <a:cubicBezTo>
                    <a:pt x="71" y="132"/>
                    <a:pt x="57" y="154"/>
                    <a:pt x="49" y="179"/>
                  </a:cubicBezTo>
                  <a:cubicBezTo>
                    <a:pt x="29" y="247"/>
                    <a:pt x="30" y="313"/>
                    <a:pt x="61" y="377"/>
                  </a:cubicBezTo>
                  <a:cubicBezTo>
                    <a:pt x="82" y="420"/>
                    <a:pt x="115" y="448"/>
                    <a:pt x="160" y="464"/>
                  </a:cubicBezTo>
                  <a:cubicBezTo>
                    <a:pt x="162" y="464"/>
                    <a:pt x="164" y="465"/>
                    <a:pt x="166" y="466"/>
                  </a:cubicBezTo>
                  <a:cubicBezTo>
                    <a:pt x="145" y="466"/>
                    <a:pt x="125" y="461"/>
                    <a:pt x="106" y="453"/>
                  </a:cubicBezTo>
                  <a:cubicBezTo>
                    <a:pt x="48" y="428"/>
                    <a:pt x="17" y="383"/>
                    <a:pt x="6" y="322"/>
                  </a:cubicBezTo>
                  <a:cubicBezTo>
                    <a:pt x="0" y="287"/>
                    <a:pt x="2" y="253"/>
                    <a:pt x="7" y="218"/>
                  </a:cubicBezTo>
                  <a:cubicBezTo>
                    <a:pt x="14" y="168"/>
                    <a:pt x="27" y="119"/>
                    <a:pt x="51" y="73"/>
                  </a:cubicBezTo>
                  <a:cubicBezTo>
                    <a:pt x="64" y="48"/>
                    <a:pt x="78" y="25"/>
                    <a:pt x="98" y="5"/>
                  </a:cubicBezTo>
                  <a:cubicBezTo>
                    <a:pt x="100" y="3"/>
                    <a:pt x="102" y="1"/>
                    <a:pt x="104" y="0"/>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DFF6220B-9F38-B32C-7139-5EC514B2D1FF}"/>
                </a:ext>
              </a:extLst>
            </p:cNvPr>
            <p:cNvSpPr>
              <a:spLocks/>
            </p:cNvSpPr>
            <p:nvPr/>
          </p:nvSpPr>
          <p:spPr bwMode="auto">
            <a:xfrm>
              <a:off x="1411288" y="1323975"/>
              <a:ext cx="2166938" cy="3432175"/>
            </a:xfrm>
            <a:custGeom>
              <a:avLst/>
              <a:gdLst>
                <a:gd name="T0" fmla="*/ 237 w 319"/>
                <a:gd name="T1" fmla="*/ 477 h 506"/>
                <a:gd name="T2" fmla="*/ 19 w 319"/>
                <a:gd name="T3" fmla="*/ 370 h 506"/>
                <a:gd name="T4" fmla="*/ 34 w 319"/>
                <a:gd name="T5" fmla="*/ 184 h 506"/>
                <a:gd name="T6" fmla="*/ 73 w 319"/>
                <a:gd name="T7" fmla="*/ 68 h 506"/>
                <a:gd name="T8" fmla="*/ 78 w 319"/>
                <a:gd name="T9" fmla="*/ 23 h 506"/>
                <a:gd name="T10" fmla="*/ 80 w 319"/>
                <a:gd name="T11" fmla="*/ 13 h 506"/>
                <a:gd name="T12" fmla="*/ 110 w 319"/>
                <a:gd name="T13" fmla="*/ 2 h 506"/>
                <a:gd name="T14" fmla="*/ 147 w 319"/>
                <a:gd name="T15" fmla="*/ 16 h 506"/>
                <a:gd name="T16" fmla="*/ 201 w 319"/>
                <a:gd name="T17" fmla="*/ 90 h 506"/>
                <a:gd name="T18" fmla="*/ 255 w 319"/>
                <a:gd name="T19" fmla="*/ 191 h 506"/>
                <a:gd name="T20" fmla="*/ 258 w 319"/>
                <a:gd name="T21" fmla="*/ 203 h 506"/>
                <a:gd name="T22" fmla="*/ 242 w 319"/>
                <a:gd name="T23" fmla="*/ 202 h 506"/>
                <a:gd name="T24" fmla="*/ 235 w 319"/>
                <a:gd name="T25" fmla="*/ 199 h 506"/>
                <a:gd name="T26" fmla="*/ 162 w 319"/>
                <a:gd name="T27" fmla="*/ 192 h 506"/>
                <a:gd name="T28" fmla="*/ 80 w 319"/>
                <a:gd name="T29" fmla="*/ 310 h 506"/>
                <a:gd name="T30" fmla="*/ 113 w 319"/>
                <a:gd name="T31" fmla="*/ 396 h 506"/>
                <a:gd name="T32" fmla="*/ 208 w 319"/>
                <a:gd name="T33" fmla="*/ 420 h 506"/>
                <a:gd name="T34" fmla="*/ 286 w 319"/>
                <a:gd name="T35" fmla="*/ 355 h 506"/>
                <a:gd name="T36" fmla="*/ 290 w 319"/>
                <a:gd name="T37" fmla="*/ 347 h 506"/>
                <a:gd name="T38" fmla="*/ 305 w 319"/>
                <a:gd name="T39" fmla="*/ 323 h 506"/>
                <a:gd name="T40" fmla="*/ 309 w 319"/>
                <a:gd name="T41" fmla="*/ 319 h 506"/>
                <a:gd name="T42" fmla="*/ 304 w 319"/>
                <a:gd name="T43" fmla="*/ 414 h 506"/>
                <a:gd name="T44" fmla="*/ 265 w 319"/>
                <a:gd name="T45" fmla="*/ 459 h 506"/>
                <a:gd name="T46" fmla="*/ 237 w 319"/>
                <a:gd name="T47" fmla="*/ 477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9" h="506">
                  <a:moveTo>
                    <a:pt x="237" y="477"/>
                  </a:moveTo>
                  <a:cubicBezTo>
                    <a:pt x="157" y="506"/>
                    <a:pt x="52" y="477"/>
                    <a:pt x="19" y="370"/>
                  </a:cubicBezTo>
                  <a:cubicBezTo>
                    <a:pt x="0" y="306"/>
                    <a:pt x="5" y="244"/>
                    <a:pt x="34" y="184"/>
                  </a:cubicBezTo>
                  <a:cubicBezTo>
                    <a:pt x="52" y="147"/>
                    <a:pt x="67" y="108"/>
                    <a:pt x="73" y="68"/>
                  </a:cubicBezTo>
                  <a:cubicBezTo>
                    <a:pt x="76" y="53"/>
                    <a:pt x="76" y="38"/>
                    <a:pt x="78" y="23"/>
                  </a:cubicBezTo>
                  <a:cubicBezTo>
                    <a:pt x="78" y="20"/>
                    <a:pt x="79" y="16"/>
                    <a:pt x="80" y="13"/>
                  </a:cubicBezTo>
                  <a:cubicBezTo>
                    <a:pt x="88" y="5"/>
                    <a:pt x="99" y="3"/>
                    <a:pt x="110" y="2"/>
                  </a:cubicBezTo>
                  <a:cubicBezTo>
                    <a:pt x="124" y="0"/>
                    <a:pt x="137" y="6"/>
                    <a:pt x="147" y="16"/>
                  </a:cubicBezTo>
                  <a:cubicBezTo>
                    <a:pt x="170" y="37"/>
                    <a:pt x="186" y="63"/>
                    <a:pt x="201" y="90"/>
                  </a:cubicBezTo>
                  <a:cubicBezTo>
                    <a:pt x="219" y="123"/>
                    <a:pt x="238" y="157"/>
                    <a:pt x="255" y="191"/>
                  </a:cubicBezTo>
                  <a:cubicBezTo>
                    <a:pt x="257" y="194"/>
                    <a:pt x="262" y="198"/>
                    <a:pt x="258" y="203"/>
                  </a:cubicBezTo>
                  <a:cubicBezTo>
                    <a:pt x="252" y="204"/>
                    <a:pt x="247" y="202"/>
                    <a:pt x="242" y="202"/>
                  </a:cubicBezTo>
                  <a:cubicBezTo>
                    <a:pt x="239" y="202"/>
                    <a:pt x="237" y="201"/>
                    <a:pt x="235" y="199"/>
                  </a:cubicBezTo>
                  <a:cubicBezTo>
                    <a:pt x="212" y="183"/>
                    <a:pt x="187" y="183"/>
                    <a:pt x="162" y="192"/>
                  </a:cubicBezTo>
                  <a:cubicBezTo>
                    <a:pt x="112" y="210"/>
                    <a:pt x="80" y="257"/>
                    <a:pt x="80" y="310"/>
                  </a:cubicBezTo>
                  <a:cubicBezTo>
                    <a:pt x="80" y="343"/>
                    <a:pt x="89" y="373"/>
                    <a:pt x="113" y="396"/>
                  </a:cubicBezTo>
                  <a:cubicBezTo>
                    <a:pt x="139" y="423"/>
                    <a:pt x="172" y="430"/>
                    <a:pt x="208" y="420"/>
                  </a:cubicBezTo>
                  <a:cubicBezTo>
                    <a:pt x="243" y="410"/>
                    <a:pt x="269" y="387"/>
                    <a:pt x="286" y="355"/>
                  </a:cubicBezTo>
                  <a:cubicBezTo>
                    <a:pt x="287" y="352"/>
                    <a:pt x="288" y="349"/>
                    <a:pt x="290" y="347"/>
                  </a:cubicBezTo>
                  <a:cubicBezTo>
                    <a:pt x="298" y="340"/>
                    <a:pt x="301" y="331"/>
                    <a:pt x="305" y="323"/>
                  </a:cubicBezTo>
                  <a:cubicBezTo>
                    <a:pt x="306" y="321"/>
                    <a:pt x="306" y="318"/>
                    <a:pt x="309" y="319"/>
                  </a:cubicBezTo>
                  <a:cubicBezTo>
                    <a:pt x="317" y="351"/>
                    <a:pt x="319" y="383"/>
                    <a:pt x="304" y="414"/>
                  </a:cubicBezTo>
                  <a:cubicBezTo>
                    <a:pt x="295" y="433"/>
                    <a:pt x="281" y="447"/>
                    <a:pt x="265" y="459"/>
                  </a:cubicBezTo>
                  <a:cubicBezTo>
                    <a:pt x="256" y="466"/>
                    <a:pt x="246" y="471"/>
                    <a:pt x="237" y="477"/>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E7D1A56E-1B90-B3C6-1CFC-3B477B97BED6}"/>
                </a:ext>
              </a:extLst>
            </p:cNvPr>
            <p:cNvSpPr>
              <a:spLocks/>
            </p:cNvSpPr>
            <p:nvPr/>
          </p:nvSpPr>
          <p:spPr bwMode="auto">
            <a:xfrm>
              <a:off x="1811338" y="2544763"/>
              <a:ext cx="1644650" cy="1689100"/>
            </a:xfrm>
            <a:custGeom>
              <a:avLst/>
              <a:gdLst>
                <a:gd name="T0" fmla="*/ 233 w 242"/>
                <a:gd name="T1" fmla="*/ 168 h 249"/>
                <a:gd name="T2" fmla="*/ 199 w 242"/>
                <a:gd name="T3" fmla="*/ 214 h 249"/>
                <a:gd name="T4" fmla="*/ 110 w 242"/>
                <a:gd name="T5" fmla="*/ 245 h 249"/>
                <a:gd name="T6" fmla="*/ 28 w 242"/>
                <a:gd name="T7" fmla="*/ 180 h 249"/>
                <a:gd name="T8" fmla="*/ 108 w 242"/>
                <a:gd name="T9" fmla="*/ 8 h 249"/>
                <a:gd name="T10" fmla="*/ 182 w 242"/>
                <a:gd name="T11" fmla="*/ 21 h 249"/>
                <a:gd name="T12" fmla="*/ 198 w 242"/>
                <a:gd name="T13" fmla="*/ 33 h 249"/>
                <a:gd name="T14" fmla="*/ 234 w 242"/>
                <a:gd name="T15" fmla="*/ 92 h 249"/>
                <a:gd name="T16" fmla="*/ 237 w 242"/>
                <a:gd name="T17" fmla="*/ 158 h 249"/>
                <a:gd name="T18" fmla="*/ 233 w 242"/>
                <a:gd name="T19" fmla="*/ 168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9">
                  <a:moveTo>
                    <a:pt x="233" y="168"/>
                  </a:moveTo>
                  <a:cubicBezTo>
                    <a:pt x="224" y="185"/>
                    <a:pt x="214" y="201"/>
                    <a:pt x="199" y="214"/>
                  </a:cubicBezTo>
                  <a:cubicBezTo>
                    <a:pt x="174" y="236"/>
                    <a:pt x="144" y="249"/>
                    <a:pt x="110" y="245"/>
                  </a:cubicBezTo>
                  <a:cubicBezTo>
                    <a:pt x="70" y="240"/>
                    <a:pt x="43" y="217"/>
                    <a:pt x="28" y="180"/>
                  </a:cubicBezTo>
                  <a:cubicBezTo>
                    <a:pt x="0" y="110"/>
                    <a:pt x="37" y="30"/>
                    <a:pt x="108" y="8"/>
                  </a:cubicBezTo>
                  <a:cubicBezTo>
                    <a:pt x="135" y="0"/>
                    <a:pt x="160" y="4"/>
                    <a:pt x="182" y="21"/>
                  </a:cubicBezTo>
                  <a:cubicBezTo>
                    <a:pt x="189" y="23"/>
                    <a:pt x="193" y="28"/>
                    <a:pt x="198" y="33"/>
                  </a:cubicBezTo>
                  <a:cubicBezTo>
                    <a:pt x="213" y="50"/>
                    <a:pt x="226" y="69"/>
                    <a:pt x="234" y="92"/>
                  </a:cubicBezTo>
                  <a:cubicBezTo>
                    <a:pt x="242" y="114"/>
                    <a:pt x="242" y="136"/>
                    <a:pt x="237" y="158"/>
                  </a:cubicBezTo>
                  <a:cubicBezTo>
                    <a:pt x="236" y="162"/>
                    <a:pt x="234" y="165"/>
                    <a:pt x="233" y="168"/>
                  </a:cubicBezTo>
                  <a:close/>
                </a:path>
              </a:pathLst>
            </a:custGeom>
            <a:solidFill>
              <a:srgbClr val="414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48E49A89-1989-2090-E5FC-34005D1D154A}"/>
                </a:ext>
              </a:extLst>
            </p:cNvPr>
            <p:cNvSpPr>
              <a:spLocks/>
            </p:cNvSpPr>
            <p:nvPr/>
          </p:nvSpPr>
          <p:spPr bwMode="auto">
            <a:xfrm>
              <a:off x="3048000" y="2673350"/>
              <a:ext cx="511175" cy="1011238"/>
            </a:xfrm>
            <a:custGeom>
              <a:avLst/>
              <a:gdLst>
                <a:gd name="T0" fmla="*/ 51 w 75"/>
                <a:gd name="T1" fmla="*/ 149 h 149"/>
                <a:gd name="T2" fmla="*/ 57 w 75"/>
                <a:gd name="T3" fmla="*/ 112 h 149"/>
                <a:gd name="T4" fmla="*/ 33 w 75"/>
                <a:gd name="T5" fmla="*/ 39 h 149"/>
                <a:gd name="T6" fmla="*/ 0 w 75"/>
                <a:gd name="T7" fmla="*/ 2 h 149"/>
                <a:gd name="T8" fmla="*/ 17 w 75"/>
                <a:gd name="T9" fmla="*/ 2 h 149"/>
                <a:gd name="T10" fmla="*/ 72 w 75"/>
                <a:gd name="T11" fmla="*/ 98 h 149"/>
                <a:gd name="T12" fmla="*/ 67 w 75"/>
                <a:gd name="T13" fmla="*/ 120 h 149"/>
                <a:gd name="T14" fmla="*/ 51 w 75"/>
                <a:gd name="T15" fmla="*/ 149 h 1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49">
                  <a:moveTo>
                    <a:pt x="51" y="149"/>
                  </a:moveTo>
                  <a:cubicBezTo>
                    <a:pt x="54" y="137"/>
                    <a:pt x="57" y="125"/>
                    <a:pt x="57" y="112"/>
                  </a:cubicBezTo>
                  <a:cubicBezTo>
                    <a:pt x="57" y="85"/>
                    <a:pt x="47" y="61"/>
                    <a:pt x="33" y="39"/>
                  </a:cubicBezTo>
                  <a:cubicBezTo>
                    <a:pt x="24" y="25"/>
                    <a:pt x="13" y="13"/>
                    <a:pt x="0" y="2"/>
                  </a:cubicBezTo>
                  <a:cubicBezTo>
                    <a:pt x="6" y="0"/>
                    <a:pt x="12" y="2"/>
                    <a:pt x="17" y="2"/>
                  </a:cubicBezTo>
                  <a:cubicBezTo>
                    <a:pt x="60" y="15"/>
                    <a:pt x="75" y="62"/>
                    <a:pt x="72" y="98"/>
                  </a:cubicBezTo>
                  <a:cubicBezTo>
                    <a:pt x="71" y="106"/>
                    <a:pt x="69" y="113"/>
                    <a:pt x="67" y="120"/>
                  </a:cubicBezTo>
                  <a:cubicBezTo>
                    <a:pt x="63" y="130"/>
                    <a:pt x="60" y="141"/>
                    <a:pt x="51" y="149"/>
                  </a:cubicBezTo>
                  <a:close/>
                </a:path>
              </a:pathLst>
            </a:custGeom>
            <a:solidFill>
              <a:srgbClr val="C76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536D049A-9EA8-5739-F0F2-44CF53649A0B}"/>
                </a:ext>
              </a:extLst>
            </p:cNvPr>
            <p:cNvSpPr>
              <a:spLocks/>
            </p:cNvSpPr>
            <p:nvPr/>
          </p:nvSpPr>
          <p:spPr bwMode="auto">
            <a:xfrm>
              <a:off x="2308225" y="2714625"/>
              <a:ext cx="1019175" cy="1241425"/>
            </a:xfrm>
            <a:custGeom>
              <a:avLst/>
              <a:gdLst>
                <a:gd name="T0" fmla="*/ 81 w 150"/>
                <a:gd name="T1" fmla="*/ 0 h 183"/>
                <a:gd name="T2" fmla="*/ 124 w 150"/>
                <a:gd name="T3" fmla="*/ 40 h 183"/>
                <a:gd name="T4" fmla="*/ 148 w 150"/>
                <a:gd name="T5" fmla="*/ 101 h 183"/>
                <a:gd name="T6" fmla="*/ 124 w 150"/>
                <a:gd name="T7" fmla="*/ 165 h 183"/>
                <a:gd name="T8" fmla="*/ 115 w 150"/>
                <a:gd name="T9" fmla="*/ 175 h 183"/>
                <a:gd name="T10" fmla="*/ 58 w 150"/>
                <a:gd name="T11" fmla="*/ 180 h 183"/>
                <a:gd name="T12" fmla="*/ 3 w 150"/>
                <a:gd name="T13" fmla="*/ 128 h 183"/>
                <a:gd name="T14" fmla="*/ 6 w 150"/>
                <a:gd name="T15" fmla="*/ 83 h 183"/>
                <a:gd name="T16" fmla="*/ 70 w 150"/>
                <a:gd name="T17" fmla="*/ 4 h 183"/>
                <a:gd name="T18" fmla="*/ 81 w 150"/>
                <a:gd name="T19"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183">
                  <a:moveTo>
                    <a:pt x="81" y="0"/>
                  </a:moveTo>
                  <a:cubicBezTo>
                    <a:pt x="100" y="8"/>
                    <a:pt x="113" y="24"/>
                    <a:pt x="124" y="40"/>
                  </a:cubicBezTo>
                  <a:cubicBezTo>
                    <a:pt x="138" y="58"/>
                    <a:pt x="147" y="78"/>
                    <a:pt x="148" y="101"/>
                  </a:cubicBezTo>
                  <a:cubicBezTo>
                    <a:pt x="150" y="126"/>
                    <a:pt x="140" y="147"/>
                    <a:pt x="124" y="165"/>
                  </a:cubicBezTo>
                  <a:cubicBezTo>
                    <a:pt x="121" y="169"/>
                    <a:pt x="118" y="172"/>
                    <a:pt x="115" y="175"/>
                  </a:cubicBezTo>
                  <a:cubicBezTo>
                    <a:pt x="96" y="182"/>
                    <a:pt x="77" y="183"/>
                    <a:pt x="58" y="180"/>
                  </a:cubicBezTo>
                  <a:cubicBezTo>
                    <a:pt x="28" y="175"/>
                    <a:pt x="8" y="156"/>
                    <a:pt x="3" y="128"/>
                  </a:cubicBezTo>
                  <a:cubicBezTo>
                    <a:pt x="0" y="113"/>
                    <a:pt x="1" y="98"/>
                    <a:pt x="6" y="83"/>
                  </a:cubicBezTo>
                  <a:cubicBezTo>
                    <a:pt x="16" y="48"/>
                    <a:pt x="37" y="21"/>
                    <a:pt x="70" y="4"/>
                  </a:cubicBezTo>
                  <a:cubicBezTo>
                    <a:pt x="74" y="2"/>
                    <a:pt x="77" y="1"/>
                    <a:pt x="81" y="0"/>
                  </a:cubicBezTo>
                  <a:close/>
                </a:path>
              </a:pathLst>
            </a:custGeom>
            <a:solidFill>
              <a:srgbClr val="C76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09FF7EBC-B4F1-1A74-1D14-44B7CE50F128}"/>
                </a:ext>
              </a:extLst>
            </p:cNvPr>
            <p:cNvSpPr>
              <a:spLocks/>
            </p:cNvSpPr>
            <p:nvPr/>
          </p:nvSpPr>
          <p:spPr bwMode="auto">
            <a:xfrm>
              <a:off x="1906588" y="2687638"/>
              <a:ext cx="1182688" cy="1417638"/>
            </a:xfrm>
            <a:custGeom>
              <a:avLst/>
              <a:gdLst>
                <a:gd name="T0" fmla="*/ 140 w 174"/>
                <a:gd name="T1" fmla="*/ 4 h 209"/>
                <a:gd name="T2" fmla="*/ 109 w 174"/>
                <a:gd name="T3" fmla="*/ 22 h 209"/>
                <a:gd name="T4" fmla="*/ 63 w 174"/>
                <a:gd name="T5" fmla="*/ 129 h 209"/>
                <a:gd name="T6" fmla="*/ 119 w 174"/>
                <a:gd name="T7" fmla="*/ 182 h 209"/>
                <a:gd name="T8" fmla="*/ 168 w 174"/>
                <a:gd name="T9" fmla="*/ 179 h 209"/>
                <a:gd name="T10" fmla="*/ 174 w 174"/>
                <a:gd name="T11" fmla="*/ 179 h 209"/>
                <a:gd name="T12" fmla="*/ 110 w 174"/>
                <a:gd name="T13" fmla="*/ 207 h 209"/>
                <a:gd name="T14" fmla="*/ 30 w 174"/>
                <a:gd name="T15" fmla="*/ 151 h 209"/>
                <a:gd name="T16" fmla="*/ 109 w 174"/>
                <a:gd name="T17" fmla="*/ 2 h 209"/>
                <a:gd name="T18" fmla="*/ 140 w 174"/>
                <a:gd name="T19" fmla="*/ 4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209">
                  <a:moveTo>
                    <a:pt x="140" y="4"/>
                  </a:moveTo>
                  <a:cubicBezTo>
                    <a:pt x="130" y="10"/>
                    <a:pt x="118" y="15"/>
                    <a:pt x="109" y="22"/>
                  </a:cubicBezTo>
                  <a:cubicBezTo>
                    <a:pt x="76" y="50"/>
                    <a:pt x="59" y="85"/>
                    <a:pt x="63" y="129"/>
                  </a:cubicBezTo>
                  <a:cubicBezTo>
                    <a:pt x="66" y="158"/>
                    <a:pt x="88" y="177"/>
                    <a:pt x="119" y="182"/>
                  </a:cubicBezTo>
                  <a:cubicBezTo>
                    <a:pt x="136" y="185"/>
                    <a:pt x="152" y="184"/>
                    <a:pt x="168" y="179"/>
                  </a:cubicBezTo>
                  <a:cubicBezTo>
                    <a:pt x="170" y="179"/>
                    <a:pt x="172" y="177"/>
                    <a:pt x="174" y="179"/>
                  </a:cubicBezTo>
                  <a:cubicBezTo>
                    <a:pt x="156" y="196"/>
                    <a:pt x="135" y="206"/>
                    <a:pt x="110" y="207"/>
                  </a:cubicBezTo>
                  <a:cubicBezTo>
                    <a:pt x="74" y="209"/>
                    <a:pt x="44" y="187"/>
                    <a:pt x="30" y="151"/>
                  </a:cubicBezTo>
                  <a:cubicBezTo>
                    <a:pt x="0" y="71"/>
                    <a:pt x="58" y="12"/>
                    <a:pt x="109" y="2"/>
                  </a:cubicBezTo>
                  <a:cubicBezTo>
                    <a:pt x="119" y="0"/>
                    <a:pt x="130" y="0"/>
                    <a:pt x="140" y="4"/>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4808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1"/>
        <p:cNvGrpSpPr/>
        <p:nvPr/>
      </p:nvGrpSpPr>
      <p:grpSpPr>
        <a:xfrm>
          <a:off x="0" y="0"/>
          <a:ext cx="0" cy="0"/>
          <a:chOff x="0" y="0"/>
          <a:chExt cx="0" cy="0"/>
        </a:xfrm>
      </p:grpSpPr>
      <p:sp>
        <p:nvSpPr>
          <p:cNvPr id="7" name="Rectángulo 6">
            <a:extLst>
              <a:ext uri="{FF2B5EF4-FFF2-40B4-BE49-F238E27FC236}">
                <a16:creationId xmlns:a16="http://schemas.microsoft.com/office/drawing/2014/main" id="{91912CFE-BB1F-408E-8077-6888910A54F0}"/>
              </a:ext>
            </a:extLst>
          </p:cNvPr>
          <p:cNvSpPr/>
          <p:nvPr/>
        </p:nvSpPr>
        <p:spPr>
          <a:xfrm>
            <a:off x="529304" y="1270700"/>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52" name="Google Shape;1952;p58"/>
          <p:cNvSpPr/>
          <p:nvPr/>
        </p:nvSpPr>
        <p:spPr>
          <a:xfrm rot="-8577265">
            <a:off x="4270926" y="2075843"/>
            <a:ext cx="3641252" cy="2890301"/>
          </a:xfrm>
          <a:custGeom>
            <a:avLst/>
            <a:gdLst/>
            <a:ahLst/>
            <a:cxnLst/>
            <a:rect l="l" t="t" r="r" b="b"/>
            <a:pathLst>
              <a:path w="11240" h="8922" extrusionOk="0">
                <a:moveTo>
                  <a:pt x="6864" y="1"/>
                </a:moveTo>
                <a:cubicBezTo>
                  <a:pt x="3942" y="1"/>
                  <a:pt x="1" y="1553"/>
                  <a:pt x="1" y="4018"/>
                </a:cubicBezTo>
                <a:cubicBezTo>
                  <a:pt x="1" y="5540"/>
                  <a:pt x="2877" y="6398"/>
                  <a:pt x="4533" y="7184"/>
                </a:cubicBezTo>
                <a:cubicBezTo>
                  <a:pt x="5798" y="7784"/>
                  <a:pt x="5863" y="8922"/>
                  <a:pt x="6731" y="8922"/>
                </a:cubicBezTo>
                <a:cubicBezTo>
                  <a:pt x="6998" y="8922"/>
                  <a:pt x="7342" y="8814"/>
                  <a:pt x="7820" y="8549"/>
                </a:cubicBezTo>
                <a:cubicBezTo>
                  <a:pt x="9850" y="7437"/>
                  <a:pt x="11239" y="3329"/>
                  <a:pt x="9741" y="1008"/>
                </a:cubicBezTo>
                <a:cubicBezTo>
                  <a:pt x="9294" y="317"/>
                  <a:pt x="8183" y="1"/>
                  <a:pt x="6864" y="1"/>
                </a:cubicBezTo>
                <a:close/>
              </a:path>
            </a:pathLst>
          </a:custGeom>
          <a:solidFill>
            <a:schemeClr val="lt2"/>
          </a:solidFill>
          <a:ln>
            <a:noFill/>
          </a:ln>
        </p:spPr>
        <p:txBody>
          <a:bodyPr spcFirstLastPara="1" wrap="square" lIns="121900" tIns="121900" rIns="121900" bIns="121900" anchor="ctr" anchorCtr="0">
            <a:noAutofit/>
          </a:bodyPr>
          <a:lstStyle/>
          <a:p>
            <a:endParaRPr sz="2400"/>
          </a:p>
        </p:txBody>
      </p:sp>
      <p:sp>
        <p:nvSpPr>
          <p:cNvPr id="1953" name="Google Shape;1953;p58"/>
          <p:cNvSpPr txBox="1">
            <a:spLocks noGrp="1"/>
          </p:cNvSpPr>
          <p:nvPr>
            <p:ph type="subTitle" idx="1"/>
          </p:nvPr>
        </p:nvSpPr>
        <p:spPr>
          <a:xfrm>
            <a:off x="1092067" y="4546133"/>
            <a:ext cx="2775600" cy="683600"/>
          </a:xfrm>
          <a:prstGeom prst="rect">
            <a:avLst/>
          </a:prstGeom>
        </p:spPr>
        <p:txBody>
          <a:bodyPr spcFirstLastPara="1" vert="horz" wrap="square" lIns="121900" tIns="121900" rIns="121900" bIns="121900" rtlCol="0" anchor="ctr" anchorCtr="0">
            <a:noAutofit/>
          </a:bodyPr>
          <a:lstStyle/>
          <a:p>
            <a:pPr marL="0" indent="0"/>
            <a:r>
              <a:rPr lang="en"/>
              <a:t>It’s the biggest planet of them all</a:t>
            </a:r>
            <a:endParaRPr/>
          </a:p>
        </p:txBody>
      </p:sp>
      <p:sp>
        <p:nvSpPr>
          <p:cNvPr id="1954" name="Google Shape;1954;p58"/>
          <p:cNvSpPr txBox="1">
            <a:spLocks noGrp="1"/>
          </p:cNvSpPr>
          <p:nvPr>
            <p:ph type="title"/>
          </p:nvPr>
        </p:nvSpPr>
        <p:spPr>
          <a:xfrm>
            <a:off x="1755267" y="5353611"/>
            <a:ext cx="1449200" cy="683600"/>
          </a:xfrm>
          <a:prstGeom prst="rect">
            <a:avLst/>
          </a:prstGeom>
        </p:spPr>
        <p:txBody>
          <a:bodyPr spcFirstLastPara="1" vert="horz" wrap="square" lIns="121900" tIns="121900" rIns="121900" bIns="121900" rtlCol="0" anchor="ctr" anchorCtr="0">
            <a:noAutofit/>
          </a:bodyPr>
          <a:lstStyle/>
          <a:p>
            <a:r>
              <a:rPr lang="en"/>
              <a:t>70%</a:t>
            </a:r>
            <a:endParaRPr/>
          </a:p>
        </p:txBody>
      </p:sp>
      <p:sp>
        <p:nvSpPr>
          <p:cNvPr id="1955" name="Google Shape;1955;p58"/>
          <p:cNvSpPr txBox="1">
            <a:spLocks noGrp="1"/>
          </p:cNvSpPr>
          <p:nvPr>
            <p:ph type="title" idx="5"/>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r>
              <a:rPr lang="en"/>
              <a:t>ABOUT OUR SERVICES</a:t>
            </a:r>
            <a:endParaRPr/>
          </a:p>
        </p:txBody>
      </p:sp>
      <p:grpSp>
        <p:nvGrpSpPr>
          <p:cNvPr id="1956" name="Google Shape;1956;p58"/>
          <p:cNvGrpSpPr/>
          <p:nvPr/>
        </p:nvGrpSpPr>
        <p:grpSpPr>
          <a:xfrm>
            <a:off x="1698247" y="2046237"/>
            <a:ext cx="1563236" cy="1563236"/>
            <a:chOff x="1670490" y="3247293"/>
            <a:chExt cx="857100" cy="857100"/>
          </a:xfrm>
        </p:grpSpPr>
        <p:sp>
          <p:nvSpPr>
            <p:cNvPr id="1957" name="Google Shape;1957;p58"/>
            <p:cNvSpPr/>
            <p:nvPr/>
          </p:nvSpPr>
          <p:spPr>
            <a:xfrm rot="-5400000">
              <a:off x="1670490" y="3247293"/>
              <a:ext cx="857100" cy="857100"/>
            </a:xfrm>
            <a:prstGeom prst="ellipse">
              <a:avLst/>
            </a:prstGeom>
            <a:solidFill>
              <a:schemeClr val="lt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sp>
          <p:nvSpPr>
            <p:cNvPr id="1958" name="Google Shape;1958;p58"/>
            <p:cNvSpPr/>
            <p:nvPr/>
          </p:nvSpPr>
          <p:spPr>
            <a:xfrm rot="-5400000">
              <a:off x="1896850" y="3476238"/>
              <a:ext cx="404400" cy="404100"/>
            </a:xfrm>
            <a:prstGeom prst="ellipse">
              <a:avLst/>
            </a:prstGeom>
            <a:solidFill>
              <a:schemeClr val="dk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grpSp>
      <p:sp>
        <p:nvSpPr>
          <p:cNvPr id="1959" name="Google Shape;1959;p58"/>
          <p:cNvSpPr/>
          <p:nvPr/>
        </p:nvSpPr>
        <p:spPr>
          <a:xfrm>
            <a:off x="1698287" y="2046449"/>
            <a:ext cx="1563200" cy="1563200"/>
          </a:xfrm>
          <a:prstGeom prst="blockArc">
            <a:avLst>
              <a:gd name="adj1" fmla="val 16189934"/>
              <a:gd name="adj2" fmla="val 9737639"/>
              <a:gd name="adj3" fmla="val 24026"/>
            </a:avLst>
          </a:prstGeom>
          <a:solidFill>
            <a:srgbClr val="30B29A"/>
          </a:solidFill>
          <a:ln>
            <a:noFill/>
          </a:ln>
        </p:spPr>
        <p:txBody>
          <a:bodyPr spcFirstLastPara="1" wrap="square" lIns="121900" tIns="121900" rIns="121900" bIns="121900" anchor="ctr" anchorCtr="0">
            <a:noAutofit/>
          </a:bodyPr>
          <a:lstStyle/>
          <a:p>
            <a:endParaRPr sz="2400"/>
          </a:p>
        </p:txBody>
      </p:sp>
      <p:grpSp>
        <p:nvGrpSpPr>
          <p:cNvPr id="1960" name="Google Shape;1960;p58"/>
          <p:cNvGrpSpPr/>
          <p:nvPr/>
        </p:nvGrpSpPr>
        <p:grpSpPr>
          <a:xfrm>
            <a:off x="8950635" y="2046349"/>
            <a:ext cx="1563351" cy="1563351"/>
            <a:chOff x="6616065" y="3247293"/>
            <a:chExt cx="857100" cy="857100"/>
          </a:xfrm>
        </p:grpSpPr>
        <p:sp>
          <p:nvSpPr>
            <p:cNvPr id="1961" name="Google Shape;1961;p58"/>
            <p:cNvSpPr/>
            <p:nvPr/>
          </p:nvSpPr>
          <p:spPr>
            <a:xfrm rot="-5400000">
              <a:off x="6616065" y="3247293"/>
              <a:ext cx="857100" cy="857100"/>
            </a:xfrm>
            <a:prstGeom prst="ellipse">
              <a:avLst/>
            </a:prstGeom>
            <a:solidFill>
              <a:schemeClr val="lt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sp>
          <p:nvSpPr>
            <p:cNvPr id="1962" name="Google Shape;1962;p58"/>
            <p:cNvSpPr/>
            <p:nvPr/>
          </p:nvSpPr>
          <p:spPr>
            <a:xfrm rot="-5400000">
              <a:off x="6842425" y="3476238"/>
              <a:ext cx="404400" cy="404100"/>
            </a:xfrm>
            <a:prstGeom prst="ellipse">
              <a:avLst/>
            </a:prstGeom>
            <a:solidFill>
              <a:schemeClr val="dk2"/>
            </a:solidFill>
            <a:ln>
              <a:noFill/>
            </a:ln>
          </p:spPr>
          <p:txBody>
            <a:bodyPr spcFirstLastPara="1" wrap="square" lIns="121900" tIns="121900" rIns="121900" bIns="121900" anchor="ctr" anchorCtr="0">
              <a:noAutofit/>
            </a:bodyPr>
            <a:lstStyle/>
            <a:p>
              <a:pPr algn="ctr"/>
              <a:endParaRPr sz="4000">
                <a:solidFill>
                  <a:schemeClr val="dk1"/>
                </a:solidFill>
                <a:latin typeface="Patua One"/>
                <a:ea typeface="Patua One"/>
                <a:cs typeface="Patua One"/>
                <a:sym typeface="Patua One"/>
              </a:endParaRPr>
            </a:p>
          </p:txBody>
        </p:sp>
      </p:grpSp>
      <p:sp>
        <p:nvSpPr>
          <p:cNvPr id="1963" name="Google Shape;1963;p58"/>
          <p:cNvSpPr/>
          <p:nvPr/>
        </p:nvSpPr>
        <p:spPr>
          <a:xfrm>
            <a:off x="8950283" y="2046236"/>
            <a:ext cx="1563200" cy="1563200"/>
          </a:xfrm>
          <a:prstGeom prst="blockArc">
            <a:avLst>
              <a:gd name="adj1" fmla="val 16159864"/>
              <a:gd name="adj2" fmla="val 1618724"/>
              <a:gd name="adj3" fmla="val 27114"/>
            </a:avLst>
          </a:prstGeom>
          <a:solidFill>
            <a:schemeClr val="accent4"/>
          </a:solidFill>
          <a:ln>
            <a:noFill/>
          </a:ln>
        </p:spPr>
        <p:txBody>
          <a:bodyPr spcFirstLastPara="1" wrap="square" lIns="121900" tIns="121900" rIns="121900" bIns="121900" anchor="ctr" anchorCtr="0">
            <a:noAutofit/>
          </a:bodyPr>
          <a:lstStyle/>
          <a:p>
            <a:endParaRPr sz="2400"/>
          </a:p>
        </p:txBody>
      </p:sp>
      <p:sp>
        <p:nvSpPr>
          <p:cNvPr id="1964" name="Google Shape;1964;p58"/>
          <p:cNvSpPr txBox="1">
            <a:spLocks noGrp="1"/>
          </p:cNvSpPr>
          <p:nvPr>
            <p:ph type="title" idx="3"/>
          </p:nvPr>
        </p:nvSpPr>
        <p:spPr>
          <a:xfrm>
            <a:off x="1092067" y="3849133"/>
            <a:ext cx="2775600" cy="551200"/>
          </a:xfrm>
          <a:prstGeom prst="rect">
            <a:avLst/>
          </a:prstGeom>
        </p:spPr>
        <p:txBody>
          <a:bodyPr spcFirstLastPara="1" vert="horz" wrap="square" lIns="121900" tIns="121900" rIns="121900" bIns="121900" rtlCol="0" anchor="ctr" anchorCtr="0">
            <a:noAutofit/>
          </a:bodyPr>
          <a:lstStyle/>
          <a:p>
            <a:r>
              <a:rPr lang="en"/>
              <a:t>Jupiter</a:t>
            </a:r>
            <a:endParaRPr/>
          </a:p>
        </p:txBody>
      </p:sp>
      <p:sp>
        <p:nvSpPr>
          <p:cNvPr id="1965" name="Google Shape;1965;p58"/>
          <p:cNvSpPr txBox="1">
            <a:spLocks noGrp="1"/>
          </p:cNvSpPr>
          <p:nvPr>
            <p:ph type="title" idx="4"/>
          </p:nvPr>
        </p:nvSpPr>
        <p:spPr>
          <a:xfrm>
            <a:off x="8349917" y="3849133"/>
            <a:ext cx="2775600" cy="551200"/>
          </a:xfrm>
          <a:prstGeom prst="rect">
            <a:avLst/>
          </a:prstGeom>
        </p:spPr>
        <p:txBody>
          <a:bodyPr spcFirstLastPara="1" vert="horz" wrap="square" lIns="121900" tIns="121900" rIns="121900" bIns="121900" rtlCol="0" anchor="ctr" anchorCtr="0">
            <a:noAutofit/>
          </a:bodyPr>
          <a:lstStyle/>
          <a:p>
            <a:r>
              <a:rPr lang="en"/>
              <a:t>Mercury</a:t>
            </a:r>
            <a:endParaRPr/>
          </a:p>
        </p:txBody>
      </p:sp>
      <p:sp>
        <p:nvSpPr>
          <p:cNvPr id="1966" name="Google Shape;1966;p58"/>
          <p:cNvSpPr txBox="1">
            <a:spLocks noGrp="1"/>
          </p:cNvSpPr>
          <p:nvPr>
            <p:ph type="title" idx="6"/>
          </p:nvPr>
        </p:nvSpPr>
        <p:spPr>
          <a:xfrm>
            <a:off x="9013117" y="5353611"/>
            <a:ext cx="1449200" cy="683600"/>
          </a:xfrm>
          <a:prstGeom prst="rect">
            <a:avLst/>
          </a:prstGeom>
        </p:spPr>
        <p:txBody>
          <a:bodyPr spcFirstLastPara="1" vert="horz" wrap="square" lIns="121900" tIns="121900" rIns="121900" bIns="121900" rtlCol="0" anchor="ctr" anchorCtr="0">
            <a:noAutofit/>
          </a:bodyPr>
          <a:lstStyle/>
          <a:p>
            <a:r>
              <a:rPr lang="en"/>
              <a:t>30%</a:t>
            </a:r>
            <a:endParaRPr/>
          </a:p>
        </p:txBody>
      </p:sp>
      <p:sp>
        <p:nvSpPr>
          <p:cNvPr id="1967" name="Google Shape;1967;p58"/>
          <p:cNvSpPr txBox="1">
            <a:spLocks noGrp="1"/>
          </p:cNvSpPr>
          <p:nvPr>
            <p:ph type="subTitle" idx="2"/>
          </p:nvPr>
        </p:nvSpPr>
        <p:spPr>
          <a:xfrm>
            <a:off x="8349917" y="4546133"/>
            <a:ext cx="2775600" cy="683600"/>
          </a:xfrm>
          <a:prstGeom prst="rect">
            <a:avLst/>
          </a:prstGeom>
        </p:spPr>
        <p:txBody>
          <a:bodyPr spcFirstLastPara="1" vert="horz" wrap="square" lIns="121900" tIns="121900" rIns="121900" bIns="121900" rtlCol="0" anchor="ctr" anchorCtr="0">
            <a:noAutofit/>
          </a:bodyPr>
          <a:lstStyle/>
          <a:p>
            <a:pPr marL="0" indent="0"/>
            <a:r>
              <a:rPr lang="en"/>
              <a:t>It’s the closest planet to the Sun</a:t>
            </a:r>
            <a:endParaRPr/>
          </a:p>
        </p:txBody>
      </p:sp>
      <p:grpSp>
        <p:nvGrpSpPr>
          <p:cNvPr id="1968" name="Google Shape;1968;p58"/>
          <p:cNvGrpSpPr/>
          <p:nvPr/>
        </p:nvGrpSpPr>
        <p:grpSpPr>
          <a:xfrm>
            <a:off x="9436491" y="2580605"/>
            <a:ext cx="551880" cy="494455"/>
            <a:chOff x="3167343" y="1578367"/>
            <a:chExt cx="413910" cy="370841"/>
          </a:xfrm>
        </p:grpSpPr>
        <p:sp>
          <p:nvSpPr>
            <p:cNvPr id="1969" name="Google Shape;1969;p58"/>
            <p:cNvSpPr/>
            <p:nvPr/>
          </p:nvSpPr>
          <p:spPr>
            <a:xfrm>
              <a:off x="3167343" y="1578367"/>
              <a:ext cx="270939" cy="254213"/>
            </a:xfrm>
            <a:custGeom>
              <a:avLst/>
              <a:gdLst/>
              <a:ahLst/>
              <a:cxnLst/>
              <a:rect l="l" t="t" r="r" b="b"/>
              <a:pathLst>
                <a:path w="10059" h="9438" extrusionOk="0">
                  <a:moveTo>
                    <a:pt x="5024" y="0"/>
                  </a:moveTo>
                  <a:cubicBezTo>
                    <a:pt x="4932" y="0"/>
                    <a:pt x="4843" y="47"/>
                    <a:pt x="4796" y="140"/>
                  </a:cubicBezTo>
                  <a:cubicBezTo>
                    <a:pt x="3865" y="1754"/>
                    <a:pt x="467" y="2608"/>
                    <a:pt x="218" y="5231"/>
                  </a:cubicBezTo>
                  <a:cubicBezTo>
                    <a:pt x="1" y="7544"/>
                    <a:pt x="1739" y="9437"/>
                    <a:pt x="5030" y="9437"/>
                  </a:cubicBezTo>
                  <a:cubicBezTo>
                    <a:pt x="8320" y="9437"/>
                    <a:pt x="10059" y="7544"/>
                    <a:pt x="9841" y="5231"/>
                  </a:cubicBezTo>
                  <a:cubicBezTo>
                    <a:pt x="9593" y="2608"/>
                    <a:pt x="6193" y="1754"/>
                    <a:pt x="5262" y="140"/>
                  </a:cubicBezTo>
                  <a:cubicBezTo>
                    <a:pt x="5208" y="47"/>
                    <a:pt x="5115" y="0"/>
                    <a:pt x="502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970" name="Google Shape;1970;p58"/>
            <p:cNvSpPr/>
            <p:nvPr/>
          </p:nvSpPr>
          <p:spPr>
            <a:xfrm>
              <a:off x="3167343" y="1578367"/>
              <a:ext cx="135483" cy="254213"/>
            </a:xfrm>
            <a:custGeom>
              <a:avLst/>
              <a:gdLst/>
              <a:ahLst/>
              <a:cxnLst/>
              <a:rect l="l" t="t" r="r" b="b"/>
              <a:pathLst>
                <a:path w="5030" h="9438" extrusionOk="0">
                  <a:moveTo>
                    <a:pt x="5030" y="1"/>
                  </a:moveTo>
                  <a:cubicBezTo>
                    <a:pt x="4937" y="1"/>
                    <a:pt x="4844" y="47"/>
                    <a:pt x="4796" y="140"/>
                  </a:cubicBezTo>
                  <a:cubicBezTo>
                    <a:pt x="3865" y="1754"/>
                    <a:pt x="467" y="2608"/>
                    <a:pt x="218" y="5231"/>
                  </a:cubicBezTo>
                  <a:cubicBezTo>
                    <a:pt x="1" y="7544"/>
                    <a:pt x="1739" y="9437"/>
                    <a:pt x="5030" y="9437"/>
                  </a:cubicBezTo>
                  <a:lnTo>
                    <a:pt x="5030" y="1"/>
                  </a:ln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971" name="Google Shape;1971;p58"/>
            <p:cNvSpPr/>
            <p:nvPr/>
          </p:nvSpPr>
          <p:spPr>
            <a:xfrm>
              <a:off x="3167343" y="1652358"/>
              <a:ext cx="135483" cy="180222"/>
            </a:xfrm>
            <a:custGeom>
              <a:avLst/>
              <a:gdLst/>
              <a:ahLst/>
              <a:cxnLst/>
              <a:rect l="l" t="t" r="r" b="b"/>
              <a:pathLst>
                <a:path w="5030" h="6691" extrusionOk="0">
                  <a:moveTo>
                    <a:pt x="1692" y="0"/>
                  </a:moveTo>
                  <a:lnTo>
                    <a:pt x="1692" y="0"/>
                  </a:lnTo>
                  <a:cubicBezTo>
                    <a:pt x="932" y="652"/>
                    <a:pt x="311" y="1428"/>
                    <a:pt x="218" y="2484"/>
                  </a:cubicBezTo>
                  <a:cubicBezTo>
                    <a:pt x="1" y="4797"/>
                    <a:pt x="1739" y="6690"/>
                    <a:pt x="5030" y="6690"/>
                  </a:cubicBezTo>
                  <a:lnTo>
                    <a:pt x="5030" y="5960"/>
                  </a:lnTo>
                  <a:cubicBezTo>
                    <a:pt x="2561" y="5449"/>
                    <a:pt x="1289" y="3431"/>
                    <a:pt x="1475" y="1025"/>
                  </a:cubicBezTo>
                  <a:cubicBezTo>
                    <a:pt x="1506" y="652"/>
                    <a:pt x="1584" y="311"/>
                    <a:pt x="1692"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972" name="Google Shape;1972;p58"/>
            <p:cNvSpPr/>
            <p:nvPr/>
          </p:nvSpPr>
          <p:spPr>
            <a:xfrm>
              <a:off x="3228405" y="1578367"/>
              <a:ext cx="148843" cy="254213"/>
            </a:xfrm>
            <a:custGeom>
              <a:avLst/>
              <a:gdLst/>
              <a:ahLst/>
              <a:cxnLst/>
              <a:rect l="l" t="t" r="r" b="b"/>
              <a:pathLst>
                <a:path w="5526" h="9438" extrusionOk="0">
                  <a:moveTo>
                    <a:pt x="2757" y="0"/>
                  </a:moveTo>
                  <a:cubicBezTo>
                    <a:pt x="2708" y="0"/>
                    <a:pt x="2662" y="47"/>
                    <a:pt x="2639" y="140"/>
                  </a:cubicBezTo>
                  <a:cubicBezTo>
                    <a:pt x="2111" y="1754"/>
                    <a:pt x="248" y="2608"/>
                    <a:pt x="108" y="5231"/>
                  </a:cubicBezTo>
                  <a:cubicBezTo>
                    <a:pt x="0" y="7544"/>
                    <a:pt x="946" y="9437"/>
                    <a:pt x="2763" y="9437"/>
                  </a:cubicBezTo>
                  <a:cubicBezTo>
                    <a:pt x="4563" y="9437"/>
                    <a:pt x="5526" y="7544"/>
                    <a:pt x="5401" y="5231"/>
                  </a:cubicBezTo>
                  <a:cubicBezTo>
                    <a:pt x="5277" y="2608"/>
                    <a:pt x="3399" y="1754"/>
                    <a:pt x="2887" y="140"/>
                  </a:cubicBezTo>
                  <a:cubicBezTo>
                    <a:pt x="2856" y="47"/>
                    <a:pt x="2805" y="0"/>
                    <a:pt x="2757"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1973" name="Google Shape;1973;p58"/>
            <p:cNvSpPr/>
            <p:nvPr/>
          </p:nvSpPr>
          <p:spPr>
            <a:xfrm>
              <a:off x="3237993" y="1777767"/>
              <a:ext cx="84468" cy="54813"/>
            </a:xfrm>
            <a:custGeom>
              <a:avLst/>
              <a:gdLst/>
              <a:ahLst/>
              <a:cxnLst/>
              <a:rect l="l" t="t" r="r" b="b"/>
              <a:pathLst>
                <a:path w="3136" h="2035" extrusionOk="0">
                  <a:moveTo>
                    <a:pt x="0" y="0"/>
                  </a:moveTo>
                  <a:cubicBezTo>
                    <a:pt x="389" y="1211"/>
                    <a:pt x="1211" y="2034"/>
                    <a:pt x="2407" y="2034"/>
                  </a:cubicBezTo>
                  <a:cubicBezTo>
                    <a:pt x="2407" y="2034"/>
                    <a:pt x="2763" y="2034"/>
                    <a:pt x="3012" y="2018"/>
                  </a:cubicBezTo>
                  <a:lnTo>
                    <a:pt x="3136" y="1351"/>
                  </a:lnTo>
                  <a:cubicBezTo>
                    <a:pt x="2049" y="1320"/>
                    <a:pt x="590" y="637"/>
                    <a:pt x="0"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974" name="Google Shape;1974;p58"/>
            <p:cNvSpPr/>
            <p:nvPr/>
          </p:nvSpPr>
          <p:spPr>
            <a:xfrm>
              <a:off x="3310341" y="1694888"/>
              <a:ext cx="270912" cy="254320"/>
            </a:xfrm>
            <a:custGeom>
              <a:avLst/>
              <a:gdLst/>
              <a:ahLst/>
              <a:cxnLst/>
              <a:rect l="l" t="t" r="r" b="b"/>
              <a:pathLst>
                <a:path w="10058" h="9442" extrusionOk="0">
                  <a:moveTo>
                    <a:pt x="5034" y="1"/>
                  </a:moveTo>
                  <a:cubicBezTo>
                    <a:pt x="4943" y="1"/>
                    <a:pt x="4850" y="43"/>
                    <a:pt x="4796" y="129"/>
                  </a:cubicBezTo>
                  <a:cubicBezTo>
                    <a:pt x="3864" y="1759"/>
                    <a:pt x="466" y="2612"/>
                    <a:pt x="217" y="5236"/>
                  </a:cubicBezTo>
                  <a:cubicBezTo>
                    <a:pt x="0" y="7548"/>
                    <a:pt x="1739" y="9441"/>
                    <a:pt x="5029" y="9441"/>
                  </a:cubicBezTo>
                  <a:cubicBezTo>
                    <a:pt x="8319" y="9441"/>
                    <a:pt x="10058" y="7548"/>
                    <a:pt x="9841" y="5236"/>
                  </a:cubicBezTo>
                  <a:cubicBezTo>
                    <a:pt x="9592" y="2612"/>
                    <a:pt x="6192" y="1759"/>
                    <a:pt x="5261" y="129"/>
                  </a:cubicBezTo>
                  <a:cubicBezTo>
                    <a:pt x="5215" y="43"/>
                    <a:pt x="5126" y="1"/>
                    <a:pt x="5034" y="1"/>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975" name="Google Shape;1975;p58"/>
            <p:cNvSpPr/>
            <p:nvPr/>
          </p:nvSpPr>
          <p:spPr>
            <a:xfrm>
              <a:off x="3327067" y="1715790"/>
              <a:ext cx="237863" cy="220463"/>
            </a:xfrm>
            <a:custGeom>
              <a:avLst/>
              <a:gdLst/>
              <a:ahLst/>
              <a:cxnLst/>
              <a:rect l="l" t="t" r="r" b="b"/>
              <a:pathLst>
                <a:path w="8831" h="8185" extrusionOk="0">
                  <a:moveTo>
                    <a:pt x="4408" y="1"/>
                  </a:moveTo>
                  <a:cubicBezTo>
                    <a:pt x="4349" y="1"/>
                    <a:pt x="4291" y="28"/>
                    <a:pt x="4253" y="83"/>
                  </a:cubicBezTo>
                  <a:cubicBezTo>
                    <a:pt x="3818" y="563"/>
                    <a:pt x="3228" y="983"/>
                    <a:pt x="2608" y="1432"/>
                  </a:cubicBezTo>
                  <a:cubicBezTo>
                    <a:pt x="1428" y="2256"/>
                    <a:pt x="201" y="3109"/>
                    <a:pt x="77" y="4505"/>
                  </a:cubicBezTo>
                  <a:cubicBezTo>
                    <a:pt x="0" y="5422"/>
                    <a:pt x="248" y="6260"/>
                    <a:pt x="838" y="6896"/>
                  </a:cubicBezTo>
                  <a:cubicBezTo>
                    <a:pt x="1598" y="7719"/>
                    <a:pt x="2856" y="8185"/>
                    <a:pt x="4408" y="8185"/>
                  </a:cubicBezTo>
                  <a:cubicBezTo>
                    <a:pt x="5960" y="8185"/>
                    <a:pt x="7233" y="7719"/>
                    <a:pt x="7978" y="6896"/>
                  </a:cubicBezTo>
                  <a:cubicBezTo>
                    <a:pt x="8568" y="6260"/>
                    <a:pt x="8831" y="5422"/>
                    <a:pt x="8738" y="4505"/>
                  </a:cubicBezTo>
                  <a:cubicBezTo>
                    <a:pt x="8614" y="3109"/>
                    <a:pt x="7403" y="2256"/>
                    <a:pt x="6223" y="1432"/>
                  </a:cubicBezTo>
                  <a:cubicBezTo>
                    <a:pt x="5603" y="983"/>
                    <a:pt x="4998" y="563"/>
                    <a:pt x="4563" y="83"/>
                  </a:cubicBezTo>
                  <a:cubicBezTo>
                    <a:pt x="4524" y="28"/>
                    <a:pt x="4466" y="1"/>
                    <a:pt x="4408"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1976" name="Google Shape;1976;p58"/>
            <p:cNvSpPr/>
            <p:nvPr/>
          </p:nvSpPr>
          <p:spPr>
            <a:xfrm>
              <a:off x="3339996" y="1743075"/>
              <a:ext cx="211574" cy="176047"/>
            </a:xfrm>
            <a:custGeom>
              <a:avLst/>
              <a:gdLst/>
              <a:ahLst/>
              <a:cxnLst/>
              <a:rect l="l" t="t" r="r" b="b"/>
              <a:pathLst>
                <a:path w="7855" h="6536" extrusionOk="0">
                  <a:moveTo>
                    <a:pt x="3928" y="1"/>
                  </a:moveTo>
                  <a:cubicBezTo>
                    <a:pt x="3664" y="1"/>
                    <a:pt x="3400" y="78"/>
                    <a:pt x="3167" y="249"/>
                  </a:cubicBezTo>
                  <a:cubicBezTo>
                    <a:pt x="2919" y="435"/>
                    <a:pt x="2670" y="622"/>
                    <a:pt x="2391" y="808"/>
                  </a:cubicBezTo>
                  <a:cubicBezTo>
                    <a:pt x="1258" y="1615"/>
                    <a:pt x="187" y="2360"/>
                    <a:pt x="79" y="3540"/>
                  </a:cubicBezTo>
                  <a:cubicBezTo>
                    <a:pt x="1" y="4316"/>
                    <a:pt x="218" y="5013"/>
                    <a:pt x="715" y="5557"/>
                  </a:cubicBezTo>
                  <a:cubicBezTo>
                    <a:pt x="1118" y="6007"/>
                    <a:pt x="1724" y="6333"/>
                    <a:pt x="2438" y="6504"/>
                  </a:cubicBezTo>
                  <a:cubicBezTo>
                    <a:pt x="2526" y="6525"/>
                    <a:pt x="2613" y="6536"/>
                    <a:pt x="2699" y="6536"/>
                  </a:cubicBezTo>
                  <a:cubicBezTo>
                    <a:pt x="3219" y="6536"/>
                    <a:pt x="3672" y="6150"/>
                    <a:pt x="3726" y="5603"/>
                  </a:cubicBezTo>
                  <a:lnTo>
                    <a:pt x="3804" y="4889"/>
                  </a:lnTo>
                  <a:cubicBezTo>
                    <a:pt x="3819" y="4812"/>
                    <a:pt x="3866" y="4781"/>
                    <a:pt x="3928" y="4781"/>
                  </a:cubicBezTo>
                  <a:cubicBezTo>
                    <a:pt x="3990" y="4781"/>
                    <a:pt x="4052" y="4812"/>
                    <a:pt x="4052" y="4889"/>
                  </a:cubicBezTo>
                  <a:lnTo>
                    <a:pt x="4129" y="5603"/>
                  </a:lnTo>
                  <a:cubicBezTo>
                    <a:pt x="4196" y="6150"/>
                    <a:pt x="4652" y="6536"/>
                    <a:pt x="5162" y="6536"/>
                  </a:cubicBezTo>
                  <a:cubicBezTo>
                    <a:pt x="5247" y="6536"/>
                    <a:pt x="5332" y="6525"/>
                    <a:pt x="5418" y="6504"/>
                  </a:cubicBezTo>
                  <a:cubicBezTo>
                    <a:pt x="6147" y="6333"/>
                    <a:pt x="6737" y="6007"/>
                    <a:pt x="7140" y="5557"/>
                  </a:cubicBezTo>
                  <a:cubicBezTo>
                    <a:pt x="7637" y="5013"/>
                    <a:pt x="7854" y="4316"/>
                    <a:pt x="7777" y="3540"/>
                  </a:cubicBezTo>
                  <a:cubicBezTo>
                    <a:pt x="7668" y="2360"/>
                    <a:pt x="6598" y="1615"/>
                    <a:pt x="5464" y="808"/>
                  </a:cubicBezTo>
                  <a:cubicBezTo>
                    <a:pt x="5201" y="622"/>
                    <a:pt x="4936" y="435"/>
                    <a:pt x="4688" y="249"/>
                  </a:cubicBezTo>
                  <a:cubicBezTo>
                    <a:pt x="4471" y="78"/>
                    <a:pt x="4191" y="1"/>
                    <a:pt x="3928"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977" name="Google Shape;1977;p58"/>
            <p:cNvSpPr/>
            <p:nvPr/>
          </p:nvSpPr>
          <p:spPr>
            <a:xfrm>
              <a:off x="3400196" y="1792824"/>
              <a:ext cx="91175" cy="91148"/>
            </a:xfrm>
            <a:custGeom>
              <a:avLst/>
              <a:gdLst/>
              <a:ahLst/>
              <a:cxnLst/>
              <a:rect l="l" t="t" r="r" b="b"/>
              <a:pathLst>
                <a:path w="3385" h="3384" extrusionOk="0">
                  <a:moveTo>
                    <a:pt x="1693" y="0"/>
                  </a:moveTo>
                  <a:cubicBezTo>
                    <a:pt x="762" y="0"/>
                    <a:pt x="1" y="761"/>
                    <a:pt x="1" y="1693"/>
                  </a:cubicBezTo>
                  <a:cubicBezTo>
                    <a:pt x="1" y="2577"/>
                    <a:pt x="684" y="3307"/>
                    <a:pt x="1538" y="3384"/>
                  </a:cubicBezTo>
                  <a:lnTo>
                    <a:pt x="1569" y="3042"/>
                  </a:lnTo>
                  <a:cubicBezTo>
                    <a:pt x="1584" y="2965"/>
                    <a:pt x="1631" y="2934"/>
                    <a:pt x="1693" y="2934"/>
                  </a:cubicBezTo>
                  <a:cubicBezTo>
                    <a:pt x="1755" y="2934"/>
                    <a:pt x="1817" y="2965"/>
                    <a:pt x="1817" y="3042"/>
                  </a:cubicBezTo>
                  <a:lnTo>
                    <a:pt x="1848" y="3384"/>
                  </a:lnTo>
                  <a:cubicBezTo>
                    <a:pt x="2717" y="3307"/>
                    <a:pt x="3384" y="2577"/>
                    <a:pt x="3384" y="1693"/>
                  </a:cubicBezTo>
                  <a:cubicBezTo>
                    <a:pt x="3384" y="761"/>
                    <a:pt x="2624" y="0"/>
                    <a:pt x="1693"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78" name="Google Shape;1978;p58"/>
            <p:cNvSpPr/>
            <p:nvPr/>
          </p:nvSpPr>
          <p:spPr>
            <a:xfrm>
              <a:off x="3376385" y="1855475"/>
              <a:ext cx="18424" cy="15568"/>
            </a:xfrm>
            <a:custGeom>
              <a:avLst/>
              <a:gdLst/>
              <a:ahLst/>
              <a:cxnLst/>
              <a:rect l="l" t="t" r="r" b="b"/>
              <a:pathLst>
                <a:path w="684" h="578" extrusionOk="0">
                  <a:moveTo>
                    <a:pt x="402" y="1"/>
                  </a:moveTo>
                  <a:cubicBezTo>
                    <a:pt x="352" y="1"/>
                    <a:pt x="303" y="17"/>
                    <a:pt x="264" y="50"/>
                  </a:cubicBezTo>
                  <a:lnTo>
                    <a:pt x="125" y="158"/>
                  </a:lnTo>
                  <a:cubicBezTo>
                    <a:pt x="15" y="236"/>
                    <a:pt x="1" y="391"/>
                    <a:pt x="78" y="484"/>
                  </a:cubicBezTo>
                  <a:cubicBezTo>
                    <a:pt x="125" y="546"/>
                    <a:pt x="202" y="577"/>
                    <a:pt x="264" y="577"/>
                  </a:cubicBezTo>
                  <a:cubicBezTo>
                    <a:pt x="326" y="577"/>
                    <a:pt x="373" y="561"/>
                    <a:pt x="419" y="530"/>
                  </a:cubicBezTo>
                  <a:lnTo>
                    <a:pt x="559" y="422"/>
                  </a:lnTo>
                  <a:cubicBezTo>
                    <a:pt x="652" y="344"/>
                    <a:pt x="683" y="189"/>
                    <a:pt x="590" y="95"/>
                  </a:cubicBezTo>
                  <a:cubicBezTo>
                    <a:pt x="545" y="32"/>
                    <a:pt x="473" y="1"/>
                    <a:pt x="402"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79" name="Google Shape;1979;p58"/>
            <p:cNvSpPr/>
            <p:nvPr/>
          </p:nvSpPr>
          <p:spPr>
            <a:xfrm>
              <a:off x="3372210" y="1824526"/>
              <a:ext cx="16754" cy="14733"/>
            </a:xfrm>
            <a:custGeom>
              <a:avLst/>
              <a:gdLst/>
              <a:ahLst/>
              <a:cxnLst/>
              <a:rect l="l" t="t" r="r" b="b"/>
              <a:pathLst>
                <a:path w="622" h="547" extrusionOk="0">
                  <a:moveTo>
                    <a:pt x="278" y="0"/>
                  </a:moveTo>
                  <a:cubicBezTo>
                    <a:pt x="206" y="0"/>
                    <a:pt x="137" y="28"/>
                    <a:pt x="93" y="81"/>
                  </a:cubicBezTo>
                  <a:cubicBezTo>
                    <a:pt x="0" y="189"/>
                    <a:pt x="31" y="344"/>
                    <a:pt x="124" y="423"/>
                  </a:cubicBezTo>
                  <a:lnTo>
                    <a:pt x="201" y="485"/>
                  </a:lnTo>
                  <a:cubicBezTo>
                    <a:pt x="249" y="516"/>
                    <a:pt x="295" y="547"/>
                    <a:pt x="357" y="547"/>
                  </a:cubicBezTo>
                  <a:cubicBezTo>
                    <a:pt x="419" y="547"/>
                    <a:pt x="497" y="516"/>
                    <a:pt x="543" y="454"/>
                  </a:cubicBezTo>
                  <a:cubicBezTo>
                    <a:pt x="621" y="344"/>
                    <a:pt x="605" y="189"/>
                    <a:pt x="512" y="112"/>
                  </a:cubicBezTo>
                  <a:lnTo>
                    <a:pt x="435" y="50"/>
                  </a:lnTo>
                  <a:cubicBezTo>
                    <a:pt x="388" y="16"/>
                    <a:pt x="332" y="0"/>
                    <a:pt x="278"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0" name="Google Shape;1980;p58"/>
            <p:cNvSpPr/>
            <p:nvPr/>
          </p:nvSpPr>
          <p:spPr>
            <a:xfrm>
              <a:off x="3403536" y="1792743"/>
              <a:ext cx="16754" cy="15595"/>
            </a:xfrm>
            <a:custGeom>
              <a:avLst/>
              <a:gdLst/>
              <a:ahLst/>
              <a:cxnLst/>
              <a:rect l="l" t="t" r="r" b="b"/>
              <a:pathLst>
                <a:path w="622" h="579" extrusionOk="0">
                  <a:moveTo>
                    <a:pt x="266" y="0"/>
                  </a:moveTo>
                  <a:cubicBezTo>
                    <a:pt x="212" y="0"/>
                    <a:pt x="157" y="17"/>
                    <a:pt x="110" y="50"/>
                  </a:cubicBezTo>
                  <a:cubicBezTo>
                    <a:pt x="17" y="144"/>
                    <a:pt x="1" y="299"/>
                    <a:pt x="79" y="392"/>
                  </a:cubicBezTo>
                  <a:lnTo>
                    <a:pt x="156" y="485"/>
                  </a:lnTo>
                  <a:cubicBezTo>
                    <a:pt x="203" y="547"/>
                    <a:pt x="280" y="578"/>
                    <a:pt x="342" y="578"/>
                  </a:cubicBezTo>
                  <a:cubicBezTo>
                    <a:pt x="404" y="578"/>
                    <a:pt x="452" y="547"/>
                    <a:pt x="497" y="516"/>
                  </a:cubicBezTo>
                  <a:cubicBezTo>
                    <a:pt x="607" y="438"/>
                    <a:pt x="622" y="283"/>
                    <a:pt x="528" y="175"/>
                  </a:cubicBezTo>
                  <a:lnTo>
                    <a:pt x="452" y="81"/>
                  </a:lnTo>
                  <a:cubicBezTo>
                    <a:pt x="407" y="29"/>
                    <a:pt x="338" y="0"/>
                    <a:pt x="266"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1" name="Google Shape;1981;p58"/>
            <p:cNvSpPr/>
            <p:nvPr/>
          </p:nvSpPr>
          <p:spPr>
            <a:xfrm>
              <a:off x="3439090" y="1763357"/>
              <a:ext cx="17158" cy="14033"/>
            </a:xfrm>
            <a:custGeom>
              <a:avLst/>
              <a:gdLst/>
              <a:ahLst/>
              <a:cxnLst/>
              <a:rect l="l" t="t" r="r" b="b"/>
              <a:pathLst>
                <a:path w="637" h="521" extrusionOk="0">
                  <a:moveTo>
                    <a:pt x="355" y="1"/>
                  </a:moveTo>
                  <a:cubicBezTo>
                    <a:pt x="313" y="1"/>
                    <a:pt x="270" y="13"/>
                    <a:pt x="233" y="39"/>
                  </a:cubicBezTo>
                  <a:lnTo>
                    <a:pt x="156" y="86"/>
                  </a:lnTo>
                  <a:cubicBezTo>
                    <a:pt x="47" y="148"/>
                    <a:pt x="1" y="287"/>
                    <a:pt x="78" y="411"/>
                  </a:cubicBezTo>
                  <a:cubicBezTo>
                    <a:pt x="125" y="490"/>
                    <a:pt x="202" y="521"/>
                    <a:pt x="280" y="521"/>
                  </a:cubicBezTo>
                  <a:cubicBezTo>
                    <a:pt x="326" y="521"/>
                    <a:pt x="373" y="521"/>
                    <a:pt x="404" y="490"/>
                  </a:cubicBezTo>
                  <a:lnTo>
                    <a:pt x="481" y="442"/>
                  </a:lnTo>
                  <a:cubicBezTo>
                    <a:pt x="590" y="380"/>
                    <a:pt x="636" y="225"/>
                    <a:pt x="559" y="117"/>
                  </a:cubicBezTo>
                  <a:cubicBezTo>
                    <a:pt x="519" y="45"/>
                    <a:pt x="437" y="1"/>
                    <a:pt x="355"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2" name="Google Shape;1982;p58"/>
            <p:cNvSpPr/>
            <p:nvPr/>
          </p:nvSpPr>
          <p:spPr>
            <a:xfrm>
              <a:off x="3470873" y="1790831"/>
              <a:ext cx="19259" cy="16215"/>
            </a:xfrm>
            <a:custGeom>
              <a:avLst/>
              <a:gdLst/>
              <a:ahLst/>
              <a:cxnLst/>
              <a:rect l="l" t="t" r="r" b="b"/>
              <a:pathLst>
                <a:path w="715" h="602" extrusionOk="0">
                  <a:moveTo>
                    <a:pt x="435" y="1"/>
                  </a:moveTo>
                  <a:cubicBezTo>
                    <a:pt x="390" y="1"/>
                    <a:pt x="346" y="14"/>
                    <a:pt x="311" y="43"/>
                  </a:cubicBezTo>
                  <a:lnTo>
                    <a:pt x="139" y="167"/>
                  </a:lnTo>
                  <a:cubicBezTo>
                    <a:pt x="31" y="246"/>
                    <a:pt x="0" y="401"/>
                    <a:pt x="77" y="509"/>
                  </a:cubicBezTo>
                  <a:cubicBezTo>
                    <a:pt x="124" y="571"/>
                    <a:pt x="201" y="602"/>
                    <a:pt x="280" y="602"/>
                  </a:cubicBezTo>
                  <a:cubicBezTo>
                    <a:pt x="326" y="602"/>
                    <a:pt x="373" y="587"/>
                    <a:pt x="419" y="556"/>
                  </a:cubicBezTo>
                  <a:lnTo>
                    <a:pt x="590" y="447"/>
                  </a:lnTo>
                  <a:cubicBezTo>
                    <a:pt x="698" y="370"/>
                    <a:pt x="714" y="215"/>
                    <a:pt x="636" y="105"/>
                  </a:cubicBezTo>
                  <a:cubicBezTo>
                    <a:pt x="588" y="38"/>
                    <a:pt x="510" y="1"/>
                    <a:pt x="435"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3" name="Google Shape;1983;p58"/>
            <p:cNvSpPr/>
            <p:nvPr/>
          </p:nvSpPr>
          <p:spPr>
            <a:xfrm>
              <a:off x="3494280" y="1816069"/>
              <a:ext cx="15084" cy="16915"/>
            </a:xfrm>
            <a:custGeom>
              <a:avLst/>
              <a:gdLst/>
              <a:ahLst/>
              <a:cxnLst/>
              <a:rect l="l" t="t" r="r" b="b"/>
              <a:pathLst>
                <a:path w="560" h="628" extrusionOk="0">
                  <a:moveTo>
                    <a:pt x="272" y="0"/>
                  </a:moveTo>
                  <a:cubicBezTo>
                    <a:pt x="254" y="0"/>
                    <a:pt x="236" y="2"/>
                    <a:pt x="218" y="6"/>
                  </a:cubicBezTo>
                  <a:cubicBezTo>
                    <a:pt x="94" y="23"/>
                    <a:pt x="0" y="162"/>
                    <a:pt x="32" y="286"/>
                  </a:cubicBezTo>
                  <a:lnTo>
                    <a:pt x="63" y="441"/>
                  </a:lnTo>
                  <a:cubicBezTo>
                    <a:pt x="77" y="550"/>
                    <a:pt x="187" y="627"/>
                    <a:pt x="295" y="627"/>
                  </a:cubicBezTo>
                  <a:lnTo>
                    <a:pt x="342" y="627"/>
                  </a:lnTo>
                  <a:cubicBezTo>
                    <a:pt x="481" y="596"/>
                    <a:pt x="559" y="472"/>
                    <a:pt x="528" y="348"/>
                  </a:cubicBezTo>
                  <a:lnTo>
                    <a:pt x="497" y="193"/>
                  </a:lnTo>
                  <a:cubicBezTo>
                    <a:pt x="483" y="85"/>
                    <a:pt x="388" y="0"/>
                    <a:pt x="272"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4" name="Google Shape;1984;p58"/>
            <p:cNvSpPr/>
            <p:nvPr/>
          </p:nvSpPr>
          <p:spPr>
            <a:xfrm>
              <a:off x="3506374" y="1847098"/>
              <a:ext cx="18020" cy="14733"/>
            </a:xfrm>
            <a:custGeom>
              <a:avLst/>
              <a:gdLst/>
              <a:ahLst/>
              <a:cxnLst/>
              <a:rect l="l" t="t" r="r" b="b"/>
              <a:pathLst>
                <a:path w="669" h="547" extrusionOk="0">
                  <a:moveTo>
                    <a:pt x="290" y="1"/>
                  </a:moveTo>
                  <a:cubicBezTo>
                    <a:pt x="197" y="1"/>
                    <a:pt x="109" y="47"/>
                    <a:pt x="63" y="127"/>
                  </a:cubicBezTo>
                  <a:cubicBezTo>
                    <a:pt x="1" y="251"/>
                    <a:pt x="48" y="392"/>
                    <a:pt x="172" y="454"/>
                  </a:cubicBezTo>
                  <a:lnTo>
                    <a:pt x="280" y="516"/>
                  </a:lnTo>
                  <a:cubicBezTo>
                    <a:pt x="328" y="531"/>
                    <a:pt x="359" y="547"/>
                    <a:pt x="390" y="547"/>
                  </a:cubicBezTo>
                  <a:cubicBezTo>
                    <a:pt x="483" y="547"/>
                    <a:pt x="576" y="500"/>
                    <a:pt x="607" y="406"/>
                  </a:cubicBezTo>
                  <a:cubicBezTo>
                    <a:pt x="669" y="282"/>
                    <a:pt x="622" y="143"/>
                    <a:pt x="498" y="81"/>
                  </a:cubicBezTo>
                  <a:lnTo>
                    <a:pt x="390" y="19"/>
                  </a:lnTo>
                  <a:cubicBezTo>
                    <a:pt x="357" y="7"/>
                    <a:pt x="323" y="1"/>
                    <a:pt x="290"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5" name="Google Shape;1985;p58"/>
            <p:cNvSpPr/>
            <p:nvPr/>
          </p:nvSpPr>
          <p:spPr>
            <a:xfrm>
              <a:off x="3488839" y="1877265"/>
              <a:ext cx="12983" cy="13845"/>
            </a:xfrm>
            <a:custGeom>
              <a:avLst/>
              <a:gdLst/>
              <a:ahLst/>
              <a:cxnLst/>
              <a:rect l="l" t="t" r="r" b="b"/>
              <a:pathLst>
                <a:path w="482" h="514" extrusionOk="0">
                  <a:moveTo>
                    <a:pt x="234" y="0"/>
                  </a:moveTo>
                  <a:cubicBezTo>
                    <a:pt x="109" y="0"/>
                    <a:pt x="0" y="110"/>
                    <a:pt x="0" y="249"/>
                  </a:cubicBezTo>
                  <a:lnTo>
                    <a:pt x="0" y="280"/>
                  </a:lnTo>
                  <a:cubicBezTo>
                    <a:pt x="0" y="404"/>
                    <a:pt x="109" y="513"/>
                    <a:pt x="234" y="513"/>
                  </a:cubicBezTo>
                  <a:cubicBezTo>
                    <a:pt x="373" y="513"/>
                    <a:pt x="482" y="404"/>
                    <a:pt x="482" y="280"/>
                  </a:cubicBezTo>
                  <a:lnTo>
                    <a:pt x="482" y="249"/>
                  </a:lnTo>
                  <a:cubicBezTo>
                    <a:pt x="482" y="110"/>
                    <a:pt x="373" y="0"/>
                    <a:pt x="234"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6" name="Google Shape;1986;p58"/>
            <p:cNvSpPr/>
            <p:nvPr/>
          </p:nvSpPr>
          <p:spPr>
            <a:xfrm>
              <a:off x="3405637" y="1831933"/>
              <a:ext cx="18828" cy="19447"/>
            </a:xfrm>
            <a:custGeom>
              <a:avLst/>
              <a:gdLst/>
              <a:ahLst/>
              <a:cxnLst/>
              <a:rect l="l" t="t" r="r" b="b"/>
              <a:pathLst>
                <a:path w="699" h="722" extrusionOk="0">
                  <a:moveTo>
                    <a:pt x="278" y="0"/>
                  </a:moveTo>
                  <a:cubicBezTo>
                    <a:pt x="235" y="0"/>
                    <a:pt x="193" y="12"/>
                    <a:pt x="156" y="38"/>
                  </a:cubicBezTo>
                  <a:cubicBezTo>
                    <a:pt x="47" y="100"/>
                    <a:pt x="1" y="256"/>
                    <a:pt x="78" y="365"/>
                  </a:cubicBezTo>
                  <a:lnTo>
                    <a:pt x="218" y="613"/>
                  </a:lnTo>
                  <a:cubicBezTo>
                    <a:pt x="264" y="690"/>
                    <a:pt x="342" y="721"/>
                    <a:pt x="419" y="721"/>
                  </a:cubicBezTo>
                  <a:cubicBezTo>
                    <a:pt x="467" y="721"/>
                    <a:pt x="513" y="721"/>
                    <a:pt x="544" y="690"/>
                  </a:cubicBezTo>
                  <a:cubicBezTo>
                    <a:pt x="668" y="628"/>
                    <a:pt x="699" y="473"/>
                    <a:pt x="637" y="365"/>
                  </a:cubicBezTo>
                  <a:lnTo>
                    <a:pt x="482" y="116"/>
                  </a:lnTo>
                  <a:cubicBezTo>
                    <a:pt x="441" y="45"/>
                    <a:pt x="359" y="0"/>
                    <a:pt x="278"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7" name="Google Shape;1987;p58"/>
            <p:cNvSpPr/>
            <p:nvPr/>
          </p:nvSpPr>
          <p:spPr>
            <a:xfrm>
              <a:off x="3446632" y="1824661"/>
              <a:ext cx="16296" cy="14168"/>
            </a:xfrm>
            <a:custGeom>
              <a:avLst/>
              <a:gdLst/>
              <a:ahLst/>
              <a:cxnLst/>
              <a:rect l="l" t="t" r="r" b="b"/>
              <a:pathLst>
                <a:path w="605" h="526" extrusionOk="0">
                  <a:moveTo>
                    <a:pt x="327" y="1"/>
                  </a:moveTo>
                  <a:cubicBezTo>
                    <a:pt x="278" y="1"/>
                    <a:pt x="229" y="14"/>
                    <a:pt x="186" y="45"/>
                  </a:cubicBezTo>
                  <a:lnTo>
                    <a:pt x="124" y="91"/>
                  </a:lnTo>
                  <a:cubicBezTo>
                    <a:pt x="15" y="169"/>
                    <a:pt x="0" y="324"/>
                    <a:pt x="77" y="432"/>
                  </a:cubicBezTo>
                  <a:cubicBezTo>
                    <a:pt x="124" y="494"/>
                    <a:pt x="201" y="526"/>
                    <a:pt x="279" y="526"/>
                  </a:cubicBezTo>
                  <a:cubicBezTo>
                    <a:pt x="325" y="526"/>
                    <a:pt x="373" y="511"/>
                    <a:pt x="419" y="480"/>
                  </a:cubicBezTo>
                  <a:lnTo>
                    <a:pt x="481" y="432"/>
                  </a:lnTo>
                  <a:cubicBezTo>
                    <a:pt x="590" y="355"/>
                    <a:pt x="605" y="200"/>
                    <a:pt x="528" y="91"/>
                  </a:cubicBezTo>
                  <a:cubicBezTo>
                    <a:pt x="480" y="34"/>
                    <a:pt x="404" y="1"/>
                    <a:pt x="327"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8" name="Google Shape;1988;p58"/>
            <p:cNvSpPr/>
            <p:nvPr/>
          </p:nvSpPr>
          <p:spPr>
            <a:xfrm>
              <a:off x="3401031" y="1879770"/>
              <a:ext cx="16350" cy="14249"/>
            </a:xfrm>
            <a:custGeom>
              <a:avLst/>
              <a:gdLst/>
              <a:ahLst/>
              <a:cxnLst/>
              <a:rect l="l" t="t" r="r" b="b"/>
              <a:pathLst>
                <a:path w="607" h="529" extrusionOk="0">
                  <a:moveTo>
                    <a:pt x="282" y="0"/>
                  </a:moveTo>
                  <a:cubicBezTo>
                    <a:pt x="201" y="0"/>
                    <a:pt x="120" y="38"/>
                    <a:pt x="79" y="110"/>
                  </a:cubicBezTo>
                  <a:cubicBezTo>
                    <a:pt x="1" y="218"/>
                    <a:pt x="32" y="373"/>
                    <a:pt x="141" y="435"/>
                  </a:cubicBezTo>
                  <a:lnTo>
                    <a:pt x="203" y="482"/>
                  </a:lnTo>
                  <a:cubicBezTo>
                    <a:pt x="249" y="513"/>
                    <a:pt x="296" y="528"/>
                    <a:pt x="342" y="528"/>
                  </a:cubicBezTo>
                  <a:cubicBezTo>
                    <a:pt x="420" y="528"/>
                    <a:pt x="497" y="482"/>
                    <a:pt x="545" y="420"/>
                  </a:cubicBezTo>
                  <a:cubicBezTo>
                    <a:pt x="607" y="296"/>
                    <a:pt x="576" y="156"/>
                    <a:pt x="466" y="79"/>
                  </a:cubicBezTo>
                  <a:lnTo>
                    <a:pt x="404" y="32"/>
                  </a:lnTo>
                  <a:cubicBezTo>
                    <a:pt x="367" y="10"/>
                    <a:pt x="325" y="0"/>
                    <a:pt x="282"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89" name="Google Shape;1989;p58"/>
            <p:cNvSpPr/>
            <p:nvPr/>
          </p:nvSpPr>
          <p:spPr>
            <a:xfrm>
              <a:off x="3431575" y="1796541"/>
              <a:ext cx="16296" cy="14302"/>
            </a:xfrm>
            <a:custGeom>
              <a:avLst/>
              <a:gdLst/>
              <a:ahLst/>
              <a:cxnLst/>
              <a:rect l="l" t="t" r="r" b="b"/>
              <a:pathLst>
                <a:path w="605" h="531" extrusionOk="0">
                  <a:moveTo>
                    <a:pt x="268" y="0"/>
                  </a:moveTo>
                  <a:cubicBezTo>
                    <a:pt x="195" y="0"/>
                    <a:pt x="123" y="32"/>
                    <a:pt x="77" y="96"/>
                  </a:cubicBezTo>
                  <a:cubicBezTo>
                    <a:pt x="0" y="204"/>
                    <a:pt x="15" y="359"/>
                    <a:pt x="124" y="437"/>
                  </a:cubicBezTo>
                  <a:lnTo>
                    <a:pt x="187" y="483"/>
                  </a:lnTo>
                  <a:cubicBezTo>
                    <a:pt x="232" y="514"/>
                    <a:pt x="280" y="530"/>
                    <a:pt x="326" y="530"/>
                  </a:cubicBezTo>
                  <a:cubicBezTo>
                    <a:pt x="404" y="530"/>
                    <a:pt x="481" y="499"/>
                    <a:pt x="528" y="437"/>
                  </a:cubicBezTo>
                  <a:cubicBezTo>
                    <a:pt x="605" y="328"/>
                    <a:pt x="574" y="173"/>
                    <a:pt x="481" y="96"/>
                  </a:cubicBezTo>
                  <a:lnTo>
                    <a:pt x="419" y="48"/>
                  </a:lnTo>
                  <a:cubicBezTo>
                    <a:pt x="374" y="16"/>
                    <a:pt x="321" y="0"/>
                    <a:pt x="268" y="0"/>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sp>
          <p:nvSpPr>
            <p:cNvPr id="1990" name="Google Shape;1990;p58"/>
            <p:cNvSpPr/>
            <p:nvPr/>
          </p:nvSpPr>
          <p:spPr>
            <a:xfrm>
              <a:off x="3466698" y="1849360"/>
              <a:ext cx="15461" cy="14141"/>
            </a:xfrm>
            <a:custGeom>
              <a:avLst/>
              <a:gdLst/>
              <a:ahLst/>
              <a:cxnLst/>
              <a:rect l="l" t="t" r="r" b="b"/>
              <a:pathLst>
                <a:path w="574" h="525" extrusionOk="0">
                  <a:moveTo>
                    <a:pt x="284" y="1"/>
                  </a:moveTo>
                  <a:cubicBezTo>
                    <a:pt x="246" y="1"/>
                    <a:pt x="207" y="10"/>
                    <a:pt x="170" y="28"/>
                  </a:cubicBezTo>
                  <a:cubicBezTo>
                    <a:pt x="62" y="90"/>
                    <a:pt x="0" y="229"/>
                    <a:pt x="62" y="354"/>
                  </a:cubicBezTo>
                  <a:lnTo>
                    <a:pt x="77" y="385"/>
                  </a:lnTo>
                  <a:cubicBezTo>
                    <a:pt x="124" y="463"/>
                    <a:pt x="217" y="525"/>
                    <a:pt x="294" y="525"/>
                  </a:cubicBezTo>
                  <a:cubicBezTo>
                    <a:pt x="342" y="525"/>
                    <a:pt x="373" y="509"/>
                    <a:pt x="404" y="494"/>
                  </a:cubicBezTo>
                  <a:cubicBezTo>
                    <a:pt x="528" y="432"/>
                    <a:pt x="574" y="291"/>
                    <a:pt x="512" y="167"/>
                  </a:cubicBezTo>
                  <a:lnTo>
                    <a:pt x="497" y="136"/>
                  </a:lnTo>
                  <a:cubicBezTo>
                    <a:pt x="453" y="49"/>
                    <a:pt x="371" y="1"/>
                    <a:pt x="284" y="1"/>
                  </a:cubicBezTo>
                  <a:close/>
                </a:path>
              </a:pathLst>
            </a:custGeom>
            <a:solidFill>
              <a:schemeClr val="accent1"/>
            </a:solidFill>
            <a:ln>
              <a:noFill/>
            </a:ln>
          </p:spPr>
          <p:txBody>
            <a:bodyPr spcFirstLastPara="1" wrap="square" lIns="121900" tIns="121900" rIns="121900" bIns="121900" anchor="ctr" anchorCtr="0">
              <a:noAutofit/>
            </a:bodyPr>
            <a:lstStyle/>
            <a:p>
              <a:endParaRPr sz="2400"/>
            </a:p>
          </p:txBody>
        </p:sp>
      </p:grpSp>
      <p:grpSp>
        <p:nvGrpSpPr>
          <p:cNvPr id="1992" name="Google Shape;1992;p58"/>
          <p:cNvGrpSpPr/>
          <p:nvPr/>
        </p:nvGrpSpPr>
        <p:grpSpPr>
          <a:xfrm>
            <a:off x="2237516" y="2580604"/>
            <a:ext cx="469925" cy="524801"/>
            <a:chOff x="7230057" y="1550166"/>
            <a:chExt cx="352444" cy="393601"/>
          </a:xfrm>
        </p:grpSpPr>
        <p:sp>
          <p:nvSpPr>
            <p:cNvPr id="1993" name="Google Shape;1993;p58"/>
            <p:cNvSpPr/>
            <p:nvPr/>
          </p:nvSpPr>
          <p:spPr>
            <a:xfrm>
              <a:off x="7460297" y="1622918"/>
              <a:ext cx="28147" cy="38652"/>
            </a:xfrm>
            <a:custGeom>
              <a:avLst/>
              <a:gdLst/>
              <a:ahLst/>
              <a:cxnLst/>
              <a:rect l="l" t="t" r="r" b="b"/>
              <a:pathLst>
                <a:path w="1045" h="1435" extrusionOk="0">
                  <a:moveTo>
                    <a:pt x="127" y="0"/>
                  </a:moveTo>
                  <a:cubicBezTo>
                    <a:pt x="62" y="0"/>
                    <a:pt x="1" y="61"/>
                    <a:pt x="35" y="131"/>
                  </a:cubicBezTo>
                  <a:cubicBezTo>
                    <a:pt x="190" y="441"/>
                    <a:pt x="377" y="876"/>
                    <a:pt x="532" y="1435"/>
                  </a:cubicBezTo>
                  <a:lnTo>
                    <a:pt x="1045" y="892"/>
                  </a:lnTo>
                  <a:cubicBezTo>
                    <a:pt x="749" y="534"/>
                    <a:pt x="424" y="240"/>
                    <a:pt x="190" y="23"/>
                  </a:cubicBezTo>
                  <a:cubicBezTo>
                    <a:pt x="171" y="7"/>
                    <a:pt x="149" y="0"/>
                    <a:pt x="127" y="0"/>
                  </a:cubicBezTo>
                  <a:close/>
                </a:path>
              </a:pathLst>
            </a:custGeom>
            <a:solidFill>
              <a:srgbClr val="CDF5A0"/>
            </a:solidFill>
            <a:ln>
              <a:noFill/>
            </a:ln>
          </p:spPr>
          <p:txBody>
            <a:bodyPr spcFirstLastPara="1" wrap="square" lIns="121900" tIns="121900" rIns="121900" bIns="121900" anchor="ctr" anchorCtr="0">
              <a:noAutofit/>
            </a:bodyPr>
            <a:lstStyle/>
            <a:p>
              <a:endParaRPr sz="2400"/>
            </a:p>
          </p:txBody>
        </p:sp>
        <p:sp>
          <p:nvSpPr>
            <p:cNvPr id="1994" name="Google Shape;1994;p58"/>
            <p:cNvSpPr/>
            <p:nvPr/>
          </p:nvSpPr>
          <p:spPr>
            <a:xfrm>
              <a:off x="7484242" y="1658634"/>
              <a:ext cx="33480" cy="68630"/>
            </a:xfrm>
            <a:custGeom>
              <a:avLst/>
              <a:gdLst/>
              <a:ahLst/>
              <a:cxnLst/>
              <a:rect l="l" t="t" r="r" b="b"/>
              <a:pathLst>
                <a:path w="1243" h="2548" extrusionOk="0">
                  <a:moveTo>
                    <a:pt x="497" y="1"/>
                  </a:moveTo>
                  <a:cubicBezTo>
                    <a:pt x="497" y="1"/>
                    <a:pt x="108" y="730"/>
                    <a:pt x="0" y="2174"/>
                  </a:cubicBezTo>
                  <a:cubicBezTo>
                    <a:pt x="132" y="2371"/>
                    <a:pt x="354" y="2547"/>
                    <a:pt x="704" y="2547"/>
                  </a:cubicBezTo>
                  <a:cubicBezTo>
                    <a:pt x="766" y="2547"/>
                    <a:pt x="831" y="2542"/>
                    <a:pt x="901" y="2530"/>
                  </a:cubicBezTo>
                  <a:cubicBezTo>
                    <a:pt x="1102" y="2499"/>
                    <a:pt x="1242" y="2329"/>
                    <a:pt x="1242" y="2126"/>
                  </a:cubicBezTo>
                  <a:cubicBezTo>
                    <a:pt x="1242" y="1335"/>
                    <a:pt x="915" y="605"/>
                    <a:pt x="497"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1995" name="Google Shape;1995;p58"/>
            <p:cNvSpPr/>
            <p:nvPr/>
          </p:nvSpPr>
          <p:spPr>
            <a:xfrm>
              <a:off x="7450789" y="1632183"/>
              <a:ext cx="57021" cy="81532"/>
            </a:xfrm>
            <a:custGeom>
              <a:avLst/>
              <a:gdLst/>
              <a:ahLst/>
              <a:cxnLst/>
              <a:rect l="l" t="t" r="r" b="b"/>
              <a:pathLst>
                <a:path w="2117" h="3027" extrusionOk="0">
                  <a:moveTo>
                    <a:pt x="1996" y="0"/>
                  </a:moveTo>
                  <a:cubicBezTo>
                    <a:pt x="1977" y="0"/>
                    <a:pt x="1958" y="6"/>
                    <a:pt x="1940" y="20"/>
                  </a:cubicBezTo>
                  <a:cubicBezTo>
                    <a:pt x="1444" y="408"/>
                    <a:pt x="497" y="1231"/>
                    <a:pt x="125" y="2270"/>
                  </a:cubicBezTo>
                  <a:cubicBezTo>
                    <a:pt x="1" y="2597"/>
                    <a:pt x="202" y="2969"/>
                    <a:pt x="559" y="3015"/>
                  </a:cubicBezTo>
                  <a:lnTo>
                    <a:pt x="636" y="3015"/>
                  </a:lnTo>
                  <a:cubicBezTo>
                    <a:pt x="676" y="3023"/>
                    <a:pt x="716" y="3026"/>
                    <a:pt x="754" y="3026"/>
                  </a:cubicBezTo>
                  <a:cubicBezTo>
                    <a:pt x="1031" y="3026"/>
                    <a:pt x="1263" y="2836"/>
                    <a:pt x="1304" y="2550"/>
                  </a:cubicBezTo>
                  <a:cubicBezTo>
                    <a:pt x="1460" y="1510"/>
                    <a:pt x="1739" y="983"/>
                    <a:pt x="1739" y="983"/>
                  </a:cubicBezTo>
                  <a:cubicBezTo>
                    <a:pt x="1863" y="625"/>
                    <a:pt x="1987" y="346"/>
                    <a:pt x="2081" y="145"/>
                  </a:cubicBezTo>
                  <a:cubicBezTo>
                    <a:pt x="2116" y="72"/>
                    <a:pt x="2059" y="0"/>
                    <a:pt x="1996"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1996" name="Google Shape;1996;p58"/>
            <p:cNvSpPr/>
            <p:nvPr/>
          </p:nvSpPr>
          <p:spPr>
            <a:xfrm>
              <a:off x="7305205" y="1550166"/>
              <a:ext cx="27716" cy="37844"/>
            </a:xfrm>
            <a:custGeom>
              <a:avLst/>
              <a:gdLst/>
              <a:ahLst/>
              <a:cxnLst/>
              <a:rect l="l" t="t" r="r" b="b"/>
              <a:pathLst>
                <a:path w="1029" h="1405" extrusionOk="0">
                  <a:moveTo>
                    <a:pt x="113" y="1"/>
                  </a:moveTo>
                  <a:cubicBezTo>
                    <a:pt x="52" y="1"/>
                    <a:pt x="0" y="62"/>
                    <a:pt x="35" y="131"/>
                  </a:cubicBezTo>
                  <a:cubicBezTo>
                    <a:pt x="174" y="427"/>
                    <a:pt x="361" y="861"/>
                    <a:pt x="516" y="1404"/>
                  </a:cubicBezTo>
                  <a:lnTo>
                    <a:pt x="1029" y="876"/>
                  </a:lnTo>
                  <a:cubicBezTo>
                    <a:pt x="733" y="520"/>
                    <a:pt x="423" y="224"/>
                    <a:pt x="174" y="23"/>
                  </a:cubicBezTo>
                  <a:cubicBezTo>
                    <a:pt x="155" y="8"/>
                    <a:pt x="134" y="1"/>
                    <a:pt x="113" y="1"/>
                  </a:cubicBezTo>
                  <a:close/>
                </a:path>
              </a:pathLst>
            </a:custGeom>
            <a:solidFill>
              <a:srgbClr val="CDF5A0"/>
            </a:solidFill>
            <a:ln>
              <a:noFill/>
            </a:ln>
          </p:spPr>
          <p:txBody>
            <a:bodyPr spcFirstLastPara="1" wrap="square" lIns="121900" tIns="121900" rIns="121900" bIns="121900" anchor="ctr" anchorCtr="0">
              <a:noAutofit/>
            </a:bodyPr>
            <a:lstStyle/>
            <a:p>
              <a:endParaRPr sz="2400"/>
            </a:p>
          </p:txBody>
        </p:sp>
        <p:sp>
          <p:nvSpPr>
            <p:cNvPr id="1997" name="Google Shape;1997;p58"/>
            <p:cNvSpPr/>
            <p:nvPr/>
          </p:nvSpPr>
          <p:spPr>
            <a:xfrm>
              <a:off x="7232966" y="1559378"/>
              <a:ext cx="189838" cy="306655"/>
            </a:xfrm>
            <a:custGeom>
              <a:avLst/>
              <a:gdLst/>
              <a:ahLst/>
              <a:cxnLst/>
              <a:rect l="l" t="t" r="r" b="b"/>
              <a:pathLst>
                <a:path w="7048" h="11385" extrusionOk="0">
                  <a:moveTo>
                    <a:pt x="4300" y="0"/>
                  </a:moveTo>
                  <a:cubicBezTo>
                    <a:pt x="4279" y="0"/>
                    <a:pt x="4258" y="7"/>
                    <a:pt x="4238" y="23"/>
                  </a:cubicBezTo>
                  <a:cubicBezTo>
                    <a:pt x="3601" y="503"/>
                    <a:pt x="2283" y="1683"/>
                    <a:pt x="2283" y="3096"/>
                  </a:cubicBezTo>
                  <a:lnTo>
                    <a:pt x="2283" y="3158"/>
                  </a:lnTo>
                  <a:cubicBezTo>
                    <a:pt x="2283" y="3514"/>
                    <a:pt x="2097" y="3841"/>
                    <a:pt x="1801" y="4027"/>
                  </a:cubicBezTo>
                  <a:cubicBezTo>
                    <a:pt x="731" y="4710"/>
                    <a:pt x="1" y="5983"/>
                    <a:pt x="1" y="7457"/>
                  </a:cubicBezTo>
                  <a:cubicBezTo>
                    <a:pt x="1" y="9630"/>
                    <a:pt x="1584" y="11384"/>
                    <a:pt x="3525" y="11384"/>
                  </a:cubicBezTo>
                  <a:cubicBezTo>
                    <a:pt x="5464" y="11384"/>
                    <a:pt x="7047" y="9630"/>
                    <a:pt x="7047" y="7457"/>
                  </a:cubicBezTo>
                  <a:cubicBezTo>
                    <a:pt x="7047" y="5983"/>
                    <a:pt x="6318" y="4710"/>
                    <a:pt x="5247" y="4027"/>
                  </a:cubicBezTo>
                  <a:cubicBezTo>
                    <a:pt x="4952" y="3841"/>
                    <a:pt x="4766" y="3514"/>
                    <a:pt x="4766" y="3158"/>
                  </a:cubicBezTo>
                  <a:lnTo>
                    <a:pt x="4766" y="3034"/>
                  </a:lnTo>
                  <a:cubicBezTo>
                    <a:pt x="4766" y="2258"/>
                    <a:pt x="4440" y="1544"/>
                    <a:pt x="4036" y="954"/>
                  </a:cubicBezTo>
                  <a:cubicBezTo>
                    <a:pt x="4160" y="613"/>
                    <a:pt x="4284" y="333"/>
                    <a:pt x="4378" y="131"/>
                  </a:cubicBezTo>
                  <a:cubicBezTo>
                    <a:pt x="4413" y="61"/>
                    <a:pt x="4360" y="0"/>
                    <a:pt x="4300" y="0"/>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1998" name="Google Shape;1998;p58"/>
            <p:cNvSpPr/>
            <p:nvPr/>
          </p:nvSpPr>
          <p:spPr>
            <a:xfrm>
              <a:off x="7327885" y="1585047"/>
              <a:ext cx="94919" cy="229540"/>
            </a:xfrm>
            <a:custGeom>
              <a:avLst/>
              <a:gdLst/>
              <a:ahLst/>
              <a:cxnLst/>
              <a:rect l="l" t="t" r="r" b="b"/>
              <a:pathLst>
                <a:path w="3524" h="8522" extrusionOk="0">
                  <a:moveTo>
                    <a:pt x="512" y="1"/>
                  </a:moveTo>
                  <a:cubicBezTo>
                    <a:pt x="512" y="1"/>
                    <a:pt x="1" y="947"/>
                    <a:pt x="1" y="2826"/>
                  </a:cubicBezTo>
                  <a:lnTo>
                    <a:pt x="1" y="8521"/>
                  </a:lnTo>
                  <a:lnTo>
                    <a:pt x="3026" y="8521"/>
                  </a:lnTo>
                  <a:cubicBezTo>
                    <a:pt x="3337" y="7932"/>
                    <a:pt x="3523" y="7234"/>
                    <a:pt x="3523" y="6504"/>
                  </a:cubicBezTo>
                  <a:cubicBezTo>
                    <a:pt x="3523" y="5030"/>
                    <a:pt x="2794" y="3757"/>
                    <a:pt x="1723" y="3074"/>
                  </a:cubicBezTo>
                  <a:cubicBezTo>
                    <a:pt x="1428" y="2888"/>
                    <a:pt x="1242" y="2561"/>
                    <a:pt x="1242" y="2205"/>
                  </a:cubicBezTo>
                  <a:lnTo>
                    <a:pt x="1242" y="2081"/>
                  </a:lnTo>
                  <a:cubicBezTo>
                    <a:pt x="1242" y="1305"/>
                    <a:pt x="916" y="591"/>
                    <a:pt x="512"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999" name="Google Shape;1999;p58"/>
            <p:cNvSpPr/>
            <p:nvPr/>
          </p:nvSpPr>
          <p:spPr>
            <a:xfrm>
              <a:off x="7328720" y="1585047"/>
              <a:ext cx="32645" cy="67230"/>
            </a:xfrm>
            <a:custGeom>
              <a:avLst/>
              <a:gdLst/>
              <a:ahLst/>
              <a:cxnLst/>
              <a:rect l="l" t="t" r="r" b="b"/>
              <a:pathLst>
                <a:path w="1212" h="2496" extrusionOk="0">
                  <a:moveTo>
                    <a:pt x="481" y="1"/>
                  </a:moveTo>
                  <a:cubicBezTo>
                    <a:pt x="481" y="1"/>
                    <a:pt x="94" y="715"/>
                    <a:pt x="1" y="2112"/>
                  </a:cubicBezTo>
                  <a:cubicBezTo>
                    <a:pt x="122" y="2315"/>
                    <a:pt x="352" y="2496"/>
                    <a:pt x="710" y="2496"/>
                  </a:cubicBezTo>
                  <a:cubicBezTo>
                    <a:pt x="760" y="2496"/>
                    <a:pt x="814" y="2492"/>
                    <a:pt x="870" y="2484"/>
                  </a:cubicBezTo>
                  <a:cubicBezTo>
                    <a:pt x="1071" y="2453"/>
                    <a:pt x="1211" y="2282"/>
                    <a:pt x="1211" y="2081"/>
                  </a:cubicBezTo>
                  <a:cubicBezTo>
                    <a:pt x="1211" y="1305"/>
                    <a:pt x="885" y="591"/>
                    <a:pt x="481"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000" name="Google Shape;2000;p58"/>
            <p:cNvSpPr/>
            <p:nvPr/>
          </p:nvSpPr>
          <p:spPr>
            <a:xfrm>
              <a:off x="7273530" y="1661139"/>
              <a:ext cx="108306" cy="181461"/>
            </a:xfrm>
            <a:custGeom>
              <a:avLst/>
              <a:gdLst/>
              <a:ahLst/>
              <a:cxnLst/>
              <a:rect l="l" t="t" r="r" b="b"/>
              <a:pathLst>
                <a:path w="4021" h="6737" extrusionOk="0">
                  <a:moveTo>
                    <a:pt x="2019" y="1"/>
                  </a:moveTo>
                  <a:cubicBezTo>
                    <a:pt x="1723" y="311"/>
                    <a:pt x="1630" y="1149"/>
                    <a:pt x="1599" y="1708"/>
                  </a:cubicBezTo>
                  <a:cubicBezTo>
                    <a:pt x="1568" y="2064"/>
                    <a:pt x="1444" y="2406"/>
                    <a:pt x="1226" y="2701"/>
                  </a:cubicBezTo>
                  <a:lnTo>
                    <a:pt x="16" y="4362"/>
                  </a:lnTo>
                  <a:cubicBezTo>
                    <a:pt x="16" y="4362"/>
                    <a:pt x="1" y="5293"/>
                    <a:pt x="78" y="5355"/>
                  </a:cubicBezTo>
                  <a:cubicBezTo>
                    <a:pt x="156" y="5402"/>
                    <a:pt x="2064" y="6737"/>
                    <a:pt x="2064" y="6737"/>
                  </a:cubicBezTo>
                  <a:lnTo>
                    <a:pt x="4020" y="4564"/>
                  </a:lnTo>
                  <a:lnTo>
                    <a:pt x="4020" y="4362"/>
                  </a:lnTo>
                  <a:lnTo>
                    <a:pt x="2809" y="2701"/>
                  </a:lnTo>
                  <a:cubicBezTo>
                    <a:pt x="2592" y="2406"/>
                    <a:pt x="2468" y="2064"/>
                    <a:pt x="2437" y="1708"/>
                  </a:cubicBezTo>
                  <a:cubicBezTo>
                    <a:pt x="2406" y="1149"/>
                    <a:pt x="2298" y="311"/>
                    <a:pt x="2019"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001" name="Google Shape;2001;p58"/>
            <p:cNvSpPr/>
            <p:nvPr/>
          </p:nvSpPr>
          <p:spPr>
            <a:xfrm>
              <a:off x="7230057" y="1659442"/>
              <a:ext cx="32214" cy="148439"/>
            </a:xfrm>
            <a:custGeom>
              <a:avLst/>
              <a:gdLst/>
              <a:ahLst/>
              <a:cxnLst/>
              <a:rect l="l" t="t" r="r" b="b"/>
              <a:pathLst>
                <a:path w="1196" h="5511" extrusionOk="0">
                  <a:moveTo>
                    <a:pt x="714" y="1"/>
                  </a:moveTo>
                  <a:cubicBezTo>
                    <a:pt x="647" y="1"/>
                    <a:pt x="579" y="28"/>
                    <a:pt x="528" y="79"/>
                  </a:cubicBezTo>
                  <a:cubicBezTo>
                    <a:pt x="512" y="110"/>
                    <a:pt x="1" y="716"/>
                    <a:pt x="63" y="1693"/>
                  </a:cubicBezTo>
                  <a:cubicBezTo>
                    <a:pt x="94" y="2096"/>
                    <a:pt x="109" y="2485"/>
                    <a:pt x="78" y="2889"/>
                  </a:cubicBezTo>
                  <a:cubicBezTo>
                    <a:pt x="32" y="3540"/>
                    <a:pt x="63" y="4611"/>
                    <a:pt x="481" y="5511"/>
                  </a:cubicBezTo>
                  <a:cubicBezTo>
                    <a:pt x="512" y="5511"/>
                    <a:pt x="1164" y="3245"/>
                    <a:pt x="1195" y="3245"/>
                  </a:cubicBezTo>
                  <a:cubicBezTo>
                    <a:pt x="1195" y="3245"/>
                    <a:pt x="746" y="2624"/>
                    <a:pt x="621" y="2113"/>
                  </a:cubicBezTo>
                  <a:cubicBezTo>
                    <a:pt x="357" y="1072"/>
                    <a:pt x="885" y="420"/>
                    <a:pt x="901" y="405"/>
                  </a:cubicBezTo>
                  <a:cubicBezTo>
                    <a:pt x="994" y="296"/>
                    <a:pt x="978" y="141"/>
                    <a:pt x="870" y="64"/>
                  </a:cubicBezTo>
                  <a:cubicBezTo>
                    <a:pt x="827" y="21"/>
                    <a:pt x="771" y="1"/>
                    <a:pt x="714"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2002" name="Google Shape;2002;p58"/>
            <p:cNvSpPr/>
            <p:nvPr/>
          </p:nvSpPr>
          <p:spPr>
            <a:xfrm>
              <a:off x="7393498" y="1659442"/>
              <a:ext cx="32241" cy="148439"/>
            </a:xfrm>
            <a:custGeom>
              <a:avLst/>
              <a:gdLst/>
              <a:ahLst/>
              <a:cxnLst/>
              <a:rect l="l" t="t" r="r" b="b"/>
              <a:pathLst>
                <a:path w="1197" h="5511" extrusionOk="0">
                  <a:moveTo>
                    <a:pt x="479" y="1"/>
                  </a:moveTo>
                  <a:cubicBezTo>
                    <a:pt x="421" y="1"/>
                    <a:pt x="361" y="21"/>
                    <a:pt x="311" y="64"/>
                  </a:cubicBezTo>
                  <a:cubicBezTo>
                    <a:pt x="218" y="141"/>
                    <a:pt x="203" y="296"/>
                    <a:pt x="296" y="405"/>
                  </a:cubicBezTo>
                  <a:cubicBezTo>
                    <a:pt x="311" y="420"/>
                    <a:pt x="839" y="1072"/>
                    <a:pt x="576" y="2113"/>
                  </a:cubicBezTo>
                  <a:cubicBezTo>
                    <a:pt x="435" y="2624"/>
                    <a:pt x="1" y="3245"/>
                    <a:pt x="1" y="3245"/>
                  </a:cubicBezTo>
                  <a:cubicBezTo>
                    <a:pt x="17" y="3245"/>
                    <a:pt x="684" y="5511"/>
                    <a:pt x="700" y="5511"/>
                  </a:cubicBezTo>
                  <a:cubicBezTo>
                    <a:pt x="1134" y="4596"/>
                    <a:pt x="1165" y="3540"/>
                    <a:pt x="1118" y="2889"/>
                  </a:cubicBezTo>
                  <a:cubicBezTo>
                    <a:pt x="1087" y="2485"/>
                    <a:pt x="1103" y="2096"/>
                    <a:pt x="1134" y="1693"/>
                  </a:cubicBezTo>
                  <a:cubicBezTo>
                    <a:pt x="1196" y="716"/>
                    <a:pt x="684" y="110"/>
                    <a:pt x="653" y="79"/>
                  </a:cubicBezTo>
                  <a:cubicBezTo>
                    <a:pt x="611" y="28"/>
                    <a:pt x="547" y="1"/>
                    <a:pt x="479" y="1"/>
                  </a:cubicBezTo>
                  <a:close/>
                </a:path>
              </a:pathLst>
            </a:custGeom>
            <a:solidFill>
              <a:schemeClr val="accent2"/>
            </a:solidFill>
            <a:ln>
              <a:noFill/>
            </a:ln>
          </p:spPr>
          <p:txBody>
            <a:bodyPr spcFirstLastPara="1" wrap="square" lIns="121900" tIns="121900" rIns="121900" bIns="121900" anchor="ctr" anchorCtr="0">
              <a:noAutofit/>
            </a:bodyPr>
            <a:lstStyle/>
            <a:p>
              <a:endParaRPr sz="2400"/>
            </a:p>
          </p:txBody>
        </p:sp>
        <p:sp>
          <p:nvSpPr>
            <p:cNvPr id="2003" name="Google Shape;2003;p58"/>
            <p:cNvSpPr/>
            <p:nvPr/>
          </p:nvSpPr>
          <p:spPr>
            <a:xfrm>
              <a:off x="7324949" y="1725082"/>
              <a:ext cx="92818" cy="140951"/>
            </a:xfrm>
            <a:custGeom>
              <a:avLst/>
              <a:gdLst/>
              <a:ahLst/>
              <a:cxnLst/>
              <a:rect l="l" t="t" r="r" b="b"/>
              <a:pathLst>
                <a:path w="3446" h="5233" extrusionOk="0">
                  <a:moveTo>
                    <a:pt x="2236" y="1"/>
                  </a:moveTo>
                  <a:cubicBezTo>
                    <a:pt x="2151" y="1"/>
                    <a:pt x="2075" y="79"/>
                    <a:pt x="2096" y="187"/>
                  </a:cubicBezTo>
                  <a:cubicBezTo>
                    <a:pt x="2204" y="545"/>
                    <a:pt x="2282" y="1041"/>
                    <a:pt x="2173" y="1507"/>
                  </a:cubicBezTo>
                  <a:cubicBezTo>
                    <a:pt x="1894" y="2670"/>
                    <a:pt x="714" y="3214"/>
                    <a:pt x="0" y="3897"/>
                  </a:cubicBezTo>
                  <a:lnTo>
                    <a:pt x="186" y="5232"/>
                  </a:lnTo>
                  <a:cubicBezTo>
                    <a:pt x="1521" y="5201"/>
                    <a:pt x="2670" y="4347"/>
                    <a:pt x="3245" y="3090"/>
                  </a:cubicBezTo>
                  <a:cubicBezTo>
                    <a:pt x="3446" y="1522"/>
                    <a:pt x="2794" y="545"/>
                    <a:pt x="2345" y="48"/>
                  </a:cubicBezTo>
                  <a:cubicBezTo>
                    <a:pt x="2312" y="15"/>
                    <a:pt x="2273" y="1"/>
                    <a:pt x="2236"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2004" name="Google Shape;2004;p58"/>
            <p:cNvSpPr/>
            <p:nvPr/>
          </p:nvSpPr>
          <p:spPr>
            <a:xfrm>
              <a:off x="7237572" y="1724328"/>
              <a:ext cx="107902" cy="141705"/>
            </a:xfrm>
            <a:custGeom>
              <a:avLst/>
              <a:gdLst/>
              <a:ahLst/>
              <a:cxnLst/>
              <a:rect l="l" t="t" r="r" b="b"/>
              <a:pathLst>
                <a:path w="4006" h="5261" extrusionOk="0">
                  <a:moveTo>
                    <a:pt x="1220" y="0"/>
                  </a:moveTo>
                  <a:cubicBezTo>
                    <a:pt x="1185" y="0"/>
                    <a:pt x="1149" y="14"/>
                    <a:pt x="1118" y="45"/>
                  </a:cubicBezTo>
                  <a:cubicBezTo>
                    <a:pt x="653" y="526"/>
                    <a:pt x="1" y="1504"/>
                    <a:pt x="202" y="3102"/>
                  </a:cubicBezTo>
                  <a:cubicBezTo>
                    <a:pt x="792" y="4391"/>
                    <a:pt x="1972" y="5260"/>
                    <a:pt x="3354" y="5260"/>
                  </a:cubicBezTo>
                  <a:cubicBezTo>
                    <a:pt x="3571" y="5260"/>
                    <a:pt x="3788" y="5244"/>
                    <a:pt x="4005" y="5198"/>
                  </a:cubicBezTo>
                  <a:cubicBezTo>
                    <a:pt x="3788" y="3474"/>
                    <a:pt x="1692" y="3257"/>
                    <a:pt x="1274" y="1535"/>
                  </a:cubicBezTo>
                  <a:cubicBezTo>
                    <a:pt x="1164" y="1053"/>
                    <a:pt x="1258" y="542"/>
                    <a:pt x="1367" y="184"/>
                  </a:cubicBezTo>
                  <a:cubicBezTo>
                    <a:pt x="1389" y="85"/>
                    <a:pt x="1308" y="0"/>
                    <a:pt x="1220"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2005" name="Google Shape;2005;p58"/>
            <p:cNvSpPr/>
            <p:nvPr/>
          </p:nvSpPr>
          <p:spPr>
            <a:xfrm>
              <a:off x="7231727" y="1659442"/>
              <a:ext cx="25103" cy="47756"/>
            </a:xfrm>
            <a:custGeom>
              <a:avLst/>
              <a:gdLst/>
              <a:ahLst/>
              <a:cxnLst/>
              <a:rect l="l" t="t" r="r" b="b"/>
              <a:pathLst>
                <a:path w="932" h="1773" extrusionOk="0">
                  <a:moveTo>
                    <a:pt x="652" y="1"/>
                  </a:moveTo>
                  <a:cubicBezTo>
                    <a:pt x="585" y="1"/>
                    <a:pt x="517" y="28"/>
                    <a:pt x="466" y="79"/>
                  </a:cubicBezTo>
                  <a:cubicBezTo>
                    <a:pt x="450" y="110"/>
                    <a:pt x="1" y="654"/>
                    <a:pt x="1" y="1538"/>
                  </a:cubicBezTo>
                  <a:cubicBezTo>
                    <a:pt x="1" y="1631"/>
                    <a:pt x="63" y="1724"/>
                    <a:pt x="156" y="1755"/>
                  </a:cubicBezTo>
                  <a:cubicBezTo>
                    <a:pt x="186" y="1767"/>
                    <a:pt x="217" y="1773"/>
                    <a:pt x="247" y="1773"/>
                  </a:cubicBezTo>
                  <a:cubicBezTo>
                    <a:pt x="371" y="1773"/>
                    <a:pt x="481" y="1676"/>
                    <a:pt x="481" y="1538"/>
                  </a:cubicBezTo>
                  <a:cubicBezTo>
                    <a:pt x="481" y="840"/>
                    <a:pt x="823" y="420"/>
                    <a:pt x="839" y="405"/>
                  </a:cubicBezTo>
                  <a:cubicBezTo>
                    <a:pt x="932" y="296"/>
                    <a:pt x="916" y="141"/>
                    <a:pt x="808" y="64"/>
                  </a:cubicBezTo>
                  <a:cubicBezTo>
                    <a:pt x="765" y="21"/>
                    <a:pt x="709" y="1"/>
                    <a:pt x="652"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006" name="Google Shape;2006;p58"/>
            <p:cNvSpPr/>
            <p:nvPr/>
          </p:nvSpPr>
          <p:spPr>
            <a:xfrm>
              <a:off x="7398966" y="1659442"/>
              <a:ext cx="25103" cy="47756"/>
            </a:xfrm>
            <a:custGeom>
              <a:avLst/>
              <a:gdLst/>
              <a:ahLst/>
              <a:cxnLst/>
              <a:rect l="l" t="t" r="r" b="b"/>
              <a:pathLst>
                <a:path w="932" h="1773" extrusionOk="0">
                  <a:moveTo>
                    <a:pt x="279" y="1"/>
                  </a:moveTo>
                  <a:cubicBezTo>
                    <a:pt x="223" y="1"/>
                    <a:pt x="167" y="21"/>
                    <a:pt x="124" y="64"/>
                  </a:cubicBezTo>
                  <a:cubicBezTo>
                    <a:pt x="15" y="141"/>
                    <a:pt x="0" y="296"/>
                    <a:pt x="93" y="405"/>
                  </a:cubicBezTo>
                  <a:cubicBezTo>
                    <a:pt x="108" y="420"/>
                    <a:pt x="450" y="840"/>
                    <a:pt x="450" y="1538"/>
                  </a:cubicBezTo>
                  <a:cubicBezTo>
                    <a:pt x="450" y="1676"/>
                    <a:pt x="561" y="1773"/>
                    <a:pt x="685" y="1773"/>
                  </a:cubicBezTo>
                  <a:cubicBezTo>
                    <a:pt x="715" y="1773"/>
                    <a:pt x="746" y="1767"/>
                    <a:pt x="776" y="1755"/>
                  </a:cubicBezTo>
                  <a:cubicBezTo>
                    <a:pt x="869" y="1724"/>
                    <a:pt x="931" y="1631"/>
                    <a:pt x="931" y="1538"/>
                  </a:cubicBezTo>
                  <a:cubicBezTo>
                    <a:pt x="931" y="654"/>
                    <a:pt x="481" y="110"/>
                    <a:pt x="450" y="79"/>
                  </a:cubicBezTo>
                  <a:cubicBezTo>
                    <a:pt x="408" y="28"/>
                    <a:pt x="344" y="1"/>
                    <a:pt x="279" y="1"/>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007" name="Google Shape;2007;p58"/>
            <p:cNvSpPr/>
            <p:nvPr/>
          </p:nvSpPr>
          <p:spPr>
            <a:xfrm>
              <a:off x="7251362" y="1724328"/>
              <a:ext cx="23622" cy="33346"/>
            </a:xfrm>
            <a:custGeom>
              <a:avLst/>
              <a:gdLst/>
              <a:ahLst/>
              <a:cxnLst/>
              <a:rect l="l" t="t" r="r" b="b"/>
              <a:pathLst>
                <a:path w="877" h="1238" extrusionOk="0">
                  <a:moveTo>
                    <a:pt x="708" y="0"/>
                  </a:moveTo>
                  <a:cubicBezTo>
                    <a:pt x="673" y="0"/>
                    <a:pt x="637" y="14"/>
                    <a:pt x="606" y="45"/>
                  </a:cubicBezTo>
                  <a:cubicBezTo>
                    <a:pt x="451" y="215"/>
                    <a:pt x="265" y="449"/>
                    <a:pt x="94" y="743"/>
                  </a:cubicBezTo>
                  <a:cubicBezTo>
                    <a:pt x="1" y="898"/>
                    <a:pt x="63" y="1100"/>
                    <a:pt x="218" y="1194"/>
                  </a:cubicBezTo>
                  <a:cubicBezTo>
                    <a:pt x="270" y="1224"/>
                    <a:pt x="326" y="1237"/>
                    <a:pt x="379" y="1237"/>
                  </a:cubicBezTo>
                  <a:cubicBezTo>
                    <a:pt x="548" y="1237"/>
                    <a:pt x="703" y="1102"/>
                    <a:pt x="714" y="914"/>
                  </a:cubicBezTo>
                  <a:cubicBezTo>
                    <a:pt x="731" y="650"/>
                    <a:pt x="793" y="386"/>
                    <a:pt x="855" y="184"/>
                  </a:cubicBezTo>
                  <a:cubicBezTo>
                    <a:pt x="877" y="85"/>
                    <a:pt x="796" y="0"/>
                    <a:pt x="708"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008" name="Google Shape;2008;p58"/>
            <p:cNvSpPr/>
            <p:nvPr/>
          </p:nvSpPr>
          <p:spPr>
            <a:xfrm>
              <a:off x="7380489" y="1724328"/>
              <a:ext cx="23514" cy="33346"/>
            </a:xfrm>
            <a:custGeom>
              <a:avLst/>
              <a:gdLst/>
              <a:ahLst/>
              <a:cxnLst/>
              <a:rect l="l" t="t" r="r" b="b"/>
              <a:pathLst>
                <a:path w="873" h="1238" extrusionOk="0">
                  <a:moveTo>
                    <a:pt x="165" y="0"/>
                  </a:moveTo>
                  <a:cubicBezTo>
                    <a:pt x="78" y="0"/>
                    <a:pt x="0" y="85"/>
                    <a:pt x="34" y="184"/>
                  </a:cubicBezTo>
                  <a:cubicBezTo>
                    <a:pt x="96" y="386"/>
                    <a:pt x="142" y="650"/>
                    <a:pt x="158" y="914"/>
                  </a:cubicBezTo>
                  <a:cubicBezTo>
                    <a:pt x="170" y="1102"/>
                    <a:pt x="333" y="1237"/>
                    <a:pt x="506" y="1237"/>
                  </a:cubicBezTo>
                  <a:cubicBezTo>
                    <a:pt x="561" y="1237"/>
                    <a:pt x="617" y="1224"/>
                    <a:pt x="670" y="1194"/>
                  </a:cubicBezTo>
                  <a:cubicBezTo>
                    <a:pt x="825" y="1100"/>
                    <a:pt x="872" y="898"/>
                    <a:pt x="794" y="743"/>
                  </a:cubicBezTo>
                  <a:cubicBezTo>
                    <a:pt x="624" y="449"/>
                    <a:pt x="438" y="215"/>
                    <a:pt x="266" y="45"/>
                  </a:cubicBezTo>
                  <a:cubicBezTo>
                    <a:pt x="236" y="14"/>
                    <a:pt x="200" y="0"/>
                    <a:pt x="165"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009" name="Google Shape;2009;p58"/>
            <p:cNvSpPr/>
            <p:nvPr/>
          </p:nvSpPr>
          <p:spPr>
            <a:xfrm>
              <a:off x="7316168" y="1661139"/>
              <a:ext cx="23460" cy="56052"/>
            </a:xfrm>
            <a:custGeom>
              <a:avLst/>
              <a:gdLst/>
              <a:ahLst/>
              <a:cxnLst/>
              <a:rect l="l" t="t" r="r" b="b"/>
              <a:pathLst>
                <a:path w="871" h="2081" extrusionOk="0">
                  <a:moveTo>
                    <a:pt x="436" y="1"/>
                  </a:moveTo>
                  <a:cubicBezTo>
                    <a:pt x="140" y="311"/>
                    <a:pt x="47" y="1149"/>
                    <a:pt x="16" y="1708"/>
                  </a:cubicBezTo>
                  <a:cubicBezTo>
                    <a:pt x="1" y="1909"/>
                    <a:pt x="140" y="2081"/>
                    <a:pt x="342" y="2081"/>
                  </a:cubicBezTo>
                  <a:lnTo>
                    <a:pt x="529" y="2081"/>
                  </a:lnTo>
                  <a:cubicBezTo>
                    <a:pt x="730" y="2081"/>
                    <a:pt x="870" y="1909"/>
                    <a:pt x="854" y="1708"/>
                  </a:cubicBezTo>
                  <a:cubicBezTo>
                    <a:pt x="823" y="1149"/>
                    <a:pt x="715" y="311"/>
                    <a:pt x="436" y="1"/>
                  </a:cubicBezTo>
                  <a:close/>
                </a:path>
              </a:pathLst>
            </a:custGeom>
            <a:solidFill>
              <a:schemeClr val="accent3"/>
            </a:solidFill>
            <a:ln>
              <a:noFill/>
            </a:ln>
          </p:spPr>
          <p:txBody>
            <a:bodyPr spcFirstLastPara="1" wrap="square" lIns="121900" tIns="121900" rIns="121900" bIns="121900" anchor="ctr" anchorCtr="0">
              <a:noAutofit/>
            </a:bodyPr>
            <a:lstStyle/>
            <a:p>
              <a:endParaRPr sz="2400"/>
            </a:p>
          </p:txBody>
        </p:sp>
        <p:sp>
          <p:nvSpPr>
            <p:cNvPr id="2010" name="Google Shape;2010;p58"/>
            <p:cNvSpPr/>
            <p:nvPr/>
          </p:nvSpPr>
          <p:spPr>
            <a:xfrm>
              <a:off x="7295670" y="1559378"/>
              <a:ext cx="56159" cy="79512"/>
            </a:xfrm>
            <a:custGeom>
              <a:avLst/>
              <a:gdLst/>
              <a:ahLst/>
              <a:cxnLst/>
              <a:rect l="l" t="t" r="r" b="b"/>
              <a:pathLst>
                <a:path w="2085" h="2952" extrusionOk="0">
                  <a:moveTo>
                    <a:pt x="1972" y="0"/>
                  </a:moveTo>
                  <a:cubicBezTo>
                    <a:pt x="1951" y="0"/>
                    <a:pt x="1930" y="7"/>
                    <a:pt x="1910" y="23"/>
                  </a:cubicBezTo>
                  <a:cubicBezTo>
                    <a:pt x="1414" y="395"/>
                    <a:pt x="497" y="1202"/>
                    <a:pt x="125" y="2211"/>
                  </a:cubicBezTo>
                  <a:cubicBezTo>
                    <a:pt x="1" y="2537"/>
                    <a:pt x="218" y="2893"/>
                    <a:pt x="560" y="2941"/>
                  </a:cubicBezTo>
                  <a:lnTo>
                    <a:pt x="638" y="2941"/>
                  </a:lnTo>
                  <a:cubicBezTo>
                    <a:pt x="676" y="2948"/>
                    <a:pt x="713" y="2952"/>
                    <a:pt x="750" y="2952"/>
                  </a:cubicBezTo>
                  <a:cubicBezTo>
                    <a:pt x="1016" y="2952"/>
                    <a:pt x="1248" y="2763"/>
                    <a:pt x="1290" y="2490"/>
                  </a:cubicBezTo>
                  <a:cubicBezTo>
                    <a:pt x="1429" y="1466"/>
                    <a:pt x="1708" y="954"/>
                    <a:pt x="1708" y="954"/>
                  </a:cubicBezTo>
                  <a:cubicBezTo>
                    <a:pt x="1832" y="613"/>
                    <a:pt x="1956" y="333"/>
                    <a:pt x="2050" y="131"/>
                  </a:cubicBezTo>
                  <a:cubicBezTo>
                    <a:pt x="2085" y="61"/>
                    <a:pt x="2032" y="0"/>
                    <a:pt x="1972"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2011" name="Google Shape;2011;p58"/>
            <p:cNvSpPr/>
            <p:nvPr/>
          </p:nvSpPr>
          <p:spPr>
            <a:xfrm>
              <a:off x="7388084" y="1697932"/>
              <a:ext cx="194417" cy="245836"/>
            </a:xfrm>
            <a:custGeom>
              <a:avLst/>
              <a:gdLst/>
              <a:ahLst/>
              <a:cxnLst/>
              <a:rect l="l" t="t" r="r" b="b"/>
              <a:pathLst>
                <a:path w="7218" h="9127" extrusionOk="0">
                  <a:moveTo>
                    <a:pt x="2887" y="1"/>
                  </a:moveTo>
                  <a:cubicBezTo>
                    <a:pt x="2623" y="1"/>
                    <a:pt x="2406" y="218"/>
                    <a:pt x="2406" y="481"/>
                  </a:cubicBezTo>
                  <a:lnTo>
                    <a:pt x="2406" y="715"/>
                  </a:lnTo>
                  <a:cubicBezTo>
                    <a:pt x="2406" y="1056"/>
                    <a:pt x="2236" y="1366"/>
                    <a:pt x="1940" y="1537"/>
                  </a:cubicBezTo>
                  <a:cubicBezTo>
                    <a:pt x="791" y="2205"/>
                    <a:pt x="1" y="3539"/>
                    <a:pt x="1" y="5106"/>
                  </a:cubicBezTo>
                  <a:cubicBezTo>
                    <a:pt x="1" y="7326"/>
                    <a:pt x="1615" y="9127"/>
                    <a:pt x="3616" y="9127"/>
                  </a:cubicBezTo>
                  <a:cubicBezTo>
                    <a:pt x="5603" y="9127"/>
                    <a:pt x="7217" y="7326"/>
                    <a:pt x="7217" y="5106"/>
                  </a:cubicBezTo>
                  <a:cubicBezTo>
                    <a:pt x="7217" y="3539"/>
                    <a:pt x="6426" y="2205"/>
                    <a:pt x="5278" y="1537"/>
                  </a:cubicBezTo>
                  <a:cubicBezTo>
                    <a:pt x="4982" y="1366"/>
                    <a:pt x="4812" y="1056"/>
                    <a:pt x="4812" y="715"/>
                  </a:cubicBezTo>
                  <a:lnTo>
                    <a:pt x="4812" y="481"/>
                  </a:lnTo>
                  <a:cubicBezTo>
                    <a:pt x="4812" y="218"/>
                    <a:pt x="4595" y="1"/>
                    <a:pt x="4330" y="1"/>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2012" name="Google Shape;2012;p58"/>
            <p:cNvSpPr/>
            <p:nvPr/>
          </p:nvSpPr>
          <p:spPr>
            <a:xfrm>
              <a:off x="7407720" y="1717163"/>
              <a:ext cx="155146" cy="209904"/>
            </a:xfrm>
            <a:custGeom>
              <a:avLst/>
              <a:gdLst/>
              <a:ahLst/>
              <a:cxnLst/>
              <a:rect l="l" t="t" r="r" b="b"/>
              <a:pathLst>
                <a:path w="5760" h="7793" extrusionOk="0">
                  <a:moveTo>
                    <a:pt x="2407" y="1"/>
                  </a:moveTo>
                  <a:cubicBezTo>
                    <a:pt x="2407" y="621"/>
                    <a:pt x="2018" y="1257"/>
                    <a:pt x="1490" y="1584"/>
                  </a:cubicBezTo>
                  <a:cubicBezTo>
                    <a:pt x="575" y="2174"/>
                    <a:pt x="0" y="3275"/>
                    <a:pt x="0" y="4485"/>
                  </a:cubicBezTo>
                  <a:cubicBezTo>
                    <a:pt x="0" y="6302"/>
                    <a:pt x="1289" y="7792"/>
                    <a:pt x="2887" y="7792"/>
                  </a:cubicBezTo>
                  <a:cubicBezTo>
                    <a:pt x="4470" y="7792"/>
                    <a:pt x="5759" y="6302"/>
                    <a:pt x="5759" y="4485"/>
                  </a:cubicBezTo>
                  <a:cubicBezTo>
                    <a:pt x="5759" y="3275"/>
                    <a:pt x="5184" y="2174"/>
                    <a:pt x="4269" y="1584"/>
                  </a:cubicBezTo>
                  <a:cubicBezTo>
                    <a:pt x="3742" y="1257"/>
                    <a:pt x="3369" y="621"/>
                    <a:pt x="3369" y="1"/>
                  </a:cubicBezTo>
                  <a:close/>
                </a:path>
              </a:pathLst>
            </a:custGeom>
            <a:solidFill>
              <a:schemeClr val="dk2"/>
            </a:solidFill>
            <a:ln>
              <a:noFill/>
            </a:ln>
          </p:spPr>
          <p:txBody>
            <a:bodyPr spcFirstLastPara="1" wrap="square" lIns="121900" tIns="121900" rIns="121900" bIns="121900" anchor="ctr" anchorCtr="0">
              <a:noAutofit/>
            </a:bodyPr>
            <a:lstStyle/>
            <a:p>
              <a:endParaRPr sz="2400"/>
            </a:p>
          </p:txBody>
        </p:sp>
        <p:sp>
          <p:nvSpPr>
            <p:cNvPr id="2013" name="Google Shape;2013;p58"/>
            <p:cNvSpPr/>
            <p:nvPr/>
          </p:nvSpPr>
          <p:spPr>
            <a:xfrm>
              <a:off x="7433631" y="1840068"/>
              <a:ext cx="13010" cy="12983"/>
            </a:xfrm>
            <a:custGeom>
              <a:avLst/>
              <a:gdLst/>
              <a:ahLst/>
              <a:cxnLst/>
              <a:rect l="l" t="t" r="r" b="b"/>
              <a:pathLst>
                <a:path w="483" h="482" extrusionOk="0">
                  <a:moveTo>
                    <a:pt x="234" y="1"/>
                  </a:moveTo>
                  <a:cubicBezTo>
                    <a:pt x="110" y="1"/>
                    <a:pt x="1" y="109"/>
                    <a:pt x="1" y="249"/>
                  </a:cubicBezTo>
                  <a:cubicBezTo>
                    <a:pt x="1" y="388"/>
                    <a:pt x="110" y="481"/>
                    <a:pt x="234" y="481"/>
                  </a:cubicBezTo>
                  <a:cubicBezTo>
                    <a:pt x="373" y="481"/>
                    <a:pt x="482" y="388"/>
                    <a:pt x="482" y="249"/>
                  </a:cubicBezTo>
                  <a:cubicBezTo>
                    <a:pt x="482" y="109"/>
                    <a:pt x="373" y="1"/>
                    <a:pt x="234"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4" name="Google Shape;2014;p58"/>
            <p:cNvSpPr/>
            <p:nvPr/>
          </p:nvSpPr>
          <p:spPr>
            <a:xfrm>
              <a:off x="7465846" y="1807853"/>
              <a:ext cx="12956" cy="13010"/>
            </a:xfrm>
            <a:custGeom>
              <a:avLst/>
              <a:gdLst/>
              <a:ahLst/>
              <a:cxnLst/>
              <a:rect l="l" t="t" r="r" b="b"/>
              <a:pathLst>
                <a:path w="481" h="483" extrusionOk="0">
                  <a:moveTo>
                    <a:pt x="249" y="1"/>
                  </a:moveTo>
                  <a:cubicBezTo>
                    <a:pt x="108" y="1"/>
                    <a:pt x="0" y="110"/>
                    <a:pt x="0" y="249"/>
                  </a:cubicBezTo>
                  <a:cubicBezTo>
                    <a:pt x="0" y="373"/>
                    <a:pt x="108" y="483"/>
                    <a:pt x="249" y="483"/>
                  </a:cubicBezTo>
                  <a:cubicBezTo>
                    <a:pt x="373" y="483"/>
                    <a:pt x="481" y="373"/>
                    <a:pt x="481" y="249"/>
                  </a:cubicBezTo>
                  <a:cubicBezTo>
                    <a:pt x="481" y="110"/>
                    <a:pt x="373" y="1"/>
                    <a:pt x="249"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5" name="Google Shape;2015;p58"/>
            <p:cNvSpPr/>
            <p:nvPr/>
          </p:nvSpPr>
          <p:spPr>
            <a:xfrm>
              <a:off x="7517696" y="1807853"/>
              <a:ext cx="12956" cy="13010"/>
            </a:xfrm>
            <a:custGeom>
              <a:avLst/>
              <a:gdLst/>
              <a:ahLst/>
              <a:cxnLst/>
              <a:rect l="l" t="t" r="r" b="b"/>
              <a:pathLst>
                <a:path w="481" h="483" extrusionOk="0">
                  <a:moveTo>
                    <a:pt x="232" y="1"/>
                  </a:moveTo>
                  <a:cubicBezTo>
                    <a:pt x="108" y="1"/>
                    <a:pt x="0" y="110"/>
                    <a:pt x="0" y="249"/>
                  </a:cubicBezTo>
                  <a:cubicBezTo>
                    <a:pt x="0" y="373"/>
                    <a:pt x="108" y="483"/>
                    <a:pt x="232" y="483"/>
                  </a:cubicBezTo>
                  <a:cubicBezTo>
                    <a:pt x="373" y="483"/>
                    <a:pt x="481" y="373"/>
                    <a:pt x="481" y="249"/>
                  </a:cubicBezTo>
                  <a:cubicBezTo>
                    <a:pt x="481" y="110"/>
                    <a:pt x="373" y="1"/>
                    <a:pt x="23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6" name="Google Shape;2016;p58"/>
            <p:cNvSpPr/>
            <p:nvPr/>
          </p:nvSpPr>
          <p:spPr>
            <a:xfrm>
              <a:off x="7485481" y="1840068"/>
              <a:ext cx="13010" cy="12983"/>
            </a:xfrm>
            <a:custGeom>
              <a:avLst/>
              <a:gdLst/>
              <a:ahLst/>
              <a:cxnLst/>
              <a:rect l="l" t="t" r="r" b="b"/>
              <a:pathLst>
                <a:path w="483" h="482" extrusionOk="0">
                  <a:moveTo>
                    <a:pt x="234" y="1"/>
                  </a:moveTo>
                  <a:cubicBezTo>
                    <a:pt x="93" y="1"/>
                    <a:pt x="0" y="109"/>
                    <a:pt x="0" y="249"/>
                  </a:cubicBezTo>
                  <a:cubicBezTo>
                    <a:pt x="0" y="388"/>
                    <a:pt x="110" y="481"/>
                    <a:pt x="234" y="481"/>
                  </a:cubicBezTo>
                  <a:cubicBezTo>
                    <a:pt x="373" y="481"/>
                    <a:pt x="482" y="388"/>
                    <a:pt x="482" y="249"/>
                  </a:cubicBezTo>
                  <a:cubicBezTo>
                    <a:pt x="482" y="109"/>
                    <a:pt x="373" y="1"/>
                    <a:pt x="234"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7" name="Google Shape;2017;p58"/>
            <p:cNvSpPr/>
            <p:nvPr/>
          </p:nvSpPr>
          <p:spPr>
            <a:xfrm>
              <a:off x="7472526" y="1697932"/>
              <a:ext cx="25965" cy="32214"/>
            </a:xfrm>
            <a:custGeom>
              <a:avLst/>
              <a:gdLst/>
              <a:ahLst/>
              <a:cxnLst/>
              <a:rect l="l" t="t" r="r" b="b"/>
              <a:pathLst>
                <a:path w="964" h="1196" extrusionOk="0">
                  <a:moveTo>
                    <a:pt x="1" y="1"/>
                  </a:moveTo>
                  <a:lnTo>
                    <a:pt x="1" y="715"/>
                  </a:lnTo>
                  <a:cubicBezTo>
                    <a:pt x="1" y="978"/>
                    <a:pt x="202" y="1195"/>
                    <a:pt x="481" y="1195"/>
                  </a:cubicBezTo>
                  <a:cubicBezTo>
                    <a:pt x="746" y="1195"/>
                    <a:pt x="963" y="978"/>
                    <a:pt x="963" y="715"/>
                  </a:cubicBezTo>
                  <a:lnTo>
                    <a:pt x="963" y="1"/>
                  </a:ln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8" name="Google Shape;2018;p58"/>
            <p:cNvSpPr/>
            <p:nvPr/>
          </p:nvSpPr>
          <p:spPr>
            <a:xfrm>
              <a:off x="7485077" y="1788649"/>
              <a:ext cx="13414" cy="12983"/>
            </a:xfrm>
            <a:custGeom>
              <a:avLst/>
              <a:gdLst/>
              <a:ahLst/>
              <a:cxnLst/>
              <a:rect l="l" t="t" r="r" b="b"/>
              <a:pathLst>
                <a:path w="498" h="482" extrusionOk="0">
                  <a:moveTo>
                    <a:pt x="249" y="0"/>
                  </a:moveTo>
                  <a:cubicBezTo>
                    <a:pt x="108" y="0"/>
                    <a:pt x="0" y="109"/>
                    <a:pt x="0" y="233"/>
                  </a:cubicBezTo>
                  <a:cubicBezTo>
                    <a:pt x="0" y="373"/>
                    <a:pt x="108" y="482"/>
                    <a:pt x="249" y="482"/>
                  </a:cubicBezTo>
                  <a:cubicBezTo>
                    <a:pt x="388" y="482"/>
                    <a:pt x="497" y="373"/>
                    <a:pt x="497" y="233"/>
                  </a:cubicBezTo>
                  <a:cubicBezTo>
                    <a:pt x="497" y="109"/>
                    <a:pt x="388" y="0"/>
                    <a:pt x="249"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19" name="Google Shape;2019;p58"/>
            <p:cNvSpPr/>
            <p:nvPr/>
          </p:nvSpPr>
          <p:spPr>
            <a:xfrm>
              <a:off x="7498464" y="1878935"/>
              <a:ext cx="12956" cy="13010"/>
            </a:xfrm>
            <a:custGeom>
              <a:avLst/>
              <a:gdLst/>
              <a:ahLst/>
              <a:cxnLst/>
              <a:rect l="l" t="t" r="r" b="b"/>
              <a:pathLst>
                <a:path w="481" h="483" extrusionOk="0">
                  <a:moveTo>
                    <a:pt x="232" y="1"/>
                  </a:moveTo>
                  <a:cubicBezTo>
                    <a:pt x="93" y="1"/>
                    <a:pt x="0" y="110"/>
                    <a:pt x="0" y="249"/>
                  </a:cubicBezTo>
                  <a:cubicBezTo>
                    <a:pt x="0" y="373"/>
                    <a:pt x="108" y="482"/>
                    <a:pt x="232" y="482"/>
                  </a:cubicBezTo>
                  <a:cubicBezTo>
                    <a:pt x="373" y="482"/>
                    <a:pt x="481" y="373"/>
                    <a:pt x="481" y="249"/>
                  </a:cubicBezTo>
                  <a:cubicBezTo>
                    <a:pt x="481" y="110"/>
                    <a:pt x="373" y="1"/>
                    <a:pt x="232"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20" name="Google Shape;2020;p58"/>
            <p:cNvSpPr/>
            <p:nvPr/>
          </p:nvSpPr>
          <p:spPr>
            <a:xfrm>
              <a:off x="7452863" y="1781942"/>
              <a:ext cx="13010" cy="13010"/>
            </a:xfrm>
            <a:custGeom>
              <a:avLst/>
              <a:gdLst/>
              <a:ahLst/>
              <a:cxnLst/>
              <a:rect l="l" t="t" r="r" b="b"/>
              <a:pathLst>
                <a:path w="483" h="483" extrusionOk="0">
                  <a:moveTo>
                    <a:pt x="234" y="1"/>
                  </a:moveTo>
                  <a:cubicBezTo>
                    <a:pt x="110" y="1"/>
                    <a:pt x="1" y="110"/>
                    <a:pt x="1" y="249"/>
                  </a:cubicBezTo>
                  <a:cubicBezTo>
                    <a:pt x="1" y="373"/>
                    <a:pt x="110" y="482"/>
                    <a:pt x="249" y="482"/>
                  </a:cubicBezTo>
                  <a:cubicBezTo>
                    <a:pt x="373" y="482"/>
                    <a:pt x="482" y="373"/>
                    <a:pt x="482" y="249"/>
                  </a:cubicBezTo>
                  <a:cubicBezTo>
                    <a:pt x="482" y="110"/>
                    <a:pt x="373" y="1"/>
                    <a:pt x="249" y="1"/>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sp>
          <p:nvSpPr>
            <p:cNvPr id="2021" name="Google Shape;2021;p58"/>
            <p:cNvSpPr/>
            <p:nvPr/>
          </p:nvSpPr>
          <p:spPr>
            <a:xfrm>
              <a:off x="7465846" y="1866006"/>
              <a:ext cx="12956" cy="12956"/>
            </a:xfrm>
            <a:custGeom>
              <a:avLst/>
              <a:gdLst/>
              <a:ahLst/>
              <a:cxnLst/>
              <a:rect l="l" t="t" r="r" b="b"/>
              <a:pathLst>
                <a:path w="481" h="481" extrusionOk="0">
                  <a:moveTo>
                    <a:pt x="249" y="0"/>
                  </a:moveTo>
                  <a:cubicBezTo>
                    <a:pt x="108" y="0"/>
                    <a:pt x="0" y="108"/>
                    <a:pt x="0" y="248"/>
                  </a:cubicBezTo>
                  <a:cubicBezTo>
                    <a:pt x="0" y="373"/>
                    <a:pt x="108" y="481"/>
                    <a:pt x="249" y="481"/>
                  </a:cubicBezTo>
                  <a:cubicBezTo>
                    <a:pt x="373" y="481"/>
                    <a:pt x="481" y="373"/>
                    <a:pt x="481" y="248"/>
                  </a:cubicBezTo>
                  <a:cubicBezTo>
                    <a:pt x="481" y="108"/>
                    <a:pt x="373" y="0"/>
                    <a:pt x="249" y="0"/>
                  </a:cubicBezTo>
                  <a:close/>
                </a:path>
              </a:pathLst>
            </a:custGeom>
            <a:solidFill>
              <a:schemeClr val="dk1"/>
            </a:solidFill>
            <a:ln>
              <a:noFill/>
            </a:ln>
          </p:spPr>
          <p:txBody>
            <a:bodyPr spcFirstLastPara="1" wrap="square" lIns="121900" tIns="121900" rIns="121900" bIns="121900" anchor="ctr" anchorCtr="0">
              <a:noAutofit/>
            </a:bodyPr>
            <a:lstStyle/>
            <a:p>
              <a:endParaRPr sz="2400"/>
            </a:p>
          </p:txBody>
        </p:sp>
      </p:grpSp>
      <p:grpSp>
        <p:nvGrpSpPr>
          <p:cNvPr id="28" name="Grupo 27">
            <a:extLst>
              <a:ext uri="{FF2B5EF4-FFF2-40B4-BE49-F238E27FC236}">
                <a16:creationId xmlns:a16="http://schemas.microsoft.com/office/drawing/2014/main" id="{AAA0884F-F95C-1C5D-1FC2-FCF5FA41CB54}"/>
              </a:ext>
            </a:extLst>
          </p:cNvPr>
          <p:cNvGrpSpPr/>
          <p:nvPr/>
        </p:nvGrpSpPr>
        <p:grpSpPr>
          <a:xfrm>
            <a:off x="4895851" y="1535112"/>
            <a:ext cx="2689513" cy="4913508"/>
            <a:chOff x="4895851" y="1535112"/>
            <a:chExt cx="2689513" cy="4913508"/>
          </a:xfrm>
        </p:grpSpPr>
        <p:sp>
          <p:nvSpPr>
            <p:cNvPr id="4" name="Elipse 3">
              <a:extLst>
                <a:ext uri="{FF2B5EF4-FFF2-40B4-BE49-F238E27FC236}">
                  <a16:creationId xmlns:a16="http://schemas.microsoft.com/office/drawing/2014/main" id="{A473ABBA-08D2-45C5-9115-AD457F085FA1}"/>
                </a:ext>
              </a:extLst>
            </p:cNvPr>
            <p:cNvSpPr/>
            <p:nvPr/>
          </p:nvSpPr>
          <p:spPr>
            <a:xfrm>
              <a:off x="4903921" y="6037211"/>
              <a:ext cx="2681443" cy="411409"/>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rgbClr val="FFC000"/>
                </a:solidFill>
              </a:endParaRPr>
            </a:p>
          </p:txBody>
        </p:sp>
        <p:sp>
          <p:nvSpPr>
            <p:cNvPr id="8" name="Freeform 5">
              <a:extLst>
                <a:ext uri="{FF2B5EF4-FFF2-40B4-BE49-F238E27FC236}">
                  <a16:creationId xmlns:a16="http://schemas.microsoft.com/office/drawing/2014/main" id="{578DE4D2-B5AA-8A2B-93E1-0AB5C1753B95}"/>
                </a:ext>
              </a:extLst>
            </p:cNvPr>
            <p:cNvSpPr>
              <a:spLocks/>
            </p:cNvSpPr>
            <p:nvPr/>
          </p:nvSpPr>
          <p:spPr bwMode="auto">
            <a:xfrm>
              <a:off x="4895851" y="2736850"/>
              <a:ext cx="882650" cy="469900"/>
            </a:xfrm>
            <a:custGeom>
              <a:avLst/>
              <a:gdLst>
                <a:gd name="T0" fmla="*/ 328 w 328"/>
                <a:gd name="T1" fmla="*/ 38 h 175"/>
                <a:gd name="T2" fmla="*/ 323 w 328"/>
                <a:gd name="T3" fmla="*/ 45 h 175"/>
                <a:gd name="T4" fmla="*/ 302 w 328"/>
                <a:gd name="T5" fmla="*/ 92 h 175"/>
                <a:gd name="T6" fmla="*/ 197 w 328"/>
                <a:gd name="T7" fmla="*/ 152 h 175"/>
                <a:gd name="T8" fmla="*/ 8 w 328"/>
                <a:gd name="T9" fmla="*/ 137 h 175"/>
                <a:gd name="T10" fmla="*/ 5 w 328"/>
                <a:gd name="T11" fmla="*/ 123 h 175"/>
                <a:gd name="T12" fmla="*/ 176 w 328"/>
                <a:gd name="T13" fmla="*/ 7 h 175"/>
                <a:gd name="T14" fmla="*/ 266 w 328"/>
                <a:gd name="T15" fmla="*/ 5 h 175"/>
                <a:gd name="T16" fmla="*/ 320 w 328"/>
                <a:gd name="T17" fmla="*/ 33 h 175"/>
                <a:gd name="T18" fmla="*/ 328 w 328"/>
                <a:gd name="T19" fmla="*/ 38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8" h="175">
                  <a:moveTo>
                    <a:pt x="328" y="38"/>
                  </a:moveTo>
                  <a:cubicBezTo>
                    <a:pt x="326" y="40"/>
                    <a:pt x="322" y="40"/>
                    <a:pt x="323" y="45"/>
                  </a:cubicBezTo>
                  <a:cubicBezTo>
                    <a:pt x="325" y="65"/>
                    <a:pt x="314" y="79"/>
                    <a:pt x="302" y="92"/>
                  </a:cubicBezTo>
                  <a:cubicBezTo>
                    <a:pt x="273" y="122"/>
                    <a:pt x="236" y="139"/>
                    <a:pt x="197" y="152"/>
                  </a:cubicBezTo>
                  <a:cubicBezTo>
                    <a:pt x="132" y="175"/>
                    <a:pt x="70" y="164"/>
                    <a:pt x="8" y="137"/>
                  </a:cubicBezTo>
                  <a:cubicBezTo>
                    <a:pt x="0" y="134"/>
                    <a:pt x="1" y="130"/>
                    <a:pt x="5" y="123"/>
                  </a:cubicBezTo>
                  <a:cubicBezTo>
                    <a:pt x="47" y="63"/>
                    <a:pt x="101" y="19"/>
                    <a:pt x="176" y="7"/>
                  </a:cubicBezTo>
                  <a:cubicBezTo>
                    <a:pt x="206" y="3"/>
                    <a:pt x="236" y="0"/>
                    <a:pt x="266" y="5"/>
                  </a:cubicBezTo>
                  <a:cubicBezTo>
                    <a:pt x="287" y="8"/>
                    <a:pt x="306" y="15"/>
                    <a:pt x="320" y="33"/>
                  </a:cubicBezTo>
                  <a:cubicBezTo>
                    <a:pt x="321" y="36"/>
                    <a:pt x="327" y="34"/>
                    <a:pt x="328" y="38"/>
                  </a:cubicBezTo>
                  <a:close/>
                </a:path>
              </a:pathLst>
            </a:custGeom>
            <a:solidFill>
              <a:srgbClr val="77B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3D3266A1-F886-ABE4-6158-27C3D0367B2E}"/>
                </a:ext>
              </a:extLst>
            </p:cNvPr>
            <p:cNvSpPr>
              <a:spLocks/>
            </p:cNvSpPr>
            <p:nvPr/>
          </p:nvSpPr>
          <p:spPr bwMode="auto">
            <a:xfrm>
              <a:off x="5637213" y="4217988"/>
              <a:ext cx="1335087" cy="2160588"/>
            </a:xfrm>
            <a:custGeom>
              <a:avLst/>
              <a:gdLst>
                <a:gd name="T0" fmla="*/ 249 w 496"/>
                <a:gd name="T1" fmla="*/ 0 h 805"/>
                <a:gd name="T2" fmla="*/ 249 w 496"/>
                <a:gd name="T3" fmla="*/ 80 h 805"/>
                <a:gd name="T4" fmla="*/ 257 w 496"/>
                <a:gd name="T5" fmla="*/ 90 h 805"/>
                <a:gd name="T6" fmla="*/ 400 w 496"/>
                <a:gd name="T7" fmla="*/ 217 h 805"/>
                <a:gd name="T8" fmla="*/ 409 w 496"/>
                <a:gd name="T9" fmla="*/ 313 h 805"/>
                <a:gd name="T10" fmla="*/ 455 w 496"/>
                <a:gd name="T11" fmla="*/ 432 h 805"/>
                <a:gd name="T12" fmla="*/ 494 w 496"/>
                <a:gd name="T13" fmla="*/ 552 h 805"/>
                <a:gd name="T14" fmla="*/ 472 w 496"/>
                <a:gd name="T15" fmla="*/ 661 h 805"/>
                <a:gd name="T16" fmla="*/ 347 w 496"/>
                <a:gd name="T17" fmla="*/ 779 h 805"/>
                <a:gd name="T18" fmla="*/ 153 w 496"/>
                <a:gd name="T19" fmla="*/ 782 h 805"/>
                <a:gd name="T20" fmla="*/ 8 w 496"/>
                <a:gd name="T21" fmla="*/ 599 h 805"/>
                <a:gd name="T22" fmla="*/ 15 w 496"/>
                <a:gd name="T23" fmla="*/ 468 h 805"/>
                <a:gd name="T24" fmla="*/ 43 w 496"/>
                <a:gd name="T25" fmla="*/ 413 h 805"/>
                <a:gd name="T26" fmla="*/ 70 w 496"/>
                <a:gd name="T27" fmla="*/ 296 h 805"/>
                <a:gd name="T28" fmla="*/ 92 w 496"/>
                <a:gd name="T29" fmla="*/ 187 h 805"/>
                <a:gd name="T30" fmla="*/ 233 w 496"/>
                <a:gd name="T31" fmla="*/ 90 h 805"/>
                <a:gd name="T32" fmla="*/ 242 w 496"/>
                <a:gd name="T33" fmla="*/ 89 h 805"/>
                <a:gd name="T34" fmla="*/ 245 w 496"/>
                <a:gd name="T35" fmla="*/ 77 h 805"/>
                <a:gd name="T36" fmla="*/ 245 w 496"/>
                <a:gd name="T37" fmla="*/ 11 h 805"/>
                <a:gd name="T38" fmla="*/ 249 w 496"/>
                <a:gd name="T39" fmla="*/ 0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6" h="805">
                  <a:moveTo>
                    <a:pt x="249" y="0"/>
                  </a:moveTo>
                  <a:cubicBezTo>
                    <a:pt x="249" y="27"/>
                    <a:pt x="249" y="54"/>
                    <a:pt x="249" y="80"/>
                  </a:cubicBezTo>
                  <a:cubicBezTo>
                    <a:pt x="249" y="86"/>
                    <a:pt x="250" y="89"/>
                    <a:pt x="257" y="90"/>
                  </a:cubicBezTo>
                  <a:cubicBezTo>
                    <a:pt x="332" y="93"/>
                    <a:pt x="382" y="141"/>
                    <a:pt x="400" y="217"/>
                  </a:cubicBezTo>
                  <a:cubicBezTo>
                    <a:pt x="408" y="249"/>
                    <a:pt x="407" y="281"/>
                    <a:pt x="409" y="313"/>
                  </a:cubicBezTo>
                  <a:cubicBezTo>
                    <a:pt x="413" y="357"/>
                    <a:pt x="428" y="397"/>
                    <a:pt x="455" y="432"/>
                  </a:cubicBezTo>
                  <a:cubicBezTo>
                    <a:pt x="483" y="468"/>
                    <a:pt x="496" y="508"/>
                    <a:pt x="494" y="552"/>
                  </a:cubicBezTo>
                  <a:cubicBezTo>
                    <a:pt x="492" y="590"/>
                    <a:pt x="487" y="626"/>
                    <a:pt x="472" y="661"/>
                  </a:cubicBezTo>
                  <a:cubicBezTo>
                    <a:pt x="448" y="719"/>
                    <a:pt x="406" y="758"/>
                    <a:pt x="347" y="779"/>
                  </a:cubicBezTo>
                  <a:cubicBezTo>
                    <a:pt x="283" y="801"/>
                    <a:pt x="217" y="805"/>
                    <a:pt x="153" y="782"/>
                  </a:cubicBezTo>
                  <a:cubicBezTo>
                    <a:pt x="68" y="751"/>
                    <a:pt x="23" y="686"/>
                    <a:pt x="8" y="599"/>
                  </a:cubicBezTo>
                  <a:cubicBezTo>
                    <a:pt x="1" y="555"/>
                    <a:pt x="0" y="511"/>
                    <a:pt x="15" y="468"/>
                  </a:cubicBezTo>
                  <a:cubicBezTo>
                    <a:pt x="22" y="448"/>
                    <a:pt x="34" y="431"/>
                    <a:pt x="43" y="413"/>
                  </a:cubicBezTo>
                  <a:cubicBezTo>
                    <a:pt x="61" y="376"/>
                    <a:pt x="71" y="337"/>
                    <a:pt x="70" y="296"/>
                  </a:cubicBezTo>
                  <a:cubicBezTo>
                    <a:pt x="70" y="258"/>
                    <a:pt x="75" y="221"/>
                    <a:pt x="92" y="187"/>
                  </a:cubicBezTo>
                  <a:cubicBezTo>
                    <a:pt x="121" y="128"/>
                    <a:pt x="169" y="97"/>
                    <a:pt x="233" y="90"/>
                  </a:cubicBezTo>
                  <a:cubicBezTo>
                    <a:pt x="236" y="89"/>
                    <a:pt x="239" y="89"/>
                    <a:pt x="242" y="89"/>
                  </a:cubicBezTo>
                  <a:cubicBezTo>
                    <a:pt x="246" y="86"/>
                    <a:pt x="245" y="81"/>
                    <a:pt x="245" y="77"/>
                  </a:cubicBezTo>
                  <a:cubicBezTo>
                    <a:pt x="245" y="55"/>
                    <a:pt x="245" y="33"/>
                    <a:pt x="245" y="11"/>
                  </a:cubicBezTo>
                  <a:cubicBezTo>
                    <a:pt x="245" y="7"/>
                    <a:pt x="243" y="2"/>
                    <a:pt x="249" y="0"/>
                  </a:cubicBezTo>
                  <a:close/>
                </a:path>
              </a:pathLst>
            </a:custGeom>
            <a:solidFill>
              <a:srgbClr val="4469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50029DB2-3F61-32D3-C5F7-C490AE58A37D}"/>
                </a:ext>
              </a:extLst>
            </p:cNvPr>
            <p:cNvSpPr>
              <a:spLocks/>
            </p:cNvSpPr>
            <p:nvPr/>
          </p:nvSpPr>
          <p:spPr bwMode="auto">
            <a:xfrm>
              <a:off x="6654800" y="3214688"/>
              <a:ext cx="722312" cy="420688"/>
            </a:xfrm>
            <a:custGeom>
              <a:avLst/>
              <a:gdLst>
                <a:gd name="T0" fmla="*/ 2 w 269"/>
                <a:gd name="T1" fmla="*/ 25 h 157"/>
                <a:gd name="T2" fmla="*/ 13 w 269"/>
                <a:gd name="T3" fmla="*/ 21 h 157"/>
                <a:gd name="T4" fmla="*/ 53 w 269"/>
                <a:gd name="T5" fmla="*/ 3 h 157"/>
                <a:gd name="T6" fmla="*/ 266 w 269"/>
                <a:gd name="T7" fmla="*/ 128 h 157"/>
                <a:gd name="T8" fmla="*/ 261 w 269"/>
                <a:gd name="T9" fmla="*/ 138 h 157"/>
                <a:gd name="T10" fmla="*/ 89 w 269"/>
                <a:gd name="T11" fmla="*/ 125 h 157"/>
                <a:gd name="T12" fmla="*/ 24 w 269"/>
                <a:gd name="T13" fmla="*/ 75 h 157"/>
                <a:gd name="T14" fmla="*/ 8 w 269"/>
                <a:gd name="T15" fmla="*/ 38 h 157"/>
                <a:gd name="T16" fmla="*/ 4 w 269"/>
                <a:gd name="T17" fmla="*/ 32 h 157"/>
                <a:gd name="T18" fmla="*/ 2 w 269"/>
                <a:gd name="T19" fmla="*/ 25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9" h="157">
                  <a:moveTo>
                    <a:pt x="2" y="25"/>
                  </a:moveTo>
                  <a:cubicBezTo>
                    <a:pt x="6" y="24"/>
                    <a:pt x="10" y="25"/>
                    <a:pt x="13" y="21"/>
                  </a:cubicBezTo>
                  <a:cubicBezTo>
                    <a:pt x="23" y="8"/>
                    <a:pt x="38" y="4"/>
                    <a:pt x="53" y="3"/>
                  </a:cubicBezTo>
                  <a:cubicBezTo>
                    <a:pt x="146" y="0"/>
                    <a:pt x="223" y="42"/>
                    <a:pt x="266" y="128"/>
                  </a:cubicBezTo>
                  <a:cubicBezTo>
                    <a:pt x="269" y="134"/>
                    <a:pt x="266" y="136"/>
                    <a:pt x="261" y="138"/>
                  </a:cubicBezTo>
                  <a:cubicBezTo>
                    <a:pt x="202" y="156"/>
                    <a:pt x="145" y="157"/>
                    <a:pt x="89" y="125"/>
                  </a:cubicBezTo>
                  <a:cubicBezTo>
                    <a:pt x="65" y="112"/>
                    <a:pt x="42" y="97"/>
                    <a:pt x="24" y="75"/>
                  </a:cubicBezTo>
                  <a:cubicBezTo>
                    <a:pt x="15" y="64"/>
                    <a:pt x="8" y="53"/>
                    <a:pt x="8" y="38"/>
                  </a:cubicBezTo>
                  <a:cubicBezTo>
                    <a:pt x="8" y="35"/>
                    <a:pt x="6" y="33"/>
                    <a:pt x="4" y="32"/>
                  </a:cubicBezTo>
                  <a:cubicBezTo>
                    <a:pt x="5" y="29"/>
                    <a:pt x="0" y="28"/>
                    <a:pt x="2" y="25"/>
                  </a:cubicBezTo>
                  <a:close/>
                </a:path>
              </a:pathLst>
            </a:custGeom>
            <a:solidFill>
              <a:srgbClr val="77B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E0881D45-A70E-4120-8BDE-A8BEF6AF78D0}"/>
                </a:ext>
              </a:extLst>
            </p:cNvPr>
            <p:cNvSpPr>
              <a:spLocks/>
            </p:cNvSpPr>
            <p:nvPr/>
          </p:nvSpPr>
          <p:spPr bwMode="auto">
            <a:xfrm>
              <a:off x="5426075" y="3938588"/>
              <a:ext cx="450850" cy="427038"/>
            </a:xfrm>
            <a:custGeom>
              <a:avLst/>
              <a:gdLst>
                <a:gd name="T0" fmla="*/ 19 w 168"/>
                <a:gd name="T1" fmla="*/ 158 h 159"/>
                <a:gd name="T2" fmla="*/ 3 w 168"/>
                <a:gd name="T3" fmla="*/ 140 h 159"/>
                <a:gd name="T4" fmla="*/ 114 w 168"/>
                <a:gd name="T5" fmla="*/ 7 h 159"/>
                <a:gd name="T6" fmla="*/ 156 w 168"/>
                <a:gd name="T7" fmla="*/ 8 h 159"/>
                <a:gd name="T8" fmla="*/ 162 w 168"/>
                <a:gd name="T9" fmla="*/ 13 h 159"/>
                <a:gd name="T10" fmla="*/ 144 w 168"/>
                <a:gd name="T11" fmla="*/ 81 h 159"/>
                <a:gd name="T12" fmla="*/ 52 w 168"/>
                <a:gd name="T13" fmla="*/ 152 h 159"/>
                <a:gd name="T14" fmla="*/ 19 w 168"/>
                <a:gd name="T15" fmla="*/ 158 h 1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8" h="159">
                  <a:moveTo>
                    <a:pt x="19" y="158"/>
                  </a:moveTo>
                  <a:cubicBezTo>
                    <a:pt x="0" y="158"/>
                    <a:pt x="0" y="158"/>
                    <a:pt x="3" y="140"/>
                  </a:cubicBezTo>
                  <a:cubicBezTo>
                    <a:pt x="14" y="74"/>
                    <a:pt x="53" y="31"/>
                    <a:pt x="114" y="7"/>
                  </a:cubicBezTo>
                  <a:cubicBezTo>
                    <a:pt x="128" y="2"/>
                    <a:pt x="142" y="0"/>
                    <a:pt x="156" y="8"/>
                  </a:cubicBezTo>
                  <a:cubicBezTo>
                    <a:pt x="157" y="10"/>
                    <a:pt x="161" y="10"/>
                    <a:pt x="162" y="13"/>
                  </a:cubicBezTo>
                  <a:cubicBezTo>
                    <a:pt x="168" y="39"/>
                    <a:pt x="158" y="60"/>
                    <a:pt x="144" y="81"/>
                  </a:cubicBezTo>
                  <a:cubicBezTo>
                    <a:pt x="122" y="115"/>
                    <a:pt x="92" y="141"/>
                    <a:pt x="52" y="152"/>
                  </a:cubicBezTo>
                  <a:cubicBezTo>
                    <a:pt x="42" y="159"/>
                    <a:pt x="30" y="155"/>
                    <a:pt x="19" y="158"/>
                  </a:cubicBezTo>
                  <a:close/>
                </a:path>
              </a:pathLst>
            </a:custGeom>
            <a:solidFill>
              <a:srgbClr val="78B0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325E655A-EE20-E5D5-D7CC-E28BD54FBDE9}"/>
                </a:ext>
              </a:extLst>
            </p:cNvPr>
            <p:cNvSpPr>
              <a:spLocks/>
            </p:cNvSpPr>
            <p:nvPr/>
          </p:nvSpPr>
          <p:spPr bwMode="auto">
            <a:xfrm>
              <a:off x="6562725" y="1882775"/>
              <a:ext cx="406400" cy="473075"/>
            </a:xfrm>
            <a:custGeom>
              <a:avLst/>
              <a:gdLst>
                <a:gd name="T0" fmla="*/ 2 w 151"/>
                <a:gd name="T1" fmla="*/ 125 h 176"/>
                <a:gd name="T2" fmla="*/ 9 w 151"/>
                <a:gd name="T3" fmla="*/ 111 h 176"/>
                <a:gd name="T4" fmla="*/ 96 w 151"/>
                <a:gd name="T5" fmla="*/ 10 h 176"/>
                <a:gd name="T6" fmla="*/ 117 w 151"/>
                <a:gd name="T7" fmla="*/ 6 h 176"/>
                <a:gd name="T8" fmla="*/ 116 w 151"/>
                <a:gd name="T9" fmla="*/ 29 h 176"/>
                <a:gd name="T10" fmla="*/ 44 w 151"/>
                <a:gd name="T11" fmla="*/ 111 h 176"/>
                <a:gd name="T12" fmla="*/ 33 w 151"/>
                <a:gd name="T13" fmla="*/ 120 h 176"/>
                <a:gd name="T14" fmla="*/ 59 w 151"/>
                <a:gd name="T15" fmla="*/ 123 h 176"/>
                <a:gd name="T16" fmla="*/ 126 w 151"/>
                <a:gd name="T17" fmla="*/ 144 h 176"/>
                <a:gd name="T18" fmla="*/ 141 w 151"/>
                <a:gd name="T19" fmla="*/ 153 h 176"/>
                <a:gd name="T20" fmla="*/ 149 w 151"/>
                <a:gd name="T21" fmla="*/ 167 h 176"/>
                <a:gd name="T22" fmla="*/ 135 w 151"/>
                <a:gd name="T23" fmla="*/ 175 h 176"/>
                <a:gd name="T24" fmla="*/ 16 w 151"/>
                <a:gd name="T25" fmla="*/ 140 h 176"/>
                <a:gd name="T26" fmla="*/ 2 w 151"/>
                <a:gd name="T27" fmla="*/ 132 h 176"/>
                <a:gd name="T28" fmla="*/ 2 w 151"/>
                <a:gd name="T29" fmla="*/ 12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1" h="176">
                  <a:moveTo>
                    <a:pt x="2" y="125"/>
                  </a:moveTo>
                  <a:cubicBezTo>
                    <a:pt x="7" y="122"/>
                    <a:pt x="7" y="116"/>
                    <a:pt x="9" y="111"/>
                  </a:cubicBezTo>
                  <a:cubicBezTo>
                    <a:pt x="26" y="67"/>
                    <a:pt x="56" y="34"/>
                    <a:pt x="96" y="10"/>
                  </a:cubicBezTo>
                  <a:cubicBezTo>
                    <a:pt x="102" y="6"/>
                    <a:pt x="110" y="0"/>
                    <a:pt x="117" y="6"/>
                  </a:cubicBezTo>
                  <a:cubicBezTo>
                    <a:pt x="125" y="13"/>
                    <a:pt x="119" y="22"/>
                    <a:pt x="116" y="29"/>
                  </a:cubicBezTo>
                  <a:cubicBezTo>
                    <a:pt x="99" y="62"/>
                    <a:pt x="76" y="90"/>
                    <a:pt x="44" y="111"/>
                  </a:cubicBezTo>
                  <a:cubicBezTo>
                    <a:pt x="42" y="115"/>
                    <a:pt x="37" y="117"/>
                    <a:pt x="33" y="120"/>
                  </a:cubicBezTo>
                  <a:cubicBezTo>
                    <a:pt x="42" y="119"/>
                    <a:pt x="50" y="121"/>
                    <a:pt x="59" y="123"/>
                  </a:cubicBezTo>
                  <a:cubicBezTo>
                    <a:pt x="82" y="127"/>
                    <a:pt x="105" y="133"/>
                    <a:pt x="126" y="144"/>
                  </a:cubicBezTo>
                  <a:cubicBezTo>
                    <a:pt x="131" y="147"/>
                    <a:pt x="137" y="150"/>
                    <a:pt x="141" y="153"/>
                  </a:cubicBezTo>
                  <a:cubicBezTo>
                    <a:pt x="146" y="157"/>
                    <a:pt x="151" y="161"/>
                    <a:pt x="149" y="167"/>
                  </a:cubicBezTo>
                  <a:cubicBezTo>
                    <a:pt x="148" y="174"/>
                    <a:pt x="141" y="175"/>
                    <a:pt x="135" y="175"/>
                  </a:cubicBezTo>
                  <a:cubicBezTo>
                    <a:pt x="92" y="176"/>
                    <a:pt x="51" y="167"/>
                    <a:pt x="16" y="140"/>
                  </a:cubicBezTo>
                  <a:cubicBezTo>
                    <a:pt x="12" y="137"/>
                    <a:pt x="8" y="133"/>
                    <a:pt x="2" y="132"/>
                  </a:cubicBezTo>
                  <a:cubicBezTo>
                    <a:pt x="0" y="130"/>
                    <a:pt x="2" y="127"/>
                    <a:pt x="2" y="125"/>
                  </a:cubicBezTo>
                  <a:close/>
                </a:path>
              </a:pathLst>
            </a:custGeom>
            <a:solidFill>
              <a:srgbClr val="76B1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A5EB6618-C264-F39F-6335-59E49AA417B2}"/>
                </a:ext>
              </a:extLst>
            </p:cNvPr>
            <p:cNvSpPr>
              <a:spLocks/>
            </p:cNvSpPr>
            <p:nvPr/>
          </p:nvSpPr>
          <p:spPr bwMode="auto">
            <a:xfrm>
              <a:off x="5753100" y="1963738"/>
              <a:ext cx="922337" cy="2035175"/>
            </a:xfrm>
            <a:custGeom>
              <a:avLst/>
              <a:gdLst>
                <a:gd name="T0" fmla="*/ 303 w 343"/>
                <a:gd name="T1" fmla="*/ 95 h 758"/>
                <a:gd name="T2" fmla="*/ 303 w 343"/>
                <a:gd name="T3" fmla="*/ 102 h 758"/>
                <a:gd name="T4" fmla="*/ 243 w 343"/>
                <a:gd name="T5" fmla="*/ 176 h 758"/>
                <a:gd name="T6" fmla="*/ 210 w 343"/>
                <a:gd name="T7" fmla="*/ 331 h 758"/>
                <a:gd name="T8" fmla="*/ 207 w 343"/>
                <a:gd name="T9" fmla="*/ 555 h 758"/>
                <a:gd name="T10" fmla="*/ 207 w 343"/>
                <a:gd name="T11" fmla="*/ 564 h 758"/>
                <a:gd name="T12" fmla="*/ 337 w 343"/>
                <a:gd name="T13" fmla="*/ 491 h 758"/>
                <a:gd name="T14" fmla="*/ 343 w 343"/>
                <a:gd name="T15" fmla="*/ 495 h 758"/>
                <a:gd name="T16" fmla="*/ 339 w 343"/>
                <a:gd name="T17" fmla="*/ 498 h 758"/>
                <a:gd name="T18" fmla="*/ 283 w 343"/>
                <a:gd name="T19" fmla="*/ 501 h 758"/>
                <a:gd name="T20" fmla="*/ 212 w 343"/>
                <a:gd name="T21" fmla="*/ 571 h 758"/>
                <a:gd name="T22" fmla="*/ 207 w 343"/>
                <a:gd name="T23" fmla="*/ 586 h 758"/>
                <a:gd name="T24" fmla="*/ 206 w 343"/>
                <a:gd name="T25" fmla="*/ 599 h 758"/>
                <a:gd name="T26" fmla="*/ 205 w 343"/>
                <a:gd name="T27" fmla="*/ 747 h 758"/>
                <a:gd name="T28" fmla="*/ 200 w 343"/>
                <a:gd name="T29" fmla="*/ 753 h 758"/>
                <a:gd name="T30" fmla="*/ 199 w 343"/>
                <a:gd name="T31" fmla="*/ 683 h 758"/>
                <a:gd name="T32" fmla="*/ 199 w 343"/>
                <a:gd name="T33" fmla="*/ 480 h 758"/>
                <a:gd name="T34" fmla="*/ 86 w 343"/>
                <a:gd name="T35" fmla="*/ 332 h 758"/>
                <a:gd name="T36" fmla="*/ 9 w 343"/>
                <a:gd name="T37" fmla="*/ 326 h 758"/>
                <a:gd name="T38" fmla="*/ 1 w 343"/>
                <a:gd name="T39" fmla="*/ 321 h 758"/>
                <a:gd name="T40" fmla="*/ 120 w 343"/>
                <a:gd name="T41" fmla="*/ 339 h 758"/>
                <a:gd name="T42" fmla="*/ 193 w 343"/>
                <a:gd name="T43" fmla="*/ 421 h 758"/>
                <a:gd name="T44" fmla="*/ 196 w 343"/>
                <a:gd name="T45" fmla="*/ 431 h 758"/>
                <a:gd name="T46" fmla="*/ 199 w 343"/>
                <a:gd name="T47" fmla="*/ 434 h 758"/>
                <a:gd name="T48" fmla="*/ 197 w 343"/>
                <a:gd name="T49" fmla="*/ 356 h 758"/>
                <a:gd name="T50" fmla="*/ 139 w 343"/>
                <a:gd name="T51" fmla="*/ 102 h 758"/>
                <a:gd name="T52" fmla="*/ 85 w 343"/>
                <a:gd name="T53" fmla="*/ 15 h 758"/>
                <a:gd name="T54" fmla="*/ 82 w 343"/>
                <a:gd name="T55" fmla="*/ 10 h 758"/>
                <a:gd name="T56" fmla="*/ 77 w 343"/>
                <a:gd name="T57" fmla="*/ 4 h 758"/>
                <a:gd name="T58" fmla="*/ 83 w 343"/>
                <a:gd name="T59" fmla="*/ 1 h 758"/>
                <a:gd name="T60" fmla="*/ 160 w 343"/>
                <a:gd name="T61" fmla="*/ 137 h 758"/>
                <a:gd name="T62" fmla="*/ 198 w 343"/>
                <a:gd name="T63" fmla="*/ 293 h 758"/>
                <a:gd name="T64" fmla="*/ 202 w 343"/>
                <a:gd name="T65" fmla="*/ 316 h 758"/>
                <a:gd name="T66" fmla="*/ 207 w 343"/>
                <a:gd name="T67" fmla="*/ 293 h 758"/>
                <a:gd name="T68" fmla="*/ 237 w 343"/>
                <a:gd name="T69" fmla="*/ 170 h 758"/>
                <a:gd name="T70" fmla="*/ 276 w 343"/>
                <a:gd name="T71" fmla="*/ 111 h 758"/>
                <a:gd name="T72" fmla="*/ 303 w 343"/>
                <a:gd name="T73" fmla="*/ 95 h 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43" h="758">
                  <a:moveTo>
                    <a:pt x="303" y="95"/>
                  </a:moveTo>
                  <a:cubicBezTo>
                    <a:pt x="306" y="97"/>
                    <a:pt x="303" y="100"/>
                    <a:pt x="303" y="102"/>
                  </a:cubicBezTo>
                  <a:cubicBezTo>
                    <a:pt x="271" y="116"/>
                    <a:pt x="255" y="145"/>
                    <a:pt x="243" y="176"/>
                  </a:cubicBezTo>
                  <a:cubicBezTo>
                    <a:pt x="223" y="226"/>
                    <a:pt x="214" y="278"/>
                    <a:pt x="210" y="331"/>
                  </a:cubicBezTo>
                  <a:cubicBezTo>
                    <a:pt x="203" y="406"/>
                    <a:pt x="207" y="481"/>
                    <a:pt x="207" y="555"/>
                  </a:cubicBezTo>
                  <a:cubicBezTo>
                    <a:pt x="207" y="557"/>
                    <a:pt x="207" y="559"/>
                    <a:pt x="207" y="564"/>
                  </a:cubicBezTo>
                  <a:cubicBezTo>
                    <a:pt x="233" y="504"/>
                    <a:pt x="278" y="485"/>
                    <a:pt x="337" y="491"/>
                  </a:cubicBezTo>
                  <a:cubicBezTo>
                    <a:pt x="338" y="493"/>
                    <a:pt x="343" y="491"/>
                    <a:pt x="343" y="495"/>
                  </a:cubicBezTo>
                  <a:cubicBezTo>
                    <a:pt x="343" y="497"/>
                    <a:pt x="340" y="497"/>
                    <a:pt x="339" y="498"/>
                  </a:cubicBezTo>
                  <a:cubicBezTo>
                    <a:pt x="320" y="497"/>
                    <a:pt x="301" y="496"/>
                    <a:pt x="283" y="501"/>
                  </a:cubicBezTo>
                  <a:cubicBezTo>
                    <a:pt x="246" y="511"/>
                    <a:pt x="225" y="537"/>
                    <a:pt x="212" y="571"/>
                  </a:cubicBezTo>
                  <a:cubicBezTo>
                    <a:pt x="210" y="576"/>
                    <a:pt x="208" y="581"/>
                    <a:pt x="207" y="586"/>
                  </a:cubicBezTo>
                  <a:cubicBezTo>
                    <a:pt x="205" y="591"/>
                    <a:pt x="206" y="595"/>
                    <a:pt x="206" y="599"/>
                  </a:cubicBezTo>
                  <a:cubicBezTo>
                    <a:pt x="206" y="649"/>
                    <a:pt x="206" y="698"/>
                    <a:pt x="205" y="747"/>
                  </a:cubicBezTo>
                  <a:cubicBezTo>
                    <a:pt x="205" y="750"/>
                    <a:pt x="209" y="758"/>
                    <a:pt x="200" y="753"/>
                  </a:cubicBezTo>
                  <a:cubicBezTo>
                    <a:pt x="200" y="730"/>
                    <a:pt x="199" y="706"/>
                    <a:pt x="199" y="683"/>
                  </a:cubicBezTo>
                  <a:cubicBezTo>
                    <a:pt x="199" y="615"/>
                    <a:pt x="199" y="548"/>
                    <a:pt x="199" y="480"/>
                  </a:cubicBezTo>
                  <a:cubicBezTo>
                    <a:pt x="199" y="415"/>
                    <a:pt x="149" y="349"/>
                    <a:pt x="86" y="332"/>
                  </a:cubicBezTo>
                  <a:cubicBezTo>
                    <a:pt x="61" y="325"/>
                    <a:pt x="35" y="325"/>
                    <a:pt x="9" y="326"/>
                  </a:cubicBezTo>
                  <a:cubicBezTo>
                    <a:pt x="6" y="325"/>
                    <a:pt x="0" y="328"/>
                    <a:pt x="1" y="321"/>
                  </a:cubicBezTo>
                  <a:cubicBezTo>
                    <a:pt x="42" y="316"/>
                    <a:pt x="82" y="319"/>
                    <a:pt x="120" y="339"/>
                  </a:cubicBezTo>
                  <a:cubicBezTo>
                    <a:pt x="155" y="357"/>
                    <a:pt x="178" y="386"/>
                    <a:pt x="193" y="421"/>
                  </a:cubicBezTo>
                  <a:cubicBezTo>
                    <a:pt x="194" y="425"/>
                    <a:pt x="195" y="428"/>
                    <a:pt x="196" y="431"/>
                  </a:cubicBezTo>
                  <a:cubicBezTo>
                    <a:pt x="197" y="432"/>
                    <a:pt x="197" y="432"/>
                    <a:pt x="199" y="434"/>
                  </a:cubicBezTo>
                  <a:cubicBezTo>
                    <a:pt x="200" y="407"/>
                    <a:pt x="199" y="381"/>
                    <a:pt x="197" y="356"/>
                  </a:cubicBezTo>
                  <a:cubicBezTo>
                    <a:pt x="190" y="268"/>
                    <a:pt x="174" y="183"/>
                    <a:pt x="139" y="102"/>
                  </a:cubicBezTo>
                  <a:cubicBezTo>
                    <a:pt x="125" y="71"/>
                    <a:pt x="108" y="41"/>
                    <a:pt x="85" y="15"/>
                  </a:cubicBezTo>
                  <a:cubicBezTo>
                    <a:pt x="83" y="14"/>
                    <a:pt x="83" y="12"/>
                    <a:pt x="82" y="10"/>
                  </a:cubicBezTo>
                  <a:cubicBezTo>
                    <a:pt x="80" y="8"/>
                    <a:pt x="79" y="6"/>
                    <a:pt x="77" y="4"/>
                  </a:cubicBezTo>
                  <a:cubicBezTo>
                    <a:pt x="78" y="1"/>
                    <a:pt x="80" y="0"/>
                    <a:pt x="83" y="1"/>
                  </a:cubicBezTo>
                  <a:cubicBezTo>
                    <a:pt x="119" y="41"/>
                    <a:pt x="142" y="88"/>
                    <a:pt x="160" y="137"/>
                  </a:cubicBezTo>
                  <a:cubicBezTo>
                    <a:pt x="179" y="188"/>
                    <a:pt x="189" y="240"/>
                    <a:pt x="198" y="293"/>
                  </a:cubicBezTo>
                  <a:cubicBezTo>
                    <a:pt x="198" y="301"/>
                    <a:pt x="204" y="308"/>
                    <a:pt x="202" y="316"/>
                  </a:cubicBezTo>
                  <a:cubicBezTo>
                    <a:pt x="201" y="308"/>
                    <a:pt x="206" y="301"/>
                    <a:pt x="207" y="293"/>
                  </a:cubicBezTo>
                  <a:cubicBezTo>
                    <a:pt x="213" y="251"/>
                    <a:pt x="221" y="210"/>
                    <a:pt x="237" y="170"/>
                  </a:cubicBezTo>
                  <a:cubicBezTo>
                    <a:pt x="247" y="148"/>
                    <a:pt x="258" y="128"/>
                    <a:pt x="276" y="111"/>
                  </a:cubicBezTo>
                  <a:cubicBezTo>
                    <a:pt x="284" y="104"/>
                    <a:pt x="293" y="98"/>
                    <a:pt x="303" y="95"/>
                  </a:cubicBezTo>
                  <a:close/>
                </a:path>
              </a:pathLst>
            </a:custGeom>
            <a:solidFill>
              <a:srgbClr val="485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CC4745A1-445E-322A-AC1A-815EDC90D4BD}"/>
                </a:ext>
              </a:extLst>
            </p:cNvPr>
            <p:cNvSpPr>
              <a:spLocks/>
            </p:cNvSpPr>
            <p:nvPr/>
          </p:nvSpPr>
          <p:spPr bwMode="auto">
            <a:xfrm>
              <a:off x="5541963" y="1974850"/>
              <a:ext cx="439737" cy="144463"/>
            </a:xfrm>
            <a:custGeom>
              <a:avLst/>
              <a:gdLst>
                <a:gd name="T0" fmla="*/ 161 w 164"/>
                <a:gd name="T1" fmla="*/ 6 h 54"/>
                <a:gd name="T2" fmla="*/ 164 w 164"/>
                <a:gd name="T3" fmla="*/ 11 h 54"/>
                <a:gd name="T4" fmla="*/ 23 w 164"/>
                <a:gd name="T5" fmla="*/ 53 h 54"/>
                <a:gd name="T6" fmla="*/ 2 w 164"/>
                <a:gd name="T7" fmla="*/ 44 h 54"/>
                <a:gd name="T8" fmla="*/ 18 w 164"/>
                <a:gd name="T9" fmla="*/ 28 h 54"/>
                <a:gd name="T10" fmla="*/ 145 w 164"/>
                <a:gd name="T11" fmla="*/ 6 h 54"/>
                <a:gd name="T12" fmla="*/ 161 w 164"/>
                <a:gd name="T13" fmla="*/ 6 h 54"/>
              </a:gdLst>
              <a:ahLst/>
              <a:cxnLst>
                <a:cxn ang="0">
                  <a:pos x="T0" y="T1"/>
                </a:cxn>
                <a:cxn ang="0">
                  <a:pos x="T2" y="T3"/>
                </a:cxn>
                <a:cxn ang="0">
                  <a:pos x="T4" y="T5"/>
                </a:cxn>
                <a:cxn ang="0">
                  <a:pos x="T6" y="T7"/>
                </a:cxn>
                <a:cxn ang="0">
                  <a:pos x="T8" y="T9"/>
                </a:cxn>
                <a:cxn ang="0">
                  <a:pos x="T10" y="T11"/>
                </a:cxn>
                <a:cxn ang="0">
                  <a:pos x="T12" y="T13"/>
                </a:cxn>
              </a:cxnLst>
              <a:rect l="0" t="0" r="r" b="b"/>
              <a:pathLst>
                <a:path w="164" h="54">
                  <a:moveTo>
                    <a:pt x="161" y="6"/>
                  </a:moveTo>
                  <a:cubicBezTo>
                    <a:pt x="162" y="8"/>
                    <a:pt x="163" y="9"/>
                    <a:pt x="164" y="11"/>
                  </a:cubicBezTo>
                  <a:cubicBezTo>
                    <a:pt x="122" y="43"/>
                    <a:pt x="74" y="53"/>
                    <a:pt x="23" y="53"/>
                  </a:cubicBezTo>
                  <a:cubicBezTo>
                    <a:pt x="15" y="53"/>
                    <a:pt x="3" y="54"/>
                    <a:pt x="2" y="44"/>
                  </a:cubicBezTo>
                  <a:cubicBezTo>
                    <a:pt x="0" y="34"/>
                    <a:pt x="11" y="31"/>
                    <a:pt x="18" y="28"/>
                  </a:cubicBezTo>
                  <a:cubicBezTo>
                    <a:pt x="58" y="9"/>
                    <a:pt x="101" y="0"/>
                    <a:pt x="145" y="6"/>
                  </a:cubicBezTo>
                  <a:cubicBezTo>
                    <a:pt x="150" y="7"/>
                    <a:pt x="156" y="9"/>
                    <a:pt x="161" y="6"/>
                  </a:cubicBezTo>
                  <a:close/>
                </a:path>
              </a:pathLst>
            </a:custGeom>
            <a:solidFill>
              <a:srgbClr val="78B0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AEADCFBE-5182-7FFB-A2DD-CB5A0D504F75}"/>
                </a:ext>
              </a:extLst>
            </p:cNvPr>
            <p:cNvSpPr>
              <a:spLocks/>
            </p:cNvSpPr>
            <p:nvPr/>
          </p:nvSpPr>
          <p:spPr bwMode="auto">
            <a:xfrm>
              <a:off x="5813425" y="1535112"/>
              <a:ext cx="155575" cy="420688"/>
            </a:xfrm>
            <a:custGeom>
              <a:avLst/>
              <a:gdLst>
                <a:gd name="T0" fmla="*/ 18 w 58"/>
                <a:gd name="T1" fmla="*/ 106 h 157"/>
                <a:gd name="T2" fmla="*/ 3 w 58"/>
                <a:gd name="T3" fmla="*/ 27 h 157"/>
                <a:gd name="T4" fmla="*/ 10 w 58"/>
                <a:gd name="T5" fmla="*/ 2 h 157"/>
                <a:gd name="T6" fmla="*/ 28 w 58"/>
                <a:gd name="T7" fmla="*/ 20 h 157"/>
                <a:gd name="T8" fmla="*/ 52 w 58"/>
                <a:gd name="T9" fmla="*/ 144 h 157"/>
                <a:gd name="T10" fmla="*/ 53 w 58"/>
                <a:gd name="T11" fmla="*/ 152 h 157"/>
                <a:gd name="T12" fmla="*/ 46 w 58"/>
                <a:gd name="T13" fmla="*/ 153 h 157"/>
                <a:gd name="T14" fmla="*/ 29 w 58"/>
                <a:gd name="T15" fmla="*/ 132 h 157"/>
                <a:gd name="T16" fmla="*/ 18 w 58"/>
                <a:gd name="T17" fmla="*/ 106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8" h="157">
                  <a:moveTo>
                    <a:pt x="18" y="106"/>
                  </a:moveTo>
                  <a:cubicBezTo>
                    <a:pt x="10" y="80"/>
                    <a:pt x="4" y="54"/>
                    <a:pt x="3" y="27"/>
                  </a:cubicBezTo>
                  <a:cubicBezTo>
                    <a:pt x="2" y="18"/>
                    <a:pt x="0" y="5"/>
                    <a:pt x="10" y="2"/>
                  </a:cubicBezTo>
                  <a:cubicBezTo>
                    <a:pt x="20" y="0"/>
                    <a:pt x="24" y="12"/>
                    <a:pt x="28" y="20"/>
                  </a:cubicBezTo>
                  <a:cubicBezTo>
                    <a:pt x="47" y="59"/>
                    <a:pt x="58" y="100"/>
                    <a:pt x="52" y="144"/>
                  </a:cubicBezTo>
                  <a:cubicBezTo>
                    <a:pt x="51" y="147"/>
                    <a:pt x="51" y="149"/>
                    <a:pt x="53" y="152"/>
                  </a:cubicBezTo>
                  <a:cubicBezTo>
                    <a:pt x="51" y="157"/>
                    <a:pt x="48" y="155"/>
                    <a:pt x="46" y="153"/>
                  </a:cubicBezTo>
                  <a:cubicBezTo>
                    <a:pt x="39" y="146"/>
                    <a:pt x="33" y="140"/>
                    <a:pt x="29" y="132"/>
                  </a:cubicBezTo>
                  <a:cubicBezTo>
                    <a:pt x="24" y="124"/>
                    <a:pt x="20" y="115"/>
                    <a:pt x="18" y="106"/>
                  </a:cubicBezTo>
                  <a:close/>
                </a:path>
              </a:pathLst>
            </a:custGeom>
            <a:solidFill>
              <a:srgbClr val="78B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E100F282-F8CF-F26F-DED7-0D07DF3E6536}"/>
                </a:ext>
              </a:extLst>
            </p:cNvPr>
            <p:cNvSpPr>
              <a:spLocks/>
            </p:cNvSpPr>
            <p:nvPr/>
          </p:nvSpPr>
          <p:spPr bwMode="auto">
            <a:xfrm>
              <a:off x="5845175" y="3536950"/>
              <a:ext cx="469900" cy="920750"/>
            </a:xfrm>
            <a:custGeom>
              <a:avLst/>
              <a:gdLst>
                <a:gd name="T0" fmla="*/ 166 w 175"/>
                <a:gd name="T1" fmla="*/ 167 h 343"/>
                <a:gd name="T2" fmla="*/ 170 w 175"/>
                <a:gd name="T3" fmla="*/ 159 h 343"/>
                <a:gd name="T4" fmla="*/ 171 w 175"/>
                <a:gd name="T5" fmla="*/ 14 h 343"/>
                <a:gd name="T6" fmla="*/ 173 w 175"/>
                <a:gd name="T7" fmla="*/ 0 h 343"/>
                <a:gd name="T8" fmla="*/ 172 w 175"/>
                <a:gd name="T9" fmla="*/ 164 h 343"/>
                <a:gd name="T10" fmla="*/ 172 w 175"/>
                <a:gd name="T11" fmla="*/ 254 h 343"/>
                <a:gd name="T12" fmla="*/ 171 w 175"/>
                <a:gd name="T13" fmla="*/ 309 h 343"/>
                <a:gd name="T14" fmla="*/ 170 w 175"/>
                <a:gd name="T15" fmla="*/ 335 h 343"/>
                <a:gd name="T16" fmla="*/ 165 w 175"/>
                <a:gd name="T17" fmla="*/ 343 h 343"/>
                <a:gd name="T18" fmla="*/ 165 w 175"/>
                <a:gd name="T19" fmla="*/ 260 h 343"/>
                <a:gd name="T20" fmla="*/ 73 w 175"/>
                <a:gd name="T21" fmla="*/ 158 h 343"/>
                <a:gd name="T22" fmla="*/ 6 w 175"/>
                <a:gd name="T23" fmla="*/ 163 h 343"/>
                <a:gd name="T24" fmla="*/ 0 w 175"/>
                <a:gd name="T25" fmla="*/ 158 h 343"/>
                <a:gd name="T26" fmla="*/ 123 w 175"/>
                <a:gd name="T27" fmla="*/ 169 h 343"/>
                <a:gd name="T28" fmla="*/ 166 w 175"/>
                <a:gd name="T29" fmla="*/ 217 h 343"/>
                <a:gd name="T30" fmla="*/ 166 w 175"/>
                <a:gd name="T31" fmla="*/ 167 h 3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5" h="343">
                  <a:moveTo>
                    <a:pt x="166" y="167"/>
                  </a:moveTo>
                  <a:cubicBezTo>
                    <a:pt x="175" y="169"/>
                    <a:pt x="170" y="161"/>
                    <a:pt x="170" y="159"/>
                  </a:cubicBezTo>
                  <a:cubicBezTo>
                    <a:pt x="171" y="111"/>
                    <a:pt x="170" y="62"/>
                    <a:pt x="171" y="14"/>
                  </a:cubicBezTo>
                  <a:cubicBezTo>
                    <a:pt x="171" y="9"/>
                    <a:pt x="169" y="4"/>
                    <a:pt x="173" y="0"/>
                  </a:cubicBezTo>
                  <a:cubicBezTo>
                    <a:pt x="173" y="55"/>
                    <a:pt x="172" y="110"/>
                    <a:pt x="172" y="164"/>
                  </a:cubicBezTo>
                  <a:cubicBezTo>
                    <a:pt x="172" y="194"/>
                    <a:pt x="172" y="224"/>
                    <a:pt x="172" y="254"/>
                  </a:cubicBezTo>
                  <a:cubicBezTo>
                    <a:pt x="168" y="272"/>
                    <a:pt x="171" y="291"/>
                    <a:pt x="171" y="309"/>
                  </a:cubicBezTo>
                  <a:cubicBezTo>
                    <a:pt x="170" y="317"/>
                    <a:pt x="171" y="326"/>
                    <a:pt x="170" y="335"/>
                  </a:cubicBezTo>
                  <a:cubicBezTo>
                    <a:pt x="170" y="338"/>
                    <a:pt x="172" y="343"/>
                    <a:pt x="165" y="343"/>
                  </a:cubicBezTo>
                  <a:cubicBezTo>
                    <a:pt x="165" y="315"/>
                    <a:pt x="165" y="287"/>
                    <a:pt x="165" y="260"/>
                  </a:cubicBezTo>
                  <a:cubicBezTo>
                    <a:pt x="166" y="215"/>
                    <a:pt x="130" y="163"/>
                    <a:pt x="73" y="158"/>
                  </a:cubicBezTo>
                  <a:cubicBezTo>
                    <a:pt x="50" y="156"/>
                    <a:pt x="28" y="158"/>
                    <a:pt x="6" y="163"/>
                  </a:cubicBezTo>
                  <a:cubicBezTo>
                    <a:pt x="3" y="162"/>
                    <a:pt x="0" y="162"/>
                    <a:pt x="0" y="158"/>
                  </a:cubicBezTo>
                  <a:cubicBezTo>
                    <a:pt x="42" y="146"/>
                    <a:pt x="84" y="144"/>
                    <a:pt x="123" y="169"/>
                  </a:cubicBezTo>
                  <a:cubicBezTo>
                    <a:pt x="139" y="178"/>
                    <a:pt x="152" y="194"/>
                    <a:pt x="166" y="217"/>
                  </a:cubicBezTo>
                  <a:cubicBezTo>
                    <a:pt x="166" y="201"/>
                    <a:pt x="166" y="184"/>
                    <a:pt x="166" y="167"/>
                  </a:cubicBezTo>
                  <a:close/>
                </a:path>
              </a:pathLst>
            </a:custGeom>
            <a:solidFill>
              <a:srgbClr val="4E61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288C0AF3-4E4F-D832-1A24-9934C76D44F8}"/>
                </a:ext>
              </a:extLst>
            </p:cNvPr>
            <p:cNvSpPr>
              <a:spLocks/>
            </p:cNvSpPr>
            <p:nvPr/>
          </p:nvSpPr>
          <p:spPr bwMode="auto">
            <a:xfrm>
              <a:off x="5541963" y="1666875"/>
              <a:ext cx="184150" cy="160338"/>
            </a:xfrm>
            <a:custGeom>
              <a:avLst/>
              <a:gdLst>
                <a:gd name="T0" fmla="*/ 67 w 69"/>
                <a:gd name="T1" fmla="*/ 53 h 60"/>
                <a:gd name="T2" fmla="*/ 14 w 69"/>
                <a:gd name="T3" fmla="*/ 56 h 60"/>
                <a:gd name="T4" fmla="*/ 9 w 69"/>
                <a:gd name="T5" fmla="*/ 56 h 60"/>
                <a:gd name="T6" fmla="*/ 1 w 69"/>
                <a:gd name="T7" fmla="*/ 51 h 60"/>
                <a:gd name="T8" fmla="*/ 9 w 69"/>
                <a:gd name="T9" fmla="*/ 44 h 60"/>
                <a:gd name="T10" fmla="*/ 47 w 69"/>
                <a:gd name="T11" fmla="*/ 41 h 60"/>
                <a:gd name="T12" fmla="*/ 24 w 69"/>
                <a:gd name="T13" fmla="*/ 18 h 60"/>
                <a:gd name="T14" fmla="*/ 19 w 69"/>
                <a:gd name="T15" fmla="*/ 4 h 60"/>
                <a:gd name="T16" fmla="*/ 33 w 69"/>
                <a:gd name="T17" fmla="*/ 8 h 60"/>
                <a:gd name="T18" fmla="*/ 68 w 69"/>
                <a:gd name="T19" fmla="*/ 46 h 60"/>
                <a:gd name="T20" fmla="*/ 67 w 69"/>
                <a:gd name="T21" fmla="*/ 53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60">
                  <a:moveTo>
                    <a:pt x="67" y="53"/>
                  </a:moveTo>
                  <a:cubicBezTo>
                    <a:pt x="49" y="56"/>
                    <a:pt x="32" y="60"/>
                    <a:pt x="14" y="56"/>
                  </a:cubicBezTo>
                  <a:cubicBezTo>
                    <a:pt x="12" y="56"/>
                    <a:pt x="11" y="56"/>
                    <a:pt x="9" y="56"/>
                  </a:cubicBezTo>
                  <a:cubicBezTo>
                    <a:pt x="6" y="55"/>
                    <a:pt x="1" y="54"/>
                    <a:pt x="1" y="51"/>
                  </a:cubicBezTo>
                  <a:cubicBezTo>
                    <a:pt x="0" y="46"/>
                    <a:pt x="6" y="45"/>
                    <a:pt x="9" y="44"/>
                  </a:cubicBezTo>
                  <a:cubicBezTo>
                    <a:pt x="21" y="41"/>
                    <a:pt x="33" y="42"/>
                    <a:pt x="47" y="41"/>
                  </a:cubicBezTo>
                  <a:cubicBezTo>
                    <a:pt x="39" y="33"/>
                    <a:pt x="31" y="26"/>
                    <a:pt x="24" y="18"/>
                  </a:cubicBezTo>
                  <a:cubicBezTo>
                    <a:pt x="20" y="14"/>
                    <a:pt x="15" y="9"/>
                    <a:pt x="19" y="4"/>
                  </a:cubicBezTo>
                  <a:cubicBezTo>
                    <a:pt x="23" y="0"/>
                    <a:pt x="29" y="5"/>
                    <a:pt x="33" y="8"/>
                  </a:cubicBezTo>
                  <a:cubicBezTo>
                    <a:pt x="47" y="18"/>
                    <a:pt x="60" y="30"/>
                    <a:pt x="68" y="46"/>
                  </a:cubicBezTo>
                  <a:cubicBezTo>
                    <a:pt x="69" y="49"/>
                    <a:pt x="69" y="51"/>
                    <a:pt x="67" y="53"/>
                  </a:cubicBezTo>
                  <a:close/>
                </a:path>
              </a:pathLst>
            </a:custGeom>
            <a:solidFill>
              <a:srgbClr val="7BAE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332161EB-B791-9FA0-08A1-F1E8A3618703}"/>
                </a:ext>
              </a:extLst>
            </p:cNvPr>
            <p:cNvSpPr>
              <a:spLocks/>
            </p:cNvSpPr>
            <p:nvPr/>
          </p:nvSpPr>
          <p:spPr bwMode="auto">
            <a:xfrm>
              <a:off x="5721350" y="1789113"/>
              <a:ext cx="255587" cy="185738"/>
            </a:xfrm>
            <a:custGeom>
              <a:avLst/>
              <a:gdLst>
                <a:gd name="T0" fmla="*/ 0 w 95"/>
                <a:gd name="T1" fmla="*/ 7 h 69"/>
                <a:gd name="T2" fmla="*/ 1 w 95"/>
                <a:gd name="T3" fmla="*/ 0 h 69"/>
                <a:gd name="T4" fmla="*/ 48 w 95"/>
                <a:gd name="T5" fmla="*/ 24 h 69"/>
                <a:gd name="T6" fmla="*/ 63 w 95"/>
                <a:gd name="T7" fmla="*/ 36 h 69"/>
                <a:gd name="T8" fmla="*/ 77 w 95"/>
                <a:gd name="T9" fmla="*/ 53 h 69"/>
                <a:gd name="T10" fmla="*/ 87 w 95"/>
                <a:gd name="T11" fmla="*/ 57 h 69"/>
                <a:gd name="T12" fmla="*/ 95 w 95"/>
                <a:gd name="T13" fmla="*/ 66 h 69"/>
                <a:gd name="T14" fmla="*/ 89 w 95"/>
                <a:gd name="T15" fmla="*/ 69 h 69"/>
                <a:gd name="T16" fmla="*/ 0 w 95"/>
                <a:gd name="T17" fmla="*/ 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 h="69">
                  <a:moveTo>
                    <a:pt x="0" y="7"/>
                  </a:moveTo>
                  <a:cubicBezTo>
                    <a:pt x="0" y="5"/>
                    <a:pt x="1" y="3"/>
                    <a:pt x="1" y="0"/>
                  </a:cubicBezTo>
                  <a:cubicBezTo>
                    <a:pt x="18" y="6"/>
                    <a:pt x="33" y="15"/>
                    <a:pt x="48" y="24"/>
                  </a:cubicBezTo>
                  <a:cubicBezTo>
                    <a:pt x="54" y="26"/>
                    <a:pt x="60" y="29"/>
                    <a:pt x="63" y="36"/>
                  </a:cubicBezTo>
                  <a:cubicBezTo>
                    <a:pt x="68" y="42"/>
                    <a:pt x="73" y="47"/>
                    <a:pt x="77" y="53"/>
                  </a:cubicBezTo>
                  <a:cubicBezTo>
                    <a:pt x="80" y="56"/>
                    <a:pt x="82" y="60"/>
                    <a:pt x="87" y="57"/>
                  </a:cubicBezTo>
                  <a:cubicBezTo>
                    <a:pt x="89" y="60"/>
                    <a:pt x="92" y="63"/>
                    <a:pt x="95" y="66"/>
                  </a:cubicBezTo>
                  <a:cubicBezTo>
                    <a:pt x="93" y="67"/>
                    <a:pt x="91" y="68"/>
                    <a:pt x="89" y="69"/>
                  </a:cubicBezTo>
                  <a:cubicBezTo>
                    <a:pt x="63" y="43"/>
                    <a:pt x="35" y="20"/>
                    <a:pt x="0" y="7"/>
                  </a:cubicBezTo>
                  <a:close/>
                </a:path>
              </a:pathLst>
            </a:custGeom>
            <a:solidFill>
              <a:srgbClr val="4E62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A8D95A74-B208-5B48-E951-05E67CFCAA7D}"/>
                </a:ext>
              </a:extLst>
            </p:cNvPr>
            <p:cNvSpPr>
              <a:spLocks/>
            </p:cNvSpPr>
            <p:nvPr/>
          </p:nvSpPr>
          <p:spPr bwMode="auto">
            <a:xfrm>
              <a:off x="6627813" y="2181225"/>
              <a:ext cx="93662" cy="31750"/>
            </a:xfrm>
            <a:custGeom>
              <a:avLst/>
              <a:gdLst>
                <a:gd name="T0" fmla="*/ 35 w 35"/>
                <a:gd name="T1" fmla="*/ 12 h 12"/>
                <a:gd name="T2" fmla="*/ 1 w 35"/>
                <a:gd name="T3" fmla="*/ 12 h 12"/>
                <a:gd name="T4" fmla="*/ 0 w 35"/>
                <a:gd name="T5" fmla="*/ 10 h 12"/>
                <a:gd name="T6" fmla="*/ 20 w 35"/>
                <a:gd name="T7" fmla="*/ 0 h 12"/>
                <a:gd name="T8" fmla="*/ 35 w 35"/>
                <a:gd name="T9" fmla="*/ 12 h 12"/>
              </a:gdLst>
              <a:ahLst/>
              <a:cxnLst>
                <a:cxn ang="0">
                  <a:pos x="T0" y="T1"/>
                </a:cxn>
                <a:cxn ang="0">
                  <a:pos x="T2" y="T3"/>
                </a:cxn>
                <a:cxn ang="0">
                  <a:pos x="T4" y="T5"/>
                </a:cxn>
                <a:cxn ang="0">
                  <a:pos x="T6" y="T7"/>
                </a:cxn>
                <a:cxn ang="0">
                  <a:pos x="T8" y="T9"/>
                </a:cxn>
              </a:cxnLst>
              <a:rect l="0" t="0" r="r" b="b"/>
              <a:pathLst>
                <a:path w="35" h="12">
                  <a:moveTo>
                    <a:pt x="35" y="12"/>
                  </a:moveTo>
                  <a:cubicBezTo>
                    <a:pt x="23" y="12"/>
                    <a:pt x="12" y="12"/>
                    <a:pt x="1" y="12"/>
                  </a:cubicBezTo>
                  <a:cubicBezTo>
                    <a:pt x="1" y="11"/>
                    <a:pt x="1" y="11"/>
                    <a:pt x="0" y="10"/>
                  </a:cubicBezTo>
                  <a:cubicBezTo>
                    <a:pt x="7" y="7"/>
                    <a:pt x="13" y="3"/>
                    <a:pt x="20" y="0"/>
                  </a:cubicBezTo>
                  <a:cubicBezTo>
                    <a:pt x="20" y="9"/>
                    <a:pt x="29" y="8"/>
                    <a:pt x="35" y="12"/>
                  </a:cubicBezTo>
                  <a:close/>
                </a:path>
              </a:pathLst>
            </a:custGeom>
            <a:solidFill>
              <a:srgbClr val="EBF2D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D8A9E4E5-4547-9588-143C-FCAD51629DDE}"/>
                </a:ext>
              </a:extLst>
            </p:cNvPr>
            <p:cNvSpPr>
              <a:spLocks/>
            </p:cNvSpPr>
            <p:nvPr/>
          </p:nvSpPr>
          <p:spPr bwMode="auto">
            <a:xfrm>
              <a:off x="6286500" y="2751138"/>
              <a:ext cx="23812" cy="87313"/>
            </a:xfrm>
            <a:custGeom>
              <a:avLst/>
              <a:gdLst>
                <a:gd name="T0" fmla="*/ 9 w 9"/>
                <a:gd name="T1" fmla="*/ 0 h 33"/>
                <a:gd name="T2" fmla="*/ 6 w 9"/>
                <a:gd name="T3" fmla="*/ 33 h 33"/>
                <a:gd name="T4" fmla="*/ 3 w 9"/>
                <a:gd name="T5" fmla="*/ 33 h 33"/>
                <a:gd name="T6" fmla="*/ 0 w 9"/>
                <a:gd name="T7" fmla="*/ 0 h 33"/>
                <a:gd name="T8" fmla="*/ 4 w 9"/>
                <a:gd name="T9" fmla="*/ 9 h 33"/>
                <a:gd name="T10" fmla="*/ 9 w 9"/>
                <a:gd name="T11" fmla="*/ 0 h 33"/>
              </a:gdLst>
              <a:ahLst/>
              <a:cxnLst>
                <a:cxn ang="0">
                  <a:pos x="T0" y="T1"/>
                </a:cxn>
                <a:cxn ang="0">
                  <a:pos x="T2" y="T3"/>
                </a:cxn>
                <a:cxn ang="0">
                  <a:pos x="T4" y="T5"/>
                </a:cxn>
                <a:cxn ang="0">
                  <a:pos x="T6" y="T7"/>
                </a:cxn>
                <a:cxn ang="0">
                  <a:pos x="T8" y="T9"/>
                </a:cxn>
                <a:cxn ang="0">
                  <a:pos x="T10" y="T11"/>
                </a:cxn>
              </a:cxnLst>
              <a:rect l="0" t="0" r="r" b="b"/>
              <a:pathLst>
                <a:path w="9" h="33">
                  <a:moveTo>
                    <a:pt x="9" y="0"/>
                  </a:moveTo>
                  <a:cubicBezTo>
                    <a:pt x="8" y="11"/>
                    <a:pt x="7" y="22"/>
                    <a:pt x="6" y="33"/>
                  </a:cubicBezTo>
                  <a:cubicBezTo>
                    <a:pt x="5" y="33"/>
                    <a:pt x="4" y="33"/>
                    <a:pt x="3" y="33"/>
                  </a:cubicBezTo>
                  <a:cubicBezTo>
                    <a:pt x="2" y="22"/>
                    <a:pt x="1" y="11"/>
                    <a:pt x="0" y="0"/>
                  </a:cubicBezTo>
                  <a:cubicBezTo>
                    <a:pt x="1" y="2"/>
                    <a:pt x="2" y="5"/>
                    <a:pt x="4" y="9"/>
                  </a:cubicBezTo>
                  <a:cubicBezTo>
                    <a:pt x="6" y="5"/>
                    <a:pt x="7" y="2"/>
                    <a:pt x="9" y="0"/>
                  </a:cubicBezTo>
                  <a:close/>
                </a:path>
              </a:pathLst>
            </a:custGeom>
            <a:solidFill>
              <a:srgbClr val="E6EE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564F5B2E-FC32-0202-AFA7-A4589A2404E7}"/>
                </a:ext>
              </a:extLst>
            </p:cNvPr>
            <p:cNvSpPr>
              <a:spLocks/>
            </p:cNvSpPr>
            <p:nvPr/>
          </p:nvSpPr>
          <p:spPr bwMode="auto">
            <a:xfrm>
              <a:off x="5849938" y="1819275"/>
              <a:ext cx="41275" cy="66675"/>
            </a:xfrm>
            <a:custGeom>
              <a:avLst/>
              <a:gdLst>
                <a:gd name="T0" fmla="*/ 15 w 15"/>
                <a:gd name="T1" fmla="*/ 25 h 25"/>
                <a:gd name="T2" fmla="*/ 0 w 15"/>
                <a:gd name="T3" fmla="*/ 13 h 25"/>
                <a:gd name="T4" fmla="*/ 4 w 15"/>
                <a:gd name="T5" fmla="*/ 0 h 25"/>
                <a:gd name="T6" fmla="*/ 15 w 15"/>
                <a:gd name="T7" fmla="*/ 25 h 25"/>
              </a:gdLst>
              <a:ahLst/>
              <a:cxnLst>
                <a:cxn ang="0">
                  <a:pos x="T0" y="T1"/>
                </a:cxn>
                <a:cxn ang="0">
                  <a:pos x="T2" y="T3"/>
                </a:cxn>
                <a:cxn ang="0">
                  <a:pos x="T4" y="T5"/>
                </a:cxn>
                <a:cxn ang="0">
                  <a:pos x="T6" y="T7"/>
                </a:cxn>
              </a:cxnLst>
              <a:rect l="0" t="0" r="r" b="b"/>
              <a:pathLst>
                <a:path w="15" h="25">
                  <a:moveTo>
                    <a:pt x="15" y="25"/>
                  </a:moveTo>
                  <a:cubicBezTo>
                    <a:pt x="10" y="21"/>
                    <a:pt x="5" y="17"/>
                    <a:pt x="0" y="13"/>
                  </a:cubicBezTo>
                  <a:cubicBezTo>
                    <a:pt x="8" y="11"/>
                    <a:pt x="0" y="3"/>
                    <a:pt x="4" y="0"/>
                  </a:cubicBezTo>
                  <a:cubicBezTo>
                    <a:pt x="9" y="7"/>
                    <a:pt x="14" y="15"/>
                    <a:pt x="15" y="25"/>
                  </a:cubicBezTo>
                  <a:close/>
                </a:path>
              </a:pathLst>
            </a:custGeom>
            <a:solidFill>
              <a:srgbClr val="E3EB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9">
              <a:extLst>
                <a:ext uri="{FF2B5EF4-FFF2-40B4-BE49-F238E27FC236}">
                  <a16:creationId xmlns:a16="http://schemas.microsoft.com/office/drawing/2014/main" id="{C3C7FA6A-4FFF-D364-583B-93129ECCDFFE}"/>
                </a:ext>
              </a:extLst>
            </p:cNvPr>
            <p:cNvSpPr>
              <a:spLocks/>
            </p:cNvSpPr>
            <p:nvPr/>
          </p:nvSpPr>
          <p:spPr bwMode="auto">
            <a:xfrm>
              <a:off x="5476875" y="4346575"/>
              <a:ext cx="88900" cy="38100"/>
            </a:xfrm>
            <a:custGeom>
              <a:avLst/>
              <a:gdLst>
                <a:gd name="T0" fmla="*/ 0 w 33"/>
                <a:gd name="T1" fmla="*/ 6 h 14"/>
                <a:gd name="T2" fmla="*/ 33 w 33"/>
                <a:gd name="T3" fmla="*/ 0 h 14"/>
                <a:gd name="T4" fmla="*/ 0 w 33"/>
                <a:gd name="T5" fmla="*/ 6 h 14"/>
              </a:gdLst>
              <a:ahLst/>
              <a:cxnLst>
                <a:cxn ang="0">
                  <a:pos x="T0" y="T1"/>
                </a:cxn>
                <a:cxn ang="0">
                  <a:pos x="T2" y="T3"/>
                </a:cxn>
                <a:cxn ang="0">
                  <a:pos x="T4" y="T5"/>
                </a:cxn>
              </a:cxnLst>
              <a:rect l="0" t="0" r="r" b="b"/>
              <a:pathLst>
                <a:path w="33" h="14">
                  <a:moveTo>
                    <a:pt x="0" y="6"/>
                  </a:moveTo>
                  <a:cubicBezTo>
                    <a:pt x="11" y="4"/>
                    <a:pt x="22" y="2"/>
                    <a:pt x="33" y="0"/>
                  </a:cubicBezTo>
                  <a:cubicBezTo>
                    <a:pt x="24" y="14"/>
                    <a:pt x="11" y="5"/>
                    <a:pt x="0" y="6"/>
                  </a:cubicBezTo>
                  <a:close/>
                </a:path>
              </a:pathLst>
            </a:custGeom>
            <a:solidFill>
              <a:srgbClr val="E6EF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0">
              <a:extLst>
                <a:ext uri="{FF2B5EF4-FFF2-40B4-BE49-F238E27FC236}">
                  <a16:creationId xmlns:a16="http://schemas.microsoft.com/office/drawing/2014/main" id="{037D637F-B699-45D9-BA6B-D37C64B9E71C}"/>
                </a:ext>
              </a:extLst>
            </p:cNvPr>
            <p:cNvSpPr>
              <a:spLocks/>
            </p:cNvSpPr>
            <p:nvPr/>
          </p:nvSpPr>
          <p:spPr bwMode="auto">
            <a:xfrm>
              <a:off x="5786438" y="4656138"/>
              <a:ext cx="1028700" cy="1512888"/>
            </a:xfrm>
            <a:custGeom>
              <a:avLst/>
              <a:gdLst>
                <a:gd name="T0" fmla="*/ 188 w 383"/>
                <a:gd name="T1" fmla="*/ 283 h 564"/>
                <a:gd name="T2" fmla="*/ 194 w 383"/>
                <a:gd name="T3" fmla="*/ 281 h 564"/>
                <a:gd name="T4" fmla="*/ 194 w 383"/>
                <a:gd name="T5" fmla="*/ 271 h 564"/>
                <a:gd name="T6" fmla="*/ 194 w 383"/>
                <a:gd name="T7" fmla="*/ 17 h 564"/>
                <a:gd name="T8" fmla="*/ 195 w 383"/>
                <a:gd name="T9" fmla="*/ 2 h 564"/>
                <a:gd name="T10" fmla="*/ 264 w 383"/>
                <a:gd name="T11" fmla="*/ 28 h 564"/>
                <a:gd name="T12" fmla="*/ 306 w 383"/>
                <a:gd name="T13" fmla="*/ 100 h 564"/>
                <a:gd name="T14" fmla="*/ 317 w 383"/>
                <a:gd name="T15" fmla="*/ 194 h 564"/>
                <a:gd name="T16" fmla="*/ 351 w 383"/>
                <a:gd name="T17" fmla="*/ 278 h 564"/>
                <a:gd name="T18" fmla="*/ 377 w 383"/>
                <a:gd name="T19" fmla="*/ 399 h 564"/>
                <a:gd name="T20" fmla="*/ 357 w 383"/>
                <a:gd name="T21" fmla="*/ 467 h 564"/>
                <a:gd name="T22" fmla="*/ 259 w 383"/>
                <a:gd name="T23" fmla="*/ 549 h 564"/>
                <a:gd name="T24" fmla="*/ 124 w 383"/>
                <a:gd name="T25" fmla="*/ 549 h 564"/>
                <a:gd name="T26" fmla="*/ 37 w 383"/>
                <a:gd name="T27" fmla="*/ 477 h 564"/>
                <a:gd name="T28" fmla="*/ 18 w 383"/>
                <a:gd name="T29" fmla="*/ 303 h 564"/>
                <a:gd name="T30" fmla="*/ 41 w 383"/>
                <a:gd name="T31" fmla="*/ 255 h 564"/>
                <a:gd name="T32" fmla="*/ 58 w 383"/>
                <a:gd name="T33" fmla="*/ 173 h 564"/>
                <a:gd name="T34" fmla="*/ 82 w 383"/>
                <a:gd name="T35" fmla="*/ 72 h 564"/>
                <a:gd name="T36" fmla="*/ 172 w 383"/>
                <a:gd name="T37" fmla="*/ 3 h 564"/>
                <a:gd name="T38" fmla="*/ 187 w 383"/>
                <a:gd name="T39" fmla="*/ 15 h 564"/>
                <a:gd name="T40" fmla="*/ 187 w 383"/>
                <a:gd name="T41" fmla="*/ 271 h 564"/>
                <a:gd name="T42" fmla="*/ 188 w 383"/>
                <a:gd name="T43" fmla="*/ 283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83" h="564">
                  <a:moveTo>
                    <a:pt x="188" y="283"/>
                  </a:moveTo>
                  <a:cubicBezTo>
                    <a:pt x="191" y="286"/>
                    <a:pt x="194" y="285"/>
                    <a:pt x="194" y="281"/>
                  </a:cubicBezTo>
                  <a:cubicBezTo>
                    <a:pt x="195" y="278"/>
                    <a:pt x="194" y="275"/>
                    <a:pt x="194" y="271"/>
                  </a:cubicBezTo>
                  <a:cubicBezTo>
                    <a:pt x="194" y="187"/>
                    <a:pt x="194" y="102"/>
                    <a:pt x="194" y="17"/>
                  </a:cubicBezTo>
                  <a:cubicBezTo>
                    <a:pt x="194" y="12"/>
                    <a:pt x="195" y="7"/>
                    <a:pt x="195" y="2"/>
                  </a:cubicBezTo>
                  <a:cubicBezTo>
                    <a:pt x="222" y="0"/>
                    <a:pt x="245" y="10"/>
                    <a:pt x="264" y="28"/>
                  </a:cubicBezTo>
                  <a:cubicBezTo>
                    <a:pt x="286" y="47"/>
                    <a:pt x="298" y="72"/>
                    <a:pt x="306" y="100"/>
                  </a:cubicBezTo>
                  <a:cubicBezTo>
                    <a:pt x="316" y="131"/>
                    <a:pt x="314" y="162"/>
                    <a:pt x="317" y="194"/>
                  </a:cubicBezTo>
                  <a:cubicBezTo>
                    <a:pt x="321" y="225"/>
                    <a:pt x="332" y="253"/>
                    <a:pt x="351" y="278"/>
                  </a:cubicBezTo>
                  <a:cubicBezTo>
                    <a:pt x="379" y="315"/>
                    <a:pt x="383" y="356"/>
                    <a:pt x="377" y="399"/>
                  </a:cubicBezTo>
                  <a:cubicBezTo>
                    <a:pt x="373" y="423"/>
                    <a:pt x="368" y="445"/>
                    <a:pt x="357" y="467"/>
                  </a:cubicBezTo>
                  <a:cubicBezTo>
                    <a:pt x="336" y="508"/>
                    <a:pt x="303" y="535"/>
                    <a:pt x="259" y="549"/>
                  </a:cubicBezTo>
                  <a:cubicBezTo>
                    <a:pt x="214" y="563"/>
                    <a:pt x="169" y="564"/>
                    <a:pt x="124" y="549"/>
                  </a:cubicBezTo>
                  <a:cubicBezTo>
                    <a:pt x="87" y="536"/>
                    <a:pt x="56" y="513"/>
                    <a:pt x="37" y="477"/>
                  </a:cubicBezTo>
                  <a:cubicBezTo>
                    <a:pt x="7" y="422"/>
                    <a:pt x="0" y="364"/>
                    <a:pt x="18" y="303"/>
                  </a:cubicBezTo>
                  <a:cubicBezTo>
                    <a:pt x="23" y="286"/>
                    <a:pt x="34" y="272"/>
                    <a:pt x="41" y="255"/>
                  </a:cubicBezTo>
                  <a:cubicBezTo>
                    <a:pt x="52" y="229"/>
                    <a:pt x="59" y="202"/>
                    <a:pt x="58" y="173"/>
                  </a:cubicBezTo>
                  <a:cubicBezTo>
                    <a:pt x="57" y="137"/>
                    <a:pt x="64" y="103"/>
                    <a:pt x="82" y="72"/>
                  </a:cubicBezTo>
                  <a:cubicBezTo>
                    <a:pt x="102" y="36"/>
                    <a:pt x="131" y="12"/>
                    <a:pt x="172" y="3"/>
                  </a:cubicBezTo>
                  <a:cubicBezTo>
                    <a:pt x="186" y="0"/>
                    <a:pt x="187" y="1"/>
                    <a:pt x="187" y="15"/>
                  </a:cubicBezTo>
                  <a:cubicBezTo>
                    <a:pt x="187" y="100"/>
                    <a:pt x="187" y="185"/>
                    <a:pt x="187" y="271"/>
                  </a:cubicBezTo>
                  <a:cubicBezTo>
                    <a:pt x="187" y="275"/>
                    <a:pt x="186" y="279"/>
                    <a:pt x="188" y="283"/>
                  </a:cubicBezTo>
                  <a:close/>
                </a:path>
              </a:pathLst>
            </a:custGeom>
            <a:solidFill>
              <a:srgbClr val="E2E26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
              <a:extLst>
                <a:ext uri="{FF2B5EF4-FFF2-40B4-BE49-F238E27FC236}">
                  <a16:creationId xmlns:a16="http://schemas.microsoft.com/office/drawing/2014/main" id="{A82112FB-257F-9EB1-0D7E-3E17B7894612}"/>
                </a:ext>
              </a:extLst>
            </p:cNvPr>
            <p:cNvSpPr>
              <a:spLocks/>
            </p:cNvSpPr>
            <p:nvPr/>
          </p:nvSpPr>
          <p:spPr bwMode="auto">
            <a:xfrm>
              <a:off x="5675313" y="4492625"/>
              <a:ext cx="1250950" cy="1838325"/>
            </a:xfrm>
            <a:custGeom>
              <a:avLst/>
              <a:gdLst>
                <a:gd name="T0" fmla="*/ 229 w 465"/>
                <a:gd name="T1" fmla="*/ 344 h 685"/>
                <a:gd name="T2" fmla="*/ 227 w 465"/>
                <a:gd name="T3" fmla="*/ 331 h 685"/>
                <a:gd name="T4" fmla="*/ 227 w 465"/>
                <a:gd name="T5" fmla="*/ 77 h 685"/>
                <a:gd name="T6" fmla="*/ 214 w 465"/>
                <a:gd name="T7" fmla="*/ 67 h 685"/>
                <a:gd name="T8" fmla="*/ 124 w 465"/>
                <a:gd name="T9" fmla="*/ 137 h 685"/>
                <a:gd name="T10" fmla="*/ 102 w 465"/>
                <a:gd name="T11" fmla="*/ 242 h 685"/>
                <a:gd name="T12" fmla="*/ 73 w 465"/>
                <a:gd name="T13" fmla="*/ 341 h 685"/>
                <a:gd name="T14" fmla="*/ 54 w 465"/>
                <a:gd name="T15" fmla="*/ 452 h 685"/>
                <a:gd name="T16" fmla="*/ 69 w 465"/>
                <a:gd name="T17" fmla="*/ 514 h 685"/>
                <a:gd name="T18" fmla="*/ 152 w 465"/>
                <a:gd name="T19" fmla="*/ 601 h 685"/>
                <a:gd name="T20" fmla="*/ 289 w 465"/>
                <a:gd name="T21" fmla="*/ 610 h 685"/>
                <a:gd name="T22" fmla="*/ 386 w 465"/>
                <a:gd name="T23" fmla="*/ 542 h 685"/>
                <a:gd name="T24" fmla="*/ 415 w 465"/>
                <a:gd name="T25" fmla="*/ 459 h 685"/>
                <a:gd name="T26" fmla="*/ 407 w 465"/>
                <a:gd name="T27" fmla="*/ 371 h 685"/>
                <a:gd name="T28" fmla="*/ 375 w 465"/>
                <a:gd name="T29" fmla="*/ 317 h 685"/>
                <a:gd name="T30" fmla="*/ 354 w 465"/>
                <a:gd name="T31" fmla="*/ 239 h 685"/>
                <a:gd name="T32" fmla="*/ 343 w 465"/>
                <a:gd name="T33" fmla="*/ 157 h 685"/>
                <a:gd name="T34" fmla="*/ 244 w 465"/>
                <a:gd name="T35" fmla="*/ 65 h 685"/>
                <a:gd name="T36" fmla="*/ 236 w 465"/>
                <a:gd name="T37" fmla="*/ 63 h 685"/>
                <a:gd name="T38" fmla="*/ 235 w 465"/>
                <a:gd name="T39" fmla="*/ 9 h 685"/>
                <a:gd name="T40" fmla="*/ 245 w 465"/>
                <a:gd name="T41" fmla="*/ 0 h 685"/>
                <a:gd name="T42" fmla="*/ 376 w 465"/>
                <a:gd name="T43" fmla="*/ 122 h 685"/>
                <a:gd name="T44" fmla="*/ 384 w 465"/>
                <a:gd name="T45" fmla="*/ 188 h 685"/>
                <a:gd name="T46" fmla="*/ 433 w 465"/>
                <a:gd name="T47" fmla="*/ 338 h 685"/>
                <a:gd name="T48" fmla="*/ 464 w 465"/>
                <a:gd name="T49" fmla="*/ 427 h 685"/>
                <a:gd name="T50" fmla="*/ 434 w 465"/>
                <a:gd name="T51" fmla="*/ 572 h 685"/>
                <a:gd name="T52" fmla="*/ 283 w 465"/>
                <a:gd name="T53" fmla="*/ 676 h 685"/>
                <a:gd name="T54" fmla="*/ 141 w 465"/>
                <a:gd name="T55" fmla="*/ 665 h 685"/>
                <a:gd name="T56" fmla="*/ 13 w 465"/>
                <a:gd name="T57" fmla="*/ 509 h 685"/>
                <a:gd name="T58" fmla="*/ 18 w 465"/>
                <a:gd name="T59" fmla="*/ 359 h 685"/>
                <a:gd name="T60" fmla="*/ 44 w 465"/>
                <a:gd name="T61" fmla="*/ 307 h 685"/>
                <a:gd name="T62" fmla="*/ 67 w 465"/>
                <a:gd name="T63" fmla="*/ 194 h 685"/>
                <a:gd name="T64" fmla="*/ 105 w 465"/>
                <a:gd name="T65" fmla="*/ 65 h 685"/>
                <a:gd name="T66" fmla="*/ 218 w 465"/>
                <a:gd name="T67" fmla="*/ 1 h 685"/>
                <a:gd name="T68" fmla="*/ 229 w 465"/>
                <a:gd name="T69" fmla="*/ 11 h 685"/>
                <a:gd name="T70" fmla="*/ 229 w 465"/>
                <a:gd name="T71" fmla="*/ 278 h 685"/>
                <a:gd name="T72" fmla="*/ 229 w 465"/>
                <a:gd name="T73" fmla="*/ 344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65" h="685">
                  <a:moveTo>
                    <a:pt x="229" y="344"/>
                  </a:moveTo>
                  <a:cubicBezTo>
                    <a:pt x="225" y="340"/>
                    <a:pt x="227" y="335"/>
                    <a:pt x="227" y="331"/>
                  </a:cubicBezTo>
                  <a:cubicBezTo>
                    <a:pt x="226" y="246"/>
                    <a:pt x="226" y="162"/>
                    <a:pt x="227" y="77"/>
                  </a:cubicBezTo>
                  <a:cubicBezTo>
                    <a:pt x="227" y="68"/>
                    <a:pt x="226" y="64"/>
                    <a:pt x="214" y="67"/>
                  </a:cubicBezTo>
                  <a:cubicBezTo>
                    <a:pt x="173" y="76"/>
                    <a:pt x="145" y="100"/>
                    <a:pt x="124" y="137"/>
                  </a:cubicBezTo>
                  <a:cubicBezTo>
                    <a:pt x="106" y="170"/>
                    <a:pt x="101" y="205"/>
                    <a:pt x="102" y="242"/>
                  </a:cubicBezTo>
                  <a:cubicBezTo>
                    <a:pt x="102" y="278"/>
                    <a:pt x="90" y="311"/>
                    <a:pt x="73" y="341"/>
                  </a:cubicBezTo>
                  <a:cubicBezTo>
                    <a:pt x="53" y="376"/>
                    <a:pt x="50" y="413"/>
                    <a:pt x="54" y="452"/>
                  </a:cubicBezTo>
                  <a:cubicBezTo>
                    <a:pt x="57" y="473"/>
                    <a:pt x="60" y="495"/>
                    <a:pt x="69" y="514"/>
                  </a:cubicBezTo>
                  <a:cubicBezTo>
                    <a:pt x="86" y="553"/>
                    <a:pt x="112" y="583"/>
                    <a:pt x="152" y="601"/>
                  </a:cubicBezTo>
                  <a:cubicBezTo>
                    <a:pt x="197" y="620"/>
                    <a:pt x="242" y="621"/>
                    <a:pt x="289" y="610"/>
                  </a:cubicBezTo>
                  <a:cubicBezTo>
                    <a:pt x="330" y="599"/>
                    <a:pt x="363" y="577"/>
                    <a:pt x="386" y="542"/>
                  </a:cubicBezTo>
                  <a:cubicBezTo>
                    <a:pt x="403" y="517"/>
                    <a:pt x="411" y="489"/>
                    <a:pt x="415" y="459"/>
                  </a:cubicBezTo>
                  <a:cubicBezTo>
                    <a:pt x="419" y="429"/>
                    <a:pt x="419" y="399"/>
                    <a:pt x="407" y="371"/>
                  </a:cubicBezTo>
                  <a:cubicBezTo>
                    <a:pt x="398" y="352"/>
                    <a:pt x="385" y="335"/>
                    <a:pt x="375" y="317"/>
                  </a:cubicBezTo>
                  <a:cubicBezTo>
                    <a:pt x="360" y="293"/>
                    <a:pt x="354" y="266"/>
                    <a:pt x="354" y="239"/>
                  </a:cubicBezTo>
                  <a:cubicBezTo>
                    <a:pt x="353" y="211"/>
                    <a:pt x="351" y="183"/>
                    <a:pt x="343" y="157"/>
                  </a:cubicBezTo>
                  <a:cubicBezTo>
                    <a:pt x="327" y="108"/>
                    <a:pt x="298" y="72"/>
                    <a:pt x="244" y="65"/>
                  </a:cubicBezTo>
                  <a:cubicBezTo>
                    <a:pt x="241" y="65"/>
                    <a:pt x="238" y="63"/>
                    <a:pt x="236" y="63"/>
                  </a:cubicBezTo>
                  <a:cubicBezTo>
                    <a:pt x="236" y="45"/>
                    <a:pt x="236" y="27"/>
                    <a:pt x="235" y="9"/>
                  </a:cubicBezTo>
                  <a:cubicBezTo>
                    <a:pt x="235" y="1"/>
                    <a:pt x="237" y="0"/>
                    <a:pt x="245" y="0"/>
                  </a:cubicBezTo>
                  <a:cubicBezTo>
                    <a:pt x="315" y="5"/>
                    <a:pt x="360" y="52"/>
                    <a:pt x="376" y="122"/>
                  </a:cubicBezTo>
                  <a:cubicBezTo>
                    <a:pt x="382" y="144"/>
                    <a:pt x="384" y="166"/>
                    <a:pt x="384" y="188"/>
                  </a:cubicBezTo>
                  <a:cubicBezTo>
                    <a:pt x="383" y="244"/>
                    <a:pt x="400" y="293"/>
                    <a:pt x="433" y="338"/>
                  </a:cubicBezTo>
                  <a:cubicBezTo>
                    <a:pt x="453" y="364"/>
                    <a:pt x="464" y="394"/>
                    <a:pt x="464" y="427"/>
                  </a:cubicBezTo>
                  <a:cubicBezTo>
                    <a:pt x="465" y="478"/>
                    <a:pt x="458" y="527"/>
                    <a:pt x="434" y="572"/>
                  </a:cubicBezTo>
                  <a:cubicBezTo>
                    <a:pt x="401" y="632"/>
                    <a:pt x="348" y="663"/>
                    <a:pt x="283" y="676"/>
                  </a:cubicBezTo>
                  <a:cubicBezTo>
                    <a:pt x="235" y="685"/>
                    <a:pt x="187" y="683"/>
                    <a:pt x="141" y="665"/>
                  </a:cubicBezTo>
                  <a:cubicBezTo>
                    <a:pt x="70" y="636"/>
                    <a:pt x="29" y="582"/>
                    <a:pt x="13" y="509"/>
                  </a:cubicBezTo>
                  <a:cubicBezTo>
                    <a:pt x="2" y="459"/>
                    <a:pt x="0" y="409"/>
                    <a:pt x="18" y="359"/>
                  </a:cubicBezTo>
                  <a:cubicBezTo>
                    <a:pt x="24" y="341"/>
                    <a:pt x="36" y="325"/>
                    <a:pt x="44" y="307"/>
                  </a:cubicBezTo>
                  <a:cubicBezTo>
                    <a:pt x="60" y="271"/>
                    <a:pt x="68" y="234"/>
                    <a:pt x="67" y="194"/>
                  </a:cubicBezTo>
                  <a:cubicBezTo>
                    <a:pt x="67" y="148"/>
                    <a:pt x="77" y="103"/>
                    <a:pt x="105" y="65"/>
                  </a:cubicBezTo>
                  <a:cubicBezTo>
                    <a:pt x="133" y="27"/>
                    <a:pt x="171" y="6"/>
                    <a:pt x="218" y="1"/>
                  </a:cubicBezTo>
                  <a:cubicBezTo>
                    <a:pt x="227" y="0"/>
                    <a:pt x="229" y="2"/>
                    <a:pt x="229" y="11"/>
                  </a:cubicBezTo>
                  <a:cubicBezTo>
                    <a:pt x="228" y="100"/>
                    <a:pt x="229" y="189"/>
                    <a:pt x="229" y="278"/>
                  </a:cubicBezTo>
                  <a:cubicBezTo>
                    <a:pt x="229" y="300"/>
                    <a:pt x="229" y="322"/>
                    <a:pt x="229" y="344"/>
                  </a:cubicBezTo>
                  <a:close/>
                </a:path>
              </a:pathLst>
            </a:custGeom>
            <a:solidFill>
              <a:srgbClr val="BDD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2">
              <a:extLst>
                <a:ext uri="{FF2B5EF4-FFF2-40B4-BE49-F238E27FC236}">
                  <a16:creationId xmlns:a16="http://schemas.microsoft.com/office/drawing/2014/main" id="{D4B983E7-557E-8AAE-061F-2C26BC13F6AD}"/>
                </a:ext>
              </a:extLst>
            </p:cNvPr>
            <p:cNvSpPr>
              <a:spLocks/>
            </p:cNvSpPr>
            <p:nvPr/>
          </p:nvSpPr>
          <p:spPr bwMode="auto">
            <a:xfrm>
              <a:off x="6035675" y="5407025"/>
              <a:ext cx="522287" cy="652463"/>
            </a:xfrm>
            <a:custGeom>
              <a:avLst/>
              <a:gdLst>
                <a:gd name="T0" fmla="*/ 181 w 194"/>
                <a:gd name="T1" fmla="*/ 63 h 243"/>
                <a:gd name="T2" fmla="*/ 184 w 194"/>
                <a:gd name="T3" fmla="*/ 161 h 243"/>
                <a:gd name="T4" fmla="*/ 134 w 194"/>
                <a:gd name="T5" fmla="*/ 225 h 243"/>
                <a:gd name="T6" fmla="*/ 37 w 194"/>
                <a:gd name="T7" fmla="*/ 200 h 243"/>
                <a:gd name="T8" fmla="*/ 41 w 194"/>
                <a:gd name="T9" fmla="*/ 29 h 243"/>
                <a:gd name="T10" fmla="*/ 72 w 194"/>
                <a:gd name="T11" fmla="*/ 5 h 243"/>
                <a:gd name="T12" fmla="*/ 80 w 194"/>
                <a:gd name="T13" fmla="*/ 10 h 243"/>
                <a:gd name="T14" fmla="*/ 83 w 194"/>
                <a:gd name="T15" fmla="*/ 26 h 243"/>
                <a:gd name="T16" fmla="*/ 90 w 194"/>
                <a:gd name="T17" fmla="*/ 35 h 243"/>
                <a:gd name="T18" fmla="*/ 92 w 194"/>
                <a:gd name="T19" fmla="*/ 42 h 243"/>
                <a:gd name="T20" fmla="*/ 93 w 194"/>
                <a:gd name="T21" fmla="*/ 71 h 243"/>
                <a:gd name="T22" fmla="*/ 100 w 194"/>
                <a:gd name="T23" fmla="*/ 77 h 243"/>
                <a:gd name="T24" fmla="*/ 101 w 194"/>
                <a:gd name="T25" fmla="*/ 80 h 243"/>
                <a:gd name="T26" fmla="*/ 100 w 194"/>
                <a:gd name="T27" fmla="*/ 146 h 243"/>
                <a:gd name="T28" fmla="*/ 111 w 194"/>
                <a:gd name="T29" fmla="*/ 88 h 243"/>
                <a:gd name="T30" fmla="*/ 112 w 194"/>
                <a:gd name="T31" fmla="*/ 82 h 243"/>
                <a:gd name="T32" fmla="*/ 112 w 194"/>
                <a:gd name="T33" fmla="*/ 47 h 243"/>
                <a:gd name="T34" fmla="*/ 115 w 194"/>
                <a:gd name="T35" fmla="*/ 13 h 243"/>
                <a:gd name="T36" fmla="*/ 129 w 194"/>
                <a:gd name="T37" fmla="*/ 4 h 243"/>
                <a:gd name="T38" fmla="*/ 181 w 194"/>
                <a:gd name="T39" fmla="*/ 63 h 2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4" h="243">
                  <a:moveTo>
                    <a:pt x="181" y="63"/>
                  </a:moveTo>
                  <a:cubicBezTo>
                    <a:pt x="193" y="95"/>
                    <a:pt x="194" y="128"/>
                    <a:pt x="184" y="161"/>
                  </a:cubicBezTo>
                  <a:cubicBezTo>
                    <a:pt x="175" y="188"/>
                    <a:pt x="160" y="211"/>
                    <a:pt x="134" y="225"/>
                  </a:cubicBezTo>
                  <a:cubicBezTo>
                    <a:pt x="102" y="243"/>
                    <a:pt x="61" y="232"/>
                    <a:pt x="37" y="200"/>
                  </a:cubicBezTo>
                  <a:cubicBezTo>
                    <a:pt x="0" y="150"/>
                    <a:pt x="2" y="76"/>
                    <a:pt x="41" y="29"/>
                  </a:cubicBezTo>
                  <a:cubicBezTo>
                    <a:pt x="49" y="19"/>
                    <a:pt x="60" y="11"/>
                    <a:pt x="72" y="5"/>
                  </a:cubicBezTo>
                  <a:cubicBezTo>
                    <a:pt x="78" y="3"/>
                    <a:pt x="80" y="4"/>
                    <a:pt x="80" y="10"/>
                  </a:cubicBezTo>
                  <a:cubicBezTo>
                    <a:pt x="81" y="15"/>
                    <a:pt x="82" y="21"/>
                    <a:pt x="83" y="26"/>
                  </a:cubicBezTo>
                  <a:cubicBezTo>
                    <a:pt x="84" y="30"/>
                    <a:pt x="80" y="37"/>
                    <a:pt x="90" y="35"/>
                  </a:cubicBezTo>
                  <a:cubicBezTo>
                    <a:pt x="93" y="35"/>
                    <a:pt x="92" y="40"/>
                    <a:pt x="92" y="42"/>
                  </a:cubicBezTo>
                  <a:cubicBezTo>
                    <a:pt x="92" y="52"/>
                    <a:pt x="93" y="62"/>
                    <a:pt x="93" y="71"/>
                  </a:cubicBezTo>
                  <a:cubicBezTo>
                    <a:pt x="92" y="78"/>
                    <a:pt x="95" y="77"/>
                    <a:pt x="100" y="77"/>
                  </a:cubicBezTo>
                  <a:cubicBezTo>
                    <a:pt x="100" y="78"/>
                    <a:pt x="101" y="79"/>
                    <a:pt x="101" y="80"/>
                  </a:cubicBezTo>
                  <a:cubicBezTo>
                    <a:pt x="99" y="103"/>
                    <a:pt x="106" y="126"/>
                    <a:pt x="100" y="146"/>
                  </a:cubicBezTo>
                  <a:cubicBezTo>
                    <a:pt x="101" y="129"/>
                    <a:pt x="107" y="109"/>
                    <a:pt x="111" y="88"/>
                  </a:cubicBezTo>
                  <a:cubicBezTo>
                    <a:pt x="111" y="86"/>
                    <a:pt x="111" y="84"/>
                    <a:pt x="112" y="82"/>
                  </a:cubicBezTo>
                  <a:cubicBezTo>
                    <a:pt x="115" y="70"/>
                    <a:pt x="109" y="58"/>
                    <a:pt x="112" y="47"/>
                  </a:cubicBezTo>
                  <a:cubicBezTo>
                    <a:pt x="115" y="36"/>
                    <a:pt x="116" y="25"/>
                    <a:pt x="115" y="13"/>
                  </a:cubicBezTo>
                  <a:cubicBezTo>
                    <a:pt x="114" y="3"/>
                    <a:pt x="119" y="0"/>
                    <a:pt x="129" y="4"/>
                  </a:cubicBezTo>
                  <a:cubicBezTo>
                    <a:pt x="156" y="15"/>
                    <a:pt x="172" y="36"/>
                    <a:pt x="181" y="63"/>
                  </a:cubicBezTo>
                  <a:close/>
                </a:path>
              </a:pathLst>
            </a:custGeom>
            <a:solidFill>
              <a:srgbClr val="CC5B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3">
              <a:extLst>
                <a:ext uri="{FF2B5EF4-FFF2-40B4-BE49-F238E27FC236}">
                  <a16:creationId xmlns:a16="http://schemas.microsoft.com/office/drawing/2014/main" id="{2B7C5E5F-8364-7CED-69C1-5581C0AA937D}"/>
                </a:ext>
              </a:extLst>
            </p:cNvPr>
            <p:cNvSpPr>
              <a:spLocks/>
            </p:cNvSpPr>
            <p:nvPr/>
          </p:nvSpPr>
          <p:spPr bwMode="auto">
            <a:xfrm>
              <a:off x="6321425" y="5410200"/>
              <a:ext cx="201612" cy="217488"/>
            </a:xfrm>
            <a:custGeom>
              <a:avLst/>
              <a:gdLst>
                <a:gd name="T0" fmla="*/ 75 w 75"/>
                <a:gd name="T1" fmla="*/ 62 h 81"/>
                <a:gd name="T2" fmla="*/ 34 w 75"/>
                <a:gd name="T3" fmla="*/ 11 h 81"/>
                <a:gd name="T4" fmla="*/ 31 w 75"/>
                <a:gd name="T5" fmla="*/ 9 h 81"/>
                <a:gd name="T6" fmla="*/ 14 w 75"/>
                <a:gd name="T7" fmla="*/ 3 h 81"/>
                <a:gd name="T8" fmla="*/ 12 w 75"/>
                <a:gd name="T9" fmla="*/ 21 h 81"/>
                <a:gd name="T10" fmla="*/ 8 w 75"/>
                <a:gd name="T11" fmla="*/ 45 h 81"/>
                <a:gd name="T12" fmla="*/ 6 w 75"/>
                <a:gd name="T13" fmla="*/ 81 h 81"/>
                <a:gd name="T14" fmla="*/ 8 w 75"/>
                <a:gd name="T15" fmla="*/ 7 h 81"/>
                <a:gd name="T16" fmla="*/ 17 w 75"/>
                <a:gd name="T17" fmla="*/ 0 h 81"/>
                <a:gd name="T18" fmla="*/ 48 w 75"/>
                <a:gd name="T19" fmla="*/ 15 h 81"/>
                <a:gd name="T20" fmla="*/ 75 w 75"/>
                <a:gd name="T21" fmla="*/ 62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81">
                  <a:moveTo>
                    <a:pt x="75" y="62"/>
                  </a:moveTo>
                  <a:cubicBezTo>
                    <a:pt x="65" y="42"/>
                    <a:pt x="54" y="23"/>
                    <a:pt x="34" y="11"/>
                  </a:cubicBezTo>
                  <a:cubicBezTo>
                    <a:pt x="33" y="10"/>
                    <a:pt x="32" y="9"/>
                    <a:pt x="31" y="9"/>
                  </a:cubicBezTo>
                  <a:cubicBezTo>
                    <a:pt x="26" y="6"/>
                    <a:pt x="20" y="0"/>
                    <a:pt x="14" y="3"/>
                  </a:cubicBezTo>
                  <a:cubicBezTo>
                    <a:pt x="9" y="7"/>
                    <a:pt x="11" y="15"/>
                    <a:pt x="12" y="21"/>
                  </a:cubicBezTo>
                  <a:cubicBezTo>
                    <a:pt x="13" y="29"/>
                    <a:pt x="9" y="37"/>
                    <a:pt x="8" y="45"/>
                  </a:cubicBezTo>
                  <a:cubicBezTo>
                    <a:pt x="5" y="57"/>
                    <a:pt x="12" y="69"/>
                    <a:pt x="6" y="81"/>
                  </a:cubicBezTo>
                  <a:cubicBezTo>
                    <a:pt x="0" y="56"/>
                    <a:pt x="9" y="32"/>
                    <a:pt x="8" y="7"/>
                  </a:cubicBezTo>
                  <a:cubicBezTo>
                    <a:pt x="7" y="1"/>
                    <a:pt x="11" y="0"/>
                    <a:pt x="17" y="0"/>
                  </a:cubicBezTo>
                  <a:cubicBezTo>
                    <a:pt x="30" y="0"/>
                    <a:pt x="40" y="8"/>
                    <a:pt x="48" y="15"/>
                  </a:cubicBezTo>
                  <a:cubicBezTo>
                    <a:pt x="61" y="28"/>
                    <a:pt x="74" y="42"/>
                    <a:pt x="75" y="62"/>
                  </a:cubicBezTo>
                  <a:close/>
                </a:path>
              </a:pathLst>
            </a:custGeom>
            <a:solidFill>
              <a:srgbClr val="F1D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4">
              <a:extLst>
                <a:ext uri="{FF2B5EF4-FFF2-40B4-BE49-F238E27FC236}">
                  <a16:creationId xmlns:a16="http://schemas.microsoft.com/office/drawing/2014/main" id="{82105651-E44E-1D7E-0D90-49C035146E94}"/>
                </a:ext>
              </a:extLst>
            </p:cNvPr>
            <p:cNvSpPr>
              <a:spLocks/>
            </p:cNvSpPr>
            <p:nvPr/>
          </p:nvSpPr>
          <p:spPr bwMode="auto">
            <a:xfrm>
              <a:off x="6305550" y="5613400"/>
              <a:ext cx="28575" cy="207963"/>
            </a:xfrm>
            <a:custGeom>
              <a:avLst/>
              <a:gdLst>
                <a:gd name="T0" fmla="*/ 11 w 11"/>
                <a:gd name="T1" fmla="*/ 11 h 77"/>
                <a:gd name="T2" fmla="*/ 1 w 11"/>
                <a:gd name="T3" fmla="*/ 77 h 77"/>
                <a:gd name="T4" fmla="*/ 0 w 11"/>
                <a:gd name="T5" fmla="*/ 77 h 77"/>
                <a:gd name="T6" fmla="*/ 0 w 11"/>
                <a:gd name="T7" fmla="*/ 0 h 77"/>
                <a:gd name="T8" fmla="*/ 3 w 11"/>
                <a:gd name="T9" fmla="*/ 13 h 77"/>
                <a:gd name="T10" fmla="*/ 3 w 11"/>
                <a:gd name="T11" fmla="*/ 35 h 77"/>
                <a:gd name="T12" fmla="*/ 11 w 11"/>
                <a:gd name="T13" fmla="*/ 11 h 77"/>
              </a:gdLst>
              <a:ahLst/>
              <a:cxnLst>
                <a:cxn ang="0">
                  <a:pos x="T0" y="T1"/>
                </a:cxn>
                <a:cxn ang="0">
                  <a:pos x="T2" y="T3"/>
                </a:cxn>
                <a:cxn ang="0">
                  <a:pos x="T4" y="T5"/>
                </a:cxn>
                <a:cxn ang="0">
                  <a:pos x="T6" y="T7"/>
                </a:cxn>
                <a:cxn ang="0">
                  <a:pos x="T8" y="T9"/>
                </a:cxn>
                <a:cxn ang="0">
                  <a:pos x="T10" y="T11"/>
                </a:cxn>
                <a:cxn ang="0">
                  <a:pos x="T12" y="T13"/>
                </a:cxn>
              </a:cxnLst>
              <a:rect l="0" t="0" r="r" b="b"/>
              <a:pathLst>
                <a:path w="11" h="77">
                  <a:moveTo>
                    <a:pt x="11" y="11"/>
                  </a:moveTo>
                  <a:cubicBezTo>
                    <a:pt x="8" y="33"/>
                    <a:pt x="4" y="55"/>
                    <a:pt x="1" y="77"/>
                  </a:cubicBezTo>
                  <a:cubicBezTo>
                    <a:pt x="1" y="77"/>
                    <a:pt x="0" y="77"/>
                    <a:pt x="0" y="77"/>
                  </a:cubicBezTo>
                  <a:cubicBezTo>
                    <a:pt x="0" y="51"/>
                    <a:pt x="0" y="25"/>
                    <a:pt x="0" y="0"/>
                  </a:cubicBezTo>
                  <a:cubicBezTo>
                    <a:pt x="6" y="3"/>
                    <a:pt x="5" y="8"/>
                    <a:pt x="3" y="13"/>
                  </a:cubicBezTo>
                  <a:cubicBezTo>
                    <a:pt x="1" y="20"/>
                    <a:pt x="2" y="26"/>
                    <a:pt x="3" y="35"/>
                  </a:cubicBezTo>
                  <a:cubicBezTo>
                    <a:pt x="11" y="27"/>
                    <a:pt x="2" y="16"/>
                    <a:pt x="11" y="11"/>
                  </a:cubicBezTo>
                  <a:close/>
                </a:path>
              </a:pathLst>
            </a:custGeom>
            <a:solidFill>
              <a:srgbClr val="F1D36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1" name="Grupo 40">
            <a:extLst>
              <a:ext uri="{FF2B5EF4-FFF2-40B4-BE49-F238E27FC236}">
                <a16:creationId xmlns:a16="http://schemas.microsoft.com/office/drawing/2014/main" id="{B7B4FB94-5C14-76E7-8E8D-8F54EF919B00}"/>
              </a:ext>
            </a:extLst>
          </p:cNvPr>
          <p:cNvGrpSpPr/>
          <p:nvPr/>
        </p:nvGrpSpPr>
        <p:grpSpPr>
          <a:xfrm rot="19962539">
            <a:off x="10717213" y="188913"/>
            <a:ext cx="1314450" cy="1284287"/>
            <a:chOff x="10717213" y="188913"/>
            <a:chExt cx="1314450" cy="1284287"/>
          </a:xfrm>
        </p:grpSpPr>
        <p:sp>
          <p:nvSpPr>
            <p:cNvPr id="31" name="Freeform 28">
              <a:extLst>
                <a:ext uri="{FF2B5EF4-FFF2-40B4-BE49-F238E27FC236}">
                  <a16:creationId xmlns:a16="http://schemas.microsoft.com/office/drawing/2014/main" id="{F11B271B-4597-4665-4BFA-99312E334E73}"/>
                </a:ext>
              </a:extLst>
            </p:cNvPr>
            <p:cNvSpPr>
              <a:spLocks/>
            </p:cNvSpPr>
            <p:nvPr/>
          </p:nvSpPr>
          <p:spPr bwMode="auto">
            <a:xfrm>
              <a:off x="10717213" y="188913"/>
              <a:ext cx="852488" cy="1135063"/>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9">
              <a:extLst>
                <a:ext uri="{FF2B5EF4-FFF2-40B4-BE49-F238E27FC236}">
                  <a16:creationId xmlns:a16="http://schemas.microsoft.com/office/drawing/2014/main" id="{4FEB3430-BA7F-F645-4EA0-A1F34702E8F2}"/>
                </a:ext>
              </a:extLst>
            </p:cNvPr>
            <p:cNvSpPr>
              <a:spLocks/>
            </p:cNvSpPr>
            <p:nvPr/>
          </p:nvSpPr>
          <p:spPr bwMode="auto">
            <a:xfrm>
              <a:off x="11149013" y="249238"/>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0">
              <a:extLst>
                <a:ext uri="{FF2B5EF4-FFF2-40B4-BE49-F238E27FC236}">
                  <a16:creationId xmlns:a16="http://schemas.microsoft.com/office/drawing/2014/main" id="{F7766BCD-6BE4-5937-CECA-FAF855A1FADE}"/>
                </a:ext>
              </a:extLst>
            </p:cNvPr>
            <p:cNvSpPr>
              <a:spLocks/>
            </p:cNvSpPr>
            <p:nvPr/>
          </p:nvSpPr>
          <p:spPr bwMode="auto">
            <a:xfrm>
              <a:off x="11110913" y="1209675"/>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1">
              <a:extLst>
                <a:ext uri="{FF2B5EF4-FFF2-40B4-BE49-F238E27FC236}">
                  <a16:creationId xmlns:a16="http://schemas.microsoft.com/office/drawing/2014/main" id="{D382D4D3-6079-C4C7-1C10-C3BF728DBCB2}"/>
                </a:ext>
              </a:extLst>
            </p:cNvPr>
            <p:cNvSpPr>
              <a:spLocks/>
            </p:cNvSpPr>
            <p:nvPr/>
          </p:nvSpPr>
          <p:spPr bwMode="auto">
            <a:xfrm>
              <a:off x="10726738" y="200025"/>
              <a:ext cx="909638" cy="957263"/>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2">
              <a:extLst>
                <a:ext uri="{FF2B5EF4-FFF2-40B4-BE49-F238E27FC236}">
                  <a16:creationId xmlns:a16="http://schemas.microsoft.com/office/drawing/2014/main" id="{BE7D052A-0F67-041C-A6F3-2E1EC3016969}"/>
                </a:ext>
              </a:extLst>
            </p:cNvPr>
            <p:cNvSpPr>
              <a:spLocks/>
            </p:cNvSpPr>
            <p:nvPr/>
          </p:nvSpPr>
          <p:spPr bwMode="auto">
            <a:xfrm>
              <a:off x="11050588" y="698500"/>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3">
              <a:extLst>
                <a:ext uri="{FF2B5EF4-FFF2-40B4-BE49-F238E27FC236}">
                  <a16:creationId xmlns:a16="http://schemas.microsoft.com/office/drawing/2014/main" id="{043F7028-BE49-DB2E-4E75-826B5A7DE7A2}"/>
                </a:ext>
              </a:extLst>
            </p:cNvPr>
            <p:cNvSpPr>
              <a:spLocks/>
            </p:cNvSpPr>
            <p:nvPr/>
          </p:nvSpPr>
          <p:spPr bwMode="auto">
            <a:xfrm>
              <a:off x="11006138" y="936625"/>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4">
              <a:extLst>
                <a:ext uri="{FF2B5EF4-FFF2-40B4-BE49-F238E27FC236}">
                  <a16:creationId xmlns:a16="http://schemas.microsoft.com/office/drawing/2014/main" id="{667661D1-D37F-879A-32A9-081649FC1292}"/>
                </a:ext>
              </a:extLst>
            </p:cNvPr>
            <p:cNvSpPr>
              <a:spLocks/>
            </p:cNvSpPr>
            <p:nvPr/>
          </p:nvSpPr>
          <p:spPr bwMode="auto">
            <a:xfrm>
              <a:off x="11926888" y="827088"/>
              <a:ext cx="19050" cy="57150"/>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5">
              <a:extLst>
                <a:ext uri="{FF2B5EF4-FFF2-40B4-BE49-F238E27FC236}">
                  <a16:creationId xmlns:a16="http://schemas.microsoft.com/office/drawing/2014/main" id="{2B189124-EA54-90F6-6EFA-E88E9DA183E9}"/>
                </a:ext>
              </a:extLst>
            </p:cNvPr>
            <p:cNvSpPr>
              <a:spLocks/>
            </p:cNvSpPr>
            <p:nvPr/>
          </p:nvSpPr>
          <p:spPr bwMode="auto">
            <a:xfrm>
              <a:off x="11264901" y="841375"/>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6">
              <a:extLst>
                <a:ext uri="{FF2B5EF4-FFF2-40B4-BE49-F238E27FC236}">
                  <a16:creationId xmlns:a16="http://schemas.microsoft.com/office/drawing/2014/main" id="{7954C72B-045F-EBDF-DD63-F45825BB8A9F}"/>
                </a:ext>
              </a:extLst>
            </p:cNvPr>
            <p:cNvSpPr>
              <a:spLocks/>
            </p:cNvSpPr>
            <p:nvPr/>
          </p:nvSpPr>
          <p:spPr bwMode="auto">
            <a:xfrm>
              <a:off x="11123613" y="1206500"/>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7">
              <a:extLst>
                <a:ext uri="{FF2B5EF4-FFF2-40B4-BE49-F238E27FC236}">
                  <a16:creationId xmlns:a16="http://schemas.microsoft.com/office/drawing/2014/main" id="{B480334F-30CA-E89C-BA55-5C5E5D8A721F}"/>
                </a:ext>
              </a:extLst>
            </p:cNvPr>
            <p:cNvSpPr>
              <a:spLocks/>
            </p:cNvSpPr>
            <p:nvPr/>
          </p:nvSpPr>
          <p:spPr bwMode="auto">
            <a:xfrm>
              <a:off x="11269663" y="855663"/>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293598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ángulo 130">
            <a:extLst>
              <a:ext uri="{FF2B5EF4-FFF2-40B4-BE49-F238E27FC236}">
                <a16:creationId xmlns:a16="http://schemas.microsoft.com/office/drawing/2014/main" id="{1F4E891A-E06E-4D4E-A708-9D62D0C342B7}"/>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7" name="Rectángulo 130">
            <a:extLst>
              <a:ext uri="{FF2B5EF4-FFF2-40B4-BE49-F238E27FC236}">
                <a16:creationId xmlns:a16="http://schemas.microsoft.com/office/drawing/2014/main" id="{BADE0FD8-2A48-40E4-BBC4-FF2E86B81ADA}"/>
              </a:ext>
            </a:extLst>
          </p:cNvPr>
          <p:cNvSpPr/>
          <p:nvPr/>
        </p:nvSpPr>
        <p:spPr>
          <a:xfrm rot="5400000">
            <a:off x="8852933" y="-47998"/>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E9D44700-F78E-184B-8DFF-117317E1A4F1}"/>
              </a:ext>
            </a:extLst>
          </p:cNvPr>
          <p:cNvSpPr>
            <a:spLocks noGrp="1"/>
          </p:cNvSpPr>
          <p:nvPr>
            <p:ph type="title"/>
          </p:nvPr>
        </p:nvSpPr>
        <p:spPr/>
        <p:txBody>
          <a:bodyPr>
            <a:normAutofit/>
          </a:bodyPr>
          <a:lstStyle/>
          <a:p>
            <a:r>
              <a:rPr lang="es-ES" sz="4400" dirty="0"/>
              <a:t>Three ways to use </a:t>
            </a:r>
            <a:br>
              <a:rPr lang="es-ES" sz="4400" dirty="0"/>
            </a:br>
            <a:r>
              <a:rPr lang="es-ES" sz="4400" dirty="0"/>
              <a:t>benchmarking</a:t>
            </a:r>
          </a:p>
        </p:txBody>
      </p:sp>
      <p:sp>
        <p:nvSpPr>
          <p:cNvPr id="3" name="Marcador de contenido 2">
            <a:extLst>
              <a:ext uri="{FF2B5EF4-FFF2-40B4-BE49-F238E27FC236}">
                <a16:creationId xmlns:a16="http://schemas.microsoft.com/office/drawing/2014/main" id="{17FD88CD-AE2D-A243-8013-C8331AADA923}"/>
              </a:ext>
            </a:extLst>
          </p:cNvPr>
          <p:cNvSpPr>
            <a:spLocks noGrp="1"/>
          </p:cNvSpPr>
          <p:nvPr>
            <p:ph idx="1"/>
          </p:nvPr>
        </p:nvSpPr>
        <p:spPr>
          <a:xfrm>
            <a:off x="838200" y="1756093"/>
            <a:ext cx="5473700" cy="2634743"/>
          </a:xfrm>
        </p:spPr>
        <p:txBody>
          <a:bodyPr>
            <a:noAutofit/>
          </a:bodyPr>
          <a:lstStyle/>
          <a:p>
            <a:pPr marL="0" indent="0">
              <a:lnSpc>
                <a:spcPct val="150000"/>
              </a:lnSpc>
              <a:buNone/>
            </a:pPr>
            <a:r>
              <a:rPr lang="es-ES" sz="1600" noProof="1"/>
              <a:t>This compares </a:t>
            </a:r>
            <a:r>
              <a:rPr lang="es-ES" sz="1600" b="1" noProof="1"/>
              <a:t>strategies</a:t>
            </a:r>
            <a:r>
              <a:rPr lang="es-ES" sz="1600" noProof="1"/>
              <a:t>, </a:t>
            </a:r>
            <a:r>
              <a:rPr lang="es-ES" sz="1600" b="1" noProof="1"/>
              <a:t>business approaches </a:t>
            </a:r>
            <a:r>
              <a:rPr lang="es-ES" sz="1600" noProof="1"/>
              <a:t>and </a:t>
            </a:r>
            <a:r>
              <a:rPr lang="es-ES" sz="1600" b="1" noProof="1"/>
              <a:t>business models </a:t>
            </a:r>
            <a:r>
              <a:rPr lang="es-ES" sz="1600" noProof="1"/>
              <a:t>in order to strengthen your own strategic planning and determine </a:t>
            </a:r>
            <a:r>
              <a:rPr lang="es-ES" sz="1600" b="1" noProof="1"/>
              <a:t>your strategic priorities</a:t>
            </a:r>
            <a:r>
              <a:rPr lang="es-ES" sz="1600" noProof="1"/>
              <a:t>. The idea is to understand what strategies underpin successful companies (or teams or business units) and then compare these strategies with your own to identify ways you can be more competitive.</a:t>
            </a:r>
          </a:p>
        </p:txBody>
      </p:sp>
      <p:sp>
        <p:nvSpPr>
          <p:cNvPr id="5" name="Marcador de contenido 2">
            <a:extLst>
              <a:ext uri="{FF2B5EF4-FFF2-40B4-BE49-F238E27FC236}">
                <a16:creationId xmlns:a16="http://schemas.microsoft.com/office/drawing/2014/main" id="{7FA05EBA-27B5-8747-9C00-48CF608EA34D}"/>
              </a:ext>
            </a:extLst>
          </p:cNvPr>
          <p:cNvSpPr txBox="1">
            <a:spLocks/>
          </p:cNvSpPr>
          <p:nvPr/>
        </p:nvSpPr>
        <p:spPr>
          <a:xfrm>
            <a:off x="7596189" y="5426644"/>
            <a:ext cx="3340510" cy="120940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es-ES" b="1" dirty="0">
                <a:solidFill>
                  <a:srgbClr val="FFC000"/>
                </a:solidFill>
              </a:rPr>
              <a:t>Strategic benchmarking</a:t>
            </a:r>
          </a:p>
        </p:txBody>
      </p:sp>
      <p:sp>
        <p:nvSpPr>
          <p:cNvPr id="4" name="Elipse 3">
            <a:extLst>
              <a:ext uri="{FF2B5EF4-FFF2-40B4-BE49-F238E27FC236}">
                <a16:creationId xmlns:a16="http://schemas.microsoft.com/office/drawing/2014/main" id="{8EBDEABA-F272-B24B-A4BD-BED756F22707}"/>
              </a:ext>
            </a:extLst>
          </p:cNvPr>
          <p:cNvSpPr/>
          <p:nvPr/>
        </p:nvSpPr>
        <p:spPr>
          <a:xfrm>
            <a:off x="7744975" y="2204492"/>
            <a:ext cx="3042938" cy="3042937"/>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4" name="Marcador de contenido 2">
            <a:extLst>
              <a:ext uri="{FF2B5EF4-FFF2-40B4-BE49-F238E27FC236}">
                <a16:creationId xmlns:a16="http://schemas.microsoft.com/office/drawing/2014/main" id="{A0B65AED-7905-448D-BCAD-1B84A8D62C5E}"/>
              </a:ext>
            </a:extLst>
          </p:cNvPr>
          <p:cNvSpPr txBox="1">
            <a:spLocks/>
          </p:cNvSpPr>
          <p:nvPr/>
        </p:nvSpPr>
        <p:spPr>
          <a:xfrm>
            <a:off x="838200" y="4109273"/>
            <a:ext cx="5473700" cy="263474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es-ES" sz="1600" noProof="1"/>
              <a:t>This compares </a:t>
            </a:r>
            <a:r>
              <a:rPr lang="es-ES" sz="1600" b="1" noProof="1"/>
              <a:t>strategies</a:t>
            </a:r>
            <a:r>
              <a:rPr lang="es-ES" sz="1600" noProof="1"/>
              <a:t>, </a:t>
            </a:r>
            <a:r>
              <a:rPr lang="es-ES" sz="1600" b="1" noProof="1"/>
              <a:t>business approaches </a:t>
            </a:r>
            <a:r>
              <a:rPr lang="es-ES" sz="1600" noProof="1"/>
              <a:t>and </a:t>
            </a:r>
            <a:r>
              <a:rPr lang="es-ES" sz="1600" b="1" noProof="1"/>
              <a:t>business models </a:t>
            </a:r>
            <a:r>
              <a:rPr lang="es-ES" sz="1600" noProof="1"/>
              <a:t>in order to strengthen your own strategic planning and determine </a:t>
            </a:r>
            <a:r>
              <a:rPr lang="es-ES" sz="1600" b="1" noProof="1"/>
              <a:t>your strategic priorities</a:t>
            </a:r>
            <a:r>
              <a:rPr lang="es-ES" sz="1600" noProof="1"/>
              <a:t>. The idea is to understand what strategies underpin successful companies (or teams or business units) and then compare these strategies with your own to identify ways you can be more competitive.</a:t>
            </a:r>
          </a:p>
        </p:txBody>
      </p:sp>
      <p:grpSp>
        <p:nvGrpSpPr>
          <p:cNvPr id="14" name="Grupo 13">
            <a:extLst>
              <a:ext uri="{FF2B5EF4-FFF2-40B4-BE49-F238E27FC236}">
                <a16:creationId xmlns:a16="http://schemas.microsoft.com/office/drawing/2014/main" id="{7129719F-3FC3-0A33-9313-A3CC3C80A9F7}"/>
              </a:ext>
            </a:extLst>
          </p:cNvPr>
          <p:cNvGrpSpPr/>
          <p:nvPr/>
        </p:nvGrpSpPr>
        <p:grpSpPr>
          <a:xfrm>
            <a:off x="8102601" y="1738312"/>
            <a:ext cx="2268537" cy="3440113"/>
            <a:chOff x="8102601" y="1738312"/>
            <a:chExt cx="2268537" cy="3440113"/>
          </a:xfrm>
        </p:grpSpPr>
        <p:sp>
          <p:nvSpPr>
            <p:cNvPr id="8" name="Freeform 5">
              <a:extLst>
                <a:ext uri="{FF2B5EF4-FFF2-40B4-BE49-F238E27FC236}">
                  <a16:creationId xmlns:a16="http://schemas.microsoft.com/office/drawing/2014/main" id="{3E2FA87A-35BD-39EE-14DC-93FBC65E3DBA}"/>
                </a:ext>
              </a:extLst>
            </p:cNvPr>
            <p:cNvSpPr>
              <a:spLocks/>
            </p:cNvSpPr>
            <p:nvPr/>
          </p:nvSpPr>
          <p:spPr bwMode="auto">
            <a:xfrm>
              <a:off x="8102601" y="2082800"/>
              <a:ext cx="2268537" cy="3095625"/>
            </a:xfrm>
            <a:custGeom>
              <a:avLst/>
              <a:gdLst>
                <a:gd name="T0" fmla="*/ 363 w 531"/>
                <a:gd name="T1" fmla="*/ 20 h 726"/>
                <a:gd name="T2" fmla="*/ 411 w 531"/>
                <a:gd name="T3" fmla="*/ 41 h 726"/>
                <a:gd name="T4" fmla="*/ 426 w 531"/>
                <a:gd name="T5" fmla="*/ 73 h 726"/>
                <a:gd name="T6" fmla="*/ 488 w 531"/>
                <a:gd name="T7" fmla="*/ 293 h 726"/>
                <a:gd name="T8" fmla="*/ 530 w 531"/>
                <a:gd name="T9" fmla="*/ 471 h 726"/>
                <a:gd name="T10" fmla="*/ 345 w 531"/>
                <a:gd name="T11" fmla="*/ 701 h 726"/>
                <a:gd name="T12" fmla="*/ 79 w 531"/>
                <a:gd name="T13" fmla="*/ 640 h 726"/>
                <a:gd name="T14" fmla="*/ 7 w 531"/>
                <a:gd name="T15" fmla="*/ 429 h 726"/>
                <a:gd name="T16" fmla="*/ 87 w 531"/>
                <a:gd name="T17" fmla="*/ 164 h 726"/>
                <a:gd name="T18" fmla="*/ 196 w 531"/>
                <a:gd name="T19" fmla="*/ 33 h 726"/>
                <a:gd name="T20" fmla="*/ 286 w 531"/>
                <a:gd name="T21" fmla="*/ 0 h 726"/>
                <a:gd name="T22" fmla="*/ 326 w 531"/>
                <a:gd name="T23" fmla="*/ 10 h 726"/>
                <a:gd name="T24" fmla="*/ 363 w 531"/>
                <a:gd name="T25" fmla="*/ 20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31" h="726">
                  <a:moveTo>
                    <a:pt x="363" y="20"/>
                  </a:moveTo>
                  <a:cubicBezTo>
                    <a:pt x="381" y="23"/>
                    <a:pt x="398" y="28"/>
                    <a:pt x="411" y="41"/>
                  </a:cubicBezTo>
                  <a:cubicBezTo>
                    <a:pt x="420" y="50"/>
                    <a:pt x="426" y="61"/>
                    <a:pt x="426" y="73"/>
                  </a:cubicBezTo>
                  <a:cubicBezTo>
                    <a:pt x="424" y="153"/>
                    <a:pt x="452" y="224"/>
                    <a:pt x="488" y="293"/>
                  </a:cubicBezTo>
                  <a:cubicBezTo>
                    <a:pt x="516" y="349"/>
                    <a:pt x="531" y="408"/>
                    <a:pt x="530" y="471"/>
                  </a:cubicBezTo>
                  <a:cubicBezTo>
                    <a:pt x="529" y="583"/>
                    <a:pt x="459" y="673"/>
                    <a:pt x="345" y="701"/>
                  </a:cubicBezTo>
                  <a:cubicBezTo>
                    <a:pt x="247" y="726"/>
                    <a:pt x="156" y="710"/>
                    <a:pt x="79" y="640"/>
                  </a:cubicBezTo>
                  <a:cubicBezTo>
                    <a:pt x="16" y="584"/>
                    <a:pt x="0" y="510"/>
                    <a:pt x="7" y="429"/>
                  </a:cubicBezTo>
                  <a:cubicBezTo>
                    <a:pt x="15" y="336"/>
                    <a:pt x="42" y="247"/>
                    <a:pt x="87" y="164"/>
                  </a:cubicBezTo>
                  <a:cubicBezTo>
                    <a:pt x="115" y="114"/>
                    <a:pt x="149" y="68"/>
                    <a:pt x="196" y="33"/>
                  </a:cubicBezTo>
                  <a:cubicBezTo>
                    <a:pt x="223" y="14"/>
                    <a:pt x="252" y="1"/>
                    <a:pt x="286" y="0"/>
                  </a:cubicBezTo>
                  <a:cubicBezTo>
                    <a:pt x="301" y="0"/>
                    <a:pt x="314" y="4"/>
                    <a:pt x="326" y="10"/>
                  </a:cubicBezTo>
                  <a:cubicBezTo>
                    <a:pt x="339" y="12"/>
                    <a:pt x="352" y="14"/>
                    <a:pt x="363" y="20"/>
                  </a:cubicBezTo>
                  <a:close/>
                </a:path>
              </a:pathLst>
            </a:custGeom>
            <a:solidFill>
              <a:srgbClr val="558B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26E86835-C34C-0C3B-4647-EEEC97E6BB6D}"/>
                </a:ext>
              </a:extLst>
            </p:cNvPr>
            <p:cNvSpPr>
              <a:spLocks/>
            </p:cNvSpPr>
            <p:nvPr/>
          </p:nvSpPr>
          <p:spPr bwMode="auto">
            <a:xfrm>
              <a:off x="9494838" y="1738312"/>
              <a:ext cx="333375" cy="430213"/>
            </a:xfrm>
            <a:custGeom>
              <a:avLst/>
              <a:gdLst>
                <a:gd name="T0" fmla="*/ 37 w 78"/>
                <a:gd name="T1" fmla="*/ 101 h 101"/>
                <a:gd name="T2" fmla="*/ 0 w 78"/>
                <a:gd name="T3" fmla="*/ 91 h 101"/>
                <a:gd name="T4" fmla="*/ 36 w 78"/>
                <a:gd name="T5" fmla="*/ 18 h 101"/>
                <a:gd name="T6" fmla="*/ 66 w 78"/>
                <a:gd name="T7" fmla="*/ 10 h 101"/>
                <a:gd name="T8" fmla="*/ 65 w 78"/>
                <a:gd name="T9" fmla="*/ 42 h 101"/>
                <a:gd name="T10" fmla="*/ 37 w 78"/>
                <a:gd name="T11" fmla="*/ 101 h 101"/>
              </a:gdLst>
              <a:ahLst/>
              <a:cxnLst>
                <a:cxn ang="0">
                  <a:pos x="T0" y="T1"/>
                </a:cxn>
                <a:cxn ang="0">
                  <a:pos x="T2" y="T3"/>
                </a:cxn>
                <a:cxn ang="0">
                  <a:pos x="T4" y="T5"/>
                </a:cxn>
                <a:cxn ang="0">
                  <a:pos x="T6" y="T7"/>
                </a:cxn>
                <a:cxn ang="0">
                  <a:pos x="T8" y="T9"/>
                </a:cxn>
                <a:cxn ang="0">
                  <a:pos x="T10" y="T11"/>
                </a:cxn>
              </a:cxnLst>
              <a:rect l="0" t="0" r="r" b="b"/>
              <a:pathLst>
                <a:path w="78" h="101">
                  <a:moveTo>
                    <a:pt x="37" y="101"/>
                  </a:moveTo>
                  <a:cubicBezTo>
                    <a:pt x="24" y="101"/>
                    <a:pt x="11" y="101"/>
                    <a:pt x="0" y="91"/>
                  </a:cubicBezTo>
                  <a:cubicBezTo>
                    <a:pt x="8" y="65"/>
                    <a:pt x="18" y="39"/>
                    <a:pt x="36" y="18"/>
                  </a:cubicBezTo>
                  <a:cubicBezTo>
                    <a:pt x="44" y="8"/>
                    <a:pt x="54" y="0"/>
                    <a:pt x="66" y="10"/>
                  </a:cubicBezTo>
                  <a:cubicBezTo>
                    <a:pt x="78" y="20"/>
                    <a:pt x="73" y="31"/>
                    <a:pt x="65" y="42"/>
                  </a:cubicBezTo>
                  <a:cubicBezTo>
                    <a:pt x="50" y="59"/>
                    <a:pt x="42" y="79"/>
                    <a:pt x="37" y="101"/>
                  </a:cubicBezTo>
                  <a:close/>
                </a:path>
              </a:pathLst>
            </a:custGeom>
            <a:solidFill>
              <a:srgbClr val="7A57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3896581A-BF28-C447-47B0-880ED7A21BEA}"/>
                </a:ext>
              </a:extLst>
            </p:cNvPr>
            <p:cNvSpPr>
              <a:spLocks/>
            </p:cNvSpPr>
            <p:nvPr/>
          </p:nvSpPr>
          <p:spPr bwMode="auto">
            <a:xfrm>
              <a:off x="8281988" y="2219325"/>
              <a:ext cx="2020887" cy="2801938"/>
            </a:xfrm>
            <a:custGeom>
              <a:avLst/>
              <a:gdLst>
                <a:gd name="T0" fmla="*/ 0 w 473"/>
                <a:gd name="T1" fmla="*/ 427 h 657"/>
                <a:gd name="T2" fmla="*/ 152 w 473"/>
                <a:gd name="T3" fmla="*/ 51 h 657"/>
                <a:gd name="T4" fmla="*/ 210 w 473"/>
                <a:gd name="T5" fmla="*/ 12 h 657"/>
                <a:gd name="T6" fmla="*/ 274 w 473"/>
                <a:gd name="T7" fmla="*/ 16 h 657"/>
                <a:gd name="T8" fmla="*/ 312 w 473"/>
                <a:gd name="T9" fmla="*/ 25 h 657"/>
                <a:gd name="T10" fmla="*/ 348 w 473"/>
                <a:gd name="T11" fmla="*/ 62 h 657"/>
                <a:gd name="T12" fmla="*/ 392 w 473"/>
                <a:gd name="T13" fmla="*/ 234 h 657"/>
                <a:gd name="T14" fmla="*/ 446 w 473"/>
                <a:gd name="T15" fmla="*/ 375 h 657"/>
                <a:gd name="T16" fmla="*/ 272 w 473"/>
                <a:gd name="T17" fmla="*/ 638 h 657"/>
                <a:gd name="T18" fmla="*/ 21 w 473"/>
                <a:gd name="T19" fmla="*/ 526 h 657"/>
                <a:gd name="T20" fmla="*/ 0 w 473"/>
                <a:gd name="T21" fmla="*/ 427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73" h="657">
                  <a:moveTo>
                    <a:pt x="0" y="427"/>
                  </a:moveTo>
                  <a:cubicBezTo>
                    <a:pt x="10" y="289"/>
                    <a:pt x="50" y="158"/>
                    <a:pt x="152" y="51"/>
                  </a:cubicBezTo>
                  <a:cubicBezTo>
                    <a:pt x="169" y="34"/>
                    <a:pt x="188" y="21"/>
                    <a:pt x="210" y="12"/>
                  </a:cubicBezTo>
                  <a:cubicBezTo>
                    <a:pt x="232" y="4"/>
                    <a:pt x="253" y="0"/>
                    <a:pt x="274" y="16"/>
                  </a:cubicBezTo>
                  <a:cubicBezTo>
                    <a:pt x="285" y="24"/>
                    <a:pt x="299" y="24"/>
                    <a:pt x="312" y="25"/>
                  </a:cubicBezTo>
                  <a:cubicBezTo>
                    <a:pt x="339" y="26"/>
                    <a:pt x="348" y="35"/>
                    <a:pt x="348" y="62"/>
                  </a:cubicBezTo>
                  <a:cubicBezTo>
                    <a:pt x="349" y="123"/>
                    <a:pt x="366" y="179"/>
                    <a:pt x="392" y="234"/>
                  </a:cubicBezTo>
                  <a:cubicBezTo>
                    <a:pt x="413" y="279"/>
                    <a:pt x="436" y="324"/>
                    <a:pt x="446" y="375"/>
                  </a:cubicBezTo>
                  <a:cubicBezTo>
                    <a:pt x="473" y="507"/>
                    <a:pt x="406" y="614"/>
                    <a:pt x="272" y="638"/>
                  </a:cubicBezTo>
                  <a:cubicBezTo>
                    <a:pt x="171" y="657"/>
                    <a:pt x="66" y="616"/>
                    <a:pt x="21" y="526"/>
                  </a:cubicBezTo>
                  <a:cubicBezTo>
                    <a:pt x="7" y="497"/>
                    <a:pt x="2" y="465"/>
                    <a:pt x="0" y="427"/>
                  </a:cubicBezTo>
                  <a:close/>
                </a:path>
              </a:pathLst>
            </a:custGeom>
            <a:solidFill>
              <a:srgbClr val="DAE1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4B515CB4-91F7-7900-F0D1-D75335975455}"/>
                </a:ext>
              </a:extLst>
            </p:cNvPr>
            <p:cNvSpPr>
              <a:spLocks/>
            </p:cNvSpPr>
            <p:nvPr/>
          </p:nvSpPr>
          <p:spPr bwMode="auto">
            <a:xfrm>
              <a:off x="8512175" y="2841625"/>
              <a:ext cx="1474787" cy="2046288"/>
            </a:xfrm>
            <a:custGeom>
              <a:avLst/>
              <a:gdLst>
                <a:gd name="T0" fmla="*/ 176 w 345"/>
                <a:gd name="T1" fmla="*/ 478 h 480"/>
                <a:gd name="T2" fmla="*/ 6 w 345"/>
                <a:gd name="T3" fmla="*/ 329 h 480"/>
                <a:gd name="T4" fmla="*/ 38 w 345"/>
                <a:gd name="T5" fmla="*/ 160 h 480"/>
                <a:gd name="T6" fmla="*/ 112 w 345"/>
                <a:gd name="T7" fmla="*/ 38 h 480"/>
                <a:gd name="T8" fmla="*/ 233 w 345"/>
                <a:gd name="T9" fmla="*/ 39 h 480"/>
                <a:gd name="T10" fmla="*/ 330 w 345"/>
                <a:gd name="T11" fmla="*/ 234 h 480"/>
                <a:gd name="T12" fmla="*/ 335 w 345"/>
                <a:gd name="T13" fmla="*/ 351 h 480"/>
                <a:gd name="T14" fmla="*/ 199 w 345"/>
                <a:gd name="T15" fmla="*/ 474 h 480"/>
                <a:gd name="T16" fmla="*/ 176 w 345"/>
                <a:gd name="T17" fmla="*/ 478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5" h="480">
                  <a:moveTo>
                    <a:pt x="176" y="478"/>
                  </a:moveTo>
                  <a:cubicBezTo>
                    <a:pt x="82" y="476"/>
                    <a:pt x="13" y="406"/>
                    <a:pt x="6" y="329"/>
                  </a:cubicBezTo>
                  <a:cubicBezTo>
                    <a:pt x="0" y="269"/>
                    <a:pt x="18" y="214"/>
                    <a:pt x="38" y="160"/>
                  </a:cubicBezTo>
                  <a:cubicBezTo>
                    <a:pt x="55" y="115"/>
                    <a:pt x="77" y="73"/>
                    <a:pt x="112" y="38"/>
                  </a:cubicBezTo>
                  <a:cubicBezTo>
                    <a:pt x="151" y="0"/>
                    <a:pt x="194" y="0"/>
                    <a:pt x="233" y="39"/>
                  </a:cubicBezTo>
                  <a:cubicBezTo>
                    <a:pt x="286" y="93"/>
                    <a:pt x="312" y="162"/>
                    <a:pt x="330" y="234"/>
                  </a:cubicBezTo>
                  <a:cubicBezTo>
                    <a:pt x="340" y="272"/>
                    <a:pt x="345" y="311"/>
                    <a:pt x="335" y="351"/>
                  </a:cubicBezTo>
                  <a:cubicBezTo>
                    <a:pt x="318" y="416"/>
                    <a:pt x="264" y="465"/>
                    <a:pt x="199" y="474"/>
                  </a:cubicBezTo>
                  <a:cubicBezTo>
                    <a:pt x="190" y="475"/>
                    <a:pt x="182" y="480"/>
                    <a:pt x="176" y="478"/>
                  </a:cubicBezTo>
                  <a:close/>
                </a:path>
              </a:pathLst>
            </a:custGeom>
            <a:solidFill>
              <a:srgbClr val="FDF3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BF4BEEE2-13BF-B03D-93C9-0935204E6EB0}"/>
                </a:ext>
              </a:extLst>
            </p:cNvPr>
            <p:cNvSpPr>
              <a:spLocks/>
            </p:cNvSpPr>
            <p:nvPr/>
          </p:nvSpPr>
          <p:spPr bwMode="auto">
            <a:xfrm>
              <a:off x="8747125" y="3306763"/>
              <a:ext cx="846137" cy="1138238"/>
            </a:xfrm>
            <a:custGeom>
              <a:avLst/>
              <a:gdLst>
                <a:gd name="T0" fmla="*/ 11 w 198"/>
                <a:gd name="T1" fmla="*/ 233 h 267"/>
                <a:gd name="T2" fmla="*/ 11 w 198"/>
                <a:gd name="T3" fmla="*/ 155 h 267"/>
                <a:gd name="T4" fmla="*/ 63 w 198"/>
                <a:gd name="T5" fmla="*/ 44 h 267"/>
                <a:gd name="T6" fmla="*/ 175 w 198"/>
                <a:gd name="T7" fmla="*/ 51 h 267"/>
                <a:gd name="T8" fmla="*/ 196 w 198"/>
                <a:gd name="T9" fmla="*/ 169 h 267"/>
                <a:gd name="T10" fmla="*/ 127 w 198"/>
                <a:gd name="T11" fmla="*/ 254 h 267"/>
                <a:gd name="T12" fmla="*/ 11 w 198"/>
                <a:gd name="T13" fmla="*/ 233 h 267"/>
              </a:gdLst>
              <a:ahLst/>
              <a:cxnLst>
                <a:cxn ang="0">
                  <a:pos x="T0" y="T1"/>
                </a:cxn>
                <a:cxn ang="0">
                  <a:pos x="T2" y="T3"/>
                </a:cxn>
                <a:cxn ang="0">
                  <a:pos x="T4" y="T5"/>
                </a:cxn>
                <a:cxn ang="0">
                  <a:pos x="T6" y="T7"/>
                </a:cxn>
                <a:cxn ang="0">
                  <a:pos x="T8" y="T9"/>
                </a:cxn>
                <a:cxn ang="0">
                  <a:pos x="T10" y="T11"/>
                </a:cxn>
                <a:cxn ang="0">
                  <a:pos x="T12" y="T13"/>
                </a:cxn>
              </a:cxnLst>
              <a:rect l="0" t="0" r="r" b="b"/>
              <a:pathLst>
                <a:path w="198" h="267">
                  <a:moveTo>
                    <a:pt x="11" y="233"/>
                  </a:moveTo>
                  <a:cubicBezTo>
                    <a:pt x="0" y="207"/>
                    <a:pt x="5" y="181"/>
                    <a:pt x="11" y="155"/>
                  </a:cubicBezTo>
                  <a:cubicBezTo>
                    <a:pt x="21" y="114"/>
                    <a:pt x="36" y="76"/>
                    <a:pt x="63" y="44"/>
                  </a:cubicBezTo>
                  <a:cubicBezTo>
                    <a:pt x="100" y="0"/>
                    <a:pt x="143" y="3"/>
                    <a:pt x="175" y="51"/>
                  </a:cubicBezTo>
                  <a:cubicBezTo>
                    <a:pt x="194" y="88"/>
                    <a:pt x="198" y="128"/>
                    <a:pt x="196" y="169"/>
                  </a:cubicBezTo>
                  <a:cubicBezTo>
                    <a:pt x="194" y="210"/>
                    <a:pt x="166" y="242"/>
                    <a:pt x="127" y="254"/>
                  </a:cubicBezTo>
                  <a:cubicBezTo>
                    <a:pt x="84" y="267"/>
                    <a:pt x="46" y="261"/>
                    <a:pt x="11" y="233"/>
                  </a:cubicBezTo>
                  <a:close/>
                </a:path>
              </a:pathLst>
            </a:custGeom>
            <a:solidFill>
              <a:srgbClr val="C039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E8763295-12D8-AA4F-5BB9-01FE124D910E}"/>
                </a:ext>
              </a:extLst>
            </p:cNvPr>
            <p:cNvSpPr>
              <a:spLocks/>
            </p:cNvSpPr>
            <p:nvPr/>
          </p:nvSpPr>
          <p:spPr bwMode="auto">
            <a:xfrm>
              <a:off x="8794750" y="3524250"/>
              <a:ext cx="947737" cy="1125538"/>
            </a:xfrm>
            <a:custGeom>
              <a:avLst/>
              <a:gdLst>
                <a:gd name="T0" fmla="*/ 0 w 222"/>
                <a:gd name="T1" fmla="*/ 182 h 264"/>
                <a:gd name="T2" fmla="*/ 9 w 222"/>
                <a:gd name="T3" fmla="*/ 181 h 264"/>
                <a:gd name="T4" fmla="*/ 164 w 222"/>
                <a:gd name="T5" fmla="*/ 164 h 264"/>
                <a:gd name="T6" fmla="*/ 179 w 222"/>
                <a:gd name="T7" fmla="*/ 72 h 264"/>
                <a:gd name="T8" fmla="*/ 164 w 222"/>
                <a:gd name="T9" fmla="*/ 0 h 264"/>
                <a:gd name="T10" fmla="*/ 216 w 222"/>
                <a:gd name="T11" fmla="*/ 167 h 264"/>
                <a:gd name="T12" fmla="*/ 111 w 222"/>
                <a:gd name="T13" fmla="*/ 261 h 264"/>
                <a:gd name="T14" fmla="*/ 0 w 222"/>
                <a:gd name="T15" fmla="*/ 182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264">
                  <a:moveTo>
                    <a:pt x="0" y="182"/>
                  </a:moveTo>
                  <a:cubicBezTo>
                    <a:pt x="2" y="172"/>
                    <a:pt x="6" y="178"/>
                    <a:pt x="9" y="181"/>
                  </a:cubicBezTo>
                  <a:cubicBezTo>
                    <a:pt x="51" y="220"/>
                    <a:pt x="133" y="207"/>
                    <a:pt x="164" y="164"/>
                  </a:cubicBezTo>
                  <a:cubicBezTo>
                    <a:pt x="185" y="136"/>
                    <a:pt x="182" y="104"/>
                    <a:pt x="179" y="72"/>
                  </a:cubicBezTo>
                  <a:cubicBezTo>
                    <a:pt x="176" y="48"/>
                    <a:pt x="169" y="24"/>
                    <a:pt x="164" y="0"/>
                  </a:cubicBezTo>
                  <a:cubicBezTo>
                    <a:pt x="201" y="50"/>
                    <a:pt x="222" y="104"/>
                    <a:pt x="216" y="167"/>
                  </a:cubicBezTo>
                  <a:cubicBezTo>
                    <a:pt x="211" y="218"/>
                    <a:pt x="165" y="258"/>
                    <a:pt x="111" y="261"/>
                  </a:cubicBezTo>
                  <a:cubicBezTo>
                    <a:pt x="62" y="264"/>
                    <a:pt x="14" y="230"/>
                    <a:pt x="0" y="182"/>
                  </a:cubicBezTo>
                  <a:close/>
                </a:path>
              </a:pathLst>
            </a:custGeom>
            <a:solidFill>
              <a:srgbClr val="9723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77415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ángulo 130">
            <a:extLst>
              <a:ext uri="{FF2B5EF4-FFF2-40B4-BE49-F238E27FC236}">
                <a16:creationId xmlns:a16="http://schemas.microsoft.com/office/drawing/2014/main" id="{314226A7-7B58-49E2-BA09-C8823671738C}"/>
              </a:ext>
            </a:extLst>
          </p:cNvPr>
          <p:cNvSpPr/>
          <p:nvPr/>
        </p:nvSpPr>
        <p:spPr>
          <a:xfrm rot="10800000">
            <a:off x="9857364" y="4454576"/>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 name="Rectángulo 3">
            <a:extLst>
              <a:ext uri="{FF2B5EF4-FFF2-40B4-BE49-F238E27FC236}">
                <a16:creationId xmlns:a16="http://schemas.microsoft.com/office/drawing/2014/main" id="{85895BA4-A590-7E4A-A940-5B579F9D4D3D}"/>
              </a:ext>
            </a:extLst>
          </p:cNvPr>
          <p:cNvSpPr/>
          <p:nvPr/>
        </p:nvSpPr>
        <p:spPr>
          <a:xfrm>
            <a:off x="6408278" y="1329914"/>
            <a:ext cx="4277032" cy="46899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FF7061D7-40F2-4A45-B737-6023E5D9D5A6}"/>
              </a:ext>
            </a:extLst>
          </p:cNvPr>
          <p:cNvSpPr>
            <a:spLocks noGrp="1"/>
          </p:cNvSpPr>
          <p:nvPr>
            <p:ph type="title" idx="4294967295"/>
          </p:nvPr>
        </p:nvSpPr>
        <p:spPr>
          <a:xfrm>
            <a:off x="901004" y="3240804"/>
            <a:ext cx="5386388" cy="1367094"/>
          </a:xfrm>
        </p:spPr>
        <p:txBody>
          <a:bodyPr>
            <a:normAutofit fontScale="90000"/>
          </a:bodyPr>
          <a:lstStyle/>
          <a:p>
            <a:r>
              <a:rPr lang="es-ES" sz="5400" dirty="0">
                <a:solidFill>
                  <a:schemeClr val="tx2"/>
                </a:solidFill>
              </a:rPr>
              <a:t>How does benchmarking work?</a:t>
            </a:r>
          </a:p>
        </p:txBody>
      </p:sp>
      <p:sp>
        <p:nvSpPr>
          <p:cNvPr id="3" name="Rectángulo 2">
            <a:extLst>
              <a:ext uri="{FF2B5EF4-FFF2-40B4-BE49-F238E27FC236}">
                <a16:creationId xmlns:a16="http://schemas.microsoft.com/office/drawing/2014/main" id="{E968A6F3-CC7D-8D4A-A18F-E5344010E5E0}"/>
              </a:ext>
            </a:extLst>
          </p:cNvPr>
          <p:cNvSpPr/>
          <p:nvPr/>
        </p:nvSpPr>
        <p:spPr>
          <a:xfrm>
            <a:off x="708095" y="153123"/>
            <a:ext cx="3841116" cy="3154710"/>
          </a:xfrm>
          <a:prstGeom prst="rect">
            <a:avLst/>
          </a:prstGeom>
        </p:spPr>
        <p:txBody>
          <a:bodyPr wrap="none">
            <a:spAutoFit/>
          </a:bodyPr>
          <a:lstStyle/>
          <a:p>
            <a:r>
              <a:rPr lang="es-ES" sz="19900" b="1" dirty="0">
                <a:solidFill>
                  <a:srgbClr val="30B29A"/>
                </a:solidFill>
                <a:latin typeface="Quicksand" pitchFamily="2" charset="77"/>
                <a:ea typeface="+mj-ea"/>
                <a:cs typeface="+mj-cs"/>
              </a:rPr>
              <a:t>03 </a:t>
            </a:r>
            <a:endParaRPr lang="es-ES" sz="6000" dirty="0">
              <a:latin typeface="Quicksand" pitchFamily="2" charset="77"/>
            </a:endParaRPr>
          </a:p>
        </p:txBody>
      </p:sp>
      <p:sp>
        <p:nvSpPr>
          <p:cNvPr id="5" name="Rectángulo 4">
            <a:extLst>
              <a:ext uri="{FF2B5EF4-FFF2-40B4-BE49-F238E27FC236}">
                <a16:creationId xmlns:a16="http://schemas.microsoft.com/office/drawing/2014/main" id="{3F108730-61FF-E04E-97EB-1F20F3AC3DC9}"/>
              </a:ext>
            </a:extLst>
          </p:cNvPr>
          <p:cNvSpPr/>
          <p:nvPr/>
        </p:nvSpPr>
        <p:spPr>
          <a:xfrm>
            <a:off x="8032954" y="6360904"/>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 name="Rectángulo 5">
            <a:extLst>
              <a:ext uri="{FF2B5EF4-FFF2-40B4-BE49-F238E27FC236}">
                <a16:creationId xmlns:a16="http://schemas.microsoft.com/office/drawing/2014/main" id="{AC3EF4D2-A2C7-2D4C-8309-6CAA25D669E6}"/>
              </a:ext>
            </a:extLst>
          </p:cNvPr>
          <p:cNvSpPr/>
          <p:nvPr/>
        </p:nvSpPr>
        <p:spPr>
          <a:xfrm>
            <a:off x="10735016" y="4277032"/>
            <a:ext cx="857761" cy="78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 name="Rectángulo 6">
            <a:extLst>
              <a:ext uri="{FF2B5EF4-FFF2-40B4-BE49-F238E27FC236}">
                <a16:creationId xmlns:a16="http://schemas.microsoft.com/office/drawing/2014/main" id="{CBEE968C-CC91-AE43-A350-978BE303CCF0}"/>
              </a:ext>
            </a:extLst>
          </p:cNvPr>
          <p:cNvSpPr/>
          <p:nvPr/>
        </p:nvSpPr>
        <p:spPr>
          <a:xfrm>
            <a:off x="5568376" y="1730478"/>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pic>
        <p:nvPicPr>
          <p:cNvPr id="4098" name="Picture 2">
            <a:extLst>
              <a:ext uri="{FF2B5EF4-FFF2-40B4-BE49-F238E27FC236}">
                <a16:creationId xmlns:a16="http://schemas.microsoft.com/office/drawing/2014/main" id="{B26F848B-8C04-4D8B-935D-626144246926}"/>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9943" b="994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130">
            <a:extLst>
              <a:ext uri="{FF2B5EF4-FFF2-40B4-BE49-F238E27FC236}">
                <a16:creationId xmlns:a16="http://schemas.microsoft.com/office/drawing/2014/main" id="{376127B3-7395-46E2-98E1-08C5163AF357}"/>
              </a:ext>
            </a:extLst>
          </p:cNvPr>
          <p:cNvSpPr/>
          <p:nvPr/>
        </p:nvSpPr>
        <p:spPr>
          <a:xfrm>
            <a:off x="0" y="0"/>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Tree>
    <p:extLst>
      <p:ext uri="{BB962C8B-B14F-4D97-AF65-F5344CB8AC3E}">
        <p14:creationId xmlns:p14="http://schemas.microsoft.com/office/powerpoint/2010/main" val="292499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87" name="Rectángulo 130">
            <a:extLst>
              <a:ext uri="{FF2B5EF4-FFF2-40B4-BE49-F238E27FC236}">
                <a16:creationId xmlns:a16="http://schemas.microsoft.com/office/drawing/2014/main" id="{B73E3C5E-7643-470C-B774-BE808F6133BE}"/>
              </a:ext>
            </a:extLst>
          </p:cNvPr>
          <p:cNvSpPr/>
          <p:nvPr/>
        </p:nvSpPr>
        <p:spPr>
          <a:xfrm rot="5400000">
            <a:off x="9834039" y="-34152"/>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88" name="Rectángulo 130">
            <a:extLst>
              <a:ext uri="{FF2B5EF4-FFF2-40B4-BE49-F238E27FC236}">
                <a16:creationId xmlns:a16="http://schemas.microsoft.com/office/drawing/2014/main" id="{BFDE6F4D-5430-40FA-A44C-D05D6E830A43}"/>
              </a:ext>
            </a:extLst>
          </p:cNvPr>
          <p:cNvSpPr/>
          <p:nvPr/>
        </p:nvSpPr>
        <p:spPr>
          <a:xfrm>
            <a:off x="0" y="0"/>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pic>
        <p:nvPicPr>
          <p:cNvPr id="1308" name="Google Shape;1308;p40"/>
          <p:cNvPicPr preferRelativeResize="0"/>
          <p:nvPr/>
        </p:nvPicPr>
        <p:blipFill rotWithShape="1">
          <a:blip r:embed="rId3">
            <a:alphaModFix/>
          </a:blip>
          <a:srcRect l="23471" t="5803" r="17966" b="64035"/>
          <a:stretch/>
        </p:blipFill>
        <p:spPr>
          <a:xfrm rot="686862" flipH="1">
            <a:off x="2239917" y="411748"/>
            <a:ext cx="2109017" cy="1122401"/>
          </a:xfrm>
          <a:prstGeom prst="rect">
            <a:avLst/>
          </a:prstGeom>
          <a:noFill/>
          <a:ln>
            <a:noFill/>
          </a:ln>
        </p:spPr>
      </p:pic>
      <p:pic>
        <p:nvPicPr>
          <p:cNvPr id="1309" name="Google Shape;1309;p40"/>
          <p:cNvPicPr preferRelativeResize="0"/>
          <p:nvPr/>
        </p:nvPicPr>
        <p:blipFill rotWithShape="1">
          <a:blip r:embed="rId3">
            <a:alphaModFix/>
          </a:blip>
          <a:srcRect l="23471" t="5803" r="17966" b="64035"/>
          <a:stretch/>
        </p:blipFill>
        <p:spPr>
          <a:xfrm rot="14407398" flipH="1">
            <a:off x="6713960" y="1134640"/>
            <a:ext cx="1570301" cy="835701"/>
          </a:xfrm>
          <a:prstGeom prst="rect">
            <a:avLst/>
          </a:prstGeom>
          <a:noFill/>
          <a:ln>
            <a:noFill/>
          </a:ln>
        </p:spPr>
      </p:pic>
      <p:pic>
        <p:nvPicPr>
          <p:cNvPr id="1310" name="Google Shape;1310;p40"/>
          <p:cNvPicPr preferRelativeResize="0"/>
          <p:nvPr/>
        </p:nvPicPr>
        <p:blipFill rotWithShape="1">
          <a:blip r:embed="rId3">
            <a:alphaModFix/>
          </a:blip>
          <a:srcRect l="23471" t="5803" r="17966" b="64035"/>
          <a:stretch/>
        </p:blipFill>
        <p:spPr>
          <a:xfrm rot="14407446" flipH="1">
            <a:off x="10585306" y="5695320"/>
            <a:ext cx="1131856" cy="602355"/>
          </a:xfrm>
          <a:prstGeom prst="rect">
            <a:avLst/>
          </a:prstGeom>
          <a:noFill/>
          <a:ln>
            <a:noFill/>
          </a:ln>
        </p:spPr>
      </p:pic>
      <p:sp>
        <p:nvSpPr>
          <p:cNvPr id="1312" name="Google Shape;1312;p40"/>
          <p:cNvSpPr txBox="1">
            <a:spLocks noGrp="1"/>
          </p:cNvSpPr>
          <p:nvPr>
            <p:ph type="title"/>
          </p:nvPr>
        </p:nvSpPr>
        <p:spPr>
          <a:xfrm>
            <a:off x="950800" y="1653600"/>
            <a:ext cx="5349600" cy="1122400"/>
          </a:xfrm>
          <a:prstGeom prst="rect">
            <a:avLst/>
          </a:prstGeom>
        </p:spPr>
        <p:txBody>
          <a:bodyPr spcFirstLastPara="1" vert="horz" wrap="square" lIns="121900" tIns="121900" rIns="121900" bIns="121900" rtlCol="0" anchor="ctr" anchorCtr="0">
            <a:noAutofit/>
          </a:bodyPr>
          <a:lstStyle/>
          <a:p>
            <a:r>
              <a:rPr lang="en" dirty="0">
                <a:solidFill>
                  <a:srgbClr val="FFC000"/>
                </a:solidFill>
              </a:rPr>
              <a:t>ABOUT US</a:t>
            </a:r>
            <a:endParaRPr dirty="0">
              <a:solidFill>
                <a:srgbClr val="FFC000"/>
              </a:solidFill>
            </a:endParaRPr>
          </a:p>
        </p:txBody>
      </p:sp>
      <p:sp>
        <p:nvSpPr>
          <p:cNvPr id="1313" name="Google Shape;1313;p40"/>
          <p:cNvSpPr txBox="1">
            <a:spLocks noGrp="1"/>
          </p:cNvSpPr>
          <p:nvPr>
            <p:ph type="subTitle" idx="1"/>
          </p:nvPr>
        </p:nvSpPr>
        <p:spPr>
          <a:xfrm>
            <a:off x="950800" y="2601802"/>
            <a:ext cx="5349600" cy="2242400"/>
          </a:xfrm>
          <a:prstGeom prst="rect">
            <a:avLst/>
          </a:prstGeom>
        </p:spPr>
        <p:txBody>
          <a:bodyPr spcFirstLastPara="1" vert="horz" wrap="square" lIns="121900" tIns="121900" rIns="121900" bIns="121900" rtlCol="0" anchor="ctr" anchorCtr="0">
            <a:noAutofit/>
          </a:bodyPr>
          <a:lstStyle/>
          <a:p>
            <a:pPr marL="0" indent="0"/>
            <a:r>
              <a:rPr lang="en" sz="2000" dirty="0"/>
              <a:t>You can give a brief description of the topic you want to talk about here. For example, if you want to talk about Mercury, you can say that it’s the smallest planet in the entire Solar System</a:t>
            </a:r>
            <a:endParaRPr sz="2000" dirty="0"/>
          </a:p>
        </p:txBody>
      </p:sp>
      <p:sp>
        <p:nvSpPr>
          <p:cNvPr id="86" name="Google Shape;1313;p40">
            <a:extLst>
              <a:ext uri="{FF2B5EF4-FFF2-40B4-BE49-F238E27FC236}">
                <a16:creationId xmlns:a16="http://schemas.microsoft.com/office/drawing/2014/main" id="{D5D2ACC2-D00B-49FE-BAB1-E07F1ADAF031}"/>
              </a:ext>
            </a:extLst>
          </p:cNvPr>
          <p:cNvSpPr txBox="1">
            <a:spLocks/>
          </p:cNvSpPr>
          <p:nvPr/>
        </p:nvSpPr>
        <p:spPr>
          <a:xfrm>
            <a:off x="950800" y="4170449"/>
            <a:ext cx="5349600" cy="2242400"/>
          </a:xfrm>
          <a:prstGeom prst="rect">
            <a:avLst/>
          </a:prstGeom>
        </p:spPr>
        <p:txBody>
          <a:bodyPr spcFirstLastPara="1" vert="horz" wrap="square" lIns="121900" tIns="121900" rIns="121900" bIns="121900" rtlCol="0" anchor="ctr" anchorCtr="0">
            <a:noAutofit/>
          </a:bodyPr>
          <a:lstStyle>
            <a:lvl1pPr marL="228600" lvl="0" indent="-228600" algn="l" defTabSz="914400" rtl="0" eaLnBrk="1" latinLnBrk="0" hangingPunct="1">
              <a:lnSpc>
                <a:spcPct val="100000"/>
              </a:lnSpc>
              <a:spcBef>
                <a:spcPts val="0"/>
              </a:spcBef>
              <a:spcAft>
                <a:spcPts val="0"/>
              </a:spcAft>
              <a:buSzPts val="1400"/>
              <a:buFont typeface="Arial" panose="020B0604020202020204" pitchFamily="34" charset="0"/>
              <a:buNone/>
              <a:defRPr sz="2400" kern="1200">
                <a:solidFill>
                  <a:schemeClr val="tx1"/>
                </a:solidFill>
                <a:latin typeface="Quicksand" pitchFamily="2" charset="77"/>
                <a:ea typeface="+mn-ea"/>
                <a:cs typeface="+mn-cs"/>
              </a:defRPr>
            </a:lvl1pPr>
            <a:lvl2pPr marL="685800" lvl="1" indent="-228600" algn="ctr" defTabSz="914400" rtl="0" eaLnBrk="1" latinLnBrk="0" hangingPunct="1">
              <a:lnSpc>
                <a:spcPct val="100000"/>
              </a:lnSpc>
              <a:spcBef>
                <a:spcPts val="0"/>
              </a:spcBef>
              <a:spcAft>
                <a:spcPts val="0"/>
              </a:spcAft>
              <a:buSzPts val="1400"/>
              <a:buFont typeface="Arial" panose="020B0604020202020204" pitchFamily="34" charset="0"/>
              <a:buNone/>
              <a:defRPr sz="2400" kern="1200">
                <a:solidFill>
                  <a:schemeClr val="tx1"/>
                </a:solidFill>
                <a:latin typeface="Quicksand" pitchFamily="2" charset="77"/>
                <a:ea typeface="+mn-ea"/>
                <a:cs typeface="+mn-cs"/>
              </a:defRPr>
            </a:lvl2pPr>
            <a:lvl3pPr marL="1143000" lvl="2" indent="-228600" algn="ctr" defTabSz="914400" rtl="0" eaLnBrk="1" latinLnBrk="0" hangingPunct="1">
              <a:lnSpc>
                <a:spcPct val="100000"/>
              </a:lnSpc>
              <a:spcBef>
                <a:spcPts val="2133"/>
              </a:spcBef>
              <a:spcAft>
                <a:spcPts val="0"/>
              </a:spcAft>
              <a:buSzPts val="1400"/>
              <a:buFont typeface="Arial" panose="020B0604020202020204" pitchFamily="34" charset="0"/>
              <a:buNone/>
              <a:defRPr sz="2000" kern="1200">
                <a:solidFill>
                  <a:schemeClr val="tx1"/>
                </a:solidFill>
                <a:latin typeface="Quicksand" pitchFamily="2" charset="77"/>
                <a:ea typeface="+mn-ea"/>
                <a:cs typeface="+mn-cs"/>
              </a:defRPr>
            </a:lvl3pPr>
            <a:lvl4pPr marL="1600200" lvl="3" indent="-228600" algn="ctr" defTabSz="914400" rtl="0" eaLnBrk="1" latinLnBrk="0" hangingPunct="1">
              <a:lnSpc>
                <a:spcPct val="100000"/>
              </a:lnSpc>
              <a:spcBef>
                <a:spcPts val="2133"/>
              </a:spcBef>
              <a:spcAft>
                <a:spcPts val="0"/>
              </a:spcAft>
              <a:buSzPts val="1400"/>
              <a:buFont typeface="Arial" panose="020B0604020202020204" pitchFamily="34" charset="0"/>
              <a:buNone/>
              <a:defRPr sz="1800" kern="1200">
                <a:solidFill>
                  <a:schemeClr val="tx1"/>
                </a:solidFill>
                <a:latin typeface="Quicksand" pitchFamily="2" charset="77"/>
                <a:ea typeface="+mn-ea"/>
                <a:cs typeface="+mn-cs"/>
              </a:defRPr>
            </a:lvl4pPr>
            <a:lvl5pPr marL="2057400" lvl="4" indent="-228600" algn="ctr" defTabSz="914400" rtl="0" eaLnBrk="1" latinLnBrk="0" hangingPunct="1">
              <a:lnSpc>
                <a:spcPct val="100000"/>
              </a:lnSpc>
              <a:spcBef>
                <a:spcPts val="2133"/>
              </a:spcBef>
              <a:spcAft>
                <a:spcPts val="0"/>
              </a:spcAft>
              <a:buSzPts val="1400"/>
              <a:buFont typeface="Arial" panose="020B0604020202020204" pitchFamily="34" charset="0"/>
              <a:buNone/>
              <a:defRPr sz="1800" kern="1200">
                <a:solidFill>
                  <a:schemeClr val="tx1"/>
                </a:solidFill>
                <a:latin typeface="Quicksand" pitchFamily="2" charset="77"/>
                <a:ea typeface="+mn-ea"/>
                <a:cs typeface="+mn-cs"/>
              </a:defRPr>
            </a:lvl5pPr>
            <a:lvl6pPr marL="2514600" lvl="5" indent="-228600" algn="ctr" defTabSz="914400" rtl="0" eaLnBrk="1" latinLnBrk="0" hangingPunct="1">
              <a:lnSpc>
                <a:spcPct val="100000"/>
              </a:lnSpc>
              <a:spcBef>
                <a:spcPts val="2133"/>
              </a:spcBef>
              <a:spcAft>
                <a:spcPts val="0"/>
              </a:spcAft>
              <a:buSzPts val="1400"/>
              <a:buFont typeface="Arial" panose="020B0604020202020204" pitchFamily="34" charset="0"/>
              <a:buNone/>
              <a:defRPr sz="1800" kern="1200">
                <a:solidFill>
                  <a:schemeClr val="tx1"/>
                </a:solidFill>
                <a:latin typeface="+mn-lt"/>
                <a:ea typeface="+mn-ea"/>
                <a:cs typeface="+mn-cs"/>
              </a:defRPr>
            </a:lvl6pPr>
            <a:lvl7pPr marL="2971800" lvl="6" indent="-228600" algn="ctr" defTabSz="914400" rtl="0" eaLnBrk="1" latinLnBrk="0" hangingPunct="1">
              <a:lnSpc>
                <a:spcPct val="100000"/>
              </a:lnSpc>
              <a:spcBef>
                <a:spcPts val="2133"/>
              </a:spcBef>
              <a:spcAft>
                <a:spcPts val="0"/>
              </a:spcAft>
              <a:buSzPts val="1400"/>
              <a:buFont typeface="Arial" panose="020B0604020202020204" pitchFamily="34" charset="0"/>
              <a:buNone/>
              <a:defRPr sz="1800" kern="1200">
                <a:solidFill>
                  <a:schemeClr val="tx1"/>
                </a:solidFill>
                <a:latin typeface="+mn-lt"/>
                <a:ea typeface="+mn-ea"/>
                <a:cs typeface="+mn-cs"/>
              </a:defRPr>
            </a:lvl7pPr>
            <a:lvl8pPr marL="3429000" lvl="7" indent="-228600" algn="ctr" defTabSz="914400" rtl="0" eaLnBrk="1" latinLnBrk="0" hangingPunct="1">
              <a:lnSpc>
                <a:spcPct val="100000"/>
              </a:lnSpc>
              <a:spcBef>
                <a:spcPts val="2133"/>
              </a:spcBef>
              <a:spcAft>
                <a:spcPts val="0"/>
              </a:spcAft>
              <a:buSzPts val="1400"/>
              <a:buFont typeface="Arial" panose="020B0604020202020204" pitchFamily="34" charset="0"/>
              <a:buNone/>
              <a:defRPr sz="1800" kern="1200">
                <a:solidFill>
                  <a:schemeClr val="tx1"/>
                </a:solidFill>
                <a:latin typeface="+mn-lt"/>
                <a:ea typeface="+mn-ea"/>
                <a:cs typeface="+mn-cs"/>
              </a:defRPr>
            </a:lvl8pPr>
            <a:lvl9pPr marL="3886200" lvl="8" indent="-228600" algn="ctr" defTabSz="914400" rtl="0" eaLnBrk="1" latinLnBrk="0" hangingPunct="1">
              <a:lnSpc>
                <a:spcPct val="100000"/>
              </a:lnSpc>
              <a:spcBef>
                <a:spcPts val="2133"/>
              </a:spcBef>
              <a:spcAft>
                <a:spcPts val="2133"/>
              </a:spcAft>
              <a:buSzPts val="1400"/>
              <a:buFont typeface="Arial" panose="020B0604020202020204" pitchFamily="34" charset="0"/>
              <a:buNone/>
              <a:defRPr sz="1800" kern="1200">
                <a:solidFill>
                  <a:schemeClr val="tx1"/>
                </a:solidFill>
                <a:latin typeface="+mn-lt"/>
                <a:ea typeface="+mn-ea"/>
                <a:cs typeface="+mn-cs"/>
              </a:defRPr>
            </a:lvl9pPr>
          </a:lstStyle>
          <a:p>
            <a:pPr marL="0" indent="0"/>
            <a:r>
              <a:rPr lang="en-US" sz="2000" dirty="0"/>
              <a:t>You can give a brief description of the topic you want to talk about here. For example, if you want to talk about Mercury, you can say that it’s the smallest planet in the entire Solar System</a:t>
            </a:r>
          </a:p>
        </p:txBody>
      </p:sp>
      <p:grpSp>
        <p:nvGrpSpPr>
          <p:cNvPr id="11" name="Grupo 10">
            <a:extLst>
              <a:ext uri="{FF2B5EF4-FFF2-40B4-BE49-F238E27FC236}">
                <a16:creationId xmlns:a16="http://schemas.microsoft.com/office/drawing/2014/main" id="{266FD0B7-0A1F-55FD-7B65-C942FB9E6248}"/>
              </a:ext>
            </a:extLst>
          </p:cNvPr>
          <p:cNvGrpSpPr/>
          <p:nvPr/>
        </p:nvGrpSpPr>
        <p:grpSpPr>
          <a:xfrm>
            <a:off x="6970713" y="1552575"/>
            <a:ext cx="4537075" cy="4641850"/>
            <a:chOff x="6970713" y="1552575"/>
            <a:chExt cx="4537075" cy="4641850"/>
          </a:xfrm>
        </p:grpSpPr>
        <p:sp>
          <p:nvSpPr>
            <p:cNvPr id="5" name="Freeform 5">
              <a:extLst>
                <a:ext uri="{FF2B5EF4-FFF2-40B4-BE49-F238E27FC236}">
                  <a16:creationId xmlns:a16="http://schemas.microsoft.com/office/drawing/2014/main" id="{CA989FC6-390B-356C-B148-0982B0117E62}"/>
                </a:ext>
              </a:extLst>
            </p:cNvPr>
            <p:cNvSpPr>
              <a:spLocks noEditPoints="1"/>
            </p:cNvSpPr>
            <p:nvPr/>
          </p:nvSpPr>
          <p:spPr bwMode="auto">
            <a:xfrm>
              <a:off x="6970713" y="1552575"/>
              <a:ext cx="4537075" cy="4641850"/>
            </a:xfrm>
            <a:custGeom>
              <a:avLst/>
              <a:gdLst>
                <a:gd name="T0" fmla="*/ 594 w 635"/>
                <a:gd name="T1" fmla="*/ 0 h 650"/>
                <a:gd name="T2" fmla="*/ 614 w 635"/>
                <a:gd name="T3" fmla="*/ 6 h 650"/>
                <a:gd name="T4" fmla="*/ 635 w 635"/>
                <a:gd name="T5" fmla="*/ 25 h 650"/>
                <a:gd name="T6" fmla="*/ 634 w 635"/>
                <a:gd name="T7" fmla="*/ 27 h 650"/>
                <a:gd name="T8" fmla="*/ 634 w 635"/>
                <a:gd name="T9" fmla="*/ 30 h 650"/>
                <a:gd name="T10" fmla="*/ 610 w 635"/>
                <a:gd name="T11" fmla="*/ 33 h 650"/>
                <a:gd name="T12" fmla="*/ 559 w 635"/>
                <a:gd name="T13" fmla="*/ 30 h 650"/>
                <a:gd name="T14" fmla="*/ 520 w 635"/>
                <a:gd name="T15" fmla="*/ 76 h 650"/>
                <a:gd name="T16" fmla="*/ 537 w 635"/>
                <a:gd name="T17" fmla="*/ 149 h 650"/>
                <a:gd name="T18" fmla="*/ 523 w 635"/>
                <a:gd name="T19" fmla="*/ 203 h 650"/>
                <a:gd name="T20" fmla="*/ 516 w 635"/>
                <a:gd name="T21" fmla="*/ 227 h 650"/>
                <a:gd name="T22" fmla="*/ 508 w 635"/>
                <a:gd name="T23" fmla="*/ 254 h 650"/>
                <a:gd name="T24" fmla="*/ 493 w 635"/>
                <a:gd name="T25" fmla="*/ 302 h 650"/>
                <a:gd name="T26" fmla="*/ 493 w 635"/>
                <a:gd name="T27" fmla="*/ 304 h 650"/>
                <a:gd name="T28" fmla="*/ 470 w 635"/>
                <a:gd name="T29" fmla="*/ 379 h 650"/>
                <a:gd name="T30" fmla="*/ 446 w 635"/>
                <a:gd name="T31" fmla="*/ 454 h 650"/>
                <a:gd name="T32" fmla="*/ 432 w 635"/>
                <a:gd name="T33" fmla="*/ 483 h 650"/>
                <a:gd name="T34" fmla="*/ 371 w 635"/>
                <a:gd name="T35" fmla="*/ 565 h 650"/>
                <a:gd name="T36" fmla="*/ 316 w 635"/>
                <a:gd name="T37" fmla="*/ 609 h 650"/>
                <a:gd name="T38" fmla="*/ 251 w 635"/>
                <a:gd name="T39" fmla="*/ 639 h 650"/>
                <a:gd name="T40" fmla="*/ 196 w 635"/>
                <a:gd name="T41" fmla="*/ 649 h 650"/>
                <a:gd name="T42" fmla="*/ 150 w 635"/>
                <a:gd name="T43" fmla="*/ 646 h 650"/>
                <a:gd name="T44" fmla="*/ 76 w 635"/>
                <a:gd name="T45" fmla="*/ 613 h 650"/>
                <a:gd name="T46" fmla="*/ 51 w 635"/>
                <a:gd name="T47" fmla="*/ 591 h 650"/>
                <a:gd name="T48" fmla="*/ 15 w 635"/>
                <a:gd name="T49" fmla="*/ 533 h 650"/>
                <a:gd name="T50" fmla="*/ 1 w 635"/>
                <a:gd name="T51" fmla="*/ 436 h 650"/>
                <a:gd name="T52" fmla="*/ 10 w 635"/>
                <a:gd name="T53" fmla="*/ 381 h 650"/>
                <a:gd name="T54" fmla="*/ 42 w 635"/>
                <a:gd name="T55" fmla="*/ 304 h 650"/>
                <a:gd name="T56" fmla="*/ 101 w 635"/>
                <a:gd name="T57" fmla="*/ 227 h 650"/>
                <a:gd name="T58" fmla="*/ 147 w 635"/>
                <a:gd name="T59" fmla="*/ 190 h 650"/>
                <a:gd name="T60" fmla="*/ 198 w 635"/>
                <a:gd name="T61" fmla="*/ 152 h 650"/>
                <a:gd name="T62" fmla="*/ 254 w 635"/>
                <a:gd name="T63" fmla="*/ 112 h 650"/>
                <a:gd name="T64" fmla="*/ 280 w 635"/>
                <a:gd name="T65" fmla="*/ 94 h 650"/>
                <a:gd name="T66" fmla="*/ 356 w 635"/>
                <a:gd name="T67" fmla="*/ 39 h 650"/>
                <a:gd name="T68" fmla="*/ 429 w 635"/>
                <a:gd name="T69" fmla="*/ 20 h 650"/>
                <a:gd name="T70" fmla="*/ 492 w 635"/>
                <a:gd name="T71" fmla="*/ 47 h 650"/>
                <a:gd name="T72" fmla="*/ 533 w 635"/>
                <a:gd name="T73" fmla="*/ 13 h 650"/>
                <a:gd name="T74" fmla="*/ 60 w 635"/>
                <a:gd name="T75" fmla="*/ 458 h 650"/>
                <a:gd name="T76" fmla="*/ 176 w 635"/>
                <a:gd name="T77" fmla="*/ 590 h 650"/>
                <a:gd name="T78" fmla="*/ 381 w 635"/>
                <a:gd name="T79" fmla="*/ 461 h 650"/>
                <a:gd name="T80" fmla="*/ 479 w 635"/>
                <a:gd name="T81" fmla="*/ 156 h 650"/>
                <a:gd name="T82" fmla="*/ 435 w 635"/>
                <a:gd name="T83" fmla="*/ 74 h 650"/>
                <a:gd name="T84" fmla="*/ 245 w 635"/>
                <a:gd name="T85" fmla="*/ 184 h 650"/>
                <a:gd name="T86" fmla="*/ 81 w 635"/>
                <a:gd name="T87" fmla="*/ 359 h 6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35" h="650">
                  <a:moveTo>
                    <a:pt x="571" y="0"/>
                  </a:moveTo>
                  <a:cubicBezTo>
                    <a:pt x="579" y="0"/>
                    <a:pt x="587" y="0"/>
                    <a:pt x="594" y="0"/>
                  </a:cubicBezTo>
                  <a:cubicBezTo>
                    <a:pt x="599" y="2"/>
                    <a:pt x="603" y="2"/>
                    <a:pt x="608" y="4"/>
                  </a:cubicBezTo>
                  <a:cubicBezTo>
                    <a:pt x="610" y="4"/>
                    <a:pt x="612" y="5"/>
                    <a:pt x="614" y="6"/>
                  </a:cubicBezTo>
                  <a:cubicBezTo>
                    <a:pt x="622" y="11"/>
                    <a:pt x="631" y="14"/>
                    <a:pt x="635" y="23"/>
                  </a:cubicBezTo>
                  <a:cubicBezTo>
                    <a:pt x="635" y="24"/>
                    <a:pt x="635" y="25"/>
                    <a:pt x="635" y="25"/>
                  </a:cubicBezTo>
                  <a:cubicBezTo>
                    <a:pt x="634" y="26"/>
                    <a:pt x="634" y="26"/>
                    <a:pt x="635" y="26"/>
                  </a:cubicBezTo>
                  <a:cubicBezTo>
                    <a:pt x="634" y="26"/>
                    <a:pt x="634" y="26"/>
                    <a:pt x="634" y="27"/>
                  </a:cubicBezTo>
                  <a:cubicBezTo>
                    <a:pt x="634" y="27"/>
                    <a:pt x="634" y="27"/>
                    <a:pt x="634" y="27"/>
                  </a:cubicBezTo>
                  <a:cubicBezTo>
                    <a:pt x="634" y="28"/>
                    <a:pt x="634" y="29"/>
                    <a:pt x="634" y="30"/>
                  </a:cubicBezTo>
                  <a:cubicBezTo>
                    <a:pt x="628" y="38"/>
                    <a:pt x="623" y="40"/>
                    <a:pt x="615" y="36"/>
                  </a:cubicBezTo>
                  <a:cubicBezTo>
                    <a:pt x="613" y="35"/>
                    <a:pt x="611" y="34"/>
                    <a:pt x="610" y="33"/>
                  </a:cubicBezTo>
                  <a:cubicBezTo>
                    <a:pt x="602" y="27"/>
                    <a:pt x="593" y="25"/>
                    <a:pt x="584" y="25"/>
                  </a:cubicBezTo>
                  <a:cubicBezTo>
                    <a:pt x="575" y="25"/>
                    <a:pt x="567" y="27"/>
                    <a:pt x="559" y="30"/>
                  </a:cubicBezTo>
                  <a:cubicBezTo>
                    <a:pt x="543" y="35"/>
                    <a:pt x="531" y="44"/>
                    <a:pt x="520" y="56"/>
                  </a:cubicBezTo>
                  <a:cubicBezTo>
                    <a:pt x="512" y="65"/>
                    <a:pt x="512" y="66"/>
                    <a:pt x="520" y="76"/>
                  </a:cubicBezTo>
                  <a:cubicBezTo>
                    <a:pt x="530" y="92"/>
                    <a:pt x="535" y="109"/>
                    <a:pt x="537" y="127"/>
                  </a:cubicBezTo>
                  <a:cubicBezTo>
                    <a:pt x="537" y="134"/>
                    <a:pt x="537" y="142"/>
                    <a:pt x="537" y="149"/>
                  </a:cubicBezTo>
                  <a:cubicBezTo>
                    <a:pt x="536" y="155"/>
                    <a:pt x="535" y="161"/>
                    <a:pt x="534" y="167"/>
                  </a:cubicBezTo>
                  <a:cubicBezTo>
                    <a:pt x="532" y="180"/>
                    <a:pt x="526" y="191"/>
                    <a:pt x="523" y="203"/>
                  </a:cubicBezTo>
                  <a:cubicBezTo>
                    <a:pt x="520" y="210"/>
                    <a:pt x="518" y="217"/>
                    <a:pt x="517" y="224"/>
                  </a:cubicBezTo>
                  <a:cubicBezTo>
                    <a:pt x="516" y="225"/>
                    <a:pt x="516" y="226"/>
                    <a:pt x="516" y="227"/>
                  </a:cubicBezTo>
                  <a:cubicBezTo>
                    <a:pt x="516" y="227"/>
                    <a:pt x="516" y="228"/>
                    <a:pt x="516" y="228"/>
                  </a:cubicBezTo>
                  <a:cubicBezTo>
                    <a:pt x="512" y="237"/>
                    <a:pt x="510" y="245"/>
                    <a:pt x="508" y="254"/>
                  </a:cubicBezTo>
                  <a:cubicBezTo>
                    <a:pt x="505" y="262"/>
                    <a:pt x="502" y="270"/>
                    <a:pt x="500" y="279"/>
                  </a:cubicBezTo>
                  <a:cubicBezTo>
                    <a:pt x="497" y="287"/>
                    <a:pt x="495" y="294"/>
                    <a:pt x="493" y="302"/>
                  </a:cubicBezTo>
                  <a:cubicBezTo>
                    <a:pt x="493" y="302"/>
                    <a:pt x="493" y="303"/>
                    <a:pt x="493" y="303"/>
                  </a:cubicBezTo>
                  <a:cubicBezTo>
                    <a:pt x="493" y="304"/>
                    <a:pt x="493" y="304"/>
                    <a:pt x="493" y="304"/>
                  </a:cubicBezTo>
                  <a:cubicBezTo>
                    <a:pt x="490" y="313"/>
                    <a:pt x="488" y="321"/>
                    <a:pt x="485" y="330"/>
                  </a:cubicBezTo>
                  <a:cubicBezTo>
                    <a:pt x="480" y="346"/>
                    <a:pt x="475" y="363"/>
                    <a:pt x="470" y="379"/>
                  </a:cubicBezTo>
                  <a:cubicBezTo>
                    <a:pt x="468" y="388"/>
                    <a:pt x="465" y="397"/>
                    <a:pt x="462" y="406"/>
                  </a:cubicBezTo>
                  <a:cubicBezTo>
                    <a:pt x="457" y="422"/>
                    <a:pt x="452" y="438"/>
                    <a:pt x="446" y="454"/>
                  </a:cubicBezTo>
                  <a:cubicBezTo>
                    <a:pt x="441" y="463"/>
                    <a:pt x="437" y="473"/>
                    <a:pt x="433" y="482"/>
                  </a:cubicBezTo>
                  <a:cubicBezTo>
                    <a:pt x="432" y="482"/>
                    <a:pt x="432" y="483"/>
                    <a:pt x="432" y="483"/>
                  </a:cubicBezTo>
                  <a:cubicBezTo>
                    <a:pt x="427" y="491"/>
                    <a:pt x="423" y="499"/>
                    <a:pt x="418" y="507"/>
                  </a:cubicBezTo>
                  <a:cubicBezTo>
                    <a:pt x="404" y="528"/>
                    <a:pt x="389" y="547"/>
                    <a:pt x="371" y="565"/>
                  </a:cubicBezTo>
                  <a:cubicBezTo>
                    <a:pt x="358" y="577"/>
                    <a:pt x="344" y="588"/>
                    <a:pt x="330" y="599"/>
                  </a:cubicBezTo>
                  <a:cubicBezTo>
                    <a:pt x="325" y="603"/>
                    <a:pt x="321" y="606"/>
                    <a:pt x="316" y="609"/>
                  </a:cubicBezTo>
                  <a:cubicBezTo>
                    <a:pt x="312" y="611"/>
                    <a:pt x="309" y="613"/>
                    <a:pt x="305" y="616"/>
                  </a:cubicBezTo>
                  <a:cubicBezTo>
                    <a:pt x="288" y="625"/>
                    <a:pt x="270" y="633"/>
                    <a:pt x="251" y="639"/>
                  </a:cubicBezTo>
                  <a:cubicBezTo>
                    <a:pt x="244" y="641"/>
                    <a:pt x="237" y="643"/>
                    <a:pt x="230" y="645"/>
                  </a:cubicBezTo>
                  <a:cubicBezTo>
                    <a:pt x="219" y="647"/>
                    <a:pt x="207" y="648"/>
                    <a:pt x="196" y="649"/>
                  </a:cubicBezTo>
                  <a:cubicBezTo>
                    <a:pt x="190" y="650"/>
                    <a:pt x="184" y="650"/>
                    <a:pt x="178" y="650"/>
                  </a:cubicBezTo>
                  <a:cubicBezTo>
                    <a:pt x="169" y="648"/>
                    <a:pt x="159" y="647"/>
                    <a:pt x="150" y="646"/>
                  </a:cubicBezTo>
                  <a:cubicBezTo>
                    <a:pt x="143" y="644"/>
                    <a:pt x="136" y="642"/>
                    <a:pt x="128" y="641"/>
                  </a:cubicBezTo>
                  <a:cubicBezTo>
                    <a:pt x="110" y="634"/>
                    <a:pt x="92" y="625"/>
                    <a:pt x="76" y="613"/>
                  </a:cubicBezTo>
                  <a:cubicBezTo>
                    <a:pt x="74" y="612"/>
                    <a:pt x="72" y="610"/>
                    <a:pt x="70" y="609"/>
                  </a:cubicBezTo>
                  <a:cubicBezTo>
                    <a:pt x="64" y="603"/>
                    <a:pt x="58" y="597"/>
                    <a:pt x="51" y="591"/>
                  </a:cubicBezTo>
                  <a:cubicBezTo>
                    <a:pt x="49" y="588"/>
                    <a:pt x="47" y="586"/>
                    <a:pt x="45" y="584"/>
                  </a:cubicBezTo>
                  <a:cubicBezTo>
                    <a:pt x="32" y="568"/>
                    <a:pt x="23" y="551"/>
                    <a:pt x="15" y="533"/>
                  </a:cubicBezTo>
                  <a:cubicBezTo>
                    <a:pt x="12" y="524"/>
                    <a:pt x="9" y="516"/>
                    <a:pt x="7" y="507"/>
                  </a:cubicBezTo>
                  <a:cubicBezTo>
                    <a:pt x="2" y="484"/>
                    <a:pt x="0" y="460"/>
                    <a:pt x="1" y="436"/>
                  </a:cubicBezTo>
                  <a:cubicBezTo>
                    <a:pt x="2" y="428"/>
                    <a:pt x="3" y="419"/>
                    <a:pt x="4" y="411"/>
                  </a:cubicBezTo>
                  <a:cubicBezTo>
                    <a:pt x="6" y="401"/>
                    <a:pt x="8" y="391"/>
                    <a:pt x="10" y="381"/>
                  </a:cubicBezTo>
                  <a:cubicBezTo>
                    <a:pt x="13" y="372"/>
                    <a:pt x="16" y="364"/>
                    <a:pt x="18" y="356"/>
                  </a:cubicBezTo>
                  <a:cubicBezTo>
                    <a:pt x="25" y="339"/>
                    <a:pt x="33" y="321"/>
                    <a:pt x="42" y="304"/>
                  </a:cubicBezTo>
                  <a:cubicBezTo>
                    <a:pt x="52" y="287"/>
                    <a:pt x="64" y="270"/>
                    <a:pt x="76" y="254"/>
                  </a:cubicBezTo>
                  <a:cubicBezTo>
                    <a:pt x="85" y="245"/>
                    <a:pt x="93" y="236"/>
                    <a:pt x="101" y="227"/>
                  </a:cubicBezTo>
                  <a:cubicBezTo>
                    <a:pt x="102" y="227"/>
                    <a:pt x="102" y="227"/>
                    <a:pt x="102" y="226"/>
                  </a:cubicBezTo>
                  <a:cubicBezTo>
                    <a:pt x="116" y="213"/>
                    <a:pt x="131" y="201"/>
                    <a:pt x="147" y="190"/>
                  </a:cubicBezTo>
                  <a:cubicBezTo>
                    <a:pt x="157" y="182"/>
                    <a:pt x="168" y="174"/>
                    <a:pt x="178" y="167"/>
                  </a:cubicBezTo>
                  <a:cubicBezTo>
                    <a:pt x="185" y="162"/>
                    <a:pt x="192" y="157"/>
                    <a:pt x="198" y="152"/>
                  </a:cubicBezTo>
                  <a:cubicBezTo>
                    <a:pt x="200" y="151"/>
                    <a:pt x="202" y="150"/>
                    <a:pt x="203" y="148"/>
                  </a:cubicBezTo>
                  <a:cubicBezTo>
                    <a:pt x="221" y="137"/>
                    <a:pt x="237" y="125"/>
                    <a:pt x="254" y="112"/>
                  </a:cubicBezTo>
                  <a:cubicBezTo>
                    <a:pt x="259" y="109"/>
                    <a:pt x="265" y="106"/>
                    <a:pt x="269" y="101"/>
                  </a:cubicBezTo>
                  <a:cubicBezTo>
                    <a:pt x="273" y="99"/>
                    <a:pt x="276" y="97"/>
                    <a:pt x="280" y="94"/>
                  </a:cubicBezTo>
                  <a:cubicBezTo>
                    <a:pt x="288" y="88"/>
                    <a:pt x="297" y="83"/>
                    <a:pt x="305" y="76"/>
                  </a:cubicBezTo>
                  <a:cubicBezTo>
                    <a:pt x="323" y="65"/>
                    <a:pt x="338" y="51"/>
                    <a:pt x="356" y="39"/>
                  </a:cubicBezTo>
                  <a:cubicBezTo>
                    <a:pt x="373" y="30"/>
                    <a:pt x="391" y="23"/>
                    <a:pt x="410" y="20"/>
                  </a:cubicBezTo>
                  <a:cubicBezTo>
                    <a:pt x="417" y="20"/>
                    <a:pt x="423" y="20"/>
                    <a:pt x="429" y="20"/>
                  </a:cubicBezTo>
                  <a:cubicBezTo>
                    <a:pt x="448" y="23"/>
                    <a:pt x="466" y="29"/>
                    <a:pt x="482" y="40"/>
                  </a:cubicBezTo>
                  <a:cubicBezTo>
                    <a:pt x="486" y="42"/>
                    <a:pt x="489" y="44"/>
                    <a:pt x="492" y="47"/>
                  </a:cubicBezTo>
                  <a:cubicBezTo>
                    <a:pt x="494" y="48"/>
                    <a:pt x="494" y="48"/>
                    <a:pt x="496" y="46"/>
                  </a:cubicBezTo>
                  <a:cubicBezTo>
                    <a:pt x="506" y="32"/>
                    <a:pt x="519" y="22"/>
                    <a:pt x="533" y="13"/>
                  </a:cubicBezTo>
                  <a:cubicBezTo>
                    <a:pt x="545" y="7"/>
                    <a:pt x="558" y="3"/>
                    <a:pt x="571" y="0"/>
                  </a:cubicBezTo>
                  <a:close/>
                  <a:moveTo>
                    <a:pt x="60" y="458"/>
                  </a:moveTo>
                  <a:cubicBezTo>
                    <a:pt x="61" y="479"/>
                    <a:pt x="64" y="497"/>
                    <a:pt x="71" y="515"/>
                  </a:cubicBezTo>
                  <a:cubicBezTo>
                    <a:pt x="87" y="556"/>
                    <a:pt x="131" y="588"/>
                    <a:pt x="176" y="590"/>
                  </a:cubicBezTo>
                  <a:cubicBezTo>
                    <a:pt x="205" y="592"/>
                    <a:pt x="232" y="585"/>
                    <a:pt x="258" y="572"/>
                  </a:cubicBezTo>
                  <a:cubicBezTo>
                    <a:pt x="310" y="547"/>
                    <a:pt x="350" y="509"/>
                    <a:pt x="381" y="461"/>
                  </a:cubicBezTo>
                  <a:cubicBezTo>
                    <a:pt x="398" y="436"/>
                    <a:pt x="411" y="408"/>
                    <a:pt x="419" y="379"/>
                  </a:cubicBezTo>
                  <a:cubicBezTo>
                    <a:pt x="439" y="305"/>
                    <a:pt x="452" y="229"/>
                    <a:pt x="479" y="156"/>
                  </a:cubicBezTo>
                  <a:cubicBezTo>
                    <a:pt x="483" y="145"/>
                    <a:pt x="486" y="132"/>
                    <a:pt x="483" y="120"/>
                  </a:cubicBezTo>
                  <a:cubicBezTo>
                    <a:pt x="477" y="94"/>
                    <a:pt x="459" y="81"/>
                    <a:pt x="435" y="74"/>
                  </a:cubicBezTo>
                  <a:cubicBezTo>
                    <a:pt x="416" y="68"/>
                    <a:pt x="399" y="76"/>
                    <a:pt x="384" y="88"/>
                  </a:cubicBezTo>
                  <a:cubicBezTo>
                    <a:pt x="340" y="123"/>
                    <a:pt x="292" y="153"/>
                    <a:pt x="245" y="184"/>
                  </a:cubicBezTo>
                  <a:cubicBezTo>
                    <a:pt x="225" y="196"/>
                    <a:pt x="205" y="208"/>
                    <a:pt x="186" y="222"/>
                  </a:cubicBezTo>
                  <a:cubicBezTo>
                    <a:pt x="139" y="258"/>
                    <a:pt x="103" y="303"/>
                    <a:pt x="81" y="359"/>
                  </a:cubicBezTo>
                  <a:cubicBezTo>
                    <a:pt x="68" y="391"/>
                    <a:pt x="60" y="425"/>
                    <a:pt x="60" y="458"/>
                  </a:cubicBezTo>
                  <a:close/>
                </a:path>
              </a:pathLst>
            </a:custGeom>
            <a:solidFill>
              <a:srgbClr val="446D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8B660C39-4F19-C540-FDE6-E734B5001969}"/>
                </a:ext>
              </a:extLst>
            </p:cNvPr>
            <p:cNvSpPr>
              <a:spLocks noEditPoints="1"/>
            </p:cNvSpPr>
            <p:nvPr/>
          </p:nvSpPr>
          <p:spPr bwMode="auto">
            <a:xfrm>
              <a:off x="7399338" y="2038350"/>
              <a:ext cx="3043238" cy="3741738"/>
            </a:xfrm>
            <a:custGeom>
              <a:avLst/>
              <a:gdLst>
                <a:gd name="T0" fmla="*/ 0 w 426"/>
                <a:gd name="T1" fmla="*/ 390 h 524"/>
                <a:gd name="T2" fmla="*/ 21 w 426"/>
                <a:gd name="T3" fmla="*/ 291 h 524"/>
                <a:gd name="T4" fmla="*/ 126 w 426"/>
                <a:gd name="T5" fmla="*/ 154 h 524"/>
                <a:gd name="T6" fmla="*/ 185 w 426"/>
                <a:gd name="T7" fmla="*/ 116 h 524"/>
                <a:gd name="T8" fmla="*/ 324 w 426"/>
                <a:gd name="T9" fmla="*/ 20 h 524"/>
                <a:gd name="T10" fmla="*/ 375 w 426"/>
                <a:gd name="T11" fmla="*/ 6 h 524"/>
                <a:gd name="T12" fmla="*/ 423 w 426"/>
                <a:gd name="T13" fmla="*/ 52 h 524"/>
                <a:gd name="T14" fmla="*/ 419 w 426"/>
                <a:gd name="T15" fmla="*/ 88 h 524"/>
                <a:gd name="T16" fmla="*/ 359 w 426"/>
                <a:gd name="T17" fmla="*/ 311 h 524"/>
                <a:gd name="T18" fmla="*/ 321 w 426"/>
                <a:gd name="T19" fmla="*/ 393 h 524"/>
                <a:gd name="T20" fmla="*/ 198 w 426"/>
                <a:gd name="T21" fmla="*/ 504 h 524"/>
                <a:gd name="T22" fmla="*/ 116 w 426"/>
                <a:gd name="T23" fmla="*/ 522 h 524"/>
                <a:gd name="T24" fmla="*/ 11 w 426"/>
                <a:gd name="T25" fmla="*/ 447 h 524"/>
                <a:gd name="T26" fmla="*/ 0 w 426"/>
                <a:gd name="T27" fmla="*/ 390 h 524"/>
                <a:gd name="T28" fmla="*/ 276 w 426"/>
                <a:gd name="T29" fmla="*/ 273 h 524"/>
                <a:gd name="T30" fmla="*/ 275 w 426"/>
                <a:gd name="T31" fmla="*/ 255 h 524"/>
                <a:gd name="T32" fmla="*/ 273 w 426"/>
                <a:gd name="T33" fmla="*/ 243 h 524"/>
                <a:gd name="T34" fmla="*/ 238 w 426"/>
                <a:gd name="T35" fmla="*/ 210 h 524"/>
                <a:gd name="T36" fmla="*/ 202 w 426"/>
                <a:gd name="T37" fmla="*/ 213 h 524"/>
                <a:gd name="T38" fmla="*/ 84 w 426"/>
                <a:gd name="T39" fmla="*/ 298 h 524"/>
                <a:gd name="T40" fmla="*/ 62 w 426"/>
                <a:gd name="T41" fmla="*/ 391 h 524"/>
                <a:gd name="T42" fmla="*/ 142 w 426"/>
                <a:gd name="T43" fmla="*/ 457 h 524"/>
                <a:gd name="T44" fmla="*/ 228 w 426"/>
                <a:gd name="T45" fmla="*/ 413 h 524"/>
                <a:gd name="T46" fmla="*/ 276 w 426"/>
                <a:gd name="T47" fmla="*/ 273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6" h="524">
                  <a:moveTo>
                    <a:pt x="0" y="390"/>
                  </a:moveTo>
                  <a:cubicBezTo>
                    <a:pt x="0" y="357"/>
                    <a:pt x="8" y="323"/>
                    <a:pt x="21" y="291"/>
                  </a:cubicBezTo>
                  <a:cubicBezTo>
                    <a:pt x="43" y="235"/>
                    <a:pt x="79" y="190"/>
                    <a:pt x="126" y="154"/>
                  </a:cubicBezTo>
                  <a:cubicBezTo>
                    <a:pt x="145" y="140"/>
                    <a:pt x="165" y="128"/>
                    <a:pt x="185" y="116"/>
                  </a:cubicBezTo>
                  <a:cubicBezTo>
                    <a:pt x="232" y="85"/>
                    <a:pt x="280" y="55"/>
                    <a:pt x="324" y="20"/>
                  </a:cubicBezTo>
                  <a:cubicBezTo>
                    <a:pt x="339" y="8"/>
                    <a:pt x="356" y="0"/>
                    <a:pt x="375" y="6"/>
                  </a:cubicBezTo>
                  <a:cubicBezTo>
                    <a:pt x="399" y="13"/>
                    <a:pt x="417" y="26"/>
                    <a:pt x="423" y="52"/>
                  </a:cubicBezTo>
                  <a:cubicBezTo>
                    <a:pt x="426" y="64"/>
                    <a:pt x="423" y="77"/>
                    <a:pt x="419" y="88"/>
                  </a:cubicBezTo>
                  <a:cubicBezTo>
                    <a:pt x="392" y="161"/>
                    <a:pt x="379" y="237"/>
                    <a:pt x="359" y="311"/>
                  </a:cubicBezTo>
                  <a:cubicBezTo>
                    <a:pt x="351" y="340"/>
                    <a:pt x="338" y="368"/>
                    <a:pt x="321" y="393"/>
                  </a:cubicBezTo>
                  <a:cubicBezTo>
                    <a:pt x="290" y="441"/>
                    <a:pt x="250" y="479"/>
                    <a:pt x="198" y="504"/>
                  </a:cubicBezTo>
                  <a:cubicBezTo>
                    <a:pt x="172" y="517"/>
                    <a:pt x="145" y="524"/>
                    <a:pt x="116" y="522"/>
                  </a:cubicBezTo>
                  <a:cubicBezTo>
                    <a:pt x="71" y="520"/>
                    <a:pt x="27" y="488"/>
                    <a:pt x="11" y="447"/>
                  </a:cubicBezTo>
                  <a:cubicBezTo>
                    <a:pt x="4" y="429"/>
                    <a:pt x="1" y="411"/>
                    <a:pt x="0" y="390"/>
                  </a:cubicBezTo>
                  <a:close/>
                  <a:moveTo>
                    <a:pt x="276" y="273"/>
                  </a:moveTo>
                  <a:cubicBezTo>
                    <a:pt x="277" y="267"/>
                    <a:pt x="276" y="261"/>
                    <a:pt x="275" y="255"/>
                  </a:cubicBezTo>
                  <a:cubicBezTo>
                    <a:pt x="275" y="251"/>
                    <a:pt x="274" y="247"/>
                    <a:pt x="273" y="243"/>
                  </a:cubicBezTo>
                  <a:cubicBezTo>
                    <a:pt x="268" y="225"/>
                    <a:pt x="254" y="212"/>
                    <a:pt x="238" y="210"/>
                  </a:cubicBezTo>
                  <a:cubicBezTo>
                    <a:pt x="226" y="208"/>
                    <a:pt x="214" y="209"/>
                    <a:pt x="202" y="213"/>
                  </a:cubicBezTo>
                  <a:cubicBezTo>
                    <a:pt x="154" y="229"/>
                    <a:pt x="115" y="258"/>
                    <a:pt x="84" y="298"/>
                  </a:cubicBezTo>
                  <a:cubicBezTo>
                    <a:pt x="64" y="325"/>
                    <a:pt x="55" y="357"/>
                    <a:pt x="62" y="391"/>
                  </a:cubicBezTo>
                  <a:cubicBezTo>
                    <a:pt x="71" y="433"/>
                    <a:pt x="104" y="457"/>
                    <a:pt x="142" y="457"/>
                  </a:cubicBezTo>
                  <a:cubicBezTo>
                    <a:pt x="177" y="456"/>
                    <a:pt x="206" y="440"/>
                    <a:pt x="228" y="413"/>
                  </a:cubicBezTo>
                  <a:cubicBezTo>
                    <a:pt x="260" y="372"/>
                    <a:pt x="273" y="324"/>
                    <a:pt x="276" y="273"/>
                  </a:cubicBezTo>
                  <a:close/>
                </a:path>
              </a:pathLst>
            </a:custGeom>
            <a:solidFill>
              <a:srgbClr val="F8EA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2B364DBA-CB4D-0ECF-09FC-037709438240}"/>
                </a:ext>
              </a:extLst>
            </p:cNvPr>
            <p:cNvSpPr>
              <a:spLocks noEditPoints="1"/>
            </p:cNvSpPr>
            <p:nvPr/>
          </p:nvSpPr>
          <p:spPr bwMode="auto">
            <a:xfrm>
              <a:off x="7793038" y="3524250"/>
              <a:ext cx="1585913" cy="1778000"/>
            </a:xfrm>
            <a:custGeom>
              <a:avLst/>
              <a:gdLst>
                <a:gd name="T0" fmla="*/ 221 w 222"/>
                <a:gd name="T1" fmla="*/ 65 h 249"/>
                <a:gd name="T2" fmla="*/ 173 w 222"/>
                <a:gd name="T3" fmla="*/ 205 h 249"/>
                <a:gd name="T4" fmla="*/ 87 w 222"/>
                <a:gd name="T5" fmla="*/ 249 h 249"/>
                <a:gd name="T6" fmla="*/ 7 w 222"/>
                <a:gd name="T7" fmla="*/ 183 h 249"/>
                <a:gd name="T8" fmla="*/ 29 w 222"/>
                <a:gd name="T9" fmla="*/ 90 h 249"/>
                <a:gd name="T10" fmla="*/ 147 w 222"/>
                <a:gd name="T11" fmla="*/ 5 h 249"/>
                <a:gd name="T12" fmla="*/ 183 w 222"/>
                <a:gd name="T13" fmla="*/ 2 h 249"/>
                <a:gd name="T14" fmla="*/ 218 w 222"/>
                <a:gd name="T15" fmla="*/ 35 h 249"/>
                <a:gd name="T16" fmla="*/ 220 w 222"/>
                <a:gd name="T17" fmla="*/ 47 h 249"/>
                <a:gd name="T18" fmla="*/ 221 w 222"/>
                <a:gd name="T19" fmla="*/ 65 h 249"/>
                <a:gd name="T20" fmla="*/ 107 w 222"/>
                <a:gd name="T21" fmla="*/ 211 h 249"/>
                <a:gd name="T22" fmla="*/ 126 w 222"/>
                <a:gd name="T23" fmla="*/ 192 h 249"/>
                <a:gd name="T24" fmla="*/ 107 w 222"/>
                <a:gd name="T25" fmla="*/ 173 h 249"/>
                <a:gd name="T26" fmla="*/ 88 w 222"/>
                <a:gd name="T27" fmla="*/ 192 h 249"/>
                <a:gd name="T28" fmla="*/ 107 w 222"/>
                <a:gd name="T29" fmla="*/ 211 h 249"/>
                <a:gd name="T30" fmla="*/ 102 w 222"/>
                <a:gd name="T31" fmla="*/ 141 h 249"/>
                <a:gd name="T32" fmla="*/ 121 w 222"/>
                <a:gd name="T33" fmla="*/ 123 h 249"/>
                <a:gd name="T34" fmla="*/ 102 w 222"/>
                <a:gd name="T35" fmla="*/ 104 h 249"/>
                <a:gd name="T36" fmla="*/ 83 w 222"/>
                <a:gd name="T37" fmla="*/ 123 h 249"/>
                <a:gd name="T38" fmla="*/ 102 w 222"/>
                <a:gd name="T39" fmla="*/ 141 h 249"/>
                <a:gd name="T40" fmla="*/ 51 w 222"/>
                <a:gd name="T41" fmla="*/ 145 h 249"/>
                <a:gd name="T42" fmla="*/ 33 w 222"/>
                <a:gd name="T43" fmla="*/ 163 h 249"/>
                <a:gd name="T44" fmla="*/ 52 w 222"/>
                <a:gd name="T45" fmla="*/ 182 h 249"/>
                <a:gd name="T46" fmla="*/ 71 w 222"/>
                <a:gd name="T47" fmla="*/ 163 h 249"/>
                <a:gd name="T48" fmla="*/ 51 w 222"/>
                <a:gd name="T49" fmla="*/ 145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2" h="249">
                  <a:moveTo>
                    <a:pt x="221" y="65"/>
                  </a:moveTo>
                  <a:cubicBezTo>
                    <a:pt x="218" y="116"/>
                    <a:pt x="205" y="164"/>
                    <a:pt x="173" y="205"/>
                  </a:cubicBezTo>
                  <a:cubicBezTo>
                    <a:pt x="151" y="232"/>
                    <a:pt x="122" y="248"/>
                    <a:pt x="87" y="249"/>
                  </a:cubicBezTo>
                  <a:cubicBezTo>
                    <a:pt x="49" y="249"/>
                    <a:pt x="16" y="225"/>
                    <a:pt x="7" y="183"/>
                  </a:cubicBezTo>
                  <a:cubicBezTo>
                    <a:pt x="0" y="149"/>
                    <a:pt x="9" y="117"/>
                    <a:pt x="29" y="90"/>
                  </a:cubicBezTo>
                  <a:cubicBezTo>
                    <a:pt x="60" y="50"/>
                    <a:pt x="99" y="21"/>
                    <a:pt x="147" y="5"/>
                  </a:cubicBezTo>
                  <a:cubicBezTo>
                    <a:pt x="159" y="1"/>
                    <a:pt x="171" y="0"/>
                    <a:pt x="183" y="2"/>
                  </a:cubicBezTo>
                  <a:cubicBezTo>
                    <a:pt x="199" y="4"/>
                    <a:pt x="213" y="17"/>
                    <a:pt x="218" y="35"/>
                  </a:cubicBezTo>
                  <a:cubicBezTo>
                    <a:pt x="219" y="39"/>
                    <a:pt x="220" y="43"/>
                    <a:pt x="220" y="47"/>
                  </a:cubicBezTo>
                  <a:cubicBezTo>
                    <a:pt x="221" y="53"/>
                    <a:pt x="222" y="59"/>
                    <a:pt x="221" y="65"/>
                  </a:cubicBezTo>
                  <a:close/>
                  <a:moveTo>
                    <a:pt x="107" y="211"/>
                  </a:moveTo>
                  <a:cubicBezTo>
                    <a:pt x="118" y="211"/>
                    <a:pt x="126" y="203"/>
                    <a:pt x="126" y="192"/>
                  </a:cubicBezTo>
                  <a:cubicBezTo>
                    <a:pt x="126" y="183"/>
                    <a:pt x="117" y="173"/>
                    <a:pt x="107" y="173"/>
                  </a:cubicBezTo>
                  <a:cubicBezTo>
                    <a:pt x="98" y="173"/>
                    <a:pt x="89" y="182"/>
                    <a:pt x="88" y="192"/>
                  </a:cubicBezTo>
                  <a:cubicBezTo>
                    <a:pt x="88" y="202"/>
                    <a:pt x="97" y="211"/>
                    <a:pt x="107" y="211"/>
                  </a:cubicBezTo>
                  <a:close/>
                  <a:moveTo>
                    <a:pt x="102" y="141"/>
                  </a:moveTo>
                  <a:cubicBezTo>
                    <a:pt x="115" y="142"/>
                    <a:pt x="121" y="133"/>
                    <a:pt x="121" y="123"/>
                  </a:cubicBezTo>
                  <a:cubicBezTo>
                    <a:pt x="121" y="113"/>
                    <a:pt x="111" y="104"/>
                    <a:pt x="102" y="104"/>
                  </a:cubicBezTo>
                  <a:cubicBezTo>
                    <a:pt x="91" y="105"/>
                    <a:pt x="83" y="113"/>
                    <a:pt x="83" y="123"/>
                  </a:cubicBezTo>
                  <a:cubicBezTo>
                    <a:pt x="83" y="132"/>
                    <a:pt x="92" y="143"/>
                    <a:pt x="102" y="141"/>
                  </a:cubicBezTo>
                  <a:close/>
                  <a:moveTo>
                    <a:pt x="51" y="145"/>
                  </a:moveTo>
                  <a:cubicBezTo>
                    <a:pt x="41" y="145"/>
                    <a:pt x="32" y="153"/>
                    <a:pt x="33" y="163"/>
                  </a:cubicBezTo>
                  <a:cubicBezTo>
                    <a:pt x="33" y="174"/>
                    <a:pt x="41" y="182"/>
                    <a:pt x="52" y="182"/>
                  </a:cubicBezTo>
                  <a:cubicBezTo>
                    <a:pt x="62" y="182"/>
                    <a:pt x="71" y="174"/>
                    <a:pt x="71" y="163"/>
                  </a:cubicBezTo>
                  <a:cubicBezTo>
                    <a:pt x="70" y="153"/>
                    <a:pt x="62" y="145"/>
                    <a:pt x="51" y="145"/>
                  </a:cubicBezTo>
                  <a:close/>
                </a:path>
              </a:pathLst>
            </a:custGeom>
            <a:solidFill>
              <a:srgbClr val="A470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3A53A2D5-CFAE-6CA1-0217-DCD23C92F0A2}"/>
                </a:ext>
              </a:extLst>
            </p:cNvPr>
            <p:cNvSpPr>
              <a:spLocks/>
            </p:cNvSpPr>
            <p:nvPr/>
          </p:nvSpPr>
          <p:spPr bwMode="auto">
            <a:xfrm>
              <a:off x="8421688" y="4759325"/>
              <a:ext cx="271463" cy="271463"/>
            </a:xfrm>
            <a:custGeom>
              <a:avLst/>
              <a:gdLst>
                <a:gd name="T0" fmla="*/ 19 w 38"/>
                <a:gd name="T1" fmla="*/ 38 h 38"/>
                <a:gd name="T2" fmla="*/ 0 w 38"/>
                <a:gd name="T3" fmla="*/ 19 h 38"/>
                <a:gd name="T4" fmla="*/ 19 w 38"/>
                <a:gd name="T5" fmla="*/ 0 h 38"/>
                <a:gd name="T6" fmla="*/ 38 w 38"/>
                <a:gd name="T7" fmla="*/ 19 h 38"/>
                <a:gd name="T8" fmla="*/ 19 w 38"/>
                <a:gd name="T9" fmla="*/ 38 h 38"/>
              </a:gdLst>
              <a:ahLst/>
              <a:cxnLst>
                <a:cxn ang="0">
                  <a:pos x="T0" y="T1"/>
                </a:cxn>
                <a:cxn ang="0">
                  <a:pos x="T2" y="T3"/>
                </a:cxn>
                <a:cxn ang="0">
                  <a:pos x="T4" y="T5"/>
                </a:cxn>
                <a:cxn ang="0">
                  <a:pos x="T6" y="T7"/>
                </a:cxn>
                <a:cxn ang="0">
                  <a:pos x="T8" y="T9"/>
                </a:cxn>
              </a:cxnLst>
              <a:rect l="0" t="0" r="r" b="b"/>
              <a:pathLst>
                <a:path w="38" h="38">
                  <a:moveTo>
                    <a:pt x="19" y="38"/>
                  </a:moveTo>
                  <a:cubicBezTo>
                    <a:pt x="9" y="38"/>
                    <a:pt x="0" y="29"/>
                    <a:pt x="0" y="19"/>
                  </a:cubicBezTo>
                  <a:cubicBezTo>
                    <a:pt x="1" y="9"/>
                    <a:pt x="10" y="0"/>
                    <a:pt x="19" y="0"/>
                  </a:cubicBezTo>
                  <a:cubicBezTo>
                    <a:pt x="29" y="0"/>
                    <a:pt x="38" y="10"/>
                    <a:pt x="38" y="19"/>
                  </a:cubicBezTo>
                  <a:cubicBezTo>
                    <a:pt x="38" y="30"/>
                    <a:pt x="30" y="38"/>
                    <a:pt x="19" y="38"/>
                  </a:cubicBezTo>
                  <a:close/>
                </a:path>
              </a:pathLst>
            </a:custGeom>
            <a:solidFill>
              <a:srgbClr val="DA9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124FFE3E-293E-970E-4432-1E01B873139C}"/>
                </a:ext>
              </a:extLst>
            </p:cNvPr>
            <p:cNvSpPr>
              <a:spLocks/>
            </p:cNvSpPr>
            <p:nvPr/>
          </p:nvSpPr>
          <p:spPr bwMode="auto">
            <a:xfrm>
              <a:off x="8385176" y="4267200"/>
              <a:ext cx="271463" cy="277813"/>
            </a:xfrm>
            <a:custGeom>
              <a:avLst/>
              <a:gdLst>
                <a:gd name="T0" fmla="*/ 19 w 38"/>
                <a:gd name="T1" fmla="*/ 37 h 39"/>
                <a:gd name="T2" fmla="*/ 0 w 38"/>
                <a:gd name="T3" fmla="*/ 19 h 39"/>
                <a:gd name="T4" fmla="*/ 19 w 38"/>
                <a:gd name="T5" fmla="*/ 0 h 39"/>
                <a:gd name="T6" fmla="*/ 38 w 38"/>
                <a:gd name="T7" fmla="*/ 19 h 39"/>
                <a:gd name="T8" fmla="*/ 19 w 38"/>
                <a:gd name="T9" fmla="*/ 37 h 39"/>
              </a:gdLst>
              <a:ahLst/>
              <a:cxnLst>
                <a:cxn ang="0">
                  <a:pos x="T0" y="T1"/>
                </a:cxn>
                <a:cxn ang="0">
                  <a:pos x="T2" y="T3"/>
                </a:cxn>
                <a:cxn ang="0">
                  <a:pos x="T4" y="T5"/>
                </a:cxn>
                <a:cxn ang="0">
                  <a:pos x="T6" y="T7"/>
                </a:cxn>
                <a:cxn ang="0">
                  <a:pos x="T8" y="T9"/>
                </a:cxn>
              </a:cxnLst>
              <a:rect l="0" t="0" r="r" b="b"/>
              <a:pathLst>
                <a:path w="38" h="39">
                  <a:moveTo>
                    <a:pt x="19" y="37"/>
                  </a:moveTo>
                  <a:cubicBezTo>
                    <a:pt x="9" y="39"/>
                    <a:pt x="0" y="28"/>
                    <a:pt x="0" y="19"/>
                  </a:cubicBezTo>
                  <a:cubicBezTo>
                    <a:pt x="0" y="9"/>
                    <a:pt x="8" y="1"/>
                    <a:pt x="19" y="0"/>
                  </a:cubicBezTo>
                  <a:cubicBezTo>
                    <a:pt x="28" y="0"/>
                    <a:pt x="38" y="9"/>
                    <a:pt x="38" y="19"/>
                  </a:cubicBezTo>
                  <a:cubicBezTo>
                    <a:pt x="38" y="29"/>
                    <a:pt x="32" y="38"/>
                    <a:pt x="19" y="37"/>
                  </a:cubicBezTo>
                  <a:close/>
                </a:path>
              </a:pathLst>
            </a:custGeom>
            <a:solidFill>
              <a:srgbClr val="DA9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7ADB0CE6-16F6-A51F-89B4-75B1510AF0C0}"/>
                </a:ext>
              </a:extLst>
            </p:cNvPr>
            <p:cNvSpPr>
              <a:spLocks/>
            </p:cNvSpPr>
            <p:nvPr/>
          </p:nvSpPr>
          <p:spPr bwMode="auto">
            <a:xfrm>
              <a:off x="8021638" y="4559300"/>
              <a:ext cx="277813" cy="265113"/>
            </a:xfrm>
            <a:custGeom>
              <a:avLst/>
              <a:gdLst>
                <a:gd name="T0" fmla="*/ 19 w 39"/>
                <a:gd name="T1" fmla="*/ 0 h 37"/>
                <a:gd name="T2" fmla="*/ 39 w 39"/>
                <a:gd name="T3" fmla="*/ 18 h 37"/>
                <a:gd name="T4" fmla="*/ 20 w 39"/>
                <a:gd name="T5" fmla="*/ 37 h 37"/>
                <a:gd name="T6" fmla="*/ 1 w 39"/>
                <a:gd name="T7" fmla="*/ 18 h 37"/>
                <a:gd name="T8" fmla="*/ 19 w 39"/>
                <a:gd name="T9" fmla="*/ 0 h 37"/>
              </a:gdLst>
              <a:ahLst/>
              <a:cxnLst>
                <a:cxn ang="0">
                  <a:pos x="T0" y="T1"/>
                </a:cxn>
                <a:cxn ang="0">
                  <a:pos x="T2" y="T3"/>
                </a:cxn>
                <a:cxn ang="0">
                  <a:pos x="T4" y="T5"/>
                </a:cxn>
                <a:cxn ang="0">
                  <a:pos x="T6" y="T7"/>
                </a:cxn>
                <a:cxn ang="0">
                  <a:pos x="T8" y="T9"/>
                </a:cxn>
              </a:cxnLst>
              <a:rect l="0" t="0" r="r" b="b"/>
              <a:pathLst>
                <a:path w="39" h="37">
                  <a:moveTo>
                    <a:pt x="19" y="0"/>
                  </a:moveTo>
                  <a:cubicBezTo>
                    <a:pt x="30" y="0"/>
                    <a:pt x="38" y="8"/>
                    <a:pt x="39" y="18"/>
                  </a:cubicBezTo>
                  <a:cubicBezTo>
                    <a:pt x="39" y="29"/>
                    <a:pt x="30" y="37"/>
                    <a:pt x="20" y="37"/>
                  </a:cubicBezTo>
                  <a:cubicBezTo>
                    <a:pt x="9" y="37"/>
                    <a:pt x="1" y="29"/>
                    <a:pt x="1" y="18"/>
                  </a:cubicBezTo>
                  <a:cubicBezTo>
                    <a:pt x="0" y="8"/>
                    <a:pt x="9" y="0"/>
                    <a:pt x="19" y="0"/>
                  </a:cubicBezTo>
                  <a:close/>
                </a:path>
              </a:pathLst>
            </a:custGeom>
            <a:solidFill>
              <a:srgbClr val="DA96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636242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27" name="Rectángulo 130">
            <a:extLst>
              <a:ext uri="{FF2B5EF4-FFF2-40B4-BE49-F238E27FC236}">
                <a16:creationId xmlns:a16="http://schemas.microsoft.com/office/drawing/2014/main" id="{44816E39-3B5E-465E-BAF4-1F0D36AD915C}"/>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8" name="Rectángulo 130">
            <a:extLst>
              <a:ext uri="{FF2B5EF4-FFF2-40B4-BE49-F238E27FC236}">
                <a16:creationId xmlns:a16="http://schemas.microsoft.com/office/drawing/2014/main" id="{860D96AE-9CF9-492D-A0E3-9E43D3FADE8D}"/>
              </a:ext>
            </a:extLst>
          </p:cNvPr>
          <p:cNvSpPr/>
          <p:nvPr/>
        </p:nvSpPr>
        <p:spPr>
          <a:xfrm rot="5400000">
            <a:off x="8852933" y="-47998"/>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pic>
        <p:nvPicPr>
          <p:cNvPr id="1432" name="Google Shape;1432;p42"/>
          <p:cNvPicPr preferRelativeResize="0"/>
          <p:nvPr/>
        </p:nvPicPr>
        <p:blipFill rotWithShape="1">
          <a:blip r:embed="rId3">
            <a:alphaModFix/>
          </a:blip>
          <a:srcRect l="23471" t="5803" r="17966" b="64035"/>
          <a:stretch/>
        </p:blipFill>
        <p:spPr>
          <a:xfrm rot="-2700003" flipH="1">
            <a:off x="10125448" y="4982134"/>
            <a:ext cx="2109017" cy="1122401"/>
          </a:xfrm>
          <a:prstGeom prst="rect">
            <a:avLst/>
          </a:prstGeom>
          <a:noFill/>
          <a:ln>
            <a:noFill/>
          </a:ln>
        </p:spPr>
      </p:pic>
      <p:pic>
        <p:nvPicPr>
          <p:cNvPr id="1433" name="Google Shape;1433;p42"/>
          <p:cNvPicPr preferRelativeResize="0"/>
          <p:nvPr/>
        </p:nvPicPr>
        <p:blipFill rotWithShape="1">
          <a:blip r:embed="rId3">
            <a:alphaModFix/>
          </a:blip>
          <a:srcRect l="23471" t="5803" r="17966" b="64035"/>
          <a:stretch/>
        </p:blipFill>
        <p:spPr>
          <a:xfrm rot="-7355877" flipH="1">
            <a:off x="10230036" y="588929"/>
            <a:ext cx="1396131" cy="743000"/>
          </a:xfrm>
          <a:prstGeom prst="rect">
            <a:avLst/>
          </a:prstGeom>
          <a:noFill/>
          <a:ln>
            <a:noFill/>
          </a:ln>
        </p:spPr>
      </p:pic>
      <p:pic>
        <p:nvPicPr>
          <p:cNvPr id="1434" name="Google Shape;1434;p42"/>
          <p:cNvPicPr preferRelativeResize="0"/>
          <p:nvPr/>
        </p:nvPicPr>
        <p:blipFill rotWithShape="1">
          <a:blip r:embed="rId3">
            <a:alphaModFix/>
          </a:blip>
          <a:srcRect l="23471" t="5803" r="17966" b="64035"/>
          <a:stretch/>
        </p:blipFill>
        <p:spPr>
          <a:xfrm rot="-7355867" flipH="1">
            <a:off x="279931" y="2893096"/>
            <a:ext cx="1568700" cy="834836"/>
          </a:xfrm>
          <a:prstGeom prst="rect">
            <a:avLst/>
          </a:prstGeom>
          <a:noFill/>
          <a:ln>
            <a:noFill/>
          </a:ln>
        </p:spPr>
      </p:pic>
      <p:sp>
        <p:nvSpPr>
          <p:cNvPr id="1437" name="Google Shape;1437;p42"/>
          <p:cNvSpPr txBox="1">
            <a:spLocks noGrp="1"/>
          </p:cNvSpPr>
          <p:nvPr>
            <p:ph type="title"/>
          </p:nvPr>
        </p:nvSpPr>
        <p:spPr>
          <a:xfrm>
            <a:off x="1834200" y="4673366"/>
            <a:ext cx="8523600" cy="1006400"/>
          </a:xfrm>
          <a:prstGeom prst="rect">
            <a:avLst/>
          </a:prstGeom>
        </p:spPr>
        <p:txBody>
          <a:bodyPr spcFirstLastPara="1" vert="horz" wrap="square" lIns="121900" tIns="121900" rIns="121900" bIns="121900" rtlCol="0" anchor="ctr" anchorCtr="0">
            <a:noAutofit/>
          </a:bodyPr>
          <a:lstStyle/>
          <a:p>
            <a:r>
              <a:rPr lang="en"/>
              <a:t>OUR SERVICES</a:t>
            </a:r>
            <a:endParaRPr/>
          </a:p>
        </p:txBody>
      </p:sp>
      <p:sp>
        <p:nvSpPr>
          <p:cNvPr id="1439" name="Google Shape;1439;p42"/>
          <p:cNvSpPr txBox="1">
            <a:spLocks noGrp="1"/>
          </p:cNvSpPr>
          <p:nvPr>
            <p:ph type="subTitle" idx="1"/>
          </p:nvPr>
        </p:nvSpPr>
        <p:spPr>
          <a:xfrm>
            <a:off x="2717600" y="5630502"/>
            <a:ext cx="6756800" cy="611600"/>
          </a:xfrm>
          <a:prstGeom prst="rect">
            <a:avLst/>
          </a:prstGeom>
        </p:spPr>
        <p:txBody>
          <a:bodyPr spcFirstLastPara="1" vert="horz" wrap="square" lIns="121900" tIns="121900" rIns="121900" bIns="121900" rtlCol="0" anchor="ctr" anchorCtr="0">
            <a:noAutofit/>
          </a:bodyPr>
          <a:lstStyle/>
          <a:p>
            <a:pPr marL="0" indent="0"/>
            <a:r>
              <a:rPr lang="en" dirty="0"/>
              <a:t>You can enter a subtitle here if you need it</a:t>
            </a:r>
            <a:endParaRPr dirty="0"/>
          </a:p>
        </p:txBody>
      </p:sp>
      <p:pic>
        <p:nvPicPr>
          <p:cNvPr id="19" name="Google Shape;1432;p42">
            <a:extLst>
              <a:ext uri="{FF2B5EF4-FFF2-40B4-BE49-F238E27FC236}">
                <a16:creationId xmlns:a16="http://schemas.microsoft.com/office/drawing/2014/main" id="{5FF22225-DAFA-4154-8F98-62D81FED03C8}"/>
              </a:ext>
            </a:extLst>
          </p:cNvPr>
          <p:cNvPicPr preferRelativeResize="0"/>
          <p:nvPr/>
        </p:nvPicPr>
        <p:blipFill rotWithShape="1">
          <a:blip r:embed="rId3">
            <a:alphaModFix/>
          </a:blip>
          <a:srcRect l="23471" t="5803" r="17966" b="64035"/>
          <a:stretch/>
        </p:blipFill>
        <p:spPr>
          <a:xfrm rot="-2700003" flipH="1">
            <a:off x="557716" y="5343227"/>
            <a:ext cx="1483521" cy="789517"/>
          </a:xfrm>
          <a:prstGeom prst="rect">
            <a:avLst/>
          </a:prstGeom>
          <a:noFill/>
          <a:ln>
            <a:noFill/>
          </a:ln>
        </p:spPr>
      </p:pic>
      <p:pic>
        <p:nvPicPr>
          <p:cNvPr id="22" name="Google Shape;1433;p42">
            <a:extLst>
              <a:ext uri="{FF2B5EF4-FFF2-40B4-BE49-F238E27FC236}">
                <a16:creationId xmlns:a16="http://schemas.microsoft.com/office/drawing/2014/main" id="{98F6FEA0-4205-4CD6-AE1F-6340EC8305DD}"/>
              </a:ext>
            </a:extLst>
          </p:cNvPr>
          <p:cNvPicPr preferRelativeResize="0"/>
          <p:nvPr/>
        </p:nvPicPr>
        <p:blipFill rotWithShape="1">
          <a:blip r:embed="rId3">
            <a:alphaModFix/>
          </a:blip>
          <a:srcRect l="23471" t="5803" r="17966" b="64035"/>
          <a:stretch/>
        </p:blipFill>
        <p:spPr>
          <a:xfrm rot="-7355877" flipH="1">
            <a:off x="366215" y="530260"/>
            <a:ext cx="1396131" cy="743000"/>
          </a:xfrm>
          <a:prstGeom prst="rect">
            <a:avLst/>
          </a:prstGeom>
          <a:noFill/>
          <a:ln>
            <a:noFill/>
          </a:ln>
        </p:spPr>
      </p:pic>
      <p:pic>
        <p:nvPicPr>
          <p:cNvPr id="20" name="Google Shape;1434;p42">
            <a:extLst>
              <a:ext uri="{FF2B5EF4-FFF2-40B4-BE49-F238E27FC236}">
                <a16:creationId xmlns:a16="http://schemas.microsoft.com/office/drawing/2014/main" id="{ADE4A3C0-13DD-4A9A-83F6-C6FACF6A5E45}"/>
              </a:ext>
            </a:extLst>
          </p:cNvPr>
          <p:cNvPicPr preferRelativeResize="0"/>
          <p:nvPr/>
        </p:nvPicPr>
        <p:blipFill rotWithShape="1">
          <a:blip r:embed="rId3">
            <a:alphaModFix/>
          </a:blip>
          <a:srcRect l="23471" t="5803" r="17966" b="64035"/>
          <a:stretch/>
        </p:blipFill>
        <p:spPr>
          <a:xfrm rot="-7355867" flipH="1">
            <a:off x="10321925" y="2893097"/>
            <a:ext cx="1568700" cy="834836"/>
          </a:xfrm>
          <a:prstGeom prst="rect">
            <a:avLst/>
          </a:prstGeom>
          <a:noFill/>
          <a:ln>
            <a:noFill/>
          </a:ln>
        </p:spPr>
      </p:pic>
      <p:grpSp>
        <p:nvGrpSpPr>
          <p:cNvPr id="11" name="Grupo 10">
            <a:extLst>
              <a:ext uri="{FF2B5EF4-FFF2-40B4-BE49-F238E27FC236}">
                <a16:creationId xmlns:a16="http://schemas.microsoft.com/office/drawing/2014/main" id="{5AC7E802-CD8D-4245-BAB5-BB88BF3CC662}"/>
              </a:ext>
            </a:extLst>
          </p:cNvPr>
          <p:cNvGrpSpPr/>
          <p:nvPr/>
        </p:nvGrpSpPr>
        <p:grpSpPr>
          <a:xfrm rot="1800000">
            <a:off x="4714875" y="801401"/>
            <a:ext cx="3279775" cy="3822701"/>
            <a:chOff x="4714875" y="385762"/>
            <a:chExt cx="3279775" cy="3822701"/>
          </a:xfrm>
        </p:grpSpPr>
        <p:sp>
          <p:nvSpPr>
            <p:cNvPr id="9" name="Freeform 5">
              <a:extLst>
                <a:ext uri="{FF2B5EF4-FFF2-40B4-BE49-F238E27FC236}">
                  <a16:creationId xmlns:a16="http://schemas.microsoft.com/office/drawing/2014/main" id="{A86AC207-7A7B-4F45-899E-418764C59FD0}"/>
                </a:ext>
              </a:extLst>
            </p:cNvPr>
            <p:cNvSpPr>
              <a:spLocks/>
            </p:cNvSpPr>
            <p:nvPr/>
          </p:nvSpPr>
          <p:spPr bwMode="auto">
            <a:xfrm>
              <a:off x="4714875" y="385762"/>
              <a:ext cx="3279775" cy="3822701"/>
            </a:xfrm>
            <a:custGeom>
              <a:avLst/>
              <a:gdLst>
                <a:gd name="T0" fmla="*/ 116 w 263"/>
                <a:gd name="T1" fmla="*/ 86 h 307"/>
                <a:gd name="T2" fmla="*/ 62 w 263"/>
                <a:gd name="T3" fmla="*/ 113 h 307"/>
                <a:gd name="T4" fmla="*/ 14 w 263"/>
                <a:gd name="T5" fmla="*/ 182 h 307"/>
                <a:gd name="T6" fmla="*/ 31 w 263"/>
                <a:gd name="T7" fmla="*/ 257 h 307"/>
                <a:gd name="T8" fmla="*/ 97 w 263"/>
                <a:gd name="T9" fmla="*/ 280 h 307"/>
                <a:gd name="T10" fmla="*/ 182 w 263"/>
                <a:gd name="T11" fmla="*/ 221 h 307"/>
                <a:gd name="T12" fmla="*/ 200 w 263"/>
                <a:gd name="T13" fmla="*/ 173 h 307"/>
                <a:gd name="T14" fmla="*/ 245 w 263"/>
                <a:gd name="T15" fmla="*/ 66 h 307"/>
                <a:gd name="T16" fmla="*/ 249 w 263"/>
                <a:gd name="T17" fmla="*/ 47 h 307"/>
                <a:gd name="T18" fmla="*/ 237 w 263"/>
                <a:gd name="T19" fmla="*/ 31 h 307"/>
                <a:gd name="T20" fmla="*/ 216 w 263"/>
                <a:gd name="T21" fmla="*/ 27 h 307"/>
                <a:gd name="T22" fmla="*/ 210 w 263"/>
                <a:gd name="T23" fmla="*/ 27 h 307"/>
                <a:gd name="T24" fmla="*/ 189 w 263"/>
                <a:gd name="T25" fmla="*/ 21 h 307"/>
                <a:gd name="T26" fmla="*/ 166 w 263"/>
                <a:gd name="T27" fmla="*/ 18 h 307"/>
                <a:gd name="T28" fmla="*/ 188 w 263"/>
                <a:gd name="T29" fmla="*/ 29 h 307"/>
                <a:gd name="T30" fmla="*/ 159 w 263"/>
                <a:gd name="T31" fmla="*/ 39 h 307"/>
                <a:gd name="T32" fmla="*/ 134 w 263"/>
                <a:gd name="T33" fmla="*/ 51 h 307"/>
                <a:gd name="T34" fmla="*/ 130 w 263"/>
                <a:gd name="T35" fmla="*/ 54 h 307"/>
                <a:gd name="T36" fmla="*/ 155 w 263"/>
                <a:gd name="T37" fmla="*/ 49 h 307"/>
                <a:gd name="T38" fmla="*/ 179 w 263"/>
                <a:gd name="T39" fmla="*/ 38 h 307"/>
                <a:gd name="T40" fmla="*/ 175 w 263"/>
                <a:gd name="T41" fmla="*/ 49 h 307"/>
                <a:gd name="T42" fmla="*/ 167 w 263"/>
                <a:gd name="T43" fmla="*/ 68 h 307"/>
                <a:gd name="T44" fmla="*/ 166 w 263"/>
                <a:gd name="T45" fmla="*/ 72 h 307"/>
                <a:gd name="T46" fmla="*/ 171 w 263"/>
                <a:gd name="T47" fmla="*/ 67 h 307"/>
                <a:gd name="T48" fmla="*/ 183 w 263"/>
                <a:gd name="T49" fmla="*/ 47 h 307"/>
                <a:gd name="T50" fmla="*/ 200 w 263"/>
                <a:gd name="T51" fmla="*/ 35 h 307"/>
                <a:gd name="T52" fmla="*/ 236 w 263"/>
                <a:gd name="T53" fmla="*/ 38 h 307"/>
                <a:gd name="T54" fmla="*/ 240 w 263"/>
                <a:gd name="T55" fmla="*/ 50 h 307"/>
                <a:gd name="T56" fmla="*/ 209 w 263"/>
                <a:gd name="T57" fmla="*/ 78 h 307"/>
                <a:gd name="T58" fmla="*/ 140 w 263"/>
                <a:gd name="T59" fmla="*/ 83 h 307"/>
                <a:gd name="T60" fmla="*/ 98 w 263"/>
                <a:gd name="T61" fmla="*/ 62 h 307"/>
                <a:gd name="T62" fmla="*/ 90 w 263"/>
                <a:gd name="T63" fmla="*/ 60 h 307"/>
                <a:gd name="T64" fmla="*/ 124 w 263"/>
                <a:gd name="T65" fmla="*/ 32 h 307"/>
                <a:gd name="T66" fmla="*/ 176 w 263"/>
                <a:gd name="T67" fmla="*/ 3 h 307"/>
                <a:gd name="T68" fmla="*/ 245 w 263"/>
                <a:gd name="T69" fmla="*/ 23 h 307"/>
                <a:gd name="T70" fmla="*/ 256 w 263"/>
                <a:gd name="T71" fmla="*/ 65 h 307"/>
                <a:gd name="T72" fmla="*/ 239 w 263"/>
                <a:gd name="T73" fmla="*/ 131 h 307"/>
                <a:gd name="T74" fmla="*/ 234 w 263"/>
                <a:gd name="T75" fmla="*/ 180 h 307"/>
                <a:gd name="T76" fmla="*/ 207 w 263"/>
                <a:gd name="T77" fmla="*/ 251 h 307"/>
                <a:gd name="T78" fmla="*/ 136 w 263"/>
                <a:gd name="T79" fmla="*/ 300 h 307"/>
                <a:gd name="T80" fmla="*/ 44 w 263"/>
                <a:gd name="T81" fmla="*/ 280 h 307"/>
                <a:gd name="T82" fmla="*/ 7 w 263"/>
                <a:gd name="T83" fmla="*/ 236 h 307"/>
                <a:gd name="T84" fmla="*/ 5 w 263"/>
                <a:gd name="T85" fmla="*/ 179 h 307"/>
                <a:gd name="T86" fmla="*/ 69 w 263"/>
                <a:gd name="T87" fmla="*/ 98 h 307"/>
                <a:gd name="T88" fmla="*/ 101 w 263"/>
                <a:gd name="T89" fmla="*/ 81 h 307"/>
                <a:gd name="T90" fmla="*/ 109 w 263"/>
                <a:gd name="T91" fmla="*/ 82 h 307"/>
                <a:gd name="T92" fmla="*/ 116 w 263"/>
                <a:gd name="T93" fmla="*/ 86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3" h="307">
                  <a:moveTo>
                    <a:pt x="116" y="86"/>
                  </a:moveTo>
                  <a:cubicBezTo>
                    <a:pt x="97" y="93"/>
                    <a:pt x="79" y="101"/>
                    <a:pt x="62" y="113"/>
                  </a:cubicBezTo>
                  <a:cubicBezTo>
                    <a:pt x="39" y="131"/>
                    <a:pt x="21" y="153"/>
                    <a:pt x="14" y="182"/>
                  </a:cubicBezTo>
                  <a:cubicBezTo>
                    <a:pt x="7" y="210"/>
                    <a:pt x="11" y="235"/>
                    <a:pt x="31" y="257"/>
                  </a:cubicBezTo>
                  <a:cubicBezTo>
                    <a:pt x="49" y="276"/>
                    <a:pt x="71" y="284"/>
                    <a:pt x="97" y="280"/>
                  </a:cubicBezTo>
                  <a:cubicBezTo>
                    <a:pt x="136" y="275"/>
                    <a:pt x="162" y="253"/>
                    <a:pt x="182" y="221"/>
                  </a:cubicBezTo>
                  <a:cubicBezTo>
                    <a:pt x="191" y="206"/>
                    <a:pt x="195" y="190"/>
                    <a:pt x="200" y="173"/>
                  </a:cubicBezTo>
                  <a:cubicBezTo>
                    <a:pt x="212" y="136"/>
                    <a:pt x="228" y="101"/>
                    <a:pt x="245" y="66"/>
                  </a:cubicBezTo>
                  <a:cubicBezTo>
                    <a:pt x="248" y="60"/>
                    <a:pt x="250" y="54"/>
                    <a:pt x="249" y="47"/>
                  </a:cubicBezTo>
                  <a:cubicBezTo>
                    <a:pt x="248" y="39"/>
                    <a:pt x="244" y="34"/>
                    <a:pt x="237" y="31"/>
                  </a:cubicBezTo>
                  <a:cubicBezTo>
                    <a:pt x="231" y="29"/>
                    <a:pt x="223" y="28"/>
                    <a:pt x="216" y="27"/>
                  </a:cubicBezTo>
                  <a:cubicBezTo>
                    <a:pt x="214" y="27"/>
                    <a:pt x="212" y="27"/>
                    <a:pt x="210" y="27"/>
                  </a:cubicBezTo>
                  <a:cubicBezTo>
                    <a:pt x="202" y="28"/>
                    <a:pt x="195" y="26"/>
                    <a:pt x="189" y="21"/>
                  </a:cubicBezTo>
                  <a:cubicBezTo>
                    <a:pt x="182" y="17"/>
                    <a:pt x="174" y="16"/>
                    <a:pt x="166" y="18"/>
                  </a:cubicBezTo>
                  <a:cubicBezTo>
                    <a:pt x="173" y="21"/>
                    <a:pt x="182" y="20"/>
                    <a:pt x="188" y="29"/>
                  </a:cubicBezTo>
                  <a:cubicBezTo>
                    <a:pt x="177" y="29"/>
                    <a:pt x="168" y="34"/>
                    <a:pt x="159" y="39"/>
                  </a:cubicBezTo>
                  <a:cubicBezTo>
                    <a:pt x="151" y="44"/>
                    <a:pt x="143" y="47"/>
                    <a:pt x="134" y="51"/>
                  </a:cubicBezTo>
                  <a:cubicBezTo>
                    <a:pt x="133" y="52"/>
                    <a:pt x="131" y="53"/>
                    <a:pt x="130" y="54"/>
                  </a:cubicBezTo>
                  <a:cubicBezTo>
                    <a:pt x="139" y="55"/>
                    <a:pt x="147" y="53"/>
                    <a:pt x="155" y="49"/>
                  </a:cubicBezTo>
                  <a:cubicBezTo>
                    <a:pt x="163" y="46"/>
                    <a:pt x="171" y="42"/>
                    <a:pt x="179" y="38"/>
                  </a:cubicBezTo>
                  <a:cubicBezTo>
                    <a:pt x="177" y="42"/>
                    <a:pt x="176" y="46"/>
                    <a:pt x="175" y="49"/>
                  </a:cubicBezTo>
                  <a:cubicBezTo>
                    <a:pt x="172" y="55"/>
                    <a:pt x="170" y="61"/>
                    <a:pt x="167" y="68"/>
                  </a:cubicBezTo>
                  <a:cubicBezTo>
                    <a:pt x="167" y="69"/>
                    <a:pt x="166" y="70"/>
                    <a:pt x="166" y="72"/>
                  </a:cubicBezTo>
                  <a:cubicBezTo>
                    <a:pt x="167" y="71"/>
                    <a:pt x="169" y="69"/>
                    <a:pt x="171" y="67"/>
                  </a:cubicBezTo>
                  <a:cubicBezTo>
                    <a:pt x="176" y="61"/>
                    <a:pt x="180" y="55"/>
                    <a:pt x="183" y="47"/>
                  </a:cubicBezTo>
                  <a:cubicBezTo>
                    <a:pt x="185" y="39"/>
                    <a:pt x="192" y="35"/>
                    <a:pt x="200" y="35"/>
                  </a:cubicBezTo>
                  <a:cubicBezTo>
                    <a:pt x="212" y="34"/>
                    <a:pt x="224" y="35"/>
                    <a:pt x="236" y="38"/>
                  </a:cubicBezTo>
                  <a:cubicBezTo>
                    <a:pt x="242" y="40"/>
                    <a:pt x="244" y="46"/>
                    <a:pt x="240" y="50"/>
                  </a:cubicBezTo>
                  <a:cubicBezTo>
                    <a:pt x="230" y="60"/>
                    <a:pt x="220" y="70"/>
                    <a:pt x="209" y="78"/>
                  </a:cubicBezTo>
                  <a:cubicBezTo>
                    <a:pt x="187" y="94"/>
                    <a:pt x="163" y="94"/>
                    <a:pt x="140" y="83"/>
                  </a:cubicBezTo>
                  <a:cubicBezTo>
                    <a:pt x="126" y="76"/>
                    <a:pt x="112" y="69"/>
                    <a:pt x="98" y="62"/>
                  </a:cubicBezTo>
                  <a:cubicBezTo>
                    <a:pt x="96" y="61"/>
                    <a:pt x="94" y="61"/>
                    <a:pt x="90" y="60"/>
                  </a:cubicBezTo>
                  <a:cubicBezTo>
                    <a:pt x="107" y="56"/>
                    <a:pt x="115" y="43"/>
                    <a:pt x="124" y="32"/>
                  </a:cubicBezTo>
                  <a:cubicBezTo>
                    <a:pt x="137" y="15"/>
                    <a:pt x="154" y="6"/>
                    <a:pt x="176" y="3"/>
                  </a:cubicBezTo>
                  <a:cubicBezTo>
                    <a:pt x="202" y="0"/>
                    <a:pt x="224" y="9"/>
                    <a:pt x="245" y="23"/>
                  </a:cubicBezTo>
                  <a:cubicBezTo>
                    <a:pt x="259" y="34"/>
                    <a:pt x="263" y="49"/>
                    <a:pt x="256" y="65"/>
                  </a:cubicBezTo>
                  <a:cubicBezTo>
                    <a:pt x="247" y="87"/>
                    <a:pt x="241" y="109"/>
                    <a:pt x="239" y="131"/>
                  </a:cubicBezTo>
                  <a:cubicBezTo>
                    <a:pt x="237" y="148"/>
                    <a:pt x="236" y="164"/>
                    <a:pt x="234" y="180"/>
                  </a:cubicBezTo>
                  <a:cubicBezTo>
                    <a:pt x="231" y="206"/>
                    <a:pt x="222" y="230"/>
                    <a:pt x="207" y="251"/>
                  </a:cubicBezTo>
                  <a:cubicBezTo>
                    <a:pt x="190" y="277"/>
                    <a:pt x="167" y="294"/>
                    <a:pt x="136" y="300"/>
                  </a:cubicBezTo>
                  <a:cubicBezTo>
                    <a:pt x="103" y="307"/>
                    <a:pt x="72" y="300"/>
                    <a:pt x="44" y="280"/>
                  </a:cubicBezTo>
                  <a:cubicBezTo>
                    <a:pt x="28" y="268"/>
                    <a:pt x="14" y="255"/>
                    <a:pt x="7" y="236"/>
                  </a:cubicBezTo>
                  <a:cubicBezTo>
                    <a:pt x="0" y="217"/>
                    <a:pt x="0" y="198"/>
                    <a:pt x="5" y="179"/>
                  </a:cubicBezTo>
                  <a:cubicBezTo>
                    <a:pt x="14" y="142"/>
                    <a:pt x="37" y="116"/>
                    <a:pt x="69" y="98"/>
                  </a:cubicBezTo>
                  <a:cubicBezTo>
                    <a:pt x="79" y="91"/>
                    <a:pt x="90" y="87"/>
                    <a:pt x="101" y="81"/>
                  </a:cubicBezTo>
                  <a:cubicBezTo>
                    <a:pt x="104" y="80"/>
                    <a:pt x="107" y="80"/>
                    <a:pt x="109" y="82"/>
                  </a:cubicBezTo>
                  <a:cubicBezTo>
                    <a:pt x="111" y="83"/>
                    <a:pt x="114" y="84"/>
                    <a:pt x="116" y="86"/>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sp>
          <p:nvSpPr>
            <p:cNvPr id="10" name="Freeform 6">
              <a:extLst>
                <a:ext uri="{FF2B5EF4-FFF2-40B4-BE49-F238E27FC236}">
                  <a16:creationId xmlns:a16="http://schemas.microsoft.com/office/drawing/2014/main" id="{B36C106D-57F3-4F3F-9570-9827BF9F1AA2}"/>
                </a:ext>
              </a:extLst>
            </p:cNvPr>
            <p:cNvSpPr>
              <a:spLocks noEditPoints="1"/>
            </p:cNvSpPr>
            <p:nvPr/>
          </p:nvSpPr>
          <p:spPr bwMode="auto">
            <a:xfrm>
              <a:off x="5213350" y="2066925"/>
              <a:ext cx="1446213" cy="1357313"/>
            </a:xfrm>
            <a:custGeom>
              <a:avLst/>
              <a:gdLst>
                <a:gd name="T0" fmla="*/ 44 w 116"/>
                <a:gd name="T1" fmla="*/ 109 h 109"/>
                <a:gd name="T2" fmla="*/ 23 w 116"/>
                <a:gd name="T3" fmla="*/ 105 h 109"/>
                <a:gd name="T4" fmla="*/ 3 w 116"/>
                <a:gd name="T5" fmla="*/ 84 h 109"/>
                <a:gd name="T6" fmla="*/ 5 w 116"/>
                <a:gd name="T7" fmla="*/ 42 h 109"/>
                <a:gd name="T8" fmla="*/ 34 w 116"/>
                <a:gd name="T9" fmla="*/ 10 h 109"/>
                <a:gd name="T10" fmla="*/ 77 w 116"/>
                <a:gd name="T11" fmla="*/ 0 h 109"/>
                <a:gd name="T12" fmla="*/ 113 w 116"/>
                <a:gd name="T13" fmla="*/ 42 h 109"/>
                <a:gd name="T14" fmla="*/ 89 w 116"/>
                <a:gd name="T15" fmla="*/ 91 h 109"/>
                <a:gd name="T16" fmla="*/ 44 w 116"/>
                <a:gd name="T17" fmla="*/ 109 h 109"/>
                <a:gd name="T18" fmla="*/ 10 w 116"/>
                <a:gd name="T19" fmla="*/ 63 h 109"/>
                <a:gd name="T20" fmla="*/ 11 w 116"/>
                <a:gd name="T21" fmla="*/ 75 h 109"/>
                <a:gd name="T22" fmla="*/ 15 w 116"/>
                <a:gd name="T23" fmla="*/ 79 h 109"/>
                <a:gd name="T24" fmla="*/ 18 w 116"/>
                <a:gd name="T25" fmla="*/ 73 h 109"/>
                <a:gd name="T26" fmla="*/ 17 w 116"/>
                <a:gd name="T27" fmla="*/ 62 h 109"/>
                <a:gd name="T28" fmla="*/ 43 w 116"/>
                <a:gd name="T29" fmla="*/ 23 h 109"/>
                <a:gd name="T30" fmla="*/ 69 w 116"/>
                <a:gd name="T31" fmla="*/ 17 h 109"/>
                <a:gd name="T32" fmla="*/ 74 w 116"/>
                <a:gd name="T33" fmla="*/ 13 h 109"/>
                <a:gd name="T34" fmla="*/ 69 w 116"/>
                <a:gd name="T35" fmla="*/ 9 h 109"/>
                <a:gd name="T36" fmla="*/ 53 w 116"/>
                <a:gd name="T37" fmla="*/ 12 h 109"/>
                <a:gd name="T38" fmla="*/ 10 w 116"/>
                <a:gd name="T39" fmla="*/ 6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6" h="109">
                  <a:moveTo>
                    <a:pt x="44" y="109"/>
                  </a:moveTo>
                  <a:cubicBezTo>
                    <a:pt x="37" y="108"/>
                    <a:pt x="30" y="107"/>
                    <a:pt x="23" y="105"/>
                  </a:cubicBezTo>
                  <a:cubicBezTo>
                    <a:pt x="12" y="102"/>
                    <a:pt x="6" y="95"/>
                    <a:pt x="3" y="84"/>
                  </a:cubicBezTo>
                  <a:cubicBezTo>
                    <a:pt x="0" y="70"/>
                    <a:pt x="0" y="56"/>
                    <a:pt x="5" y="42"/>
                  </a:cubicBezTo>
                  <a:cubicBezTo>
                    <a:pt x="10" y="27"/>
                    <a:pt x="20" y="17"/>
                    <a:pt x="34" y="10"/>
                  </a:cubicBezTo>
                  <a:cubicBezTo>
                    <a:pt x="48" y="4"/>
                    <a:pt x="62" y="1"/>
                    <a:pt x="77" y="0"/>
                  </a:cubicBezTo>
                  <a:cubicBezTo>
                    <a:pt x="100" y="0"/>
                    <a:pt x="116" y="19"/>
                    <a:pt x="113" y="42"/>
                  </a:cubicBezTo>
                  <a:cubicBezTo>
                    <a:pt x="110" y="61"/>
                    <a:pt x="103" y="77"/>
                    <a:pt x="89" y="91"/>
                  </a:cubicBezTo>
                  <a:cubicBezTo>
                    <a:pt x="76" y="103"/>
                    <a:pt x="61" y="109"/>
                    <a:pt x="44" y="109"/>
                  </a:cubicBezTo>
                  <a:close/>
                  <a:moveTo>
                    <a:pt x="10" y="63"/>
                  </a:moveTo>
                  <a:cubicBezTo>
                    <a:pt x="10" y="67"/>
                    <a:pt x="11" y="71"/>
                    <a:pt x="11" y="75"/>
                  </a:cubicBezTo>
                  <a:cubicBezTo>
                    <a:pt x="11" y="77"/>
                    <a:pt x="12" y="79"/>
                    <a:pt x="15" y="79"/>
                  </a:cubicBezTo>
                  <a:cubicBezTo>
                    <a:pt x="18" y="78"/>
                    <a:pt x="18" y="76"/>
                    <a:pt x="18" y="73"/>
                  </a:cubicBezTo>
                  <a:cubicBezTo>
                    <a:pt x="18" y="70"/>
                    <a:pt x="17" y="66"/>
                    <a:pt x="17" y="62"/>
                  </a:cubicBezTo>
                  <a:cubicBezTo>
                    <a:pt x="18" y="44"/>
                    <a:pt x="26" y="30"/>
                    <a:pt x="43" y="23"/>
                  </a:cubicBezTo>
                  <a:cubicBezTo>
                    <a:pt x="51" y="19"/>
                    <a:pt x="60" y="17"/>
                    <a:pt x="69" y="17"/>
                  </a:cubicBezTo>
                  <a:cubicBezTo>
                    <a:pt x="72" y="16"/>
                    <a:pt x="74" y="15"/>
                    <a:pt x="74" y="13"/>
                  </a:cubicBezTo>
                  <a:cubicBezTo>
                    <a:pt x="74" y="10"/>
                    <a:pt x="71" y="9"/>
                    <a:pt x="69" y="9"/>
                  </a:cubicBezTo>
                  <a:cubicBezTo>
                    <a:pt x="63" y="10"/>
                    <a:pt x="58" y="11"/>
                    <a:pt x="53" y="12"/>
                  </a:cubicBezTo>
                  <a:cubicBezTo>
                    <a:pt x="27" y="18"/>
                    <a:pt x="10" y="35"/>
                    <a:pt x="10" y="6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652076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5895BA4-A590-7E4A-A940-5B579F9D4D3D}"/>
              </a:ext>
            </a:extLst>
          </p:cNvPr>
          <p:cNvSpPr/>
          <p:nvPr/>
        </p:nvSpPr>
        <p:spPr>
          <a:xfrm>
            <a:off x="6408278" y="1329914"/>
            <a:ext cx="4277032" cy="46899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FF7061D7-40F2-4A45-B737-6023E5D9D5A6}"/>
              </a:ext>
            </a:extLst>
          </p:cNvPr>
          <p:cNvSpPr>
            <a:spLocks noGrp="1"/>
          </p:cNvSpPr>
          <p:nvPr>
            <p:ph type="title" idx="4294967295"/>
          </p:nvPr>
        </p:nvSpPr>
        <p:spPr>
          <a:xfrm>
            <a:off x="901004" y="3240804"/>
            <a:ext cx="5386388" cy="1367094"/>
          </a:xfrm>
        </p:spPr>
        <p:txBody>
          <a:bodyPr>
            <a:normAutofit fontScale="90000"/>
          </a:bodyPr>
          <a:lstStyle/>
          <a:p>
            <a:r>
              <a:rPr lang="es-ES" sz="5400" dirty="0">
                <a:solidFill>
                  <a:schemeClr val="tx2"/>
                </a:solidFill>
              </a:rPr>
              <a:t>Defining a Benchmarking Initiative</a:t>
            </a:r>
          </a:p>
        </p:txBody>
      </p:sp>
      <p:sp>
        <p:nvSpPr>
          <p:cNvPr id="3" name="Rectángulo 2">
            <a:extLst>
              <a:ext uri="{FF2B5EF4-FFF2-40B4-BE49-F238E27FC236}">
                <a16:creationId xmlns:a16="http://schemas.microsoft.com/office/drawing/2014/main" id="{E968A6F3-CC7D-8D4A-A18F-E5344010E5E0}"/>
              </a:ext>
            </a:extLst>
          </p:cNvPr>
          <p:cNvSpPr/>
          <p:nvPr/>
        </p:nvSpPr>
        <p:spPr>
          <a:xfrm>
            <a:off x="708095" y="153123"/>
            <a:ext cx="3348994" cy="3154710"/>
          </a:xfrm>
          <a:prstGeom prst="rect">
            <a:avLst/>
          </a:prstGeom>
        </p:spPr>
        <p:txBody>
          <a:bodyPr wrap="none">
            <a:spAutoFit/>
          </a:bodyPr>
          <a:lstStyle/>
          <a:p>
            <a:r>
              <a:rPr lang="es-ES" sz="19900" b="1" dirty="0">
                <a:solidFill>
                  <a:srgbClr val="FFC000"/>
                </a:solidFill>
                <a:latin typeface="Quicksand" pitchFamily="2" charset="77"/>
                <a:ea typeface="+mj-ea"/>
                <a:cs typeface="+mj-cs"/>
              </a:rPr>
              <a:t>04 </a:t>
            </a:r>
            <a:endParaRPr lang="es-ES" sz="6000" dirty="0">
              <a:solidFill>
                <a:srgbClr val="FFC000"/>
              </a:solidFill>
              <a:latin typeface="Quicksand" pitchFamily="2" charset="77"/>
            </a:endParaRPr>
          </a:p>
        </p:txBody>
      </p:sp>
      <p:sp>
        <p:nvSpPr>
          <p:cNvPr id="5" name="Rectángulo 4">
            <a:extLst>
              <a:ext uri="{FF2B5EF4-FFF2-40B4-BE49-F238E27FC236}">
                <a16:creationId xmlns:a16="http://schemas.microsoft.com/office/drawing/2014/main" id="{3F108730-61FF-E04E-97EB-1F20F3AC3DC9}"/>
              </a:ext>
            </a:extLst>
          </p:cNvPr>
          <p:cNvSpPr/>
          <p:nvPr/>
        </p:nvSpPr>
        <p:spPr>
          <a:xfrm>
            <a:off x="8032954" y="6360904"/>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 name="Rectángulo 5">
            <a:extLst>
              <a:ext uri="{FF2B5EF4-FFF2-40B4-BE49-F238E27FC236}">
                <a16:creationId xmlns:a16="http://schemas.microsoft.com/office/drawing/2014/main" id="{AC3EF4D2-A2C7-2D4C-8309-6CAA25D669E6}"/>
              </a:ext>
            </a:extLst>
          </p:cNvPr>
          <p:cNvSpPr/>
          <p:nvPr/>
        </p:nvSpPr>
        <p:spPr>
          <a:xfrm>
            <a:off x="10735016" y="4277032"/>
            <a:ext cx="857761" cy="78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 name="Rectángulo 6">
            <a:extLst>
              <a:ext uri="{FF2B5EF4-FFF2-40B4-BE49-F238E27FC236}">
                <a16:creationId xmlns:a16="http://schemas.microsoft.com/office/drawing/2014/main" id="{CBEE968C-CC91-AE43-A350-978BE303CCF0}"/>
              </a:ext>
            </a:extLst>
          </p:cNvPr>
          <p:cNvSpPr/>
          <p:nvPr/>
        </p:nvSpPr>
        <p:spPr>
          <a:xfrm>
            <a:off x="5568376" y="1730478"/>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pic>
        <p:nvPicPr>
          <p:cNvPr id="20482" name="Picture 2" descr="fruta verde en la rama de un árbol">
            <a:extLst>
              <a:ext uri="{FF2B5EF4-FFF2-40B4-BE49-F238E27FC236}">
                <a16:creationId xmlns:a16="http://schemas.microsoft.com/office/drawing/2014/main" id="{0C32EECD-8A8A-4918-8996-1A140B1C6B5E}"/>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8584" r="185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008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FE9F8066-F221-49D5-B623-0230BC009C00}"/>
              </a:ext>
            </a:extLst>
          </p:cNvPr>
          <p:cNvGrpSpPr/>
          <p:nvPr/>
        </p:nvGrpSpPr>
        <p:grpSpPr>
          <a:xfrm>
            <a:off x="663816" y="3025412"/>
            <a:ext cx="4654002" cy="2685714"/>
            <a:chOff x="663816" y="3025412"/>
            <a:chExt cx="4654002" cy="2685714"/>
          </a:xfrm>
          <a:solidFill>
            <a:srgbClr val="FFC000">
              <a:alpha val="40000"/>
            </a:srgbClr>
          </a:solidFill>
        </p:grpSpPr>
        <p:sp>
          <p:nvSpPr>
            <p:cNvPr id="52" name="Elipse 51">
              <a:extLst>
                <a:ext uri="{FF2B5EF4-FFF2-40B4-BE49-F238E27FC236}">
                  <a16:creationId xmlns:a16="http://schemas.microsoft.com/office/drawing/2014/main" id="{5DE714FA-A7B3-4941-BDF0-55BB902FE6D2}"/>
                </a:ext>
              </a:extLst>
            </p:cNvPr>
            <p:cNvSpPr/>
            <p:nvPr/>
          </p:nvSpPr>
          <p:spPr>
            <a:xfrm>
              <a:off x="663816" y="4692847"/>
              <a:ext cx="1018279" cy="1018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50" name="Elipse 49">
              <a:extLst>
                <a:ext uri="{FF2B5EF4-FFF2-40B4-BE49-F238E27FC236}">
                  <a16:creationId xmlns:a16="http://schemas.microsoft.com/office/drawing/2014/main" id="{A66AB110-ADDA-E744-8205-3F01D4FD234C}"/>
                </a:ext>
              </a:extLst>
            </p:cNvPr>
            <p:cNvSpPr/>
            <p:nvPr/>
          </p:nvSpPr>
          <p:spPr>
            <a:xfrm>
              <a:off x="4299539" y="4692847"/>
              <a:ext cx="1018279" cy="1018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8" name="Elipse 47">
              <a:extLst>
                <a:ext uri="{FF2B5EF4-FFF2-40B4-BE49-F238E27FC236}">
                  <a16:creationId xmlns:a16="http://schemas.microsoft.com/office/drawing/2014/main" id="{9CCCE4F8-453C-EB44-8D69-C39D05A63400}"/>
                </a:ext>
              </a:extLst>
            </p:cNvPr>
            <p:cNvSpPr/>
            <p:nvPr/>
          </p:nvSpPr>
          <p:spPr>
            <a:xfrm rot="514607">
              <a:off x="4299539" y="3025412"/>
              <a:ext cx="1018279" cy="1018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2" name="Elipse 11">
              <a:extLst>
                <a:ext uri="{FF2B5EF4-FFF2-40B4-BE49-F238E27FC236}">
                  <a16:creationId xmlns:a16="http://schemas.microsoft.com/office/drawing/2014/main" id="{0C85E6BA-1AF5-8543-8B60-7A0927EA1D97}"/>
                </a:ext>
              </a:extLst>
            </p:cNvPr>
            <p:cNvSpPr/>
            <p:nvPr/>
          </p:nvSpPr>
          <p:spPr>
            <a:xfrm>
              <a:off x="753463" y="3025412"/>
              <a:ext cx="1018279" cy="10182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grpSp>
      <p:sp>
        <p:nvSpPr>
          <p:cNvPr id="2" name="Título 1">
            <a:extLst>
              <a:ext uri="{FF2B5EF4-FFF2-40B4-BE49-F238E27FC236}">
                <a16:creationId xmlns:a16="http://schemas.microsoft.com/office/drawing/2014/main" id="{FF263E99-3DB4-F64C-898C-B6911231186A}"/>
              </a:ext>
            </a:extLst>
          </p:cNvPr>
          <p:cNvSpPr>
            <a:spLocks noGrp="1"/>
          </p:cNvSpPr>
          <p:nvPr>
            <p:ph type="title"/>
          </p:nvPr>
        </p:nvSpPr>
        <p:spPr/>
        <p:txBody>
          <a:bodyPr/>
          <a:lstStyle/>
          <a:p>
            <a:r>
              <a:rPr lang="es-ES" dirty="0"/>
              <a:t>Defining a Benchmarking Initiative</a:t>
            </a:r>
          </a:p>
        </p:txBody>
      </p:sp>
      <p:sp>
        <p:nvSpPr>
          <p:cNvPr id="4" name="Rectángulo 3">
            <a:extLst>
              <a:ext uri="{FF2B5EF4-FFF2-40B4-BE49-F238E27FC236}">
                <a16:creationId xmlns:a16="http://schemas.microsoft.com/office/drawing/2014/main" id="{AB02D127-6483-9C4A-94F3-61227F5E8B66}"/>
              </a:ext>
            </a:extLst>
          </p:cNvPr>
          <p:cNvSpPr/>
          <p:nvPr/>
        </p:nvSpPr>
        <p:spPr>
          <a:xfrm>
            <a:off x="838199" y="1583684"/>
            <a:ext cx="10515599" cy="787908"/>
          </a:xfrm>
          <a:prstGeom prst="rect">
            <a:avLst/>
          </a:prstGeom>
        </p:spPr>
        <p:txBody>
          <a:bodyPr wrap="square">
            <a:spAutoFit/>
          </a:bodyPr>
          <a:lstStyle/>
          <a:p>
            <a:pPr>
              <a:lnSpc>
                <a:spcPct val="150000"/>
              </a:lnSpc>
            </a:pPr>
            <a:r>
              <a:rPr lang="es-ES" sz="1600">
                <a:solidFill>
                  <a:srgbClr val="222222"/>
                </a:solidFill>
                <a:latin typeface="Quicksand" pitchFamily="2" charset="77"/>
                <a:cs typeface="Rubik" pitchFamily="2" charset="-79"/>
              </a:rPr>
              <a:t>Because any process, product, or function in a business is eligible for benchmarking, methodologies vary. Typically, the benchmarking process involves:</a:t>
            </a:r>
            <a:endParaRPr lang="es-ES" sz="1600">
              <a:latin typeface="Quicksand" pitchFamily="2" charset="77"/>
            </a:endParaRPr>
          </a:p>
        </p:txBody>
      </p:sp>
      <p:sp>
        <p:nvSpPr>
          <p:cNvPr id="5" name="CuadroTexto 4">
            <a:extLst>
              <a:ext uri="{FF2B5EF4-FFF2-40B4-BE49-F238E27FC236}">
                <a16:creationId xmlns:a16="http://schemas.microsoft.com/office/drawing/2014/main" id="{11B86EA8-F124-B843-8BD6-498672EC9539}"/>
              </a:ext>
            </a:extLst>
          </p:cNvPr>
          <p:cNvSpPr txBox="1"/>
          <p:nvPr/>
        </p:nvSpPr>
        <p:spPr>
          <a:xfrm>
            <a:off x="1469822" y="3429000"/>
            <a:ext cx="2515004" cy="744435"/>
          </a:xfrm>
          <a:prstGeom prst="rect">
            <a:avLst/>
          </a:prstGeom>
          <a:noFill/>
        </p:spPr>
        <p:txBody>
          <a:bodyPr wrap="square" rtlCol="0">
            <a:spAutoFit/>
          </a:bodyPr>
          <a:lstStyle/>
          <a:p>
            <a:pPr>
              <a:lnSpc>
                <a:spcPct val="150000"/>
              </a:lnSpc>
              <a:spcAft>
                <a:spcPts val="1200"/>
              </a:spcAft>
            </a:pPr>
            <a:r>
              <a:rPr lang="es-ES" sz="1500" b="1" noProof="1">
                <a:latin typeface="Quicksand" pitchFamily="2" charset="77"/>
              </a:rPr>
              <a:t>Defining the subject of the benchmarking study</a:t>
            </a:r>
          </a:p>
        </p:txBody>
      </p:sp>
      <p:sp>
        <p:nvSpPr>
          <p:cNvPr id="7" name="CuadroTexto 6">
            <a:extLst>
              <a:ext uri="{FF2B5EF4-FFF2-40B4-BE49-F238E27FC236}">
                <a16:creationId xmlns:a16="http://schemas.microsoft.com/office/drawing/2014/main" id="{22943E30-843A-A449-8F76-D38FC7B0323D}"/>
              </a:ext>
            </a:extLst>
          </p:cNvPr>
          <p:cNvSpPr txBox="1"/>
          <p:nvPr/>
        </p:nvSpPr>
        <p:spPr>
          <a:xfrm>
            <a:off x="5012527" y="3429000"/>
            <a:ext cx="3129855" cy="744435"/>
          </a:xfrm>
          <a:prstGeom prst="rect">
            <a:avLst/>
          </a:prstGeom>
          <a:noFill/>
        </p:spPr>
        <p:txBody>
          <a:bodyPr wrap="square" rtlCol="0">
            <a:spAutoFit/>
          </a:bodyPr>
          <a:lstStyle/>
          <a:p>
            <a:pPr>
              <a:lnSpc>
                <a:spcPct val="150000"/>
              </a:lnSpc>
              <a:spcAft>
                <a:spcPts val="1200"/>
              </a:spcAft>
            </a:pPr>
            <a:r>
              <a:rPr lang="es-ES" sz="1500" b="1" noProof="1">
                <a:latin typeface="Quicksand" pitchFamily="2" charset="77"/>
              </a:rPr>
              <a:t>Defining the process or attribute to be studied in detail</a:t>
            </a:r>
          </a:p>
        </p:txBody>
      </p:sp>
      <p:sp>
        <p:nvSpPr>
          <p:cNvPr id="9" name="CuadroTexto 8">
            <a:extLst>
              <a:ext uri="{FF2B5EF4-FFF2-40B4-BE49-F238E27FC236}">
                <a16:creationId xmlns:a16="http://schemas.microsoft.com/office/drawing/2014/main" id="{8EEB5AC3-D5B9-F24D-97D7-AB76780CAED8}"/>
              </a:ext>
            </a:extLst>
          </p:cNvPr>
          <p:cNvSpPr txBox="1"/>
          <p:nvPr/>
        </p:nvSpPr>
        <p:spPr>
          <a:xfrm>
            <a:off x="1469821" y="5146040"/>
            <a:ext cx="2432255" cy="744435"/>
          </a:xfrm>
          <a:prstGeom prst="rect">
            <a:avLst/>
          </a:prstGeom>
          <a:noFill/>
        </p:spPr>
        <p:txBody>
          <a:bodyPr wrap="square" rtlCol="0">
            <a:spAutoFit/>
          </a:bodyPr>
          <a:lstStyle/>
          <a:p>
            <a:pPr>
              <a:lnSpc>
                <a:spcPct val="150000"/>
              </a:lnSpc>
              <a:spcAft>
                <a:spcPts val="1200"/>
              </a:spcAft>
            </a:pPr>
            <a:r>
              <a:rPr lang="es-ES" sz="1500" b="1" noProof="1">
                <a:latin typeface="Quicksand" pitchFamily="2" charset="77"/>
              </a:rPr>
              <a:t>Selecting the comparison set</a:t>
            </a:r>
          </a:p>
        </p:txBody>
      </p:sp>
      <p:sp>
        <p:nvSpPr>
          <p:cNvPr id="10" name="CuadroTexto 9">
            <a:extLst>
              <a:ext uri="{FF2B5EF4-FFF2-40B4-BE49-F238E27FC236}">
                <a16:creationId xmlns:a16="http://schemas.microsoft.com/office/drawing/2014/main" id="{1B887F55-653E-7D4A-B68A-E1E4C13A62A7}"/>
              </a:ext>
            </a:extLst>
          </p:cNvPr>
          <p:cNvSpPr txBox="1"/>
          <p:nvPr/>
        </p:nvSpPr>
        <p:spPr>
          <a:xfrm>
            <a:off x="5012527" y="5146040"/>
            <a:ext cx="3291220" cy="744435"/>
          </a:xfrm>
          <a:prstGeom prst="rect">
            <a:avLst/>
          </a:prstGeom>
          <a:noFill/>
        </p:spPr>
        <p:txBody>
          <a:bodyPr wrap="square" rtlCol="0">
            <a:spAutoFit/>
          </a:bodyPr>
          <a:lstStyle/>
          <a:p>
            <a:pPr>
              <a:lnSpc>
                <a:spcPct val="150000"/>
              </a:lnSpc>
              <a:spcAft>
                <a:spcPts val="1200"/>
              </a:spcAft>
            </a:pPr>
            <a:r>
              <a:rPr lang="es-ES" sz="1500" b="1" noProof="1">
                <a:latin typeface="Quicksand" pitchFamily="2" charset="77"/>
              </a:rPr>
              <a:t>Assessing the data and identifying differences and gaps</a:t>
            </a:r>
          </a:p>
        </p:txBody>
      </p:sp>
      <p:sp>
        <p:nvSpPr>
          <p:cNvPr id="140" name="Rectángulo 130">
            <a:extLst>
              <a:ext uri="{FF2B5EF4-FFF2-40B4-BE49-F238E27FC236}">
                <a16:creationId xmlns:a16="http://schemas.microsoft.com/office/drawing/2014/main" id="{6B3C483F-B454-45DC-90B9-C345CA1235FE}"/>
              </a:ext>
            </a:extLst>
          </p:cNvPr>
          <p:cNvSpPr/>
          <p:nvPr/>
        </p:nvSpPr>
        <p:spPr>
          <a:xfrm rot="5400000">
            <a:off x="9834039" y="-34152"/>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41" name="Rectángulo 130">
            <a:extLst>
              <a:ext uri="{FF2B5EF4-FFF2-40B4-BE49-F238E27FC236}">
                <a16:creationId xmlns:a16="http://schemas.microsoft.com/office/drawing/2014/main" id="{9F25F4A9-E7D2-49B3-B04F-E83C051326DF}"/>
              </a:ext>
            </a:extLst>
          </p:cNvPr>
          <p:cNvSpPr/>
          <p:nvPr/>
        </p:nvSpPr>
        <p:spPr>
          <a:xfrm>
            <a:off x="0" y="0"/>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42" name="Rectángulo 141">
            <a:extLst>
              <a:ext uri="{FF2B5EF4-FFF2-40B4-BE49-F238E27FC236}">
                <a16:creationId xmlns:a16="http://schemas.microsoft.com/office/drawing/2014/main" id="{1BA82A52-3C8B-49F1-8BF5-4591A6AB121D}"/>
              </a:ext>
            </a:extLst>
          </p:cNvPr>
          <p:cNvSpPr/>
          <p:nvPr/>
        </p:nvSpPr>
        <p:spPr>
          <a:xfrm>
            <a:off x="529304" y="1270700"/>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19" name="Grupo 418">
            <a:extLst>
              <a:ext uri="{FF2B5EF4-FFF2-40B4-BE49-F238E27FC236}">
                <a16:creationId xmlns:a16="http://schemas.microsoft.com/office/drawing/2014/main" id="{BAF7C81A-993E-6A83-D1B3-056508AD56F3}"/>
              </a:ext>
            </a:extLst>
          </p:cNvPr>
          <p:cNvGrpSpPr/>
          <p:nvPr/>
        </p:nvGrpSpPr>
        <p:grpSpPr>
          <a:xfrm>
            <a:off x="612776" y="2851151"/>
            <a:ext cx="862013" cy="846138"/>
            <a:chOff x="612776" y="2851151"/>
            <a:chExt cx="862013" cy="846138"/>
          </a:xfrm>
        </p:grpSpPr>
        <p:grpSp>
          <p:nvGrpSpPr>
            <p:cNvPr id="11" name="Group 205">
              <a:extLst>
                <a:ext uri="{FF2B5EF4-FFF2-40B4-BE49-F238E27FC236}">
                  <a16:creationId xmlns:a16="http://schemas.microsoft.com/office/drawing/2014/main" id="{6886D79E-3FB7-DA3B-688A-F8A2A0580A3B}"/>
                </a:ext>
              </a:extLst>
            </p:cNvPr>
            <p:cNvGrpSpPr>
              <a:grpSpLocks/>
            </p:cNvGrpSpPr>
            <p:nvPr/>
          </p:nvGrpSpPr>
          <p:grpSpPr bwMode="auto">
            <a:xfrm>
              <a:off x="612776" y="2851151"/>
              <a:ext cx="862013" cy="846138"/>
              <a:chOff x="386" y="1796"/>
              <a:chExt cx="543" cy="533"/>
            </a:xfrm>
          </p:grpSpPr>
          <p:sp>
            <p:nvSpPr>
              <p:cNvPr id="219" name="Freeform 5">
                <a:extLst>
                  <a:ext uri="{FF2B5EF4-FFF2-40B4-BE49-F238E27FC236}">
                    <a16:creationId xmlns:a16="http://schemas.microsoft.com/office/drawing/2014/main" id="{8C9A65C8-C2FE-4701-ACF6-2E85286B2C59}"/>
                  </a:ext>
                </a:extLst>
              </p:cNvPr>
              <p:cNvSpPr>
                <a:spLocks/>
              </p:cNvSpPr>
              <p:nvPr/>
            </p:nvSpPr>
            <p:spPr bwMode="auto">
              <a:xfrm>
                <a:off x="608" y="2108"/>
                <a:ext cx="152" cy="221"/>
              </a:xfrm>
              <a:custGeom>
                <a:avLst/>
                <a:gdLst>
                  <a:gd name="T0" fmla="*/ 170 w 172"/>
                  <a:gd name="T1" fmla="*/ 177 h 249"/>
                  <a:gd name="T2" fmla="*/ 123 w 172"/>
                  <a:gd name="T3" fmla="*/ 239 h 249"/>
                  <a:gd name="T4" fmla="*/ 73 w 172"/>
                  <a:gd name="T5" fmla="*/ 240 h 249"/>
                  <a:gd name="T6" fmla="*/ 31 w 172"/>
                  <a:gd name="T7" fmla="*/ 205 h 249"/>
                  <a:gd name="T8" fmla="*/ 30 w 172"/>
                  <a:gd name="T9" fmla="*/ 204 h 249"/>
                  <a:gd name="T10" fmla="*/ 23 w 172"/>
                  <a:gd name="T11" fmla="*/ 194 h 249"/>
                  <a:gd name="T12" fmla="*/ 5 w 172"/>
                  <a:gd name="T13" fmla="*/ 158 h 249"/>
                  <a:gd name="T14" fmla="*/ 2 w 172"/>
                  <a:gd name="T15" fmla="*/ 138 h 249"/>
                  <a:gd name="T16" fmla="*/ 1 w 172"/>
                  <a:gd name="T17" fmla="*/ 110 h 249"/>
                  <a:gd name="T18" fmla="*/ 6 w 172"/>
                  <a:gd name="T19" fmla="*/ 59 h 249"/>
                  <a:gd name="T20" fmla="*/ 14 w 172"/>
                  <a:gd name="T21" fmla="*/ 26 h 249"/>
                  <a:gd name="T22" fmla="*/ 20 w 172"/>
                  <a:gd name="T23" fmla="*/ 12 h 249"/>
                  <a:gd name="T24" fmla="*/ 23 w 172"/>
                  <a:gd name="T25" fmla="*/ 12 h 249"/>
                  <a:gd name="T26" fmla="*/ 32 w 172"/>
                  <a:gd name="T27" fmla="*/ 4 h 249"/>
                  <a:gd name="T28" fmla="*/ 36 w 172"/>
                  <a:gd name="T29" fmla="*/ 10 h 249"/>
                  <a:gd name="T30" fmla="*/ 38 w 172"/>
                  <a:gd name="T31" fmla="*/ 11 h 249"/>
                  <a:gd name="T32" fmla="*/ 48 w 172"/>
                  <a:gd name="T33" fmla="*/ 8 h 249"/>
                  <a:gd name="T34" fmla="*/ 48 w 172"/>
                  <a:gd name="T35" fmla="*/ 5 h 249"/>
                  <a:gd name="T36" fmla="*/ 44 w 172"/>
                  <a:gd name="T37" fmla="*/ 0 h 249"/>
                  <a:gd name="T38" fmla="*/ 61 w 172"/>
                  <a:gd name="T39" fmla="*/ 0 h 249"/>
                  <a:gd name="T40" fmla="*/ 62 w 172"/>
                  <a:gd name="T41" fmla="*/ 0 h 249"/>
                  <a:gd name="T42" fmla="*/ 63 w 172"/>
                  <a:gd name="T43" fmla="*/ 1 h 249"/>
                  <a:gd name="T44" fmla="*/ 71 w 172"/>
                  <a:gd name="T45" fmla="*/ 4 h 249"/>
                  <a:gd name="T46" fmla="*/ 76 w 172"/>
                  <a:gd name="T47" fmla="*/ 9 h 249"/>
                  <a:gd name="T48" fmla="*/ 88 w 172"/>
                  <a:gd name="T49" fmla="*/ 20 h 249"/>
                  <a:gd name="T50" fmla="*/ 127 w 172"/>
                  <a:gd name="T51" fmla="*/ 62 h 249"/>
                  <a:gd name="T52" fmla="*/ 170 w 172"/>
                  <a:gd name="T53" fmla="*/ 145 h 249"/>
                  <a:gd name="T54" fmla="*/ 172 w 172"/>
                  <a:gd name="T55" fmla="*/ 147 h 249"/>
                  <a:gd name="T56" fmla="*/ 171 w 172"/>
                  <a:gd name="T57" fmla="*/ 151 h 249"/>
                  <a:gd name="T58" fmla="*/ 170 w 172"/>
                  <a:gd name="T59" fmla="*/ 17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 h="249">
                    <a:moveTo>
                      <a:pt x="170" y="177"/>
                    </a:moveTo>
                    <a:cubicBezTo>
                      <a:pt x="163" y="204"/>
                      <a:pt x="147" y="225"/>
                      <a:pt x="123" y="239"/>
                    </a:cubicBezTo>
                    <a:cubicBezTo>
                      <a:pt x="107" y="249"/>
                      <a:pt x="90" y="248"/>
                      <a:pt x="73" y="240"/>
                    </a:cubicBezTo>
                    <a:cubicBezTo>
                      <a:pt x="56" y="232"/>
                      <a:pt x="43" y="219"/>
                      <a:pt x="31" y="205"/>
                    </a:cubicBezTo>
                    <a:cubicBezTo>
                      <a:pt x="31" y="205"/>
                      <a:pt x="30" y="204"/>
                      <a:pt x="30" y="204"/>
                    </a:cubicBezTo>
                    <a:cubicBezTo>
                      <a:pt x="28" y="200"/>
                      <a:pt x="25" y="197"/>
                      <a:pt x="23" y="194"/>
                    </a:cubicBezTo>
                    <a:cubicBezTo>
                      <a:pt x="14" y="183"/>
                      <a:pt x="9" y="171"/>
                      <a:pt x="5" y="158"/>
                    </a:cubicBezTo>
                    <a:cubicBezTo>
                      <a:pt x="3" y="151"/>
                      <a:pt x="3" y="145"/>
                      <a:pt x="2" y="138"/>
                    </a:cubicBezTo>
                    <a:cubicBezTo>
                      <a:pt x="2" y="129"/>
                      <a:pt x="0" y="119"/>
                      <a:pt x="1" y="110"/>
                    </a:cubicBezTo>
                    <a:cubicBezTo>
                      <a:pt x="2" y="93"/>
                      <a:pt x="3" y="76"/>
                      <a:pt x="6" y="59"/>
                    </a:cubicBezTo>
                    <a:cubicBezTo>
                      <a:pt x="7" y="48"/>
                      <a:pt x="10" y="37"/>
                      <a:pt x="14" y="26"/>
                    </a:cubicBezTo>
                    <a:cubicBezTo>
                      <a:pt x="16" y="21"/>
                      <a:pt x="20" y="18"/>
                      <a:pt x="20" y="12"/>
                    </a:cubicBezTo>
                    <a:cubicBezTo>
                      <a:pt x="21" y="13"/>
                      <a:pt x="22" y="13"/>
                      <a:pt x="23" y="12"/>
                    </a:cubicBezTo>
                    <a:cubicBezTo>
                      <a:pt x="25" y="8"/>
                      <a:pt x="29" y="6"/>
                      <a:pt x="32" y="4"/>
                    </a:cubicBezTo>
                    <a:cubicBezTo>
                      <a:pt x="34" y="5"/>
                      <a:pt x="36" y="6"/>
                      <a:pt x="36" y="10"/>
                    </a:cubicBezTo>
                    <a:cubicBezTo>
                      <a:pt x="36" y="11"/>
                      <a:pt x="37" y="11"/>
                      <a:pt x="38" y="11"/>
                    </a:cubicBezTo>
                    <a:cubicBezTo>
                      <a:pt x="42" y="12"/>
                      <a:pt x="45" y="10"/>
                      <a:pt x="48" y="8"/>
                    </a:cubicBezTo>
                    <a:cubicBezTo>
                      <a:pt x="49" y="7"/>
                      <a:pt x="51" y="5"/>
                      <a:pt x="48" y="5"/>
                    </a:cubicBezTo>
                    <a:cubicBezTo>
                      <a:pt x="45" y="4"/>
                      <a:pt x="45" y="2"/>
                      <a:pt x="44" y="0"/>
                    </a:cubicBezTo>
                    <a:cubicBezTo>
                      <a:pt x="50" y="0"/>
                      <a:pt x="56" y="0"/>
                      <a:pt x="61" y="0"/>
                    </a:cubicBezTo>
                    <a:cubicBezTo>
                      <a:pt x="62" y="0"/>
                      <a:pt x="62" y="0"/>
                      <a:pt x="62" y="0"/>
                    </a:cubicBezTo>
                    <a:cubicBezTo>
                      <a:pt x="62" y="1"/>
                      <a:pt x="62" y="1"/>
                      <a:pt x="63" y="1"/>
                    </a:cubicBezTo>
                    <a:cubicBezTo>
                      <a:pt x="66" y="2"/>
                      <a:pt x="68" y="3"/>
                      <a:pt x="71" y="4"/>
                    </a:cubicBezTo>
                    <a:cubicBezTo>
                      <a:pt x="72" y="6"/>
                      <a:pt x="74" y="7"/>
                      <a:pt x="76" y="9"/>
                    </a:cubicBezTo>
                    <a:cubicBezTo>
                      <a:pt x="80" y="12"/>
                      <a:pt x="84" y="16"/>
                      <a:pt x="88" y="20"/>
                    </a:cubicBezTo>
                    <a:cubicBezTo>
                      <a:pt x="101" y="34"/>
                      <a:pt x="114" y="48"/>
                      <a:pt x="127" y="62"/>
                    </a:cubicBezTo>
                    <a:cubicBezTo>
                      <a:pt x="149" y="86"/>
                      <a:pt x="164" y="113"/>
                      <a:pt x="170" y="145"/>
                    </a:cubicBezTo>
                    <a:cubicBezTo>
                      <a:pt x="171" y="146"/>
                      <a:pt x="171" y="146"/>
                      <a:pt x="172" y="147"/>
                    </a:cubicBezTo>
                    <a:cubicBezTo>
                      <a:pt x="172" y="148"/>
                      <a:pt x="171" y="149"/>
                      <a:pt x="171" y="151"/>
                    </a:cubicBezTo>
                    <a:cubicBezTo>
                      <a:pt x="172" y="160"/>
                      <a:pt x="171" y="168"/>
                      <a:pt x="170" y="177"/>
                    </a:cubicBezTo>
                    <a:close/>
                  </a:path>
                </a:pathLst>
              </a:custGeom>
              <a:solidFill>
                <a:srgbClr val="435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0" name="Freeform 6">
                <a:extLst>
                  <a:ext uri="{FF2B5EF4-FFF2-40B4-BE49-F238E27FC236}">
                    <a16:creationId xmlns:a16="http://schemas.microsoft.com/office/drawing/2014/main" id="{7BC3287A-0388-D920-97D4-7205DF5E47DC}"/>
                  </a:ext>
                </a:extLst>
              </p:cNvPr>
              <p:cNvSpPr>
                <a:spLocks/>
              </p:cNvSpPr>
              <p:nvPr/>
            </p:nvSpPr>
            <p:spPr bwMode="auto">
              <a:xfrm>
                <a:off x="516" y="2112"/>
                <a:ext cx="118" cy="211"/>
              </a:xfrm>
              <a:custGeom>
                <a:avLst/>
                <a:gdLst>
                  <a:gd name="T0" fmla="*/ 123 w 133"/>
                  <a:gd name="T1" fmla="*/ 8 h 238"/>
                  <a:gd name="T2" fmla="*/ 117 w 133"/>
                  <a:gd name="T3" fmla="*/ 22 h 238"/>
                  <a:gd name="T4" fmla="*/ 109 w 133"/>
                  <a:gd name="T5" fmla="*/ 55 h 238"/>
                  <a:gd name="T6" fmla="*/ 104 w 133"/>
                  <a:gd name="T7" fmla="*/ 106 h 238"/>
                  <a:gd name="T8" fmla="*/ 105 w 133"/>
                  <a:gd name="T9" fmla="*/ 134 h 238"/>
                  <a:gd name="T10" fmla="*/ 108 w 133"/>
                  <a:gd name="T11" fmla="*/ 154 h 238"/>
                  <a:gd name="T12" fmla="*/ 126 w 133"/>
                  <a:gd name="T13" fmla="*/ 190 h 238"/>
                  <a:gd name="T14" fmla="*/ 133 w 133"/>
                  <a:gd name="T15" fmla="*/ 200 h 238"/>
                  <a:gd name="T16" fmla="*/ 63 w 133"/>
                  <a:gd name="T17" fmla="*/ 237 h 238"/>
                  <a:gd name="T18" fmla="*/ 18 w 133"/>
                  <a:gd name="T19" fmla="*/ 213 h 238"/>
                  <a:gd name="T20" fmla="*/ 2 w 133"/>
                  <a:gd name="T21" fmla="*/ 167 h 238"/>
                  <a:gd name="T22" fmla="*/ 14 w 133"/>
                  <a:gd name="T23" fmla="*/ 111 h 238"/>
                  <a:gd name="T24" fmla="*/ 41 w 133"/>
                  <a:gd name="T25" fmla="*/ 65 h 238"/>
                  <a:gd name="T26" fmla="*/ 48 w 133"/>
                  <a:gd name="T27" fmla="*/ 52 h 238"/>
                  <a:gd name="T28" fmla="*/ 50 w 133"/>
                  <a:gd name="T29" fmla="*/ 51 h 238"/>
                  <a:gd name="T30" fmla="*/ 72 w 133"/>
                  <a:gd name="T31" fmla="*/ 12 h 238"/>
                  <a:gd name="T32" fmla="*/ 91 w 133"/>
                  <a:gd name="T33" fmla="*/ 0 h 238"/>
                  <a:gd name="T34" fmla="*/ 99 w 133"/>
                  <a:gd name="T35" fmla="*/ 1 h 238"/>
                  <a:gd name="T36" fmla="*/ 97 w 133"/>
                  <a:gd name="T37" fmla="*/ 4 h 238"/>
                  <a:gd name="T38" fmla="*/ 108 w 133"/>
                  <a:gd name="T39" fmla="*/ 7 h 238"/>
                  <a:gd name="T40" fmla="*/ 109 w 133"/>
                  <a:gd name="T41" fmla="*/ 3 h 238"/>
                  <a:gd name="T42" fmla="*/ 110 w 133"/>
                  <a:gd name="T43" fmla="*/ 3 h 238"/>
                  <a:gd name="T44" fmla="*/ 123 w 133"/>
                  <a:gd name="T45"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238">
                    <a:moveTo>
                      <a:pt x="123" y="8"/>
                    </a:moveTo>
                    <a:cubicBezTo>
                      <a:pt x="123" y="14"/>
                      <a:pt x="119" y="17"/>
                      <a:pt x="117" y="22"/>
                    </a:cubicBezTo>
                    <a:cubicBezTo>
                      <a:pt x="113" y="33"/>
                      <a:pt x="110" y="44"/>
                      <a:pt x="109" y="55"/>
                    </a:cubicBezTo>
                    <a:cubicBezTo>
                      <a:pt x="106" y="72"/>
                      <a:pt x="105" y="89"/>
                      <a:pt x="104" y="106"/>
                    </a:cubicBezTo>
                    <a:cubicBezTo>
                      <a:pt x="103" y="115"/>
                      <a:pt x="105" y="125"/>
                      <a:pt x="105" y="134"/>
                    </a:cubicBezTo>
                    <a:cubicBezTo>
                      <a:pt x="106" y="141"/>
                      <a:pt x="106" y="147"/>
                      <a:pt x="108" y="154"/>
                    </a:cubicBezTo>
                    <a:cubicBezTo>
                      <a:pt x="112" y="167"/>
                      <a:pt x="117" y="179"/>
                      <a:pt x="126" y="190"/>
                    </a:cubicBezTo>
                    <a:cubicBezTo>
                      <a:pt x="128" y="193"/>
                      <a:pt x="131" y="196"/>
                      <a:pt x="133" y="200"/>
                    </a:cubicBezTo>
                    <a:cubicBezTo>
                      <a:pt x="116" y="224"/>
                      <a:pt x="92" y="236"/>
                      <a:pt x="63" y="237"/>
                    </a:cubicBezTo>
                    <a:cubicBezTo>
                      <a:pt x="44" y="238"/>
                      <a:pt x="28" y="230"/>
                      <a:pt x="18" y="213"/>
                    </a:cubicBezTo>
                    <a:cubicBezTo>
                      <a:pt x="10" y="199"/>
                      <a:pt x="4" y="184"/>
                      <a:pt x="2" y="167"/>
                    </a:cubicBezTo>
                    <a:cubicBezTo>
                      <a:pt x="0" y="147"/>
                      <a:pt x="5" y="129"/>
                      <a:pt x="14" y="111"/>
                    </a:cubicBezTo>
                    <a:cubicBezTo>
                      <a:pt x="22" y="95"/>
                      <a:pt x="33" y="81"/>
                      <a:pt x="41" y="65"/>
                    </a:cubicBezTo>
                    <a:cubicBezTo>
                      <a:pt x="44" y="61"/>
                      <a:pt x="47" y="57"/>
                      <a:pt x="48" y="52"/>
                    </a:cubicBezTo>
                    <a:cubicBezTo>
                      <a:pt x="49" y="52"/>
                      <a:pt x="49" y="51"/>
                      <a:pt x="50" y="51"/>
                    </a:cubicBezTo>
                    <a:cubicBezTo>
                      <a:pt x="57" y="38"/>
                      <a:pt x="63" y="24"/>
                      <a:pt x="72" y="12"/>
                    </a:cubicBezTo>
                    <a:cubicBezTo>
                      <a:pt x="77" y="5"/>
                      <a:pt x="83" y="1"/>
                      <a:pt x="91" y="0"/>
                    </a:cubicBezTo>
                    <a:cubicBezTo>
                      <a:pt x="94" y="1"/>
                      <a:pt x="96" y="0"/>
                      <a:pt x="99" y="1"/>
                    </a:cubicBezTo>
                    <a:cubicBezTo>
                      <a:pt x="99" y="3"/>
                      <a:pt x="95" y="3"/>
                      <a:pt x="97" y="4"/>
                    </a:cubicBezTo>
                    <a:cubicBezTo>
                      <a:pt x="100" y="7"/>
                      <a:pt x="104" y="7"/>
                      <a:pt x="108" y="7"/>
                    </a:cubicBezTo>
                    <a:cubicBezTo>
                      <a:pt x="113" y="7"/>
                      <a:pt x="107" y="4"/>
                      <a:pt x="109" y="3"/>
                    </a:cubicBezTo>
                    <a:cubicBezTo>
                      <a:pt x="109" y="3"/>
                      <a:pt x="110" y="3"/>
                      <a:pt x="110" y="3"/>
                    </a:cubicBezTo>
                    <a:cubicBezTo>
                      <a:pt x="114" y="5"/>
                      <a:pt x="119" y="5"/>
                      <a:pt x="123" y="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1" name="Freeform 7">
                <a:extLst>
                  <a:ext uri="{FF2B5EF4-FFF2-40B4-BE49-F238E27FC236}">
                    <a16:creationId xmlns:a16="http://schemas.microsoft.com/office/drawing/2014/main" id="{17468A19-50E5-8182-41EF-D9CBAFA26CCF}"/>
                  </a:ext>
                </a:extLst>
              </p:cNvPr>
              <p:cNvSpPr>
                <a:spLocks noEditPoints="1"/>
              </p:cNvSpPr>
              <p:nvPr/>
            </p:nvSpPr>
            <p:spPr bwMode="auto">
              <a:xfrm>
                <a:off x="386" y="2063"/>
                <a:ext cx="129" cy="195"/>
              </a:xfrm>
              <a:custGeom>
                <a:avLst/>
                <a:gdLst>
                  <a:gd name="T0" fmla="*/ 132 w 145"/>
                  <a:gd name="T1" fmla="*/ 77 h 220"/>
                  <a:gd name="T2" fmla="*/ 6 w 145"/>
                  <a:gd name="T3" fmla="*/ 175 h 220"/>
                  <a:gd name="T4" fmla="*/ 110 w 145"/>
                  <a:gd name="T5" fmla="*/ 33 h 220"/>
                  <a:gd name="T6" fmla="*/ 139 w 145"/>
                  <a:gd name="T7" fmla="*/ 9 h 220"/>
                  <a:gd name="T8" fmla="*/ 50 w 145"/>
                  <a:gd name="T9" fmla="*/ 155 h 220"/>
                  <a:gd name="T10" fmla="*/ 41 w 145"/>
                  <a:gd name="T11" fmla="*/ 172 h 220"/>
                  <a:gd name="T12" fmla="*/ 50 w 145"/>
                  <a:gd name="T13" fmla="*/ 155 h 220"/>
                  <a:gd name="T14" fmla="*/ 96 w 145"/>
                  <a:gd name="T15" fmla="*/ 71 h 220"/>
                  <a:gd name="T16" fmla="*/ 33 w 145"/>
                  <a:gd name="T17" fmla="*/ 86 h 220"/>
                  <a:gd name="T18" fmla="*/ 90 w 145"/>
                  <a:gd name="T19" fmla="*/ 81 h 220"/>
                  <a:gd name="T20" fmla="*/ 96 w 145"/>
                  <a:gd name="T21" fmla="*/ 90 h 220"/>
                  <a:gd name="T22" fmla="*/ 95 w 145"/>
                  <a:gd name="T23" fmla="*/ 157 h 220"/>
                  <a:gd name="T24" fmla="*/ 95 w 145"/>
                  <a:gd name="T25" fmla="*/ 73 h 220"/>
                  <a:gd name="T26" fmla="*/ 109 w 145"/>
                  <a:gd name="T27" fmla="*/ 55 h 220"/>
                  <a:gd name="T28" fmla="*/ 53 w 145"/>
                  <a:gd name="T29" fmla="*/ 55 h 220"/>
                  <a:gd name="T30" fmla="*/ 105 w 145"/>
                  <a:gd name="T31" fmla="*/ 54 h 220"/>
                  <a:gd name="T32" fmla="*/ 104 w 145"/>
                  <a:gd name="T33" fmla="*/ 56 h 220"/>
                  <a:gd name="T34" fmla="*/ 18 w 145"/>
                  <a:gd name="T35" fmla="*/ 162 h 220"/>
                  <a:gd name="T36" fmla="*/ 23 w 145"/>
                  <a:gd name="T37" fmla="*/ 158 h 220"/>
                  <a:gd name="T38" fmla="*/ 23 w 145"/>
                  <a:gd name="T39" fmla="*/ 158 h 220"/>
                  <a:gd name="T40" fmla="*/ 120 w 145"/>
                  <a:gd name="T41" fmla="*/ 31 h 220"/>
                  <a:gd name="T42" fmla="*/ 118 w 145"/>
                  <a:gd name="T43" fmla="*/ 35 h 220"/>
                  <a:gd name="T44" fmla="*/ 85 w 145"/>
                  <a:gd name="T45" fmla="*/ 90 h 220"/>
                  <a:gd name="T46" fmla="*/ 86 w 145"/>
                  <a:gd name="T47" fmla="*/ 88 h 220"/>
                  <a:gd name="T48" fmla="*/ 57 w 145"/>
                  <a:gd name="T49" fmla="*/ 181 h 220"/>
                  <a:gd name="T50" fmla="*/ 57 w 145"/>
                  <a:gd name="T51" fmla="*/ 140 h 220"/>
                  <a:gd name="T52" fmla="*/ 51 w 145"/>
                  <a:gd name="T53" fmla="*/ 142 h 220"/>
                  <a:gd name="T54" fmla="*/ 54 w 145"/>
                  <a:gd name="T55" fmla="*/ 149 h 220"/>
                  <a:gd name="T56" fmla="*/ 29 w 145"/>
                  <a:gd name="T57" fmla="*/ 88 h 220"/>
                  <a:gd name="T58" fmla="*/ 27 w 145"/>
                  <a:gd name="T59" fmla="*/ 89 h 220"/>
                  <a:gd name="T60" fmla="*/ 19 w 145"/>
                  <a:gd name="T61" fmla="*/ 125 h 220"/>
                  <a:gd name="T62" fmla="*/ 24 w 145"/>
                  <a:gd name="T63" fmla="*/ 121 h 220"/>
                  <a:gd name="T64" fmla="*/ 29 w 145"/>
                  <a:gd name="T65" fmla="*/ 195 h 220"/>
                  <a:gd name="T66" fmla="*/ 13 w 145"/>
                  <a:gd name="T67" fmla="*/ 132 h 220"/>
                  <a:gd name="T68" fmla="*/ 17 w 145"/>
                  <a:gd name="T69" fmla="*/ 126 h 220"/>
                  <a:gd name="T70" fmla="*/ 17 w 145"/>
                  <a:gd name="T71" fmla="*/ 165 h 220"/>
                  <a:gd name="T72" fmla="*/ 39 w 145"/>
                  <a:gd name="T73" fmla="*/ 147 h 220"/>
                  <a:gd name="T74" fmla="*/ 48 w 145"/>
                  <a:gd name="T75" fmla="*/ 144 h 220"/>
                  <a:gd name="T76" fmla="*/ 27 w 145"/>
                  <a:gd name="T77" fmla="*/ 118 h 220"/>
                  <a:gd name="T78" fmla="*/ 40 w 145"/>
                  <a:gd name="T79" fmla="*/ 174 h 220"/>
                  <a:gd name="T80" fmla="*/ 40 w 145"/>
                  <a:gd name="T81" fmla="*/ 112 h 220"/>
                  <a:gd name="T82" fmla="*/ 73 w 145"/>
                  <a:gd name="T83" fmla="*/ 113 h 220"/>
                  <a:gd name="T84" fmla="*/ 77 w 145"/>
                  <a:gd name="T85" fmla="*/ 157 h 220"/>
                  <a:gd name="T86" fmla="*/ 77 w 145"/>
                  <a:gd name="T87" fmla="*/ 104 h 220"/>
                  <a:gd name="T88" fmla="*/ 55 w 145"/>
                  <a:gd name="T89" fmla="*/ 107 h 220"/>
                  <a:gd name="T90" fmla="*/ 40 w 145"/>
                  <a:gd name="T91" fmla="*/ 112 h 220"/>
                  <a:gd name="T92" fmla="*/ 78 w 145"/>
                  <a:gd name="T93" fmla="*/ 102 h 220"/>
                  <a:gd name="T94" fmla="*/ 98 w 145"/>
                  <a:gd name="T95" fmla="*/ 68 h 220"/>
                  <a:gd name="T96" fmla="*/ 22 w 145"/>
                  <a:gd name="T97" fmla="*/ 206 h 220"/>
                  <a:gd name="T98" fmla="*/ 103 w 145"/>
                  <a:gd name="T99" fmla="*/ 59 h 220"/>
                  <a:gd name="T100" fmla="*/ 88 w 145"/>
                  <a:gd name="T101" fmla="*/ 84 h 220"/>
                  <a:gd name="T102" fmla="*/ 88 w 145"/>
                  <a:gd name="T103" fmla="*/ 8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5" h="220">
                    <a:moveTo>
                      <a:pt x="139" y="9"/>
                    </a:moveTo>
                    <a:cubicBezTo>
                      <a:pt x="132" y="18"/>
                      <a:pt x="127" y="27"/>
                      <a:pt x="123" y="38"/>
                    </a:cubicBezTo>
                    <a:cubicBezTo>
                      <a:pt x="121" y="42"/>
                      <a:pt x="123" y="45"/>
                      <a:pt x="124" y="49"/>
                    </a:cubicBezTo>
                    <a:cubicBezTo>
                      <a:pt x="127" y="58"/>
                      <a:pt x="130" y="67"/>
                      <a:pt x="132" y="77"/>
                    </a:cubicBezTo>
                    <a:cubicBezTo>
                      <a:pt x="136" y="98"/>
                      <a:pt x="130" y="118"/>
                      <a:pt x="120" y="137"/>
                    </a:cubicBezTo>
                    <a:cubicBezTo>
                      <a:pt x="104" y="165"/>
                      <a:pt x="83" y="186"/>
                      <a:pt x="52" y="199"/>
                    </a:cubicBezTo>
                    <a:cubicBezTo>
                      <a:pt x="40" y="204"/>
                      <a:pt x="28" y="210"/>
                      <a:pt x="17" y="220"/>
                    </a:cubicBezTo>
                    <a:cubicBezTo>
                      <a:pt x="16" y="204"/>
                      <a:pt x="9" y="190"/>
                      <a:pt x="6" y="175"/>
                    </a:cubicBezTo>
                    <a:cubicBezTo>
                      <a:pt x="3" y="155"/>
                      <a:pt x="0" y="134"/>
                      <a:pt x="4" y="114"/>
                    </a:cubicBezTo>
                    <a:cubicBezTo>
                      <a:pt x="10" y="86"/>
                      <a:pt x="27" y="66"/>
                      <a:pt x="49" y="49"/>
                    </a:cubicBezTo>
                    <a:cubicBezTo>
                      <a:pt x="65" y="38"/>
                      <a:pt x="82" y="35"/>
                      <a:pt x="100" y="35"/>
                    </a:cubicBezTo>
                    <a:cubicBezTo>
                      <a:pt x="104" y="35"/>
                      <a:pt x="107" y="34"/>
                      <a:pt x="110" y="33"/>
                    </a:cubicBezTo>
                    <a:cubicBezTo>
                      <a:pt x="114" y="33"/>
                      <a:pt x="118" y="30"/>
                      <a:pt x="120" y="27"/>
                    </a:cubicBezTo>
                    <a:cubicBezTo>
                      <a:pt x="126" y="18"/>
                      <a:pt x="133" y="10"/>
                      <a:pt x="140" y="1"/>
                    </a:cubicBezTo>
                    <a:cubicBezTo>
                      <a:pt x="142" y="1"/>
                      <a:pt x="144" y="0"/>
                      <a:pt x="145" y="2"/>
                    </a:cubicBezTo>
                    <a:cubicBezTo>
                      <a:pt x="143" y="4"/>
                      <a:pt x="140" y="6"/>
                      <a:pt x="139" y="9"/>
                    </a:cubicBezTo>
                    <a:close/>
                    <a:moveTo>
                      <a:pt x="50" y="155"/>
                    </a:moveTo>
                    <a:cubicBezTo>
                      <a:pt x="50" y="155"/>
                      <a:pt x="50" y="155"/>
                      <a:pt x="50" y="154"/>
                    </a:cubicBezTo>
                    <a:cubicBezTo>
                      <a:pt x="50" y="154"/>
                      <a:pt x="50" y="154"/>
                      <a:pt x="50" y="154"/>
                    </a:cubicBezTo>
                    <a:cubicBezTo>
                      <a:pt x="50" y="154"/>
                      <a:pt x="50" y="155"/>
                      <a:pt x="50" y="155"/>
                    </a:cubicBezTo>
                    <a:cubicBezTo>
                      <a:pt x="49" y="156"/>
                      <a:pt x="49" y="156"/>
                      <a:pt x="49" y="157"/>
                    </a:cubicBezTo>
                    <a:cubicBezTo>
                      <a:pt x="48" y="158"/>
                      <a:pt x="48" y="158"/>
                      <a:pt x="48" y="159"/>
                    </a:cubicBezTo>
                    <a:cubicBezTo>
                      <a:pt x="47" y="159"/>
                      <a:pt x="47" y="160"/>
                      <a:pt x="47" y="161"/>
                    </a:cubicBezTo>
                    <a:cubicBezTo>
                      <a:pt x="43" y="163"/>
                      <a:pt x="42" y="168"/>
                      <a:pt x="41" y="172"/>
                    </a:cubicBezTo>
                    <a:cubicBezTo>
                      <a:pt x="43" y="169"/>
                      <a:pt x="46" y="165"/>
                      <a:pt x="47" y="161"/>
                    </a:cubicBezTo>
                    <a:cubicBezTo>
                      <a:pt x="48" y="161"/>
                      <a:pt x="48" y="160"/>
                      <a:pt x="48" y="159"/>
                    </a:cubicBezTo>
                    <a:cubicBezTo>
                      <a:pt x="49" y="159"/>
                      <a:pt x="49" y="158"/>
                      <a:pt x="49" y="157"/>
                    </a:cubicBezTo>
                    <a:cubicBezTo>
                      <a:pt x="50" y="157"/>
                      <a:pt x="50" y="156"/>
                      <a:pt x="50" y="155"/>
                    </a:cubicBezTo>
                    <a:close/>
                    <a:moveTo>
                      <a:pt x="96" y="71"/>
                    </a:moveTo>
                    <a:cubicBezTo>
                      <a:pt x="96" y="71"/>
                      <a:pt x="96" y="70"/>
                      <a:pt x="96" y="70"/>
                    </a:cubicBezTo>
                    <a:cubicBezTo>
                      <a:pt x="96" y="70"/>
                      <a:pt x="96" y="70"/>
                      <a:pt x="96" y="70"/>
                    </a:cubicBezTo>
                    <a:cubicBezTo>
                      <a:pt x="96" y="70"/>
                      <a:pt x="96" y="70"/>
                      <a:pt x="96" y="71"/>
                    </a:cubicBezTo>
                    <a:cubicBezTo>
                      <a:pt x="95" y="71"/>
                      <a:pt x="95" y="72"/>
                      <a:pt x="95" y="73"/>
                    </a:cubicBezTo>
                    <a:cubicBezTo>
                      <a:pt x="86" y="76"/>
                      <a:pt x="78" y="74"/>
                      <a:pt x="69" y="76"/>
                    </a:cubicBezTo>
                    <a:cubicBezTo>
                      <a:pt x="59" y="77"/>
                      <a:pt x="48" y="79"/>
                      <a:pt x="38" y="83"/>
                    </a:cubicBezTo>
                    <a:cubicBezTo>
                      <a:pt x="36" y="83"/>
                      <a:pt x="34" y="83"/>
                      <a:pt x="33" y="86"/>
                    </a:cubicBezTo>
                    <a:cubicBezTo>
                      <a:pt x="35" y="86"/>
                      <a:pt x="38" y="86"/>
                      <a:pt x="38" y="83"/>
                    </a:cubicBezTo>
                    <a:cubicBezTo>
                      <a:pt x="40" y="84"/>
                      <a:pt x="43" y="83"/>
                      <a:pt x="45" y="82"/>
                    </a:cubicBezTo>
                    <a:cubicBezTo>
                      <a:pt x="58" y="79"/>
                      <a:pt x="71" y="76"/>
                      <a:pt x="85" y="76"/>
                    </a:cubicBezTo>
                    <a:cubicBezTo>
                      <a:pt x="91" y="76"/>
                      <a:pt x="91" y="76"/>
                      <a:pt x="90" y="81"/>
                    </a:cubicBezTo>
                    <a:cubicBezTo>
                      <a:pt x="90" y="82"/>
                      <a:pt x="90" y="82"/>
                      <a:pt x="89" y="82"/>
                    </a:cubicBezTo>
                    <a:cubicBezTo>
                      <a:pt x="90" y="82"/>
                      <a:pt x="90" y="82"/>
                      <a:pt x="90" y="82"/>
                    </a:cubicBezTo>
                    <a:cubicBezTo>
                      <a:pt x="91" y="81"/>
                      <a:pt x="92" y="81"/>
                      <a:pt x="93" y="82"/>
                    </a:cubicBezTo>
                    <a:cubicBezTo>
                      <a:pt x="93" y="84"/>
                      <a:pt x="93" y="88"/>
                      <a:pt x="96" y="90"/>
                    </a:cubicBezTo>
                    <a:cubicBezTo>
                      <a:pt x="96" y="92"/>
                      <a:pt x="95" y="95"/>
                      <a:pt x="96" y="97"/>
                    </a:cubicBezTo>
                    <a:cubicBezTo>
                      <a:pt x="99" y="111"/>
                      <a:pt x="97" y="126"/>
                      <a:pt x="96" y="141"/>
                    </a:cubicBezTo>
                    <a:cubicBezTo>
                      <a:pt x="95" y="147"/>
                      <a:pt x="93" y="152"/>
                      <a:pt x="94" y="159"/>
                    </a:cubicBezTo>
                    <a:cubicBezTo>
                      <a:pt x="94" y="158"/>
                      <a:pt x="95" y="157"/>
                      <a:pt x="95" y="157"/>
                    </a:cubicBezTo>
                    <a:cubicBezTo>
                      <a:pt x="99" y="139"/>
                      <a:pt x="99" y="121"/>
                      <a:pt x="98" y="102"/>
                    </a:cubicBezTo>
                    <a:cubicBezTo>
                      <a:pt x="98" y="98"/>
                      <a:pt x="98" y="94"/>
                      <a:pt x="96" y="90"/>
                    </a:cubicBezTo>
                    <a:cubicBezTo>
                      <a:pt x="95" y="87"/>
                      <a:pt x="96" y="84"/>
                      <a:pt x="93" y="81"/>
                    </a:cubicBezTo>
                    <a:cubicBezTo>
                      <a:pt x="92" y="78"/>
                      <a:pt x="94" y="76"/>
                      <a:pt x="95" y="73"/>
                    </a:cubicBezTo>
                    <a:cubicBezTo>
                      <a:pt x="96" y="72"/>
                      <a:pt x="96" y="72"/>
                      <a:pt x="96" y="71"/>
                    </a:cubicBezTo>
                    <a:close/>
                    <a:moveTo>
                      <a:pt x="104" y="56"/>
                    </a:moveTo>
                    <a:cubicBezTo>
                      <a:pt x="105" y="55"/>
                      <a:pt x="105" y="55"/>
                      <a:pt x="105" y="54"/>
                    </a:cubicBezTo>
                    <a:cubicBezTo>
                      <a:pt x="106" y="54"/>
                      <a:pt x="107" y="55"/>
                      <a:pt x="109" y="55"/>
                    </a:cubicBezTo>
                    <a:cubicBezTo>
                      <a:pt x="106" y="50"/>
                      <a:pt x="112" y="47"/>
                      <a:pt x="113" y="42"/>
                    </a:cubicBezTo>
                    <a:cubicBezTo>
                      <a:pt x="110" y="44"/>
                      <a:pt x="109" y="47"/>
                      <a:pt x="106" y="47"/>
                    </a:cubicBezTo>
                    <a:cubicBezTo>
                      <a:pt x="94" y="46"/>
                      <a:pt x="82" y="47"/>
                      <a:pt x="70" y="50"/>
                    </a:cubicBezTo>
                    <a:cubicBezTo>
                      <a:pt x="65" y="51"/>
                      <a:pt x="59" y="52"/>
                      <a:pt x="53" y="55"/>
                    </a:cubicBezTo>
                    <a:cubicBezTo>
                      <a:pt x="56" y="56"/>
                      <a:pt x="58" y="55"/>
                      <a:pt x="60" y="54"/>
                    </a:cubicBezTo>
                    <a:cubicBezTo>
                      <a:pt x="74" y="49"/>
                      <a:pt x="89" y="49"/>
                      <a:pt x="104" y="48"/>
                    </a:cubicBezTo>
                    <a:cubicBezTo>
                      <a:pt x="107" y="48"/>
                      <a:pt x="108" y="49"/>
                      <a:pt x="106" y="51"/>
                    </a:cubicBezTo>
                    <a:cubicBezTo>
                      <a:pt x="106" y="52"/>
                      <a:pt x="105" y="53"/>
                      <a:pt x="105" y="54"/>
                    </a:cubicBezTo>
                    <a:cubicBezTo>
                      <a:pt x="104" y="54"/>
                      <a:pt x="104" y="55"/>
                      <a:pt x="104" y="56"/>
                    </a:cubicBezTo>
                    <a:cubicBezTo>
                      <a:pt x="104" y="56"/>
                      <a:pt x="104" y="56"/>
                      <a:pt x="104" y="57"/>
                    </a:cubicBezTo>
                    <a:cubicBezTo>
                      <a:pt x="104" y="57"/>
                      <a:pt x="104" y="57"/>
                      <a:pt x="104" y="57"/>
                    </a:cubicBezTo>
                    <a:cubicBezTo>
                      <a:pt x="104" y="57"/>
                      <a:pt x="104" y="56"/>
                      <a:pt x="104" y="56"/>
                    </a:cubicBezTo>
                    <a:close/>
                    <a:moveTo>
                      <a:pt x="22" y="159"/>
                    </a:moveTo>
                    <a:cubicBezTo>
                      <a:pt x="21" y="159"/>
                      <a:pt x="20" y="159"/>
                      <a:pt x="20" y="160"/>
                    </a:cubicBezTo>
                    <a:cubicBezTo>
                      <a:pt x="19" y="160"/>
                      <a:pt x="18" y="161"/>
                      <a:pt x="18" y="162"/>
                    </a:cubicBezTo>
                    <a:cubicBezTo>
                      <a:pt x="18" y="162"/>
                      <a:pt x="18" y="162"/>
                      <a:pt x="18" y="162"/>
                    </a:cubicBezTo>
                    <a:cubicBezTo>
                      <a:pt x="18" y="162"/>
                      <a:pt x="18" y="162"/>
                      <a:pt x="18" y="162"/>
                    </a:cubicBezTo>
                    <a:cubicBezTo>
                      <a:pt x="19" y="162"/>
                      <a:pt x="20" y="161"/>
                      <a:pt x="20" y="160"/>
                    </a:cubicBezTo>
                    <a:cubicBezTo>
                      <a:pt x="21" y="160"/>
                      <a:pt x="22" y="160"/>
                      <a:pt x="22" y="159"/>
                    </a:cubicBezTo>
                    <a:cubicBezTo>
                      <a:pt x="22" y="159"/>
                      <a:pt x="23" y="158"/>
                      <a:pt x="23" y="158"/>
                    </a:cubicBezTo>
                    <a:cubicBezTo>
                      <a:pt x="24" y="158"/>
                      <a:pt x="25" y="157"/>
                      <a:pt x="25" y="156"/>
                    </a:cubicBezTo>
                    <a:cubicBezTo>
                      <a:pt x="30" y="155"/>
                      <a:pt x="33" y="151"/>
                      <a:pt x="38" y="148"/>
                    </a:cubicBezTo>
                    <a:cubicBezTo>
                      <a:pt x="33" y="150"/>
                      <a:pt x="28" y="151"/>
                      <a:pt x="25" y="156"/>
                    </a:cubicBezTo>
                    <a:cubicBezTo>
                      <a:pt x="24" y="156"/>
                      <a:pt x="23" y="157"/>
                      <a:pt x="23" y="158"/>
                    </a:cubicBezTo>
                    <a:cubicBezTo>
                      <a:pt x="23" y="158"/>
                      <a:pt x="22" y="159"/>
                      <a:pt x="22" y="159"/>
                    </a:cubicBezTo>
                    <a:close/>
                    <a:moveTo>
                      <a:pt x="119" y="33"/>
                    </a:moveTo>
                    <a:cubicBezTo>
                      <a:pt x="119" y="33"/>
                      <a:pt x="120" y="33"/>
                      <a:pt x="120" y="31"/>
                    </a:cubicBezTo>
                    <a:cubicBezTo>
                      <a:pt x="120" y="31"/>
                      <a:pt x="120" y="31"/>
                      <a:pt x="120" y="31"/>
                    </a:cubicBezTo>
                    <a:cubicBezTo>
                      <a:pt x="119" y="31"/>
                      <a:pt x="119" y="32"/>
                      <a:pt x="119" y="33"/>
                    </a:cubicBezTo>
                    <a:cubicBezTo>
                      <a:pt x="118" y="33"/>
                      <a:pt x="118" y="34"/>
                      <a:pt x="118" y="34"/>
                    </a:cubicBezTo>
                    <a:cubicBezTo>
                      <a:pt x="115" y="35"/>
                      <a:pt x="114" y="38"/>
                      <a:pt x="114" y="41"/>
                    </a:cubicBezTo>
                    <a:cubicBezTo>
                      <a:pt x="116" y="39"/>
                      <a:pt x="117" y="37"/>
                      <a:pt x="118" y="35"/>
                    </a:cubicBezTo>
                    <a:cubicBezTo>
                      <a:pt x="118" y="34"/>
                      <a:pt x="119" y="33"/>
                      <a:pt x="119" y="33"/>
                    </a:cubicBezTo>
                    <a:close/>
                    <a:moveTo>
                      <a:pt x="86" y="88"/>
                    </a:moveTo>
                    <a:cubicBezTo>
                      <a:pt x="85" y="88"/>
                      <a:pt x="84" y="89"/>
                      <a:pt x="84" y="90"/>
                    </a:cubicBezTo>
                    <a:cubicBezTo>
                      <a:pt x="84" y="90"/>
                      <a:pt x="85" y="90"/>
                      <a:pt x="85" y="90"/>
                    </a:cubicBezTo>
                    <a:cubicBezTo>
                      <a:pt x="86" y="90"/>
                      <a:pt x="86" y="89"/>
                      <a:pt x="86" y="88"/>
                    </a:cubicBezTo>
                    <a:cubicBezTo>
                      <a:pt x="86" y="88"/>
                      <a:pt x="87" y="88"/>
                      <a:pt x="87" y="87"/>
                    </a:cubicBezTo>
                    <a:cubicBezTo>
                      <a:pt x="87" y="87"/>
                      <a:pt x="87" y="87"/>
                      <a:pt x="86" y="87"/>
                    </a:cubicBezTo>
                    <a:cubicBezTo>
                      <a:pt x="86" y="87"/>
                      <a:pt x="86" y="88"/>
                      <a:pt x="86" y="88"/>
                    </a:cubicBezTo>
                    <a:close/>
                    <a:moveTo>
                      <a:pt x="52" y="151"/>
                    </a:moveTo>
                    <a:cubicBezTo>
                      <a:pt x="53" y="151"/>
                      <a:pt x="54" y="150"/>
                      <a:pt x="54" y="149"/>
                    </a:cubicBezTo>
                    <a:cubicBezTo>
                      <a:pt x="54" y="149"/>
                      <a:pt x="55" y="149"/>
                      <a:pt x="55" y="149"/>
                    </a:cubicBezTo>
                    <a:cubicBezTo>
                      <a:pt x="59" y="159"/>
                      <a:pt x="57" y="170"/>
                      <a:pt x="57" y="181"/>
                    </a:cubicBezTo>
                    <a:cubicBezTo>
                      <a:pt x="60" y="174"/>
                      <a:pt x="60" y="166"/>
                      <a:pt x="59" y="158"/>
                    </a:cubicBezTo>
                    <a:cubicBezTo>
                      <a:pt x="59" y="155"/>
                      <a:pt x="59" y="151"/>
                      <a:pt x="55" y="149"/>
                    </a:cubicBezTo>
                    <a:cubicBezTo>
                      <a:pt x="55" y="147"/>
                      <a:pt x="55" y="145"/>
                      <a:pt x="55" y="144"/>
                    </a:cubicBezTo>
                    <a:cubicBezTo>
                      <a:pt x="57" y="143"/>
                      <a:pt x="57" y="142"/>
                      <a:pt x="57" y="140"/>
                    </a:cubicBezTo>
                    <a:cubicBezTo>
                      <a:pt x="61" y="138"/>
                      <a:pt x="61" y="134"/>
                      <a:pt x="62" y="131"/>
                    </a:cubicBezTo>
                    <a:cubicBezTo>
                      <a:pt x="61" y="134"/>
                      <a:pt x="58" y="136"/>
                      <a:pt x="57" y="140"/>
                    </a:cubicBezTo>
                    <a:cubicBezTo>
                      <a:pt x="56" y="140"/>
                      <a:pt x="54" y="140"/>
                      <a:pt x="54" y="142"/>
                    </a:cubicBezTo>
                    <a:cubicBezTo>
                      <a:pt x="53" y="142"/>
                      <a:pt x="52" y="142"/>
                      <a:pt x="51" y="142"/>
                    </a:cubicBezTo>
                    <a:cubicBezTo>
                      <a:pt x="51" y="142"/>
                      <a:pt x="52" y="143"/>
                      <a:pt x="52" y="143"/>
                    </a:cubicBezTo>
                    <a:cubicBezTo>
                      <a:pt x="52" y="143"/>
                      <a:pt x="53" y="143"/>
                      <a:pt x="54" y="142"/>
                    </a:cubicBezTo>
                    <a:cubicBezTo>
                      <a:pt x="55" y="142"/>
                      <a:pt x="55" y="142"/>
                      <a:pt x="55" y="144"/>
                    </a:cubicBezTo>
                    <a:cubicBezTo>
                      <a:pt x="54" y="145"/>
                      <a:pt x="53" y="147"/>
                      <a:pt x="54" y="149"/>
                    </a:cubicBezTo>
                    <a:cubicBezTo>
                      <a:pt x="52" y="149"/>
                      <a:pt x="52" y="150"/>
                      <a:pt x="52" y="151"/>
                    </a:cubicBezTo>
                    <a:cubicBezTo>
                      <a:pt x="51" y="152"/>
                      <a:pt x="51" y="152"/>
                      <a:pt x="51" y="152"/>
                    </a:cubicBezTo>
                    <a:cubicBezTo>
                      <a:pt x="51" y="152"/>
                      <a:pt x="52" y="152"/>
                      <a:pt x="52" y="151"/>
                    </a:cubicBezTo>
                    <a:close/>
                    <a:moveTo>
                      <a:pt x="29" y="88"/>
                    </a:moveTo>
                    <a:cubicBezTo>
                      <a:pt x="30" y="88"/>
                      <a:pt x="31" y="88"/>
                      <a:pt x="31" y="87"/>
                    </a:cubicBezTo>
                    <a:cubicBezTo>
                      <a:pt x="31" y="87"/>
                      <a:pt x="31" y="87"/>
                      <a:pt x="30" y="86"/>
                    </a:cubicBezTo>
                    <a:cubicBezTo>
                      <a:pt x="29" y="86"/>
                      <a:pt x="29" y="87"/>
                      <a:pt x="29" y="88"/>
                    </a:cubicBezTo>
                    <a:cubicBezTo>
                      <a:pt x="28" y="88"/>
                      <a:pt x="28" y="88"/>
                      <a:pt x="27" y="89"/>
                    </a:cubicBezTo>
                    <a:cubicBezTo>
                      <a:pt x="27" y="89"/>
                      <a:pt x="28" y="89"/>
                      <a:pt x="28" y="89"/>
                    </a:cubicBezTo>
                    <a:cubicBezTo>
                      <a:pt x="28" y="89"/>
                      <a:pt x="28" y="88"/>
                      <a:pt x="29" y="88"/>
                    </a:cubicBezTo>
                    <a:close/>
                    <a:moveTo>
                      <a:pt x="24" y="121"/>
                    </a:moveTo>
                    <a:cubicBezTo>
                      <a:pt x="22" y="121"/>
                      <a:pt x="20" y="122"/>
                      <a:pt x="19" y="125"/>
                    </a:cubicBezTo>
                    <a:cubicBezTo>
                      <a:pt x="22" y="124"/>
                      <a:pt x="23" y="122"/>
                      <a:pt x="24" y="121"/>
                    </a:cubicBezTo>
                    <a:cubicBezTo>
                      <a:pt x="25" y="121"/>
                      <a:pt x="25" y="121"/>
                      <a:pt x="25" y="120"/>
                    </a:cubicBezTo>
                    <a:cubicBezTo>
                      <a:pt x="25" y="119"/>
                      <a:pt x="25" y="119"/>
                      <a:pt x="25" y="119"/>
                    </a:cubicBezTo>
                    <a:cubicBezTo>
                      <a:pt x="24" y="119"/>
                      <a:pt x="24" y="120"/>
                      <a:pt x="24" y="121"/>
                    </a:cubicBezTo>
                    <a:close/>
                    <a:moveTo>
                      <a:pt x="28" y="196"/>
                    </a:moveTo>
                    <a:cubicBezTo>
                      <a:pt x="26" y="198"/>
                      <a:pt x="25" y="199"/>
                      <a:pt x="25" y="202"/>
                    </a:cubicBezTo>
                    <a:cubicBezTo>
                      <a:pt x="28" y="201"/>
                      <a:pt x="28" y="199"/>
                      <a:pt x="28" y="196"/>
                    </a:cubicBezTo>
                    <a:cubicBezTo>
                      <a:pt x="29" y="196"/>
                      <a:pt x="30" y="196"/>
                      <a:pt x="29" y="195"/>
                    </a:cubicBezTo>
                    <a:cubicBezTo>
                      <a:pt x="29" y="194"/>
                      <a:pt x="29" y="194"/>
                      <a:pt x="29" y="194"/>
                    </a:cubicBezTo>
                    <a:cubicBezTo>
                      <a:pt x="27" y="194"/>
                      <a:pt x="28" y="196"/>
                      <a:pt x="28" y="196"/>
                    </a:cubicBezTo>
                    <a:close/>
                    <a:moveTo>
                      <a:pt x="17" y="126"/>
                    </a:moveTo>
                    <a:cubicBezTo>
                      <a:pt x="14" y="127"/>
                      <a:pt x="13" y="129"/>
                      <a:pt x="13" y="132"/>
                    </a:cubicBezTo>
                    <a:cubicBezTo>
                      <a:pt x="15" y="130"/>
                      <a:pt x="17" y="129"/>
                      <a:pt x="17" y="127"/>
                    </a:cubicBezTo>
                    <a:cubicBezTo>
                      <a:pt x="17" y="126"/>
                      <a:pt x="18" y="126"/>
                      <a:pt x="18" y="125"/>
                    </a:cubicBezTo>
                    <a:cubicBezTo>
                      <a:pt x="18" y="125"/>
                      <a:pt x="18" y="125"/>
                      <a:pt x="18" y="125"/>
                    </a:cubicBezTo>
                    <a:cubicBezTo>
                      <a:pt x="17" y="126"/>
                      <a:pt x="17" y="126"/>
                      <a:pt x="17" y="126"/>
                    </a:cubicBezTo>
                    <a:close/>
                    <a:moveTo>
                      <a:pt x="16" y="165"/>
                    </a:moveTo>
                    <a:cubicBezTo>
                      <a:pt x="13" y="165"/>
                      <a:pt x="12" y="167"/>
                      <a:pt x="12" y="170"/>
                    </a:cubicBezTo>
                    <a:cubicBezTo>
                      <a:pt x="14" y="169"/>
                      <a:pt x="16" y="167"/>
                      <a:pt x="16" y="165"/>
                    </a:cubicBezTo>
                    <a:cubicBezTo>
                      <a:pt x="16" y="165"/>
                      <a:pt x="16" y="165"/>
                      <a:pt x="17" y="165"/>
                    </a:cubicBezTo>
                    <a:cubicBezTo>
                      <a:pt x="17" y="165"/>
                      <a:pt x="17" y="164"/>
                      <a:pt x="17" y="164"/>
                    </a:cubicBezTo>
                    <a:cubicBezTo>
                      <a:pt x="16" y="165"/>
                      <a:pt x="16" y="165"/>
                      <a:pt x="16" y="165"/>
                    </a:cubicBezTo>
                    <a:close/>
                    <a:moveTo>
                      <a:pt x="48" y="144"/>
                    </a:moveTo>
                    <a:cubicBezTo>
                      <a:pt x="45" y="144"/>
                      <a:pt x="42" y="145"/>
                      <a:pt x="39" y="147"/>
                    </a:cubicBezTo>
                    <a:cubicBezTo>
                      <a:pt x="43" y="147"/>
                      <a:pt x="45" y="145"/>
                      <a:pt x="48" y="144"/>
                    </a:cubicBezTo>
                    <a:cubicBezTo>
                      <a:pt x="48" y="144"/>
                      <a:pt x="49" y="143"/>
                      <a:pt x="49" y="143"/>
                    </a:cubicBezTo>
                    <a:cubicBezTo>
                      <a:pt x="49" y="143"/>
                      <a:pt x="49" y="143"/>
                      <a:pt x="49" y="143"/>
                    </a:cubicBezTo>
                    <a:cubicBezTo>
                      <a:pt x="48" y="143"/>
                      <a:pt x="48" y="143"/>
                      <a:pt x="48" y="144"/>
                    </a:cubicBezTo>
                    <a:close/>
                    <a:moveTo>
                      <a:pt x="29" y="118"/>
                    </a:moveTo>
                    <a:cubicBezTo>
                      <a:pt x="32" y="117"/>
                      <a:pt x="34" y="116"/>
                      <a:pt x="36" y="113"/>
                    </a:cubicBezTo>
                    <a:cubicBezTo>
                      <a:pt x="34" y="114"/>
                      <a:pt x="30" y="114"/>
                      <a:pt x="29" y="118"/>
                    </a:cubicBezTo>
                    <a:cubicBezTo>
                      <a:pt x="28" y="118"/>
                      <a:pt x="28" y="118"/>
                      <a:pt x="27" y="118"/>
                    </a:cubicBezTo>
                    <a:cubicBezTo>
                      <a:pt x="27" y="118"/>
                      <a:pt x="28" y="119"/>
                      <a:pt x="28" y="119"/>
                    </a:cubicBezTo>
                    <a:cubicBezTo>
                      <a:pt x="28" y="118"/>
                      <a:pt x="28" y="118"/>
                      <a:pt x="29" y="118"/>
                    </a:cubicBezTo>
                    <a:close/>
                    <a:moveTo>
                      <a:pt x="32" y="190"/>
                    </a:moveTo>
                    <a:cubicBezTo>
                      <a:pt x="36" y="185"/>
                      <a:pt x="38" y="180"/>
                      <a:pt x="40" y="174"/>
                    </a:cubicBezTo>
                    <a:cubicBezTo>
                      <a:pt x="36" y="179"/>
                      <a:pt x="33" y="184"/>
                      <a:pt x="31" y="190"/>
                    </a:cubicBezTo>
                    <a:cubicBezTo>
                      <a:pt x="31" y="190"/>
                      <a:pt x="31" y="190"/>
                      <a:pt x="31" y="190"/>
                    </a:cubicBezTo>
                    <a:cubicBezTo>
                      <a:pt x="31" y="190"/>
                      <a:pt x="31" y="190"/>
                      <a:pt x="32" y="190"/>
                    </a:cubicBezTo>
                    <a:close/>
                    <a:moveTo>
                      <a:pt x="40" y="112"/>
                    </a:moveTo>
                    <a:cubicBezTo>
                      <a:pt x="49" y="111"/>
                      <a:pt x="57" y="108"/>
                      <a:pt x="66" y="107"/>
                    </a:cubicBezTo>
                    <a:cubicBezTo>
                      <a:pt x="69" y="107"/>
                      <a:pt x="72" y="105"/>
                      <a:pt x="74" y="107"/>
                    </a:cubicBezTo>
                    <a:cubicBezTo>
                      <a:pt x="75" y="108"/>
                      <a:pt x="72" y="110"/>
                      <a:pt x="73" y="113"/>
                    </a:cubicBezTo>
                    <a:cubicBezTo>
                      <a:pt x="73" y="113"/>
                      <a:pt x="73" y="113"/>
                      <a:pt x="73" y="113"/>
                    </a:cubicBezTo>
                    <a:cubicBezTo>
                      <a:pt x="68" y="117"/>
                      <a:pt x="67" y="122"/>
                      <a:pt x="65" y="127"/>
                    </a:cubicBezTo>
                    <a:cubicBezTo>
                      <a:pt x="68" y="123"/>
                      <a:pt x="71" y="118"/>
                      <a:pt x="73" y="113"/>
                    </a:cubicBezTo>
                    <a:cubicBezTo>
                      <a:pt x="75" y="117"/>
                      <a:pt x="75" y="121"/>
                      <a:pt x="75" y="125"/>
                    </a:cubicBezTo>
                    <a:cubicBezTo>
                      <a:pt x="77" y="135"/>
                      <a:pt x="78" y="146"/>
                      <a:pt x="77" y="157"/>
                    </a:cubicBezTo>
                    <a:cubicBezTo>
                      <a:pt x="76" y="161"/>
                      <a:pt x="77" y="166"/>
                      <a:pt x="76" y="170"/>
                    </a:cubicBezTo>
                    <a:cubicBezTo>
                      <a:pt x="78" y="168"/>
                      <a:pt x="77" y="165"/>
                      <a:pt x="78" y="162"/>
                    </a:cubicBezTo>
                    <a:cubicBezTo>
                      <a:pt x="79" y="153"/>
                      <a:pt x="78" y="143"/>
                      <a:pt x="78" y="133"/>
                    </a:cubicBezTo>
                    <a:cubicBezTo>
                      <a:pt x="78" y="123"/>
                      <a:pt x="72" y="114"/>
                      <a:pt x="77" y="104"/>
                    </a:cubicBezTo>
                    <a:cubicBezTo>
                      <a:pt x="77" y="104"/>
                      <a:pt x="78" y="104"/>
                      <a:pt x="78" y="103"/>
                    </a:cubicBezTo>
                    <a:cubicBezTo>
                      <a:pt x="78" y="103"/>
                      <a:pt x="78" y="103"/>
                      <a:pt x="78" y="103"/>
                    </a:cubicBezTo>
                    <a:cubicBezTo>
                      <a:pt x="77" y="103"/>
                      <a:pt x="77" y="104"/>
                      <a:pt x="76" y="104"/>
                    </a:cubicBezTo>
                    <a:cubicBezTo>
                      <a:pt x="69" y="105"/>
                      <a:pt x="62" y="106"/>
                      <a:pt x="55" y="107"/>
                    </a:cubicBezTo>
                    <a:cubicBezTo>
                      <a:pt x="50" y="108"/>
                      <a:pt x="45" y="109"/>
                      <a:pt x="40" y="112"/>
                    </a:cubicBezTo>
                    <a:cubicBezTo>
                      <a:pt x="40" y="112"/>
                      <a:pt x="39" y="112"/>
                      <a:pt x="39" y="113"/>
                    </a:cubicBezTo>
                    <a:cubicBezTo>
                      <a:pt x="39" y="113"/>
                      <a:pt x="39" y="113"/>
                      <a:pt x="39" y="113"/>
                    </a:cubicBezTo>
                    <a:cubicBezTo>
                      <a:pt x="39" y="113"/>
                      <a:pt x="40" y="112"/>
                      <a:pt x="40" y="112"/>
                    </a:cubicBezTo>
                    <a:close/>
                    <a:moveTo>
                      <a:pt x="110" y="57"/>
                    </a:moveTo>
                    <a:cubicBezTo>
                      <a:pt x="117" y="76"/>
                      <a:pt x="117" y="96"/>
                      <a:pt x="115" y="116"/>
                    </a:cubicBezTo>
                    <a:cubicBezTo>
                      <a:pt x="119" y="96"/>
                      <a:pt x="119" y="76"/>
                      <a:pt x="110" y="57"/>
                    </a:cubicBezTo>
                    <a:close/>
                    <a:moveTo>
                      <a:pt x="78" y="102"/>
                    </a:moveTo>
                    <a:cubicBezTo>
                      <a:pt x="82" y="99"/>
                      <a:pt x="83" y="96"/>
                      <a:pt x="84" y="93"/>
                    </a:cubicBezTo>
                    <a:cubicBezTo>
                      <a:pt x="81" y="95"/>
                      <a:pt x="80" y="98"/>
                      <a:pt x="78" y="102"/>
                    </a:cubicBezTo>
                    <a:close/>
                    <a:moveTo>
                      <a:pt x="97" y="67"/>
                    </a:moveTo>
                    <a:cubicBezTo>
                      <a:pt x="97" y="67"/>
                      <a:pt x="97" y="68"/>
                      <a:pt x="98" y="68"/>
                    </a:cubicBezTo>
                    <a:cubicBezTo>
                      <a:pt x="100" y="67"/>
                      <a:pt x="101" y="64"/>
                      <a:pt x="100" y="62"/>
                    </a:cubicBezTo>
                    <a:cubicBezTo>
                      <a:pt x="99" y="63"/>
                      <a:pt x="98" y="65"/>
                      <a:pt x="97" y="67"/>
                    </a:cubicBezTo>
                    <a:close/>
                    <a:moveTo>
                      <a:pt x="24" y="203"/>
                    </a:moveTo>
                    <a:cubicBezTo>
                      <a:pt x="23" y="204"/>
                      <a:pt x="22" y="205"/>
                      <a:pt x="22" y="206"/>
                    </a:cubicBezTo>
                    <a:cubicBezTo>
                      <a:pt x="22" y="206"/>
                      <a:pt x="23" y="207"/>
                      <a:pt x="23" y="206"/>
                    </a:cubicBezTo>
                    <a:cubicBezTo>
                      <a:pt x="24" y="206"/>
                      <a:pt x="25" y="205"/>
                      <a:pt x="24" y="203"/>
                    </a:cubicBezTo>
                    <a:close/>
                    <a:moveTo>
                      <a:pt x="103" y="60"/>
                    </a:moveTo>
                    <a:cubicBezTo>
                      <a:pt x="103" y="59"/>
                      <a:pt x="103" y="59"/>
                      <a:pt x="103" y="59"/>
                    </a:cubicBezTo>
                    <a:cubicBezTo>
                      <a:pt x="102" y="59"/>
                      <a:pt x="102" y="59"/>
                      <a:pt x="102" y="59"/>
                    </a:cubicBezTo>
                    <a:cubicBezTo>
                      <a:pt x="102" y="60"/>
                      <a:pt x="102" y="60"/>
                      <a:pt x="102" y="60"/>
                    </a:cubicBezTo>
                    <a:cubicBezTo>
                      <a:pt x="103" y="60"/>
                      <a:pt x="103" y="60"/>
                      <a:pt x="103" y="60"/>
                    </a:cubicBezTo>
                    <a:close/>
                    <a:moveTo>
                      <a:pt x="88" y="84"/>
                    </a:moveTo>
                    <a:cubicBezTo>
                      <a:pt x="88" y="84"/>
                      <a:pt x="87" y="84"/>
                      <a:pt x="87" y="84"/>
                    </a:cubicBezTo>
                    <a:cubicBezTo>
                      <a:pt x="87" y="84"/>
                      <a:pt x="88" y="85"/>
                      <a:pt x="88" y="85"/>
                    </a:cubicBezTo>
                    <a:cubicBezTo>
                      <a:pt x="88" y="85"/>
                      <a:pt x="88" y="85"/>
                      <a:pt x="89" y="84"/>
                    </a:cubicBezTo>
                    <a:cubicBezTo>
                      <a:pt x="88" y="84"/>
                      <a:pt x="88" y="84"/>
                      <a:pt x="88" y="84"/>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2" name="Freeform 8">
                <a:extLst>
                  <a:ext uri="{FF2B5EF4-FFF2-40B4-BE49-F238E27FC236}">
                    <a16:creationId xmlns:a16="http://schemas.microsoft.com/office/drawing/2014/main" id="{A79675A9-20C3-1AC6-5479-744EB9965361}"/>
                  </a:ext>
                </a:extLst>
              </p:cNvPr>
              <p:cNvSpPr>
                <a:spLocks noEditPoints="1"/>
              </p:cNvSpPr>
              <p:nvPr/>
            </p:nvSpPr>
            <p:spPr bwMode="auto">
              <a:xfrm>
                <a:off x="518" y="1796"/>
                <a:ext cx="157" cy="206"/>
              </a:xfrm>
              <a:custGeom>
                <a:avLst/>
                <a:gdLst>
                  <a:gd name="T0" fmla="*/ 31 w 177"/>
                  <a:gd name="T1" fmla="*/ 220 h 232"/>
                  <a:gd name="T2" fmla="*/ 53 w 177"/>
                  <a:gd name="T3" fmla="*/ 199 h 232"/>
                  <a:gd name="T4" fmla="*/ 49 w 177"/>
                  <a:gd name="T5" fmla="*/ 175 h 232"/>
                  <a:gd name="T6" fmla="*/ 13 w 177"/>
                  <a:gd name="T7" fmla="*/ 142 h 232"/>
                  <a:gd name="T8" fmla="*/ 1 w 177"/>
                  <a:gd name="T9" fmla="*/ 106 h 232"/>
                  <a:gd name="T10" fmla="*/ 3 w 177"/>
                  <a:gd name="T11" fmla="*/ 66 h 232"/>
                  <a:gd name="T12" fmla="*/ 10 w 177"/>
                  <a:gd name="T13" fmla="*/ 62 h 232"/>
                  <a:gd name="T14" fmla="*/ 58 w 177"/>
                  <a:gd name="T15" fmla="*/ 107 h 232"/>
                  <a:gd name="T16" fmla="*/ 62 w 177"/>
                  <a:gd name="T17" fmla="*/ 169 h 232"/>
                  <a:gd name="T18" fmla="*/ 58 w 177"/>
                  <a:gd name="T19" fmla="*/ 186 h 232"/>
                  <a:gd name="T20" fmla="*/ 59 w 177"/>
                  <a:gd name="T21" fmla="*/ 191 h 232"/>
                  <a:gd name="T22" fmla="*/ 62 w 177"/>
                  <a:gd name="T23" fmla="*/ 188 h 232"/>
                  <a:gd name="T24" fmla="*/ 109 w 177"/>
                  <a:gd name="T25" fmla="*/ 106 h 232"/>
                  <a:gd name="T26" fmla="*/ 114 w 177"/>
                  <a:gd name="T27" fmla="*/ 96 h 232"/>
                  <a:gd name="T28" fmla="*/ 113 w 177"/>
                  <a:gd name="T29" fmla="*/ 80 h 232"/>
                  <a:gd name="T30" fmla="*/ 109 w 177"/>
                  <a:gd name="T31" fmla="*/ 76 h 232"/>
                  <a:gd name="T32" fmla="*/ 81 w 177"/>
                  <a:gd name="T33" fmla="*/ 60 h 232"/>
                  <a:gd name="T34" fmla="*/ 62 w 177"/>
                  <a:gd name="T35" fmla="*/ 24 h 232"/>
                  <a:gd name="T36" fmla="*/ 59 w 177"/>
                  <a:gd name="T37" fmla="*/ 4 h 232"/>
                  <a:gd name="T38" fmla="*/ 63 w 177"/>
                  <a:gd name="T39" fmla="*/ 1 h 232"/>
                  <a:gd name="T40" fmla="*/ 115 w 177"/>
                  <a:gd name="T41" fmla="*/ 43 h 232"/>
                  <a:gd name="T42" fmla="*/ 116 w 177"/>
                  <a:gd name="T43" fmla="*/ 72 h 232"/>
                  <a:gd name="T44" fmla="*/ 116 w 177"/>
                  <a:gd name="T45" fmla="*/ 83 h 232"/>
                  <a:gd name="T46" fmla="*/ 119 w 177"/>
                  <a:gd name="T47" fmla="*/ 84 h 232"/>
                  <a:gd name="T48" fmla="*/ 123 w 177"/>
                  <a:gd name="T49" fmla="*/ 70 h 232"/>
                  <a:gd name="T50" fmla="*/ 142 w 177"/>
                  <a:gd name="T51" fmla="*/ 33 h 232"/>
                  <a:gd name="T52" fmla="*/ 157 w 177"/>
                  <a:gd name="T53" fmla="*/ 25 h 232"/>
                  <a:gd name="T54" fmla="*/ 169 w 177"/>
                  <a:gd name="T55" fmla="*/ 20 h 232"/>
                  <a:gd name="T56" fmla="*/ 172 w 177"/>
                  <a:gd name="T57" fmla="*/ 21 h 232"/>
                  <a:gd name="T58" fmla="*/ 174 w 177"/>
                  <a:gd name="T59" fmla="*/ 58 h 232"/>
                  <a:gd name="T60" fmla="*/ 138 w 177"/>
                  <a:gd name="T61" fmla="*/ 85 h 232"/>
                  <a:gd name="T62" fmla="*/ 124 w 177"/>
                  <a:gd name="T63" fmla="*/ 91 h 232"/>
                  <a:gd name="T64" fmla="*/ 121 w 177"/>
                  <a:gd name="T65" fmla="*/ 95 h 232"/>
                  <a:gd name="T66" fmla="*/ 110 w 177"/>
                  <a:gd name="T67" fmla="*/ 113 h 232"/>
                  <a:gd name="T68" fmla="*/ 94 w 177"/>
                  <a:gd name="T69" fmla="*/ 148 h 232"/>
                  <a:gd name="T70" fmla="*/ 93 w 177"/>
                  <a:gd name="T71" fmla="*/ 152 h 232"/>
                  <a:gd name="T72" fmla="*/ 97 w 177"/>
                  <a:gd name="T73" fmla="*/ 152 h 232"/>
                  <a:gd name="T74" fmla="*/ 105 w 177"/>
                  <a:gd name="T75" fmla="*/ 144 h 232"/>
                  <a:gd name="T76" fmla="*/ 129 w 177"/>
                  <a:gd name="T77" fmla="*/ 119 h 232"/>
                  <a:gd name="T78" fmla="*/ 177 w 177"/>
                  <a:gd name="T79" fmla="*/ 110 h 232"/>
                  <a:gd name="T80" fmla="*/ 170 w 177"/>
                  <a:gd name="T81" fmla="*/ 117 h 232"/>
                  <a:gd name="T82" fmla="*/ 136 w 177"/>
                  <a:gd name="T83" fmla="*/ 169 h 232"/>
                  <a:gd name="T84" fmla="*/ 129 w 177"/>
                  <a:gd name="T85" fmla="*/ 206 h 232"/>
                  <a:gd name="T86" fmla="*/ 90 w 177"/>
                  <a:gd name="T87" fmla="*/ 162 h 232"/>
                  <a:gd name="T88" fmla="*/ 110 w 177"/>
                  <a:gd name="T89" fmla="*/ 154 h 232"/>
                  <a:gd name="T90" fmla="*/ 103 w 177"/>
                  <a:gd name="T91" fmla="*/ 152 h 232"/>
                  <a:gd name="T92" fmla="*/ 86 w 177"/>
                  <a:gd name="T93" fmla="*/ 163 h 232"/>
                  <a:gd name="T94" fmla="*/ 50 w 177"/>
                  <a:gd name="T95" fmla="*/ 214 h 232"/>
                  <a:gd name="T96" fmla="*/ 31 w 177"/>
                  <a:gd name="T97" fmla="*/ 232 h 232"/>
                  <a:gd name="T98" fmla="*/ 31 w 177"/>
                  <a:gd name="T99" fmla="*/ 220 h 232"/>
                  <a:gd name="T100" fmla="*/ 124 w 177"/>
                  <a:gd name="T101" fmla="*/ 75 h 232"/>
                  <a:gd name="T102" fmla="*/ 119 w 177"/>
                  <a:gd name="T103" fmla="*/ 92 h 232"/>
                  <a:gd name="T104" fmla="*/ 124 w 177"/>
                  <a:gd name="T105" fmla="*/ 75 h 232"/>
                  <a:gd name="T106" fmla="*/ 93 w 177"/>
                  <a:gd name="T107" fmla="*/ 154 h 232"/>
                  <a:gd name="T108" fmla="*/ 92 w 177"/>
                  <a:gd name="T109" fmla="*/ 154 h 232"/>
                  <a:gd name="T110" fmla="*/ 93 w 177"/>
                  <a:gd name="T111" fmla="*/ 154 h 232"/>
                  <a:gd name="T112" fmla="*/ 93 w 177"/>
                  <a:gd name="T113" fmla="*/ 154 h 232"/>
                  <a:gd name="T114" fmla="*/ 93 w 177"/>
                  <a:gd name="T115" fmla="*/ 15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7" h="232">
                    <a:moveTo>
                      <a:pt x="31" y="220"/>
                    </a:moveTo>
                    <a:cubicBezTo>
                      <a:pt x="40" y="214"/>
                      <a:pt x="46" y="206"/>
                      <a:pt x="53" y="199"/>
                    </a:cubicBezTo>
                    <a:cubicBezTo>
                      <a:pt x="58" y="193"/>
                      <a:pt x="55" y="179"/>
                      <a:pt x="49" y="175"/>
                    </a:cubicBezTo>
                    <a:cubicBezTo>
                      <a:pt x="35" y="166"/>
                      <a:pt x="23" y="155"/>
                      <a:pt x="13" y="142"/>
                    </a:cubicBezTo>
                    <a:cubicBezTo>
                      <a:pt x="5" y="131"/>
                      <a:pt x="2" y="119"/>
                      <a:pt x="1" y="106"/>
                    </a:cubicBezTo>
                    <a:cubicBezTo>
                      <a:pt x="0" y="93"/>
                      <a:pt x="2" y="79"/>
                      <a:pt x="3" y="66"/>
                    </a:cubicBezTo>
                    <a:cubicBezTo>
                      <a:pt x="4" y="60"/>
                      <a:pt x="5" y="60"/>
                      <a:pt x="10" y="62"/>
                    </a:cubicBezTo>
                    <a:cubicBezTo>
                      <a:pt x="30" y="73"/>
                      <a:pt x="47" y="87"/>
                      <a:pt x="58" y="107"/>
                    </a:cubicBezTo>
                    <a:cubicBezTo>
                      <a:pt x="69" y="127"/>
                      <a:pt x="73" y="148"/>
                      <a:pt x="62" y="169"/>
                    </a:cubicBezTo>
                    <a:cubicBezTo>
                      <a:pt x="60" y="175"/>
                      <a:pt x="56" y="180"/>
                      <a:pt x="58" y="186"/>
                    </a:cubicBezTo>
                    <a:cubicBezTo>
                      <a:pt x="58" y="188"/>
                      <a:pt x="57" y="190"/>
                      <a:pt x="59" y="191"/>
                    </a:cubicBezTo>
                    <a:cubicBezTo>
                      <a:pt x="61" y="191"/>
                      <a:pt x="61" y="189"/>
                      <a:pt x="62" y="188"/>
                    </a:cubicBezTo>
                    <a:cubicBezTo>
                      <a:pt x="81" y="162"/>
                      <a:pt x="96" y="135"/>
                      <a:pt x="109" y="106"/>
                    </a:cubicBezTo>
                    <a:cubicBezTo>
                      <a:pt x="110" y="103"/>
                      <a:pt x="112" y="100"/>
                      <a:pt x="114" y="96"/>
                    </a:cubicBezTo>
                    <a:cubicBezTo>
                      <a:pt x="116" y="91"/>
                      <a:pt x="115" y="85"/>
                      <a:pt x="113" y="80"/>
                    </a:cubicBezTo>
                    <a:cubicBezTo>
                      <a:pt x="113" y="78"/>
                      <a:pt x="111" y="77"/>
                      <a:pt x="109" y="76"/>
                    </a:cubicBezTo>
                    <a:cubicBezTo>
                      <a:pt x="99" y="72"/>
                      <a:pt x="89" y="66"/>
                      <a:pt x="81" y="60"/>
                    </a:cubicBezTo>
                    <a:cubicBezTo>
                      <a:pt x="69" y="50"/>
                      <a:pt x="64" y="38"/>
                      <a:pt x="62" y="24"/>
                    </a:cubicBezTo>
                    <a:cubicBezTo>
                      <a:pt x="60" y="17"/>
                      <a:pt x="60" y="11"/>
                      <a:pt x="59" y="4"/>
                    </a:cubicBezTo>
                    <a:cubicBezTo>
                      <a:pt x="59" y="1"/>
                      <a:pt x="60" y="0"/>
                      <a:pt x="63" y="1"/>
                    </a:cubicBezTo>
                    <a:cubicBezTo>
                      <a:pt x="87" y="8"/>
                      <a:pt x="106" y="20"/>
                      <a:pt x="115" y="43"/>
                    </a:cubicBezTo>
                    <a:cubicBezTo>
                      <a:pt x="119" y="53"/>
                      <a:pt x="119" y="62"/>
                      <a:pt x="116" y="72"/>
                    </a:cubicBezTo>
                    <a:cubicBezTo>
                      <a:pt x="114" y="76"/>
                      <a:pt x="115" y="79"/>
                      <a:pt x="116" y="83"/>
                    </a:cubicBezTo>
                    <a:cubicBezTo>
                      <a:pt x="117" y="85"/>
                      <a:pt x="118" y="85"/>
                      <a:pt x="119" y="84"/>
                    </a:cubicBezTo>
                    <a:cubicBezTo>
                      <a:pt x="120" y="79"/>
                      <a:pt x="123" y="75"/>
                      <a:pt x="123" y="70"/>
                    </a:cubicBezTo>
                    <a:cubicBezTo>
                      <a:pt x="123" y="54"/>
                      <a:pt x="130" y="43"/>
                      <a:pt x="142" y="33"/>
                    </a:cubicBezTo>
                    <a:cubicBezTo>
                      <a:pt x="146" y="30"/>
                      <a:pt x="151" y="27"/>
                      <a:pt x="157" y="25"/>
                    </a:cubicBezTo>
                    <a:cubicBezTo>
                      <a:pt x="161" y="24"/>
                      <a:pt x="165" y="23"/>
                      <a:pt x="169" y="20"/>
                    </a:cubicBezTo>
                    <a:cubicBezTo>
                      <a:pt x="170" y="19"/>
                      <a:pt x="172" y="19"/>
                      <a:pt x="172" y="21"/>
                    </a:cubicBezTo>
                    <a:cubicBezTo>
                      <a:pt x="175" y="33"/>
                      <a:pt x="176" y="45"/>
                      <a:pt x="174" y="58"/>
                    </a:cubicBezTo>
                    <a:cubicBezTo>
                      <a:pt x="171" y="73"/>
                      <a:pt x="152" y="88"/>
                      <a:pt x="138" y="85"/>
                    </a:cubicBezTo>
                    <a:cubicBezTo>
                      <a:pt x="132" y="84"/>
                      <a:pt x="127" y="86"/>
                      <a:pt x="124" y="91"/>
                    </a:cubicBezTo>
                    <a:cubicBezTo>
                      <a:pt x="124" y="93"/>
                      <a:pt x="122" y="94"/>
                      <a:pt x="121" y="95"/>
                    </a:cubicBezTo>
                    <a:cubicBezTo>
                      <a:pt x="114" y="99"/>
                      <a:pt x="113" y="107"/>
                      <a:pt x="110" y="113"/>
                    </a:cubicBezTo>
                    <a:cubicBezTo>
                      <a:pt x="105" y="125"/>
                      <a:pt x="100" y="137"/>
                      <a:pt x="94" y="148"/>
                    </a:cubicBezTo>
                    <a:cubicBezTo>
                      <a:pt x="94" y="149"/>
                      <a:pt x="92" y="151"/>
                      <a:pt x="93" y="152"/>
                    </a:cubicBezTo>
                    <a:cubicBezTo>
                      <a:pt x="95" y="154"/>
                      <a:pt x="96" y="152"/>
                      <a:pt x="97" y="152"/>
                    </a:cubicBezTo>
                    <a:cubicBezTo>
                      <a:pt x="101" y="150"/>
                      <a:pt x="104" y="148"/>
                      <a:pt x="105" y="144"/>
                    </a:cubicBezTo>
                    <a:cubicBezTo>
                      <a:pt x="110" y="133"/>
                      <a:pt x="119" y="125"/>
                      <a:pt x="129" y="119"/>
                    </a:cubicBezTo>
                    <a:cubicBezTo>
                      <a:pt x="144" y="111"/>
                      <a:pt x="160" y="108"/>
                      <a:pt x="177" y="110"/>
                    </a:cubicBezTo>
                    <a:cubicBezTo>
                      <a:pt x="175" y="113"/>
                      <a:pt x="172" y="115"/>
                      <a:pt x="170" y="117"/>
                    </a:cubicBezTo>
                    <a:cubicBezTo>
                      <a:pt x="155" y="132"/>
                      <a:pt x="142" y="148"/>
                      <a:pt x="136" y="169"/>
                    </a:cubicBezTo>
                    <a:cubicBezTo>
                      <a:pt x="132" y="181"/>
                      <a:pt x="131" y="194"/>
                      <a:pt x="129" y="206"/>
                    </a:cubicBezTo>
                    <a:cubicBezTo>
                      <a:pt x="111" y="196"/>
                      <a:pt x="100" y="179"/>
                      <a:pt x="90" y="162"/>
                    </a:cubicBezTo>
                    <a:cubicBezTo>
                      <a:pt x="97" y="160"/>
                      <a:pt x="104" y="158"/>
                      <a:pt x="110" y="154"/>
                    </a:cubicBezTo>
                    <a:cubicBezTo>
                      <a:pt x="108" y="152"/>
                      <a:pt x="106" y="151"/>
                      <a:pt x="103" y="152"/>
                    </a:cubicBezTo>
                    <a:cubicBezTo>
                      <a:pt x="97" y="154"/>
                      <a:pt x="90" y="157"/>
                      <a:pt x="86" y="163"/>
                    </a:cubicBezTo>
                    <a:cubicBezTo>
                      <a:pt x="76" y="181"/>
                      <a:pt x="65" y="199"/>
                      <a:pt x="50" y="214"/>
                    </a:cubicBezTo>
                    <a:cubicBezTo>
                      <a:pt x="44" y="221"/>
                      <a:pt x="39" y="228"/>
                      <a:pt x="31" y="232"/>
                    </a:cubicBezTo>
                    <a:cubicBezTo>
                      <a:pt x="31" y="228"/>
                      <a:pt x="31" y="224"/>
                      <a:pt x="31" y="220"/>
                    </a:cubicBezTo>
                    <a:close/>
                    <a:moveTo>
                      <a:pt x="124" y="75"/>
                    </a:moveTo>
                    <a:cubicBezTo>
                      <a:pt x="123" y="81"/>
                      <a:pt x="119" y="86"/>
                      <a:pt x="119" y="92"/>
                    </a:cubicBezTo>
                    <a:cubicBezTo>
                      <a:pt x="127" y="84"/>
                      <a:pt x="127" y="81"/>
                      <a:pt x="124" y="75"/>
                    </a:cubicBezTo>
                    <a:close/>
                    <a:moveTo>
                      <a:pt x="93" y="154"/>
                    </a:moveTo>
                    <a:cubicBezTo>
                      <a:pt x="93" y="154"/>
                      <a:pt x="93" y="154"/>
                      <a:pt x="92" y="154"/>
                    </a:cubicBezTo>
                    <a:cubicBezTo>
                      <a:pt x="92" y="154"/>
                      <a:pt x="93" y="154"/>
                      <a:pt x="93" y="154"/>
                    </a:cubicBezTo>
                    <a:cubicBezTo>
                      <a:pt x="93" y="154"/>
                      <a:pt x="93" y="154"/>
                      <a:pt x="93" y="154"/>
                    </a:cubicBezTo>
                    <a:cubicBezTo>
                      <a:pt x="93" y="154"/>
                      <a:pt x="93" y="154"/>
                      <a:pt x="93" y="154"/>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3" name="Freeform 9">
                <a:extLst>
                  <a:ext uri="{FF2B5EF4-FFF2-40B4-BE49-F238E27FC236}">
                    <a16:creationId xmlns:a16="http://schemas.microsoft.com/office/drawing/2014/main" id="{2BC97FBB-E9D4-B8B9-4502-FFA8D1CCFA4E}"/>
                  </a:ext>
                </a:extLst>
              </p:cNvPr>
              <p:cNvSpPr>
                <a:spLocks noEditPoints="1"/>
              </p:cNvSpPr>
              <p:nvPr/>
            </p:nvSpPr>
            <p:spPr bwMode="auto">
              <a:xfrm>
                <a:off x="669" y="2060"/>
                <a:ext cx="244" cy="257"/>
              </a:xfrm>
              <a:custGeom>
                <a:avLst/>
                <a:gdLst>
                  <a:gd name="T0" fmla="*/ 102 w 276"/>
                  <a:gd name="T1" fmla="*/ 205 h 290"/>
                  <a:gd name="T2" fmla="*/ 105 w 276"/>
                  <a:gd name="T3" fmla="*/ 197 h 290"/>
                  <a:gd name="T4" fmla="*/ 110 w 276"/>
                  <a:gd name="T5" fmla="*/ 142 h 290"/>
                  <a:gd name="T6" fmla="*/ 31 w 276"/>
                  <a:gd name="T7" fmla="*/ 63 h 290"/>
                  <a:gd name="T8" fmla="*/ 7 w 276"/>
                  <a:gd name="T9" fmla="*/ 63 h 290"/>
                  <a:gd name="T10" fmla="*/ 6 w 276"/>
                  <a:gd name="T11" fmla="*/ 56 h 290"/>
                  <a:gd name="T12" fmla="*/ 13 w 276"/>
                  <a:gd name="T13" fmla="*/ 32 h 290"/>
                  <a:gd name="T14" fmla="*/ 2 w 276"/>
                  <a:gd name="T15" fmla="*/ 0 h 290"/>
                  <a:gd name="T16" fmla="*/ 30 w 276"/>
                  <a:gd name="T17" fmla="*/ 45 h 290"/>
                  <a:gd name="T18" fmla="*/ 48 w 276"/>
                  <a:gd name="T19" fmla="*/ 64 h 290"/>
                  <a:gd name="T20" fmla="*/ 60 w 276"/>
                  <a:gd name="T21" fmla="*/ 29 h 290"/>
                  <a:gd name="T22" fmla="*/ 74 w 276"/>
                  <a:gd name="T23" fmla="*/ 48 h 290"/>
                  <a:gd name="T24" fmla="*/ 49 w 276"/>
                  <a:gd name="T25" fmla="*/ 71 h 290"/>
                  <a:gd name="T26" fmla="*/ 94 w 276"/>
                  <a:gd name="T27" fmla="*/ 110 h 290"/>
                  <a:gd name="T28" fmla="*/ 109 w 276"/>
                  <a:gd name="T29" fmla="*/ 95 h 290"/>
                  <a:gd name="T30" fmla="*/ 162 w 276"/>
                  <a:gd name="T31" fmla="*/ 122 h 290"/>
                  <a:gd name="T32" fmla="*/ 102 w 276"/>
                  <a:gd name="T33" fmla="*/ 115 h 290"/>
                  <a:gd name="T34" fmla="*/ 84 w 276"/>
                  <a:gd name="T35" fmla="*/ 113 h 290"/>
                  <a:gd name="T36" fmla="*/ 105 w 276"/>
                  <a:gd name="T37" fmla="*/ 131 h 290"/>
                  <a:gd name="T38" fmla="*/ 178 w 276"/>
                  <a:gd name="T39" fmla="*/ 177 h 290"/>
                  <a:gd name="T40" fmla="*/ 220 w 276"/>
                  <a:gd name="T41" fmla="*/ 141 h 290"/>
                  <a:gd name="T42" fmla="*/ 272 w 276"/>
                  <a:gd name="T43" fmla="*/ 129 h 290"/>
                  <a:gd name="T44" fmla="*/ 239 w 276"/>
                  <a:gd name="T45" fmla="*/ 177 h 290"/>
                  <a:gd name="T46" fmla="*/ 191 w 276"/>
                  <a:gd name="T47" fmla="*/ 178 h 290"/>
                  <a:gd name="T48" fmla="*/ 190 w 276"/>
                  <a:gd name="T49" fmla="*/ 183 h 290"/>
                  <a:gd name="T50" fmla="*/ 223 w 276"/>
                  <a:gd name="T51" fmla="*/ 196 h 290"/>
                  <a:gd name="T52" fmla="*/ 246 w 276"/>
                  <a:gd name="T53" fmla="*/ 237 h 290"/>
                  <a:gd name="T54" fmla="*/ 210 w 276"/>
                  <a:gd name="T55" fmla="*/ 239 h 290"/>
                  <a:gd name="T56" fmla="*/ 184 w 276"/>
                  <a:gd name="T57" fmla="*/ 198 h 290"/>
                  <a:gd name="T58" fmla="*/ 171 w 276"/>
                  <a:gd name="T59" fmla="*/ 178 h 290"/>
                  <a:gd name="T60" fmla="*/ 126 w 276"/>
                  <a:gd name="T61" fmla="*/ 153 h 290"/>
                  <a:gd name="T62" fmla="*/ 119 w 276"/>
                  <a:gd name="T63" fmla="*/ 149 h 290"/>
                  <a:gd name="T64" fmla="*/ 119 w 276"/>
                  <a:gd name="T65" fmla="*/ 151 h 290"/>
                  <a:gd name="T66" fmla="*/ 152 w 276"/>
                  <a:gd name="T67" fmla="*/ 192 h 290"/>
                  <a:gd name="T68" fmla="*/ 134 w 276"/>
                  <a:gd name="T69" fmla="*/ 287 h 290"/>
                  <a:gd name="T70" fmla="*/ 102 w 276"/>
                  <a:gd name="T71" fmla="*/ 234 h 290"/>
                  <a:gd name="T72" fmla="*/ 178 w 276"/>
                  <a:gd name="T73" fmla="*/ 181 h 290"/>
                  <a:gd name="T74" fmla="*/ 178 w 276"/>
                  <a:gd name="T75" fmla="*/ 181 h 290"/>
                  <a:gd name="T76" fmla="*/ 178 w 276"/>
                  <a:gd name="T77" fmla="*/ 18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290">
                    <a:moveTo>
                      <a:pt x="101" y="231"/>
                    </a:moveTo>
                    <a:cubicBezTo>
                      <a:pt x="102" y="222"/>
                      <a:pt x="103" y="214"/>
                      <a:pt x="102" y="205"/>
                    </a:cubicBezTo>
                    <a:cubicBezTo>
                      <a:pt x="102" y="203"/>
                      <a:pt x="103" y="202"/>
                      <a:pt x="103" y="201"/>
                    </a:cubicBezTo>
                    <a:cubicBezTo>
                      <a:pt x="105" y="200"/>
                      <a:pt x="105" y="198"/>
                      <a:pt x="105" y="197"/>
                    </a:cubicBezTo>
                    <a:cubicBezTo>
                      <a:pt x="108" y="187"/>
                      <a:pt x="112" y="177"/>
                      <a:pt x="117" y="168"/>
                    </a:cubicBezTo>
                    <a:cubicBezTo>
                      <a:pt x="122" y="160"/>
                      <a:pt x="118" y="148"/>
                      <a:pt x="110" y="142"/>
                    </a:cubicBezTo>
                    <a:cubicBezTo>
                      <a:pt x="94" y="132"/>
                      <a:pt x="79" y="121"/>
                      <a:pt x="66" y="107"/>
                    </a:cubicBezTo>
                    <a:cubicBezTo>
                      <a:pt x="53" y="93"/>
                      <a:pt x="42" y="78"/>
                      <a:pt x="31" y="63"/>
                    </a:cubicBezTo>
                    <a:cubicBezTo>
                      <a:pt x="30" y="61"/>
                      <a:pt x="30" y="60"/>
                      <a:pt x="28" y="60"/>
                    </a:cubicBezTo>
                    <a:cubicBezTo>
                      <a:pt x="21" y="59"/>
                      <a:pt x="14" y="59"/>
                      <a:pt x="7" y="63"/>
                    </a:cubicBezTo>
                    <a:cubicBezTo>
                      <a:pt x="5" y="61"/>
                      <a:pt x="3" y="60"/>
                      <a:pt x="2" y="58"/>
                    </a:cubicBezTo>
                    <a:cubicBezTo>
                      <a:pt x="3" y="57"/>
                      <a:pt x="4" y="57"/>
                      <a:pt x="6" y="56"/>
                    </a:cubicBezTo>
                    <a:cubicBezTo>
                      <a:pt x="12" y="55"/>
                      <a:pt x="19" y="56"/>
                      <a:pt x="25" y="54"/>
                    </a:cubicBezTo>
                    <a:cubicBezTo>
                      <a:pt x="21" y="47"/>
                      <a:pt x="17" y="39"/>
                      <a:pt x="13" y="32"/>
                    </a:cubicBezTo>
                    <a:cubicBezTo>
                      <a:pt x="8" y="22"/>
                      <a:pt x="2" y="12"/>
                      <a:pt x="0" y="1"/>
                    </a:cubicBezTo>
                    <a:cubicBezTo>
                      <a:pt x="0" y="0"/>
                      <a:pt x="1" y="0"/>
                      <a:pt x="2" y="0"/>
                    </a:cubicBezTo>
                    <a:cubicBezTo>
                      <a:pt x="4" y="4"/>
                      <a:pt x="7" y="8"/>
                      <a:pt x="9" y="11"/>
                    </a:cubicBezTo>
                    <a:cubicBezTo>
                      <a:pt x="15" y="23"/>
                      <a:pt x="23" y="34"/>
                      <a:pt x="30" y="45"/>
                    </a:cubicBezTo>
                    <a:cubicBezTo>
                      <a:pt x="34" y="50"/>
                      <a:pt x="38" y="56"/>
                      <a:pt x="42" y="61"/>
                    </a:cubicBezTo>
                    <a:cubicBezTo>
                      <a:pt x="43" y="63"/>
                      <a:pt x="45" y="66"/>
                      <a:pt x="48" y="64"/>
                    </a:cubicBezTo>
                    <a:cubicBezTo>
                      <a:pt x="56" y="58"/>
                      <a:pt x="61" y="51"/>
                      <a:pt x="60" y="41"/>
                    </a:cubicBezTo>
                    <a:cubicBezTo>
                      <a:pt x="60" y="37"/>
                      <a:pt x="60" y="33"/>
                      <a:pt x="60" y="29"/>
                    </a:cubicBezTo>
                    <a:cubicBezTo>
                      <a:pt x="60" y="26"/>
                      <a:pt x="60" y="22"/>
                      <a:pt x="61" y="19"/>
                    </a:cubicBezTo>
                    <a:cubicBezTo>
                      <a:pt x="65" y="29"/>
                      <a:pt x="70" y="38"/>
                      <a:pt x="74" y="48"/>
                    </a:cubicBezTo>
                    <a:cubicBezTo>
                      <a:pt x="64" y="51"/>
                      <a:pt x="57" y="58"/>
                      <a:pt x="50" y="65"/>
                    </a:cubicBezTo>
                    <a:cubicBezTo>
                      <a:pt x="47" y="67"/>
                      <a:pt x="47" y="69"/>
                      <a:pt x="49" y="71"/>
                    </a:cubicBezTo>
                    <a:cubicBezTo>
                      <a:pt x="57" y="81"/>
                      <a:pt x="65" y="92"/>
                      <a:pt x="72" y="102"/>
                    </a:cubicBezTo>
                    <a:cubicBezTo>
                      <a:pt x="78" y="109"/>
                      <a:pt x="86" y="111"/>
                      <a:pt x="94" y="110"/>
                    </a:cubicBezTo>
                    <a:cubicBezTo>
                      <a:pt x="96" y="110"/>
                      <a:pt x="98" y="109"/>
                      <a:pt x="99" y="108"/>
                    </a:cubicBezTo>
                    <a:cubicBezTo>
                      <a:pt x="103" y="104"/>
                      <a:pt x="106" y="99"/>
                      <a:pt x="109" y="95"/>
                    </a:cubicBezTo>
                    <a:cubicBezTo>
                      <a:pt x="117" y="103"/>
                      <a:pt x="126" y="108"/>
                      <a:pt x="135" y="112"/>
                    </a:cubicBezTo>
                    <a:cubicBezTo>
                      <a:pt x="144" y="116"/>
                      <a:pt x="153" y="118"/>
                      <a:pt x="162" y="122"/>
                    </a:cubicBezTo>
                    <a:cubicBezTo>
                      <a:pt x="149" y="127"/>
                      <a:pt x="136" y="128"/>
                      <a:pt x="122" y="125"/>
                    </a:cubicBezTo>
                    <a:cubicBezTo>
                      <a:pt x="115" y="123"/>
                      <a:pt x="108" y="121"/>
                      <a:pt x="102" y="115"/>
                    </a:cubicBezTo>
                    <a:cubicBezTo>
                      <a:pt x="97" y="111"/>
                      <a:pt x="91" y="112"/>
                      <a:pt x="86" y="112"/>
                    </a:cubicBezTo>
                    <a:cubicBezTo>
                      <a:pt x="85" y="112"/>
                      <a:pt x="85" y="112"/>
                      <a:pt x="84" y="113"/>
                    </a:cubicBezTo>
                    <a:cubicBezTo>
                      <a:pt x="84" y="114"/>
                      <a:pt x="85" y="115"/>
                      <a:pt x="85" y="115"/>
                    </a:cubicBezTo>
                    <a:cubicBezTo>
                      <a:pt x="92" y="121"/>
                      <a:pt x="99" y="126"/>
                      <a:pt x="105" y="131"/>
                    </a:cubicBezTo>
                    <a:cubicBezTo>
                      <a:pt x="121" y="143"/>
                      <a:pt x="137" y="154"/>
                      <a:pt x="154" y="164"/>
                    </a:cubicBezTo>
                    <a:cubicBezTo>
                      <a:pt x="162" y="168"/>
                      <a:pt x="170" y="173"/>
                      <a:pt x="178" y="177"/>
                    </a:cubicBezTo>
                    <a:cubicBezTo>
                      <a:pt x="185" y="180"/>
                      <a:pt x="193" y="177"/>
                      <a:pt x="197" y="170"/>
                    </a:cubicBezTo>
                    <a:cubicBezTo>
                      <a:pt x="203" y="159"/>
                      <a:pt x="210" y="149"/>
                      <a:pt x="220" y="141"/>
                    </a:cubicBezTo>
                    <a:cubicBezTo>
                      <a:pt x="229" y="133"/>
                      <a:pt x="239" y="131"/>
                      <a:pt x="250" y="130"/>
                    </a:cubicBezTo>
                    <a:cubicBezTo>
                      <a:pt x="257" y="129"/>
                      <a:pt x="264" y="129"/>
                      <a:pt x="272" y="129"/>
                    </a:cubicBezTo>
                    <a:cubicBezTo>
                      <a:pt x="275" y="129"/>
                      <a:pt x="276" y="129"/>
                      <a:pt x="275" y="133"/>
                    </a:cubicBezTo>
                    <a:cubicBezTo>
                      <a:pt x="268" y="152"/>
                      <a:pt x="257" y="168"/>
                      <a:pt x="239" y="177"/>
                    </a:cubicBezTo>
                    <a:cubicBezTo>
                      <a:pt x="227" y="183"/>
                      <a:pt x="214" y="185"/>
                      <a:pt x="201" y="181"/>
                    </a:cubicBezTo>
                    <a:cubicBezTo>
                      <a:pt x="198" y="179"/>
                      <a:pt x="195" y="178"/>
                      <a:pt x="191" y="178"/>
                    </a:cubicBezTo>
                    <a:cubicBezTo>
                      <a:pt x="190" y="179"/>
                      <a:pt x="189" y="179"/>
                      <a:pt x="188" y="180"/>
                    </a:cubicBezTo>
                    <a:cubicBezTo>
                      <a:pt x="188" y="182"/>
                      <a:pt x="189" y="183"/>
                      <a:pt x="190" y="183"/>
                    </a:cubicBezTo>
                    <a:cubicBezTo>
                      <a:pt x="195" y="186"/>
                      <a:pt x="199" y="188"/>
                      <a:pt x="205" y="188"/>
                    </a:cubicBezTo>
                    <a:cubicBezTo>
                      <a:pt x="212" y="188"/>
                      <a:pt x="218" y="192"/>
                      <a:pt x="223" y="196"/>
                    </a:cubicBezTo>
                    <a:cubicBezTo>
                      <a:pt x="232" y="203"/>
                      <a:pt x="239" y="212"/>
                      <a:pt x="242" y="224"/>
                    </a:cubicBezTo>
                    <a:cubicBezTo>
                      <a:pt x="243" y="228"/>
                      <a:pt x="244" y="233"/>
                      <a:pt x="246" y="237"/>
                    </a:cubicBezTo>
                    <a:cubicBezTo>
                      <a:pt x="247" y="239"/>
                      <a:pt x="247" y="240"/>
                      <a:pt x="245" y="240"/>
                    </a:cubicBezTo>
                    <a:cubicBezTo>
                      <a:pt x="233" y="241"/>
                      <a:pt x="222" y="242"/>
                      <a:pt x="210" y="239"/>
                    </a:cubicBezTo>
                    <a:cubicBezTo>
                      <a:pt x="195" y="236"/>
                      <a:pt x="187" y="223"/>
                      <a:pt x="183" y="209"/>
                    </a:cubicBezTo>
                    <a:cubicBezTo>
                      <a:pt x="182" y="205"/>
                      <a:pt x="184" y="201"/>
                      <a:pt x="184" y="198"/>
                    </a:cubicBezTo>
                    <a:cubicBezTo>
                      <a:pt x="185" y="195"/>
                      <a:pt x="184" y="193"/>
                      <a:pt x="182" y="191"/>
                    </a:cubicBezTo>
                    <a:cubicBezTo>
                      <a:pt x="179" y="187"/>
                      <a:pt x="175" y="183"/>
                      <a:pt x="171" y="178"/>
                    </a:cubicBezTo>
                    <a:cubicBezTo>
                      <a:pt x="168" y="174"/>
                      <a:pt x="162" y="173"/>
                      <a:pt x="157" y="170"/>
                    </a:cubicBezTo>
                    <a:cubicBezTo>
                      <a:pt x="147" y="165"/>
                      <a:pt x="136" y="159"/>
                      <a:pt x="126" y="153"/>
                    </a:cubicBezTo>
                    <a:cubicBezTo>
                      <a:pt x="124" y="152"/>
                      <a:pt x="122" y="150"/>
                      <a:pt x="120" y="150"/>
                    </a:cubicBezTo>
                    <a:cubicBezTo>
                      <a:pt x="120" y="150"/>
                      <a:pt x="119" y="150"/>
                      <a:pt x="119" y="149"/>
                    </a:cubicBezTo>
                    <a:cubicBezTo>
                      <a:pt x="119" y="149"/>
                      <a:pt x="119" y="149"/>
                      <a:pt x="119" y="150"/>
                    </a:cubicBezTo>
                    <a:cubicBezTo>
                      <a:pt x="119" y="150"/>
                      <a:pt x="119" y="150"/>
                      <a:pt x="119" y="151"/>
                    </a:cubicBezTo>
                    <a:cubicBezTo>
                      <a:pt x="121" y="157"/>
                      <a:pt x="124" y="162"/>
                      <a:pt x="130" y="165"/>
                    </a:cubicBezTo>
                    <a:cubicBezTo>
                      <a:pt x="141" y="171"/>
                      <a:pt x="148" y="181"/>
                      <a:pt x="152" y="192"/>
                    </a:cubicBezTo>
                    <a:cubicBezTo>
                      <a:pt x="161" y="216"/>
                      <a:pt x="159" y="240"/>
                      <a:pt x="148" y="263"/>
                    </a:cubicBezTo>
                    <a:cubicBezTo>
                      <a:pt x="144" y="271"/>
                      <a:pt x="139" y="279"/>
                      <a:pt x="134" y="287"/>
                    </a:cubicBezTo>
                    <a:cubicBezTo>
                      <a:pt x="132" y="290"/>
                      <a:pt x="131" y="290"/>
                      <a:pt x="129" y="287"/>
                    </a:cubicBezTo>
                    <a:cubicBezTo>
                      <a:pt x="118" y="270"/>
                      <a:pt x="106" y="254"/>
                      <a:pt x="102" y="234"/>
                    </a:cubicBezTo>
                    <a:cubicBezTo>
                      <a:pt x="102" y="233"/>
                      <a:pt x="101" y="232"/>
                      <a:pt x="101" y="231"/>
                    </a:cubicBezTo>
                    <a:close/>
                    <a:moveTo>
                      <a:pt x="178" y="181"/>
                    </a:moveTo>
                    <a:cubicBezTo>
                      <a:pt x="178" y="181"/>
                      <a:pt x="178" y="181"/>
                      <a:pt x="178" y="181"/>
                    </a:cubicBezTo>
                    <a:cubicBezTo>
                      <a:pt x="178" y="181"/>
                      <a:pt x="178" y="181"/>
                      <a:pt x="178" y="181"/>
                    </a:cubicBezTo>
                    <a:cubicBezTo>
                      <a:pt x="182" y="187"/>
                      <a:pt x="188" y="190"/>
                      <a:pt x="194" y="188"/>
                    </a:cubicBezTo>
                    <a:cubicBezTo>
                      <a:pt x="189" y="185"/>
                      <a:pt x="184" y="182"/>
                      <a:pt x="178" y="18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4" name="Freeform 10">
                <a:extLst>
                  <a:ext uri="{FF2B5EF4-FFF2-40B4-BE49-F238E27FC236}">
                    <a16:creationId xmlns:a16="http://schemas.microsoft.com/office/drawing/2014/main" id="{66B18DF1-2771-D4CB-EE6F-A0840FD16E28}"/>
                  </a:ext>
                </a:extLst>
              </p:cNvPr>
              <p:cNvSpPr>
                <a:spLocks noEditPoints="1"/>
              </p:cNvSpPr>
              <p:nvPr/>
            </p:nvSpPr>
            <p:spPr bwMode="auto">
              <a:xfrm>
                <a:off x="619" y="1862"/>
                <a:ext cx="109" cy="198"/>
              </a:xfrm>
              <a:custGeom>
                <a:avLst/>
                <a:gdLst>
                  <a:gd name="T0" fmla="*/ 63 w 123"/>
                  <a:gd name="T1" fmla="*/ 35 h 223"/>
                  <a:gd name="T2" fmla="*/ 114 w 123"/>
                  <a:gd name="T3" fmla="*/ 117 h 223"/>
                  <a:gd name="T4" fmla="*/ 21 w 123"/>
                  <a:gd name="T5" fmla="*/ 205 h 223"/>
                  <a:gd name="T6" fmla="*/ 21 w 123"/>
                  <a:gd name="T7" fmla="*/ 193 h 223"/>
                  <a:gd name="T8" fmla="*/ 91 w 123"/>
                  <a:gd name="T9" fmla="*/ 131 h 223"/>
                  <a:gd name="T10" fmla="*/ 94 w 123"/>
                  <a:gd name="T11" fmla="*/ 128 h 223"/>
                  <a:gd name="T12" fmla="*/ 99 w 123"/>
                  <a:gd name="T13" fmla="*/ 49 h 223"/>
                  <a:gd name="T14" fmla="*/ 101 w 123"/>
                  <a:gd name="T15" fmla="*/ 24 h 223"/>
                  <a:gd name="T16" fmla="*/ 81 w 123"/>
                  <a:gd name="T17" fmla="*/ 62 h 223"/>
                  <a:gd name="T18" fmla="*/ 67 w 123"/>
                  <a:gd name="T19" fmla="*/ 88 h 223"/>
                  <a:gd name="T20" fmla="*/ 62 w 123"/>
                  <a:gd name="T21" fmla="*/ 69 h 223"/>
                  <a:gd name="T22" fmla="*/ 79 w 123"/>
                  <a:gd name="T23" fmla="*/ 82 h 223"/>
                  <a:gd name="T24" fmla="*/ 99 w 123"/>
                  <a:gd name="T25" fmla="*/ 49 h 223"/>
                  <a:gd name="T26" fmla="*/ 101 w 123"/>
                  <a:gd name="T27" fmla="*/ 48 h 223"/>
                  <a:gd name="T28" fmla="*/ 107 w 123"/>
                  <a:gd name="T29" fmla="*/ 45 h 223"/>
                  <a:gd name="T30" fmla="*/ 66 w 123"/>
                  <a:gd name="T31" fmla="*/ 40 h 223"/>
                  <a:gd name="T32" fmla="*/ 66 w 123"/>
                  <a:gd name="T33" fmla="*/ 40 h 223"/>
                  <a:gd name="T34" fmla="*/ 88 w 123"/>
                  <a:gd name="T35" fmla="*/ 133 h 223"/>
                  <a:gd name="T36" fmla="*/ 69 w 123"/>
                  <a:gd name="T37" fmla="*/ 149 h 223"/>
                  <a:gd name="T38" fmla="*/ 52 w 123"/>
                  <a:gd name="T39" fmla="*/ 159 h 223"/>
                  <a:gd name="T40" fmla="*/ 65 w 123"/>
                  <a:gd name="T41" fmla="*/ 151 h 223"/>
                  <a:gd name="T42" fmla="*/ 48 w 123"/>
                  <a:gd name="T43" fmla="*/ 186 h 223"/>
                  <a:gd name="T44" fmla="*/ 59 w 123"/>
                  <a:gd name="T45" fmla="*/ 179 h 223"/>
                  <a:gd name="T46" fmla="*/ 96 w 123"/>
                  <a:gd name="T47" fmla="*/ 98 h 223"/>
                  <a:gd name="T48" fmla="*/ 21 w 123"/>
                  <a:gd name="T49" fmla="*/ 134 h 223"/>
                  <a:gd name="T50" fmla="*/ 27 w 123"/>
                  <a:gd name="T51" fmla="*/ 194 h 223"/>
                  <a:gd name="T52" fmla="*/ 33 w 123"/>
                  <a:gd name="T53" fmla="*/ 186 h 223"/>
                  <a:gd name="T54" fmla="*/ 32 w 123"/>
                  <a:gd name="T55" fmla="*/ 183 h 223"/>
                  <a:gd name="T56" fmla="*/ 23 w 123"/>
                  <a:gd name="T57" fmla="*/ 148 h 223"/>
                  <a:gd name="T58" fmla="*/ 66 w 123"/>
                  <a:gd name="T59" fmla="*/ 112 h 223"/>
                  <a:gd name="T60" fmla="*/ 49 w 123"/>
                  <a:gd name="T61" fmla="*/ 74 h 223"/>
                  <a:gd name="T62" fmla="*/ 59 w 123"/>
                  <a:gd name="T63" fmla="*/ 123 h 223"/>
                  <a:gd name="T64" fmla="*/ 44 w 123"/>
                  <a:gd name="T65" fmla="*/ 163 h 223"/>
                  <a:gd name="T66" fmla="*/ 34 w 123"/>
                  <a:gd name="T67" fmla="*/ 86 h 223"/>
                  <a:gd name="T68" fmla="*/ 50 w 123"/>
                  <a:gd name="T69" fmla="*/ 160 h 223"/>
                  <a:gd name="T70" fmla="*/ 77 w 123"/>
                  <a:gd name="T71" fmla="*/ 45 h 223"/>
                  <a:gd name="T72" fmla="*/ 115 w 123"/>
                  <a:gd name="T73" fmla="*/ 60 h 223"/>
                  <a:gd name="T74" fmla="*/ 84 w 123"/>
                  <a:gd name="T75" fmla="*/ 137 h 223"/>
                  <a:gd name="T76" fmla="*/ 106 w 123"/>
                  <a:gd name="T77" fmla="*/ 5 h 223"/>
                  <a:gd name="T78" fmla="*/ 95 w 123"/>
                  <a:gd name="T79" fmla="*/ 72 h 223"/>
                  <a:gd name="T80" fmla="*/ 110 w 123"/>
                  <a:gd name="T81" fmla="*/ 44 h 223"/>
                  <a:gd name="T82" fmla="*/ 107 w 123"/>
                  <a:gd name="T83" fmla="*/ 85 h 223"/>
                  <a:gd name="T84" fmla="*/ 77 w 123"/>
                  <a:gd name="T85" fmla="*/ 167 h 223"/>
                  <a:gd name="T86" fmla="*/ 89 w 123"/>
                  <a:gd name="T87" fmla="*/ 105 h 223"/>
                  <a:gd name="T88" fmla="*/ 84 w 123"/>
                  <a:gd name="T89" fmla="*/ 77 h 223"/>
                  <a:gd name="T90" fmla="*/ 94 w 123"/>
                  <a:gd name="T91" fmla="*/ 72 h 223"/>
                  <a:gd name="T92" fmla="*/ 74 w 123"/>
                  <a:gd name="T93" fmla="*/ 144 h 223"/>
                  <a:gd name="T94" fmla="*/ 84 w 123"/>
                  <a:gd name="T95" fmla="*/ 107 h 223"/>
                  <a:gd name="T96" fmla="*/ 64 w 123"/>
                  <a:gd name="T97" fmla="*/ 175 h 223"/>
                  <a:gd name="T98" fmla="*/ 64 w 123"/>
                  <a:gd name="T99" fmla="*/ 175 h 223"/>
                  <a:gd name="T100" fmla="*/ 88 w 123"/>
                  <a:gd name="T101" fmla="*/ 105 h 223"/>
                  <a:gd name="T102" fmla="*/ 71 w 123"/>
                  <a:gd name="T103" fmla="*/ 147 h 223"/>
                  <a:gd name="T104" fmla="*/ 104 w 123"/>
                  <a:gd name="T105" fmla="*/ 11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3" h="223">
                    <a:moveTo>
                      <a:pt x="15" y="131"/>
                    </a:moveTo>
                    <a:cubicBezTo>
                      <a:pt x="17" y="119"/>
                      <a:pt x="18" y="106"/>
                      <a:pt x="22" y="94"/>
                    </a:cubicBezTo>
                    <a:cubicBezTo>
                      <a:pt x="28" y="73"/>
                      <a:pt x="41" y="57"/>
                      <a:pt x="56" y="42"/>
                    </a:cubicBezTo>
                    <a:cubicBezTo>
                      <a:pt x="58" y="40"/>
                      <a:pt x="61" y="38"/>
                      <a:pt x="63" y="35"/>
                    </a:cubicBezTo>
                    <a:cubicBezTo>
                      <a:pt x="65" y="35"/>
                      <a:pt x="66" y="33"/>
                      <a:pt x="67" y="32"/>
                    </a:cubicBezTo>
                    <a:cubicBezTo>
                      <a:pt x="80" y="21"/>
                      <a:pt x="94" y="11"/>
                      <a:pt x="107" y="0"/>
                    </a:cubicBezTo>
                    <a:cubicBezTo>
                      <a:pt x="118" y="31"/>
                      <a:pt x="123" y="62"/>
                      <a:pt x="119" y="94"/>
                    </a:cubicBezTo>
                    <a:cubicBezTo>
                      <a:pt x="117" y="102"/>
                      <a:pt x="116" y="109"/>
                      <a:pt x="114" y="117"/>
                    </a:cubicBezTo>
                    <a:cubicBezTo>
                      <a:pt x="113" y="118"/>
                      <a:pt x="113" y="120"/>
                      <a:pt x="112" y="121"/>
                    </a:cubicBezTo>
                    <a:cubicBezTo>
                      <a:pt x="105" y="142"/>
                      <a:pt x="94" y="161"/>
                      <a:pt x="77" y="176"/>
                    </a:cubicBezTo>
                    <a:cubicBezTo>
                      <a:pt x="65" y="187"/>
                      <a:pt x="52" y="196"/>
                      <a:pt x="35" y="198"/>
                    </a:cubicBezTo>
                    <a:cubicBezTo>
                      <a:pt x="29" y="199"/>
                      <a:pt x="24" y="201"/>
                      <a:pt x="21" y="205"/>
                    </a:cubicBezTo>
                    <a:cubicBezTo>
                      <a:pt x="16" y="209"/>
                      <a:pt x="12" y="214"/>
                      <a:pt x="8" y="218"/>
                    </a:cubicBezTo>
                    <a:cubicBezTo>
                      <a:pt x="6" y="220"/>
                      <a:pt x="4" y="223"/>
                      <a:pt x="0" y="220"/>
                    </a:cubicBezTo>
                    <a:cubicBezTo>
                      <a:pt x="7" y="216"/>
                      <a:pt x="13" y="210"/>
                      <a:pt x="18" y="203"/>
                    </a:cubicBezTo>
                    <a:cubicBezTo>
                      <a:pt x="21" y="200"/>
                      <a:pt x="22" y="197"/>
                      <a:pt x="21" y="193"/>
                    </a:cubicBezTo>
                    <a:cubicBezTo>
                      <a:pt x="16" y="172"/>
                      <a:pt x="14" y="152"/>
                      <a:pt x="15" y="131"/>
                    </a:cubicBezTo>
                    <a:close/>
                    <a:moveTo>
                      <a:pt x="91" y="131"/>
                    </a:moveTo>
                    <a:cubicBezTo>
                      <a:pt x="91" y="131"/>
                      <a:pt x="91" y="132"/>
                      <a:pt x="91" y="132"/>
                    </a:cubicBezTo>
                    <a:cubicBezTo>
                      <a:pt x="91" y="132"/>
                      <a:pt x="91" y="131"/>
                      <a:pt x="91" y="131"/>
                    </a:cubicBezTo>
                    <a:cubicBezTo>
                      <a:pt x="92" y="131"/>
                      <a:pt x="92" y="131"/>
                      <a:pt x="92" y="130"/>
                    </a:cubicBezTo>
                    <a:cubicBezTo>
                      <a:pt x="93" y="130"/>
                      <a:pt x="94" y="130"/>
                      <a:pt x="94" y="128"/>
                    </a:cubicBezTo>
                    <a:cubicBezTo>
                      <a:pt x="96" y="128"/>
                      <a:pt x="98" y="127"/>
                      <a:pt x="99" y="124"/>
                    </a:cubicBezTo>
                    <a:cubicBezTo>
                      <a:pt x="96" y="125"/>
                      <a:pt x="94" y="126"/>
                      <a:pt x="94" y="128"/>
                    </a:cubicBezTo>
                    <a:cubicBezTo>
                      <a:pt x="93" y="128"/>
                      <a:pt x="92" y="129"/>
                      <a:pt x="92" y="130"/>
                    </a:cubicBezTo>
                    <a:cubicBezTo>
                      <a:pt x="92" y="131"/>
                      <a:pt x="91" y="131"/>
                      <a:pt x="91" y="131"/>
                    </a:cubicBezTo>
                    <a:close/>
                    <a:moveTo>
                      <a:pt x="101" y="48"/>
                    </a:moveTo>
                    <a:cubicBezTo>
                      <a:pt x="100" y="48"/>
                      <a:pt x="99" y="48"/>
                      <a:pt x="99" y="49"/>
                    </a:cubicBezTo>
                    <a:cubicBezTo>
                      <a:pt x="98" y="49"/>
                      <a:pt x="97" y="49"/>
                      <a:pt x="96" y="50"/>
                    </a:cubicBezTo>
                    <a:cubicBezTo>
                      <a:pt x="94" y="50"/>
                      <a:pt x="93" y="51"/>
                      <a:pt x="92" y="50"/>
                    </a:cubicBezTo>
                    <a:cubicBezTo>
                      <a:pt x="91" y="49"/>
                      <a:pt x="92" y="47"/>
                      <a:pt x="92" y="46"/>
                    </a:cubicBezTo>
                    <a:cubicBezTo>
                      <a:pt x="95" y="39"/>
                      <a:pt x="98" y="31"/>
                      <a:pt x="101" y="24"/>
                    </a:cubicBezTo>
                    <a:cubicBezTo>
                      <a:pt x="101" y="21"/>
                      <a:pt x="103" y="19"/>
                      <a:pt x="102" y="15"/>
                    </a:cubicBezTo>
                    <a:cubicBezTo>
                      <a:pt x="101" y="18"/>
                      <a:pt x="100" y="19"/>
                      <a:pt x="100" y="21"/>
                    </a:cubicBezTo>
                    <a:cubicBezTo>
                      <a:pt x="95" y="34"/>
                      <a:pt x="90" y="47"/>
                      <a:pt x="85" y="61"/>
                    </a:cubicBezTo>
                    <a:cubicBezTo>
                      <a:pt x="85" y="63"/>
                      <a:pt x="84" y="65"/>
                      <a:pt x="81" y="62"/>
                    </a:cubicBezTo>
                    <a:cubicBezTo>
                      <a:pt x="80" y="65"/>
                      <a:pt x="83" y="66"/>
                      <a:pt x="82" y="69"/>
                    </a:cubicBezTo>
                    <a:cubicBezTo>
                      <a:pt x="78" y="78"/>
                      <a:pt x="75" y="88"/>
                      <a:pt x="71" y="98"/>
                    </a:cubicBezTo>
                    <a:cubicBezTo>
                      <a:pt x="70" y="96"/>
                      <a:pt x="69" y="95"/>
                      <a:pt x="68" y="94"/>
                    </a:cubicBezTo>
                    <a:cubicBezTo>
                      <a:pt x="68" y="92"/>
                      <a:pt x="68" y="90"/>
                      <a:pt x="67" y="88"/>
                    </a:cubicBezTo>
                    <a:cubicBezTo>
                      <a:pt x="64" y="77"/>
                      <a:pt x="63" y="66"/>
                      <a:pt x="63" y="54"/>
                    </a:cubicBezTo>
                    <a:cubicBezTo>
                      <a:pt x="64" y="53"/>
                      <a:pt x="64" y="52"/>
                      <a:pt x="64" y="51"/>
                    </a:cubicBezTo>
                    <a:cubicBezTo>
                      <a:pt x="64" y="50"/>
                      <a:pt x="64" y="48"/>
                      <a:pt x="64" y="47"/>
                    </a:cubicBezTo>
                    <a:cubicBezTo>
                      <a:pt x="61" y="54"/>
                      <a:pt x="61" y="62"/>
                      <a:pt x="62" y="69"/>
                    </a:cubicBezTo>
                    <a:cubicBezTo>
                      <a:pt x="63" y="77"/>
                      <a:pt x="64" y="86"/>
                      <a:pt x="68" y="94"/>
                    </a:cubicBezTo>
                    <a:cubicBezTo>
                      <a:pt x="70" y="100"/>
                      <a:pt x="69" y="105"/>
                      <a:pt x="67" y="111"/>
                    </a:cubicBezTo>
                    <a:cubicBezTo>
                      <a:pt x="68" y="110"/>
                      <a:pt x="69" y="108"/>
                      <a:pt x="69" y="107"/>
                    </a:cubicBezTo>
                    <a:cubicBezTo>
                      <a:pt x="73" y="99"/>
                      <a:pt x="76" y="90"/>
                      <a:pt x="79" y="82"/>
                    </a:cubicBezTo>
                    <a:cubicBezTo>
                      <a:pt x="80" y="80"/>
                      <a:pt x="83" y="79"/>
                      <a:pt x="83" y="78"/>
                    </a:cubicBezTo>
                    <a:cubicBezTo>
                      <a:pt x="80" y="74"/>
                      <a:pt x="83" y="71"/>
                      <a:pt x="85" y="68"/>
                    </a:cubicBezTo>
                    <a:cubicBezTo>
                      <a:pt x="87" y="61"/>
                      <a:pt x="88" y="52"/>
                      <a:pt x="98" y="50"/>
                    </a:cubicBezTo>
                    <a:cubicBezTo>
                      <a:pt x="98" y="50"/>
                      <a:pt x="99" y="49"/>
                      <a:pt x="99" y="49"/>
                    </a:cubicBezTo>
                    <a:cubicBezTo>
                      <a:pt x="100" y="49"/>
                      <a:pt x="100" y="49"/>
                      <a:pt x="101" y="48"/>
                    </a:cubicBezTo>
                    <a:cubicBezTo>
                      <a:pt x="101" y="48"/>
                      <a:pt x="102" y="48"/>
                      <a:pt x="102" y="48"/>
                    </a:cubicBezTo>
                    <a:cubicBezTo>
                      <a:pt x="102" y="47"/>
                      <a:pt x="102" y="47"/>
                      <a:pt x="102" y="47"/>
                    </a:cubicBezTo>
                    <a:cubicBezTo>
                      <a:pt x="101" y="47"/>
                      <a:pt x="101" y="48"/>
                      <a:pt x="101" y="48"/>
                    </a:cubicBezTo>
                    <a:close/>
                    <a:moveTo>
                      <a:pt x="107" y="45"/>
                    </a:moveTo>
                    <a:cubicBezTo>
                      <a:pt x="106" y="45"/>
                      <a:pt x="105" y="45"/>
                      <a:pt x="105" y="46"/>
                    </a:cubicBezTo>
                    <a:cubicBezTo>
                      <a:pt x="105" y="46"/>
                      <a:pt x="105" y="47"/>
                      <a:pt x="105" y="47"/>
                    </a:cubicBezTo>
                    <a:cubicBezTo>
                      <a:pt x="106" y="47"/>
                      <a:pt x="106" y="46"/>
                      <a:pt x="107" y="45"/>
                    </a:cubicBezTo>
                    <a:cubicBezTo>
                      <a:pt x="107" y="45"/>
                      <a:pt x="107" y="45"/>
                      <a:pt x="108" y="45"/>
                    </a:cubicBezTo>
                    <a:cubicBezTo>
                      <a:pt x="108" y="45"/>
                      <a:pt x="108" y="44"/>
                      <a:pt x="108" y="44"/>
                    </a:cubicBezTo>
                    <a:cubicBezTo>
                      <a:pt x="107" y="45"/>
                      <a:pt x="107" y="45"/>
                      <a:pt x="107" y="45"/>
                    </a:cubicBezTo>
                    <a:close/>
                    <a:moveTo>
                      <a:pt x="66" y="40"/>
                    </a:moveTo>
                    <a:cubicBezTo>
                      <a:pt x="65" y="41"/>
                      <a:pt x="64" y="43"/>
                      <a:pt x="65" y="45"/>
                    </a:cubicBezTo>
                    <a:cubicBezTo>
                      <a:pt x="67" y="43"/>
                      <a:pt x="66" y="42"/>
                      <a:pt x="66" y="40"/>
                    </a:cubicBezTo>
                    <a:cubicBezTo>
                      <a:pt x="67" y="40"/>
                      <a:pt x="67" y="40"/>
                      <a:pt x="67" y="40"/>
                    </a:cubicBezTo>
                    <a:cubicBezTo>
                      <a:pt x="67" y="40"/>
                      <a:pt x="66" y="40"/>
                      <a:pt x="66" y="40"/>
                    </a:cubicBezTo>
                    <a:close/>
                    <a:moveTo>
                      <a:pt x="88" y="133"/>
                    </a:moveTo>
                    <a:cubicBezTo>
                      <a:pt x="87" y="133"/>
                      <a:pt x="86" y="134"/>
                      <a:pt x="86" y="135"/>
                    </a:cubicBezTo>
                    <a:cubicBezTo>
                      <a:pt x="86" y="135"/>
                      <a:pt x="86" y="136"/>
                      <a:pt x="87" y="136"/>
                    </a:cubicBezTo>
                    <a:cubicBezTo>
                      <a:pt x="88" y="135"/>
                      <a:pt x="88" y="134"/>
                      <a:pt x="88" y="133"/>
                    </a:cubicBezTo>
                    <a:cubicBezTo>
                      <a:pt x="89" y="133"/>
                      <a:pt x="89" y="133"/>
                      <a:pt x="89" y="133"/>
                    </a:cubicBezTo>
                    <a:cubicBezTo>
                      <a:pt x="89" y="133"/>
                      <a:pt x="88" y="133"/>
                      <a:pt x="88" y="133"/>
                    </a:cubicBezTo>
                    <a:close/>
                    <a:moveTo>
                      <a:pt x="65" y="151"/>
                    </a:moveTo>
                    <a:cubicBezTo>
                      <a:pt x="67" y="151"/>
                      <a:pt x="69" y="151"/>
                      <a:pt x="69" y="149"/>
                    </a:cubicBezTo>
                    <a:cubicBezTo>
                      <a:pt x="67" y="149"/>
                      <a:pt x="66" y="150"/>
                      <a:pt x="65" y="151"/>
                    </a:cubicBezTo>
                    <a:cubicBezTo>
                      <a:pt x="64" y="151"/>
                      <a:pt x="63" y="152"/>
                      <a:pt x="63" y="153"/>
                    </a:cubicBezTo>
                    <a:cubicBezTo>
                      <a:pt x="59" y="154"/>
                      <a:pt x="56" y="156"/>
                      <a:pt x="53" y="159"/>
                    </a:cubicBezTo>
                    <a:cubicBezTo>
                      <a:pt x="52" y="159"/>
                      <a:pt x="52" y="159"/>
                      <a:pt x="52" y="159"/>
                    </a:cubicBezTo>
                    <a:cubicBezTo>
                      <a:pt x="52" y="160"/>
                      <a:pt x="52" y="160"/>
                      <a:pt x="52" y="160"/>
                    </a:cubicBezTo>
                    <a:cubicBezTo>
                      <a:pt x="52" y="160"/>
                      <a:pt x="53" y="159"/>
                      <a:pt x="53" y="159"/>
                    </a:cubicBezTo>
                    <a:cubicBezTo>
                      <a:pt x="57" y="159"/>
                      <a:pt x="60" y="156"/>
                      <a:pt x="63" y="153"/>
                    </a:cubicBezTo>
                    <a:cubicBezTo>
                      <a:pt x="65" y="153"/>
                      <a:pt x="65" y="153"/>
                      <a:pt x="65" y="151"/>
                    </a:cubicBezTo>
                    <a:close/>
                    <a:moveTo>
                      <a:pt x="59" y="179"/>
                    </a:moveTo>
                    <a:cubicBezTo>
                      <a:pt x="55" y="180"/>
                      <a:pt x="51" y="181"/>
                      <a:pt x="49" y="185"/>
                    </a:cubicBezTo>
                    <a:cubicBezTo>
                      <a:pt x="49" y="185"/>
                      <a:pt x="48" y="185"/>
                      <a:pt x="48" y="185"/>
                    </a:cubicBezTo>
                    <a:cubicBezTo>
                      <a:pt x="48" y="185"/>
                      <a:pt x="48" y="186"/>
                      <a:pt x="48" y="186"/>
                    </a:cubicBezTo>
                    <a:cubicBezTo>
                      <a:pt x="48" y="185"/>
                      <a:pt x="49" y="185"/>
                      <a:pt x="49" y="185"/>
                    </a:cubicBezTo>
                    <a:cubicBezTo>
                      <a:pt x="53" y="184"/>
                      <a:pt x="56" y="183"/>
                      <a:pt x="59" y="179"/>
                    </a:cubicBezTo>
                    <a:cubicBezTo>
                      <a:pt x="60" y="179"/>
                      <a:pt x="62" y="179"/>
                      <a:pt x="62" y="177"/>
                    </a:cubicBezTo>
                    <a:cubicBezTo>
                      <a:pt x="60" y="177"/>
                      <a:pt x="59" y="177"/>
                      <a:pt x="59" y="179"/>
                    </a:cubicBezTo>
                    <a:close/>
                    <a:moveTo>
                      <a:pt x="98" y="97"/>
                    </a:moveTo>
                    <a:cubicBezTo>
                      <a:pt x="102" y="95"/>
                      <a:pt x="104" y="91"/>
                      <a:pt x="106" y="88"/>
                    </a:cubicBezTo>
                    <a:cubicBezTo>
                      <a:pt x="102" y="90"/>
                      <a:pt x="99" y="93"/>
                      <a:pt x="98" y="97"/>
                    </a:cubicBezTo>
                    <a:cubicBezTo>
                      <a:pt x="97" y="97"/>
                      <a:pt x="96" y="97"/>
                      <a:pt x="96" y="98"/>
                    </a:cubicBezTo>
                    <a:cubicBezTo>
                      <a:pt x="96" y="98"/>
                      <a:pt x="97" y="98"/>
                      <a:pt x="97" y="98"/>
                    </a:cubicBezTo>
                    <a:cubicBezTo>
                      <a:pt x="98" y="98"/>
                      <a:pt x="98" y="98"/>
                      <a:pt x="98" y="97"/>
                    </a:cubicBezTo>
                    <a:close/>
                    <a:moveTo>
                      <a:pt x="23" y="148"/>
                    </a:moveTo>
                    <a:cubicBezTo>
                      <a:pt x="23" y="143"/>
                      <a:pt x="23" y="138"/>
                      <a:pt x="21" y="134"/>
                    </a:cubicBezTo>
                    <a:cubicBezTo>
                      <a:pt x="20" y="139"/>
                      <a:pt x="21" y="143"/>
                      <a:pt x="23" y="148"/>
                    </a:cubicBezTo>
                    <a:cubicBezTo>
                      <a:pt x="23" y="151"/>
                      <a:pt x="23" y="154"/>
                      <a:pt x="24" y="158"/>
                    </a:cubicBezTo>
                    <a:cubicBezTo>
                      <a:pt x="26" y="165"/>
                      <a:pt x="26" y="172"/>
                      <a:pt x="29" y="178"/>
                    </a:cubicBezTo>
                    <a:cubicBezTo>
                      <a:pt x="29" y="184"/>
                      <a:pt x="32" y="189"/>
                      <a:pt x="27" y="194"/>
                    </a:cubicBezTo>
                    <a:cubicBezTo>
                      <a:pt x="33" y="190"/>
                      <a:pt x="40" y="191"/>
                      <a:pt x="46" y="186"/>
                    </a:cubicBezTo>
                    <a:cubicBezTo>
                      <a:pt x="42" y="186"/>
                      <a:pt x="39" y="189"/>
                      <a:pt x="36" y="190"/>
                    </a:cubicBezTo>
                    <a:cubicBezTo>
                      <a:pt x="34" y="190"/>
                      <a:pt x="33" y="191"/>
                      <a:pt x="32" y="190"/>
                    </a:cubicBezTo>
                    <a:cubicBezTo>
                      <a:pt x="31" y="189"/>
                      <a:pt x="33" y="188"/>
                      <a:pt x="33" y="186"/>
                    </a:cubicBezTo>
                    <a:cubicBezTo>
                      <a:pt x="34" y="184"/>
                      <a:pt x="36" y="183"/>
                      <a:pt x="36" y="180"/>
                    </a:cubicBezTo>
                    <a:cubicBezTo>
                      <a:pt x="39" y="178"/>
                      <a:pt x="40" y="174"/>
                      <a:pt x="41" y="170"/>
                    </a:cubicBezTo>
                    <a:cubicBezTo>
                      <a:pt x="39" y="173"/>
                      <a:pt x="37" y="176"/>
                      <a:pt x="36" y="180"/>
                    </a:cubicBezTo>
                    <a:cubicBezTo>
                      <a:pt x="34" y="181"/>
                      <a:pt x="34" y="184"/>
                      <a:pt x="32" y="183"/>
                    </a:cubicBezTo>
                    <a:cubicBezTo>
                      <a:pt x="30" y="183"/>
                      <a:pt x="31" y="181"/>
                      <a:pt x="30" y="179"/>
                    </a:cubicBezTo>
                    <a:cubicBezTo>
                      <a:pt x="30" y="179"/>
                      <a:pt x="29" y="179"/>
                      <a:pt x="29" y="178"/>
                    </a:cubicBezTo>
                    <a:cubicBezTo>
                      <a:pt x="29" y="175"/>
                      <a:pt x="29" y="172"/>
                      <a:pt x="28" y="170"/>
                    </a:cubicBezTo>
                    <a:cubicBezTo>
                      <a:pt x="26" y="162"/>
                      <a:pt x="26" y="155"/>
                      <a:pt x="23" y="148"/>
                    </a:cubicBezTo>
                    <a:close/>
                    <a:moveTo>
                      <a:pt x="55" y="140"/>
                    </a:moveTo>
                    <a:cubicBezTo>
                      <a:pt x="58" y="137"/>
                      <a:pt x="59" y="132"/>
                      <a:pt x="61" y="128"/>
                    </a:cubicBezTo>
                    <a:cubicBezTo>
                      <a:pt x="63" y="124"/>
                      <a:pt x="63" y="119"/>
                      <a:pt x="69" y="116"/>
                    </a:cubicBezTo>
                    <a:cubicBezTo>
                      <a:pt x="65" y="117"/>
                      <a:pt x="67" y="114"/>
                      <a:pt x="66" y="112"/>
                    </a:cubicBezTo>
                    <a:cubicBezTo>
                      <a:pt x="64" y="116"/>
                      <a:pt x="62" y="119"/>
                      <a:pt x="61" y="122"/>
                    </a:cubicBezTo>
                    <a:cubicBezTo>
                      <a:pt x="60" y="125"/>
                      <a:pt x="60" y="123"/>
                      <a:pt x="59" y="123"/>
                    </a:cubicBezTo>
                    <a:cubicBezTo>
                      <a:pt x="59" y="122"/>
                      <a:pt x="59" y="121"/>
                      <a:pt x="58" y="120"/>
                    </a:cubicBezTo>
                    <a:cubicBezTo>
                      <a:pt x="54" y="105"/>
                      <a:pt x="51" y="90"/>
                      <a:pt x="49" y="74"/>
                    </a:cubicBezTo>
                    <a:cubicBezTo>
                      <a:pt x="48" y="70"/>
                      <a:pt x="49" y="65"/>
                      <a:pt x="46" y="61"/>
                    </a:cubicBezTo>
                    <a:cubicBezTo>
                      <a:pt x="46" y="65"/>
                      <a:pt x="47" y="69"/>
                      <a:pt x="47" y="74"/>
                    </a:cubicBezTo>
                    <a:cubicBezTo>
                      <a:pt x="49" y="90"/>
                      <a:pt x="52" y="105"/>
                      <a:pt x="57" y="121"/>
                    </a:cubicBezTo>
                    <a:cubicBezTo>
                      <a:pt x="57" y="122"/>
                      <a:pt x="58" y="123"/>
                      <a:pt x="59" y="123"/>
                    </a:cubicBezTo>
                    <a:cubicBezTo>
                      <a:pt x="60" y="129"/>
                      <a:pt x="55" y="134"/>
                      <a:pt x="55" y="140"/>
                    </a:cubicBezTo>
                    <a:cubicBezTo>
                      <a:pt x="52" y="143"/>
                      <a:pt x="51" y="146"/>
                      <a:pt x="51" y="150"/>
                    </a:cubicBezTo>
                    <a:cubicBezTo>
                      <a:pt x="53" y="147"/>
                      <a:pt x="54" y="144"/>
                      <a:pt x="55" y="140"/>
                    </a:cubicBezTo>
                    <a:close/>
                    <a:moveTo>
                      <a:pt x="44" y="163"/>
                    </a:moveTo>
                    <a:cubicBezTo>
                      <a:pt x="43" y="162"/>
                      <a:pt x="43" y="160"/>
                      <a:pt x="42" y="159"/>
                    </a:cubicBezTo>
                    <a:cubicBezTo>
                      <a:pt x="39" y="147"/>
                      <a:pt x="37" y="136"/>
                      <a:pt x="37" y="124"/>
                    </a:cubicBezTo>
                    <a:cubicBezTo>
                      <a:pt x="36" y="113"/>
                      <a:pt x="34" y="102"/>
                      <a:pt x="36" y="91"/>
                    </a:cubicBezTo>
                    <a:cubicBezTo>
                      <a:pt x="36" y="90"/>
                      <a:pt x="36" y="88"/>
                      <a:pt x="34" y="86"/>
                    </a:cubicBezTo>
                    <a:cubicBezTo>
                      <a:pt x="33" y="101"/>
                      <a:pt x="34" y="114"/>
                      <a:pt x="35" y="128"/>
                    </a:cubicBezTo>
                    <a:cubicBezTo>
                      <a:pt x="36" y="142"/>
                      <a:pt x="40" y="155"/>
                      <a:pt x="42" y="168"/>
                    </a:cubicBezTo>
                    <a:cubicBezTo>
                      <a:pt x="44" y="166"/>
                      <a:pt x="44" y="166"/>
                      <a:pt x="44" y="163"/>
                    </a:cubicBezTo>
                    <a:cubicBezTo>
                      <a:pt x="46" y="163"/>
                      <a:pt x="49" y="163"/>
                      <a:pt x="50" y="160"/>
                    </a:cubicBezTo>
                    <a:cubicBezTo>
                      <a:pt x="48" y="161"/>
                      <a:pt x="45" y="158"/>
                      <a:pt x="44" y="163"/>
                    </a:cubicBezTo>
                    <a:close/>
                    <a:moveTo>
                      <a:pt x="78" y="29"/>
                    </a:moveTo>
                    <a:cubicBezTo>
                      <a:pt x="74" y="37"/>
                      <a:pt x="76" y="54"/>
                      <a:pt x="81" y="60"/>
                    </a:cubicBezTo>
                    <a:cubicBezTo>
                      <a:pt x="80" y="54"/>
                      <a:pt x="79" y="49"/>
                      <a:pt x="77" y="45"/>
                    </a:cubicBezTo>
                    <a:cubicBezTo>
                      <a:pt x="76" y="39"/>
                      <a:pt x="79" y="34"/>
                      <a:pt x="78" y="29"/>
                    </a:cubicBezTo>
                    <a:close/>
                    <a:moveTo>
                      <a:pt x="115" y="60"/>
                    </a:moveTo>
                    <a:cubicBezTo>
                      <a:pt x="111" y="62"/>
                      <a:pt x="107" y="63"/>
                      <a:pt x="104" y="66"/>
                    </a:cubicBezTo>
                    <a:cubicBezTo>
                      <a:pt x="108" y="65"/>
                      <a:pt x="112" y="63"/>
                      <a:pt x="115" y="60"/>
                    </a:cubicBezTo>
                    <a:close/>
                    <a:moveTo>
                      <a:pt x="71" y="115"/>
                    </a:moveTo>
                    <a:cubicBezTo>
                      <a:pt x="75" y="115"/>
                      <a:pt x="78" y="113"/>
                      <a:pt x="81" y="110"/>
                    </a:cubicBezTo>
                    <a:cubicBezTo>
                      <a:pt x="77" y="111"/>
                      <a:pt x="74" y="113"/>
                      <a:pt x="71" y="115"/>
                    </a:cubicBezTo>
                    <a:close/>
                    <a:moveTo>
                      <a:pt x="84" y="137"/>
                    </a:moveTo>
                    <a:cubicBezTo>
                      <a:pt x="81" y="138"/>
                      <a:pt x="79" y="140"/>
                      <a:pt x="78" y="142"/>
                    </a:cubicBezTo>
                    <a:cubicBezTo>
                      <a:pt x="81" y="141"/>
                      <a:pt x="83" y="139"/>
                      <a:pt x="84" y="137"/>
                    </a:cubicBezTo>
                    <a:close/>
                    <a:moveTo>
                      <a:pt x="103" y="14"/>
                    </a:moveTo>
                    <a:cubicBezTo>
                      <a:pt x="105" y="11"/>
                      <a:pt x="106" y="9"/>
                      <a:pt x="106" y="5"/>
                    </a:cubicBezTo>
                    <a:cubicBezTo>
                      <a:pt x="103" y="8"/>
                      <a:pt x="103" y="11"/>
                      <a:pt x="103" y="14"/>
                    </a:cubicBezTo>
                    <a:close/>
                    <a:moveTo>
                      <a:pt x="95" y="72"/>
                    </a:moveTo>
                    <a:cubicBezTo>
                      <a:pt x="99" y="71"/>
                      <a:pt x="100" y="70"/>
                      <a:pt x="102" y="68"/>
                    </a:cubicBezTo>
                    <a:cubicBezTo>
                      <a:pt x="100" y="68"/>
                      <a:pt x="97" y="69"/>
                      <a:pt x="95" y="72"/>
                    </a:cubicBezTo>
                    <a:close/>
                    <a:moveTo>
                      <a:pt x="49" y="152"/>
                    </a:moveTo>
                    <a:cubicBezTo>
                      <a:pt x="48" y="154"/>
                      <a:pt x="46" y="155"/>
                      <a:pt x="47" y="159"/>
                    </a:cubicBezTo>
                    <a:cubicBezTo>
                      <a:pt x="49" y="156"/>
                      <a:pt x="50" y="154"/>
                      <a:pt x="49" y="152"/>
                    </a:cubicBezTo>
                    <a:close/>
                    <a:moveTo>
                      <a:pt x="110" y="44"/>
                    </a:moveTo>
                    <a:cubicBezTo>
                      <a:pt x="112" y="43"/>
                      <a:pt x="114" y="43"/>
                      <a:pt x="115" y="40"/>
                    </a:cubicBezTo>
                    <a:cubicBezTo>
                      <a:pt x="113" y="41"/>
                      <a:pt x="111" y="42"/>
                      <a:pt x="110" y="44"/>
                    </a:cubicBezTo>
                    <a:close/>
                    <a:moveTo>
                      <a:pt x="110" y="83"/>
                    </a:moveTo>
                    <a:cubicBezTo>
                      <a:pt x="108" y="83"/>
                      <a:pt x="107" y="84"/>
                      <a:pt x="107" y="85"/>
                    </a:cubicBezTo>
                    <a:cubicBezTo>
                      <a:pt x="107" y="86"/>
                      <a:pt x="108" y="86"/>
                      <a:pt x="108" y="86"/>
                    </a:cubicBezTo>
                    <a:cubicBezTo>
                      <a:pt x="110" y="86"/>
                      <a:pt x="110" y="85"/>
                      <a:pt x="110" y="83"/>
                    </a:cubicBezTo>
                    <a:close/>
                    <a:moveTo>
                      <a:pt x="73" y="170"/>
                    </a:moveTo>
                    <a:cubicBezTo>
                      <a:pt x="74" y="170"/>
                      <a:pt x="76" y="170"/>
                      <a:pt x="77" y="167"/>
                    </a:cubicBezTo>
                    <a:cubicBezTo>
                      <a:pt x="75" y="168"/>
                      <a:pt x="73" y="168"/>
                      <a:pt x="73" y="170"/>
                    </a:cubicBezTo>
                    <a:close/>
                    <a:moveTo>
                      <a:pt x="89" y="105"/>
                    </a:moveTo>
                    <a:cubicBezTo>
                      <a:pt x="92" y="104"/>
                      <a:pt x="93" y="103"/>
                      <a:pt x="94" y="101"/>
                    </a:cubicBezTo>
                    <a:cubicBezTo>
                      <a:pt x="91" y="101"/>
                      <a:pt x="90" y="102"/>
                      <a:pt x="89" y="105"/>
                    </a:cubicBezTo>
                    <a:close/>
                    <a:moveTo>
                      <a:pt x="67" y="174"/>
                    </a:moveTo>
                    <a:cubicBezTo>
                      <a:pt x="70" y="173"/>
                      <a:pt x="70" y="173"/>
                      <a:pt x="70" y="170"/>
                    </a:cubicBezTo>
                    <a:cubicBezTo>
                      <a:pt x="69" y="172"/>
                      <a:pt x="67" y="172"/>
                      <a:pt x="67" y="174"/>
                    </a:cubicBezTo>
                    <a:close/>
                    <a:moveTo>
                      <a:pt x="84" y="77"/>
                    </a:moveTo>
                    <a:cubicBezTo>
                      <a:pt x="87" y="78"/>
                      <a:pt x="88" y="77"/>
                      <a:pt x="89" y="75"/>
                    </a:cubicBezTo>
                    <a:cubicBezTo>
                      <a:pt x="87" y="75"/>
                      <a:pt x="86" y="75"/>
                      <a:pt x="84" y="77"/>
                    </a:cubicBezTo>
                    <a:close/>
                    <a:moveTo>
                      <a:pt x="90" y="75"/>
                    </a:moveTo>
                    <a:cubicBezTo>
                      <a:pt x="92" y="74"/>
                      <a:pt x="93" y="74"/>
                      <a:pt x="94" y="72"/>
                    </a:cubicBezTo>
                    <a:cubicBezTo>
                      <a:pt x="92" y="72"/>
                      <a:pt x="91" y="72"/>
                      <a:pt x="90" y="75"/>
                    </a:cubicBezTo>
                    <a:close/>
                    <a:moveTo>
                      <a:pt x="75" y="146"/>
                    </a:moveTo>
                    <a:cubicBezTo>
                      <a:pt x="75" y="146"/>
                      <a:pt x="75" y="146"/>
                      <a:pt x="76" y="145"/>
                    </a:cubicBezTo>
                    <a:cubicBezTo>
                      <a:pt x="76" y="144"/>
                      <a:pt x="75" y="144"/>
                      <a:pt x="74" y="144"/>
                    </a:cubicBezTo>
                    <a:cubicBezTo>
                      <a:pt x="74" y="144"/>
                      <a:pt x="74" y="145"/>
                      <a:pt x="73" y="146"/>
                    </a:cubicBezTo>
                    <a:cubicBezTo>
                      <a:pt x="73" y="146"/>
                      <a:pt x="74" y="146"/>
                      <a:pt x="75" y="146"/>
                    </a:cubicBezTo>
                    <a:close/>
                    <a:moveTo>
                      <a:pt x="85" y="108"/>
                    </a:moveTo>
                    <a:cubicBezTo>
                      <a:pt x="85" y="107"/>
                      <a:pt x="85" y="107"/>
                      <a:pt x="84" y="107"/>
                    </a:cubicBezTo>
                    <a:cubicBezTo>
                      <a:pt x="84" y="107"/>
                      <a:pt x="83" y="107"/>
                      <a:pt x="83" y="108"/>
                    </a:cubicBezTo>
                    <a:cubicBezTo>
                      <a:pt x="83" y="109"/>
                      <a:pt x="83" y="109"/>
                      <a:pt x="84" y="109"/>
                    </a:cubicBezTo>
                    <a:cubicBezTo>
                      <a:pt x="85" y="109"/>
                      <a:pt x="85" y="108"/>
                      <a:pt x="85" y="108"/>
                    </a:cubicBezTo>
                    <a:close/>
                    <a:moveTo>
                      <a:pt x="64" y="175"/>
                    </a:moveTo>
                    <a:cubicBezTo>
                      <a:pt x="64" y="175"/>
                      <a:pt x="64" y="175"/>
                      <a:pt x="64" y="175"/>
                    </a:cubicBezTo>
                    <a:cubicBezTo>
                      <a:pt x="64" y="175"/>
                      <a:pt x="64" y="176"/>
                      <a:pt x="64" y="176"/>
                    </a:cubicBezTo>
                    <a:cubicBezTo>
                      <a:pt x="64" y="176"/>
                      <a:pt x="65" y="175"/>
                      <a:pt x="65" y="175"/>
                    </a:cubicBezTo>
                    <a:cubicBezTo>
                      <a:pt x="65" y="175"/>
                      <a:pt x="65" y="175"/>
                      <a:pt x="64" y="175"/>
                    </a:cubicBezTo>
                    <a:close/>
                    <a:moveTo>
                      <a:pt x="87" y="105"/>
                    </a:moveTo>
                    <a:cubicBezTo>
                      <a:pt x="87" y="105"/>
                      <a:pt x="87" y="105"/>
                      <a:pt x="87" y="105"/>
                    </a:cubicBezTo>
                    <a:cubicBezTo>
                      <a:pt x="87" y="105"/>
                      <a:pt x="87" y="106"/>
                      <a:pt x="87" y="106"/>
                    </a:cubicBezTo>
                    <a:cubicBezTo>
                      <a:pt x="87" y="106"/>
                      <a:pt x="88" y="106"/>
                      <a:pt x="88" y="105"/>
                    </a:cubicBezTo>
                    <a:cubicBezTo>
                      <a:pt x="88" y="105"/>
                      <a:pt x="88" y="105"/>
                      <a:pt x="87" y="105"/>
                    </a:cubicBezTo>
                    <a:close/>
                    <a:moveTo>
                      <a:pt x="72" y="148"/>
                    </a:moveTo>
                    <a:cubicBezTo>
                      <a:pt x="72" y="147"/>
                      <a:pt x="72" y="147"/>
                      <a:pt x="71" y="147"/>
                    </a:cubicBezTo>
                    <a:cubicBezTo>
                      <a:pt x="71" y="147"/>
                      <a:pt x="71" y="147"/>
                      <a:pt x="71" y="147"/>
                    </a:cubicBezTo>
                    <a:cubicBezTo>
                      <a:pt x="70" y="148"/>
                      <a:pt x="71" y="148"/>
                      <a:pt x="71" y="148"/>
                    </a:cubicBezTo>
                    <a:cubicBezTo>
                      <a:pt x="71" y="148"/>
                      <a:pt x="72" y="148"/>
                      <a:pt x="72" y="148"/>
                    </a:cubicBezTo>
                    <a:close/>
                    <a:moveTo>
                      <a:pt x="104" y="119"/>
                    </a:moveTo>
                    <a:cubicBezTo>
                      <a:pt x="104" y="119"/>
                      <a:pt x="104" y="119"/>
                      <a:pt x="104" y="119"/>
                    </a:cubicBezTo>
                    <a:cubicBezTo>
                      <a:pt x="104" y="119"/>
                      <a:pt x="104" y="119"/>
                      <a:pt x="104" y="119"/>
                    </a:cubicBezTo>
                    <a:cubicBezTo>
                      <a:pt x="104" y="119"/>
                      <a:pt x="104" y="119"/>
                      <a:pt x="104" y="119"/>
                    </a:cubicBezTo>
                    <a:cubicBezTo>
                      <a:pt x="104" y="119"/>
                      <a:pt x="104" y="119"/>
                      <a:pt x="104" y="11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5" name="Freeform 11">
                <a:extLst>
                  <a:ext uri="{FF2B5EF4-FFF2-40B4-BE49-F238E27FC236}">
                    <a16:creationId xmlns:a16="http://schemas.microsoft.com/office/drawing/2014/main" id="{DF73DB80-0278-1E2C-6A5E-C237C7DC92C1}"/>
                  </a:ext>
                </a:extLst>
              </p:cNvPr>
              <p:cNvSpPr>
                <a:spLocks noEditPoints="1"/>
              </p:cNvSpPr>
              <p:nvPr/>
            </p:nvSpPr>
            <p:spPr bwMode="auto">
              <a:xfrm>
                <a:off x="721" y="2053"/>
                <a:ext cx="151" cy="125"/>
              </a:xfrm>
              <a:custGeom>
                <a:avLst/>
                <a:gdLst>
                  <a:gd name="T0" fmla="*/ 1 w 170"/>
                  <a:gd name="T1" fmla="*/ 20 h 141"/>
                  <a:gd name="T2" fmla="*/ 8 w 170"/>
                  <a:gd name="T3" fmla="*/ 19 h 141"/>
                  <a:gd name="T4" fmla="*/ 15 w 170"/>
                  <a:gd name="T5" fmla="*/ 24 h 141"/>
                  <a:gd name="T6" fmla="*/ 21 w 170"/>
                  <a:gd name="T7" fmla="*/ 35 h 141"/>
                  <a:gd name="T8" fmla="*/ 30 w 170"/>
                  <a:gd name="T9" fmla="*/ 29 h 141"/>
                  <a:gd name="T10" fmla="*/ 38 w 170"/>
                  <a:gd name="T11" fmla="*/ 49 h 141"/>
                  <a:gd name="T12" fmla="*/ 47 w 170"/>
                  <a:gd name="T13" fmla="*/ 40 h 141"/>
                  <a:gd name="T14" fmla="*/ 49 w 170"/>
                  <a:gd name="T15" fmla="*/ 41 h 141"/>
                  <a:gd name="T16" fmla="*/ 45 w 170"/>
                  <a:gd name="T17" fmla="*/ 30 h 141"/>
                  <a:gd name="T18" fmla="*/ 73 w 170"/>
                  <a:gd name="T19" fmla="*/ 33 h 141"/>
                  <a:gd name="T20" fmla="*/ 97 w 170"/>
                  <a:gd name="T21" fmla="*/ 38 h 141"/>
                  <a:gd name="T22" fmla="*/ 65 w 170"/>
                  <a:gd name="T23" fmla="*/ 25 h 141"/>
                  <a:gd name="T24" fmla="*/ 53 w 170"/>
                  <a:gd name="T25" fmla="*/ 10 h 141"/>
                  <a:gd name="T26" fmla="*/ 4 w 170"/>
                  <a:gd name="T27" fmla="*/ 7 h 141"/>
                  <a:gd name="T28" fmla="*/ 39 w 170"/>
                  <a:gd name="T29" fmla="*/ 0 h 141"/>
                  <a:gd name="T30" fmla="*/ 154 w 170"/>
                  <a:gd name="T31" fmla="*/ 90 h 141"/>
                  <a:gd name="T32" fmla="*/ 76 w 170"/>
                  <a:gd name="T33" fmla="*/ 120 h 141"/>
                  <a:gd name="T34" fmla="*/ 152 w 170"/>
                  <a:gd name="T35" fmla="*/ 125 h 141"/>
                  <a:gd name="T36" fmla="*/ 155 w 170"/>
                  <a:gd name="T37" fmla="*/ 127 h 141"/>
                  <a:gd name="T38" fmla="*/ 114 w 170"/>
                  <a:gd name="T39" fmla="*/ 126 h 141"/>
                  <a:gd name="T40" fmla="*/ 105 w 170"/>
                  <a:gd name="T41" fmla="*/ 118 h 141"/>
                  <a:gd name="T42" fmla="*/ 69 w 170"/>
                  <a:gd name="T43" fmla="*/ 56 h 141"/>
                  <a:gd name="T44" fmla="*/ 81 w 170"/>
                  <a:gd name="T45" fmla="*/ 60 h 141"/>
                  <a:gd name="T46" fmla="*/ 130 w 170"/>
                  <a:gd name="T47" fmla="*/ 67 h 141"/>
                  <a:gd name="T48" fmla="*/ 85 w 170"/>
                  <a:gd name="T49" fmla="*/ 70 h 141"/>
                  <a:gd name="T50" fmla="*/ 90 w 170"/>
                  <a:gd name="T51" fmla="*/ 76 h 141"/>
                  <a:gd name="T52" fmla="*/ 83 w 170"/>
                  <a:gd name="T53" fmla="*/ 67 h 141"/>
                  <a:gd name="T54" fmla="*/ 61 w 170"/>
                  <a:gd name="T55" fmla="*/ 50 h 141"/>
                  <a:gd name="T56" fmla="*/ 61 w 170"/>
                  <a:gd name="T57" fmla="*/ 50 h 141"/>
                  <a:gd name="T58" fmla="*/ 18 w 170"/>
                  <a:gd name="T59" fmla="*/ 40 h 141"/>
                  <a:gd name="T60" fmla="*/ 150 w 170"/>
                  <a:gd name="T61" fmla="*/ 124 h 141"/>
                  <a:gd name="T62" fmla="*/ 149 w 170"/>
                  <a:gd name="T63" fmla="*/ 123 h 141"/>
                  <a:gd name="T64" fmla="*/ 133 w 170"/>
                  <a:gd name="T65" fmla="*/ 109 h 141"/>
                  <a:gd name="T66" fmla="*/ 97 w 170"/>
                  <a:gd name="T67" fmla="*/ 103 h 141"/>
                  <a:gd name="T68" fmla="*/ 97 w 170"/>
                  <a:gd name="T69" fmla="*/ 103 h 141"/>
                  <a:gd name="T70" fmla="*/ 39 w 170"/>
                  <a:gd name="T71" fmla="*/ 53 h 141"/>
                  <a:gd name="T72" fmla="*/ 101 w 170"/>
                  <a:gd name="T73" fmla="*/ 83 h 141"/>
                  <a:gd name="T74" fmla="*/ 100 w 170"/>
                  <a:gd name="T75" fmla="*/ 109 h 141"/>
                  <a:gd name="T76" fmla="*/ 100 w 170"/>
                  <a:gd name="T77" fmla="*/ 109 h 141"/>
                  <a:gd name="T78" fmla="*/ 120 w 170"/>
                  <a:gd name="T79" fmla="*/ 116 h 141"/>
                  <a:gd name="T80" fmla="*/ 129 w 170"/>
                  <a:gd name="T81" fmla="*/ 105 h 141"/>
                  <a:gd name="T82" fmla="*/ 126 w 170"/>
                  <a:gd name="T83" fmla="*/ 102 h 141"/>
                  <a:gd name="T84" fmla="*/ 81 w 170"/>
                  <a:gd name="T85" fmla="*/ 106 h 141"/>
                  <a:gd name="T86" fmla="*/ 66 w 170"/>
                  <a:gd name="T87" fmla="*/ 55 h 141"/>
                  <a:gd name="T88" fmla="*/ 114 w 170"/>
                  <a:gd name="T89" fmla="*/ 86 h 141"/>
                  <a:gd name="T90" fmla="*/ 112 w 170"/>
                  <a:gd name="T91" fmla="*/ 93 h 141"/>
                  <a:gd name="T92" fmla="*/ 28 w 170"/>
                  <a:gd name="T93" fmla="*/ 67 h 141"/>
                  <a:gd name="T94" fmla="*/ 28 w 170"/>
                  <a:gd name="T95" fmla="*/ 67 h 141"/>
                  <a:gd name="T96" fmla="*/ 86 w 170"/>
                  <a:gd name="T97" fmla="*/ 119 h 141"/>
                  <a:gd name="T98" fmla="*/ 126 w 170"/>
                  <a:gd name="T99" fmla="*/ 125 h 141"/>
                  <a:gd name="T100" fmla="*/ 122 w 170"/>
                  <a:gd name="T101" fmla="*/ 120 h 141"/>
                  <a:gd name="T102" fmla="*/ 82 w 170"/>
                  <a:gd name="T103" fmla="*/ 67 h 141"/>
                  <a:gd name="T104" fmla="*/ 63 w 170"/>
                  <a:gd name="T105" fmla="*/ 101 h 141"/>
                  <a:gd name="T106" fmla="*/ 55 w 170"/>
                  <a:gd name="T107" fmla="*/ 46 h 141"/>
                  <a:gd name="T108" fmla="*/ 58 w 170"/>
                  <a:gd name="T109" fmla="*/ 47 h 141"/>
                  <a:gd name="T110" fmla="*/ 20 w 170"/>
                  <a:gd name="T111" fmla="*/ 44 h 141"/>
                  <a:gd name="T112" fmla="*/ 21 w 170"/>
                  <a:gd name="T113" fmla="*/ 46 h 141"/>
                  <a:gd name="T114" fmla="*/ 21 w 170"/>
                  <a:gd name="T115" fmla="*/ 4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0" h="141">
                    <a:moveTo>
                      <a:pt x="15" y="56"/>
                    </a:moveTo>
                    <a:cubicBezTo>
                      <a:pt x="11" y="46"/>
                      <a:pt x="6" y="37"/>
                      <a:pt x="2" y="27"/>
                    </a:cubicBezTo>
                    <a:cubicBezTo>
                      <a:pt x="2" y="25"/>
                      <a:pt x="1" y="23"/>
                      <a:pt x="1" y="21"/>
                    </a:cubicBezTo>
                    <a:cubicBezTo>
                      <a:pt x="1" y="20"/>
                      <a:pt x="1" y="20"/>
                      <a:pt x="1" y="20"/>
                    </a:cubicBezTo>
                    <a:cubicBezTo>
                      <a:pt x="0" y="19"/>
                      <a:pt x="0" y="18"/>
                      <a:pt x="0" y="18"/>
                    </a:cubicBezTo>
                    <a:cubicBezTo>
                      <a:pt x="2" y="17"/>
                      <a:pt x="0" y="13"/>
                      <a:pt x="2" y="13"/>
                    </a:cubicBezTo>
                    <a:cubicBezTo>
                      <a:pt x="4" y="12"/>
                      <a:pt x="7" y="14"/>
                      <a:pt x="9" y="15"/>
                    </a:cubicBezTo>
                    <a:cubicBezTo>
                      <a:pt x="10" y="16"/>
                      <a:pt x="9" y="18"/>
                      <a:pt x="8" y="19"/>
                    </a:cubicBezTo>
                    <a:cubicBezTo>
                      <a:pt x="6" y="25"/>
                      <a:pt x="6" y="30"/>
                      <a:pt x="8" y="36"/>
                    </a:cubicBezTo>
                    <a:cubicBezTo>
                      <a:pt x="9" y="39"/>
                      <a:pt x="10" y="40"/>
                      <a:pt x="13" y="37"/>
                    </a:cubicBezTo>
                    <a:cubicBezTo>
                      <a:pt x="13" y="37"/>
                      <a:pt x="13" y="37"/>
                      <a:pt x="13" y="37"/>
                    </a:cubicBezTo>
                    <a:cubicBezTo>
                      <a:pt x="15" y="33"/>
                      <a:pt x="16" y="29"/>
                      <a:pt x="15" y="24"/>
                    </a:cubicBezTo>
                    <a:cubicBezTo>
                      <a:pt x="14" y="23"/>
                      <a:pt x="14" y="21"/>
                      <a:pt x="16" y="20"/>
                    </a:cubicBezTo>
                    <a:cubicBezTo>
                      <a:pt x="18" y="19"/>
                      <a:pt x="19" y="21"/>
                      <a:pt x="20" y="22"/>
                    </a:cubicBezTo>
                    <a:cubicBezTo>
                      <a:pt x="22" y="23"/>
                      <a:pt x="21" y="24"/>
                      <a:pt x="21" y="25"/>
                    </a:cubicBezTo>
                    <a:cubicBezTo>
                      <a:pt x="21" y="29"/>
                      <a:pt x="21" y="32"/>
                      <a:pt x="21" y="35"/>
                    </a:cubicBezTo>
                    <a:cubicBezTo>
                      <a:pt x="21" y="37"/>
                      <a:pt x="22" y="39"/>
                      <a:pt x="25" y="39"/>
                    </a:cubicBezTo>
                    <a:cubicBezTo>
                      <a:pt x="27" y="39"/>
                      <a:pt x="28" y="38"/>
                      <a:pt x="28" y="36"/>
                    </a:cubicBezTo>
                    <a:cubicBezTo>
                      <a:pt x="29" y="34"/>
                      <a:pt x="29" y="33"/>
                      <a:pt x="29" y="31"/>
                    </a:cubicBezTo>
                    <a:cubicBezTo>
                      <a:pt x="29" y="30"/>
                      <a:pt x="29" y="29"/>
                      <a:pt x="30" y="29"/>
                    </a:cubicBezTo>
                    <a:cubicBezTo>
                      <a:pt x="31" y="29"/>
                      <a:pt x="31" y="30"/>
                      <a:pt x="32" y="31"/>
                    </a:cubicBezTo>
                    <a:cubicBezTo>
                      <a:pt x="32" y="32"/>
                      <a:pt x="32" y="33"/>
                      <a:pt x="33" y="34"/>
                    </a:cubicBezTo>
                    <a:cubicBezTo>
                      <a:pt x="35" y="38"/>
                      <a:pt x="34" y="44"/>
                      <a:pt x="37" y="48"/>
                    </a:cubicBezTo>
                    <a:cubicBezTo>
                      <a:pt x="38" y="48"/>
                      <a:pt x="38" y="48"/>
                      <a:pt x="38" y="49"/>
                    </a:cubicBezTo>
                    <a:cubicBezTo>
                      <a:pt x="38" y="49"/>
                      <a:pt x="38" y="49"/>
                      <a:pt x="38" y="49"/>
                    </a:cubicBezTo>
                    <a:cubicBezTo>
                      <a:pt x="38" y="48"/>
                      <a:pt x="38" y="48"/>
                      <a:pt x="38" y="47"/>
                    </a:cubicBezTo>
                    <a:cubicBezTo>
                      <a:pt x="39" y="45"/>
                      <a:pt x="34" y="42"/>
                      <a:pt x="39" y="40"/>
                    </a:cubicBezTo>
                    <a:cubicBezTo>
                      <a:pt x="42" y="38"/>
                      <a:pt x="44" y="38"/>
                      <a:pt x="47" y="40"/>
                    </a:cubicBezTo>
                    <a:cubicBezTo>
                      <a:pt x="47" y="41"/>
                      <a:pt x="48" y="41"/>
                      <a:pt x="49" y="41"/>
                    </a:cubicBezTo>
                    <a:cubicBezTo>
                      <a:pt x="49" y="42"/>
                      <a:pt x="49" y="42"/>
                      <a:pt x="50" y="42"/>
                    </a:cubicBezTo>
                    <a:cubicBezTo>
                      <a:pt x="50" y="42"/>
                      <a:pt x="50" y="42"/>
                      <a:pt x="50" y="42"/>
                    </a:cubicBezTo>
                    <a:cubicBezTo>
                      <a:pt x="51" y="41"/>
                      <a:pt x="50" y="41"/>
                      <a:pt x="49" y="41"/>
                    </a:cubicBezTo>
                    <a:cubicBezTo>
                      <a:pt x="49" y="40"/>
                      <a:pt x="48" y="40"/>
                      <a:pt x="47" y="40"/>
                    </a:cubicBezTo>
                    <a:cubicBezTo>
                      <a:pt x="47" y="38"/>
                      <a:pt x="46" y="37"/>
                      <a:pt x="45" y="37"/>
                    </a:cubicBezTo>
                    <a:cubicBezTo>
                      <a:pt x="43" y="36"/>
                      <a:pt x="42" y="34"/>
                      <a:pt x="42" y="32"/>
                    </a:cubicBezTo>
                    <a:cubicBezTo>
                      <a:pt x="43" y="30"/>
                      <a:pt x="44" y="30"/>
                      <a:pt x="45" y="30"/>
                    </a:cubicBezTo>
                    <a:cubicBezTo>
                      <a:pt x="47" y="30"/>
                      <a:pt x="49" y="30"/>
                      <a:pt x="50" y="33"/>
                    </a:cubicBezTo>
                    <a:cubicBezTo>
                      <a:pt x="52" y="38"/>
                      <a:pt x="60" y="41"/>
                      <a:pt x="65" y="40"/>
                    </a:cubicBezTo>
                    <a:cubicBezTo>
                      <a:pt x="67" y="39"/>
                      <a:pt x="68" y="38"/>
                      <a:pt x="68" y="36"/>
                    </a:cubicBezTo>
                    <a:cubicBezTo>
                      <a:pt x="68" y="31"/>
                      <a:pt x="70" y="32"/>
                      <a:pt x="73" y="33"/>
                    </a:cubicBezTo>
                    <a:cubicBezTo>
                      <a:pt x="75" y="33"/>
                      <a:pt x="75" y="35"/>
                      <a:pt x="75" y="36"/>
                    </a:cubicBezTo>
                    <a:cubicBezTo>
                      <a:pt x="77" y="40"/>
                      <a:pt x="81" y="42"/>
                      <a:pt x="83" y="38"/>
                    </a:cubicBezTo>
                    <a:cubicBezTo>
                      <a:pt x="85" y="35"/>
                      <a:pt x="87" y="35"/>
                      <a:pt x="90" y="36"/>
                    </a:cubicBezTo>
                    <a:cubicBezTo>
                      <a:pt x="92" y="37"/>
                      <a:pt x="95" y="37"/>
                      <a:pt x="97" y="38"/>
                    </a:cubicBezTo>
                    <a:cubicBezTo>
                      <a:pt x="101" y="39"/>
                      <a:pt x="105" y="40"/>
                      <a:pt x="110" y="41"/>
                    </a:cubicBezTo>
                    <a:cubicBezTo>
                      <a:pt x="110" y="40"/>
                      <a:pt x="110" y="40"/>
                      <a:pt x="110" y="39"/>
                    </a:cubicBezTo>
                    <a:cubicBezTo>
                      <a:pt x="96" y="36"/>
                      <a:pt x="83" y="31"/>
                      <a:pt x="69" y="30"/>
                    </a:cubicBezTo>
                    <a:cubicBezTo>
                      <a:pt x="63" y="30"/>
                      <a:pt x="63" y="30"/>
                      <a:pt x="65" y="25"/>
                    </a:cubicBezTo>
                    <a:cubicBezTo>
                      <a:pt x="67" y="24"/>
                      <a:pt x="68" y="23"/>
                      <a:pt x="68" y="22"/>
                    </a:cubicBezTo>
                    <a:cubicBezTo>
                      <a:pt x="72" y="20"/>
                      <a:pt x="71" y="18"/>
                      <a:pt x="70" y="16"/>
                    </a:cubicBezTo>
                    <a:cubicBezTo>
                      <a:pt x="68" y="14"/>
                      <a:pt x="66" y="13"/>
                      <a:pt x="64" y="12"/>
                    </a:cubicBezTo>
                    <a:cubicBezTo>
                      <a:pt x="60" y="11"/>
                      <a:pt x="57" y="10"/>
                      <a:pt x="53" y="10"/>
                    </a:cubicBezTo>
                    <a:cubicBezTo>
                      <a:pt x="42" y="8"/>
                      <a:pt x="30" y="9"/>
                      <a:pt x="18" y="9"/>
                    </a:cubicBezTo>
                    <a:cubicBezTo>
                      <a:pt x="16" y="9"/>
                      <a:pt x="13" y="10"/>
                      <a:pt x="10" y="11"/>
                    </a:cubicBezTo>
                    <a:cubicBezTo>
                      <a:pt x="7" y="13"/>
                      <a:pt x="5" y="12"/>
                      <a:pt x="3" y="10"/>
                    </a:cubicBezTo>
                    <a:cubicBezTo>
                      <a:pt x="0" y="9"/>
                      <a:pt x="6" y="8"/>
                      <a:pt x="4" y="7"/>
                    </a:cubicBezTo>
                    <a:cubicBezTo>
                      <a:pt x="4" y="6"/>
                      <a:pt x="4" y="6"/>
                      <a:pt x="4" y="6"/>
                    </a:cubicBezTo>
                    <a:cubicBezTo>
                      <a:pt x="5" y="7"/>
                      <a:pt x="7" y="6"/>
                      <a:pt x="8" y="5"/>
                    </a:cubicBezTo>
                    <a:cubicBezTo>
                      <a:pt x="13" y="3"/>
                      <a:pt x="17" y="2"/>
                      <a:pt x="22" y="1"/>
                    </a:cubicBezTo>
                    <a:cubicBezTo>
                      <a:pt x="28" y="0"/>
                      <a:pt x="34" y="1"/>
                      <a:pt x="39" y="0"/>
                    </a:cubicBezTo>
                    <a:cubicBezTo>
                      <a:pt x="68" y="2"/>
                      <a:pt x="93" y="15"/>
                      <a:pt x="114" y="34"/>
                    </a:cubicBezTo>
                    <a:cubicBezTo>
                      <a:pt x="127" y="44"/>
                      <a:pt x="136" y="57"/>
                      <a:pt x="145" y="71"/>
                    </a:cubicBezTo>
                    <a:cubicBezTo>
                      <a:pt x="146" y="73"/>
                      <a:pt x="147" y="74"/>
                      <a:pt x="147" y="75"/>
                    </a:cubicBezTo>
                    <a:cubicBezTo>
                      <a:pt x="150" y="80"/>
                      <a:pt x="152" y="85"/>
                      <a:pt x="154" y="90"/>
                    </a:cubicBezTo>
                    <a:cubicBezTo>
                      <a:pt x="161" y="105"/>
                      <a:pt x="166" y="121"/>
                      <a:pt x="169" y="137"/>
                    </a:cubicBezTo>
                    <a:cubicBezTo>
                      <a:pt x="170" y="141"/>
                      <a:pt x="169" y="141"/>
                      <a:pt x="166" y="140"/>
                    </a:cubicBezTo>
                    <a:cubicBezTo>
                      <a:pt x="144" y="138"/>
                      <a:pt x="123" y="135"/>
                      <a:pt x="103" y="130"/>
                    </a:cubicBezTo>
                    <a:cubicBezTo>
                      <a:pt x="94" y="126"/>
                      <a:pt x="85" y="124"/>
                      <a:pt x="76" y="120"/>
                    </a:cubicBezTo>
                    <a:cubicBezTo>
                      <a:pt x="67" y="116"/>
                      <a:pt x="58" y="111"/>
                      <a:pt x="50" y="103"/>
                    </a:cubicBezTo>
                    <a:cubicBezTo>
                      <a:pt x="42" y="96"/>
                      <a:pt x="36" y="87"/>
                      <a:pt x="30" y="79"/>
                    </a:cubicBezTo>
                    <a:cubicBezTo>
                      <a:pt x="24" y="72"/>
                      <a:pt x="20" y="63"/>
                      <a:pt x="15" y="56"/>
                    </a:cubicBezTo>
                    <a:close/>
                    <a:moveTo>
                      <a:pt x="152" y="125"/>
                    </a:moveTo>
                    <a:cubicBezTo>
                      <a:pt x="152" y="125"/>
                      <a:pt x="152" y="125"/>
                      <a:pt x="152" y="125"/>
                    </a:cubicBezTo>
                    <a:cubicBezTo>
                      <a:pt x="152" y="125"/>
                      <a:pt x="152" y="125"/>
                      <a:pt x="152" y="125"/>
                    </a:cubicBezTo>
                    <a:cubicBezTo>
                      <a:pt x="153" y="125"/>
                      <a:pt x="153" y="126"/>
                      <a:pt x="153" y="126"/>
                    </a:cubicBezTo>
                    <a:cubicBezTo>
                      <a:pt x="153" y="127"/>
                      <a:pt x="153" y="128"/>
                      <a:pt x="155" y="127"/>
                    </a:cubicBezTo>
                    <a:cubicBezTo>
                      <a:pt x="155" y="127"/>
                      <a:pt x="155" y="127"/>
                      <a:pt x="155" y="127"/>
                    </a:cubicBezTo>
                    <a:cubicBezTo>
                      <a:pt x="155" y="126"/>
                      <a:pt x="154" y="126"/>
                      <a:pt x="153" y="126"/>
                    </a:cubicBezTo>
                    <a:cubicBezTo>
                      <a:pt x="153" y="126"/>
                      <a:pt x="153" y="125"/>
                      <a:pt x="152" y="125"/>
                    </a:cubicBezTo>
                    <a:close/>
                    <a:moveTo>
                      <a:pt x="114" y="126"/>
                    </a:moveTo>
                    <a:cubicBezTo>
                      <a:pt x="114" y="126"/>
                      <a:pt x="114" y="126"/>
                      <a:pt x="115" y="126"/>
                    </a:cubicBezTo>
                    <a:cubicBezTo>
                      <a:pt x="114" y="126"/>
                      <a:pt x="114" y="126"/>
                      <a:pt x="114" y="126"/>
                    </a:cubicBezTo>
                    <a:cubicBezTo>
                      <a:pt x="114" y="125"/>
                      <a:pt x="113" y="125"/>
                      <a:pt x="112" y="125"/>
                    </a:cubicBezTo>
                    <a:cubicBezTo>
                      <a:pt x="111" y="122"/>
                      <a:pt x="109" y="120"/>
                      <a:pt x="105" y="118"/>
                    </a:cubicBezTo>
                    <a:cubicBezTo>
                      <a:pt x="107" y="122"/>
                      <a:pt x="109" y="124"/>
                      <a:pt x="112" y="125"/>
                    </a:cubicBezTo>
                    <a:cubicBezTo>
                      <a:pt x="113" y="126"/>
                      <a:pt x="113" y="126"/>
                      <a:pt x="114" y="126"/>
                    </a:cubicBezTo>
                    <a:close/>
                    <a:moveTo>
                      <a:pt x="69" y="56"/>
                    </a:moveTo>
                    <a:cubicBezTo>
                      <a:pt x="69" y="56"/>
                      <a:pt x="69" y="56"/>
                      <a:pt x="69" y="56"/>
                    </a:cubicBezTo>
                    <a:cubicBezTo>
                      <a:pt x="69" y="56"/>
                      <a:pt x="69" y="56"/>
                      <a:pt x="69" y="56"/>
                    </a:cubicBezTo>
                    <a:cubicBezTo>
                      <a:pt x="69" y="57"/>
                      <a:pt x="70" y="58"/>
                      <a:pt x="71" y="58"/>
                    </a:cubicBezTo>
                    <a:cubicBezTo>
                      <a:pt x="72" y="60"/>
                      <a:pt x="76" y="63"/>
                      <a:pt x="76" y="62"/>
                    </a:cubicBezTo>
                    <a:cubicBezTo>
                      <a:pt x="77" y="59"/>
                      <a:pt x="79" y="60"/>
                      <a:pt x="81" y="60"/>
                    </a:cubicBezTo>
                    <a:cubicBezTo>
                      <a:pt x="85" y="59"/>
                      <a:pt x="90" y="59"/>
                      <a:pt x="95" y="60"/>
                    </a:cubicBezTo>
                    <a:cubicBezTo>
                      <a:pt x="105" y="60"/>
                      <a:pt x="114" y="62"/>
                      <a:pt x="124" y="66"/>
                    </a:cubicBezTo>
                    <a:cubicBezTo>
                      <a:pt x="126" y="67"/>
                      <a:pt x="128" y="68"/>
                      <a:pt x="131" y="68"/>
                    </a:cubicBezTo>
                    <a:cubicBezTo>
                      <a:pt x="131" y="67"/>
                      <a:pt x="130" y="67"/>
                      <a:pt x="130" y="67"/>
                    </a:cubicBezTo>
                    <a:cubicBezTo>
                      <a:pt x="114" y="60"/>
                      <a:pt x="97" y="57"/>
                      <a:pt x="79" y="58"/>
                    </a:cubicBezTo>
                    <a:cubicBezTo>
                      <a:pt x="76" y="59"/>
                      <a:pt x="74" y="59"/>
                      <a:pt x="71" y="58"/>
                    </a:cubicBezTo>
                    <a:cubicBezTo>
                      <a:pt x="71" y="57"/>
                      <a:pt x="70" y="56"/>
                      <a:pt x="69" y="56"/>
                    </a:cubicBezTo>
                    <a:close/>
                    <a:moveTo>
                      <a:pt x="85" y="70"/>
                    </a:moveTo>
                    <a:cubicBezTo>
                      <a:pt x="86" y="70"/>
                      <a:pt x="86" y="70"/>
                      <a:pt x="87" y="71"/>
                    </a:cubicBezTo>
                    <a:cubicBezTo>
                      <a:pt x="88" y="80"/>
                      <a:pt x="90" y="89"/>
                      <a:pt x="95" y="99"/>
                    </a:cubicBezTo>
                    <a:cubicBezTo>
                      <a:pt x="95" y="95"/>
                      <a:pt x="94" y="93"/>
                      <a:pt x="93" y="91"/>
                    </a:cubicBezTo>
                    <a:cubicBezTo>
                      <a:pt x="92" y="86"/>
                      <a:pt x="90" y="81"/>
                      <a:pt x="90" y="76"/>
                    </a:cubicBezTo>
                    <a:cubicBezTo>
                      <a:pt x="89" y="73"/>
                      <a:pt x="91" y="71"/>
                      <a:pt x="87" y="70"/>
                    </a:cubicBezTo>
                    <a:cubicBezTo>
                      <a:pt x="87" y="70"/>
                      <a:pt x="86" y="69"/>
                      <a:pt x="85" y="69"/>
                    </a:cubicBezTo>
                    <a:cubicBezTo>
                      <a:pt x="85" y="68"/>
                      <a:pt x="85" y="68"/>
                      <a:pt x="84" y="68"/>
                    </a:cubicBezTo>
                    <a:cubicBezTo>
                      <a:pt x="83" y="67"/>
                      <a:pt x="83" y="67"/>
                      <a:pt x="83" y="67"/>
                    </a:cubicBezTo>
                    <a:cubicBezTo>
                      <a:pt x="83" y="67"/>
                      <a:pt x="83" y="67"/>
                      <a:pt x="83" y="68"/>
                    </a:cubicBezTo>
                    <a:cubicBezTo>
                      <a:pt x="83" y="69"/>
                      <a:pt x="84" y="69"/>
                      <a:pt x="85" y="70"/>
                    </a:cubicBezTo>
                    <a:close/>
                    <a:moveTo>
                      <a:pt x="61" y="50"/>
                    </a:moveTo>
                    <a:cubicBezTo>
                      <a:pt x="61" y="50"/>
                      <a:pt x="61" y="50"/>
                      <a:pt x="61" y="50"/>
                    </a:cubicBezTo>
                    <a:cubicBezTo>
                      <a:pt x="61" y="50"/>
                      <a:pt x="61" y="50"/>
                      <a:pt x="61" y="50"/>
                    </a:cubicBezTo>
                    <a:cubicBezTo>
                      <a:pt x="62" y="51"/>
                      <a:pt x="62" y="52"/>
                      <a:pt x="63" y="52"/>
                    </a:cubicBezTo>
                    <a:cubicBezTo>
                      <a:pt x="63" y="52"/>
                      <a:pt x="63" y="52"/>
                      <a:pt x="63" y="52"/>
                    </a:cubicBezTo>
                    <a:cubicBezTo>
                      <a:pt x="63" y="51"/>
                      <a:pt x="62" y="50"/>
                      <a:pt x="61" y="50"/>
                    </a:cubicBezTo>
                    <a:close/>
                    <a:moveTo>
                      <a:pt x="18" y="40"/>
                    </a:moveTo>
                    <a:cubicBezTo>
                      <a:pt x="18" y="40"/>
                      <a:pt x="19" y="41"/>
                      <a:pt x="19" y="41"/>
                    </a:cubicBezTo>
                    <a:cubicBezTo>
                      <a:pt x="19" y="41"/>
                      <a:pt x="19" y="41"/>
                      <a:pt x="19" y="41"/>
                    </a:cubicBezTo>
                    <a:cubicBezTo>
                      <a:pt x="19" y="41"/>
                      <a:pt x="19" y="40"/>
                      <a:pt x="18" y="40"/>
                    </a:cubicBezTo>
                    <a:cubicBezTo>
                      <a:pt x="18" y="39"/>
                      <a:pt x="19" y="37"/>
                      <a:pt x="17" y="37"/>
                    </a:cubicBezTo>
                    <a:cubicBezTo>
                      <a:pt x="17" y="38"/>
                      <a:pt x="17" y="39"/>
                      <a:pt x="18" y="40"/>
                    </a:cubicBezTo>
                    <a:close/>
                    <a:moveTo>
                      <a:pt x="149" y="123"/>
                    </a:moveTo>
                    <a:cubicBezTo>
                      <a:pt x="150" y="123"/>
                      <a:pt x="150" y="123"/>
                      <a:pt x="150" y="124"/>
                    </a:cubicBezTo>
                    <a:cubicBezTo>
                      <a:pt x="150" y="123"/>
                      <a:pt x="150" y="123"/>
                      <a:pt x="150" y="123"/>
                    </a:cubicBezTo>
                    <a:cubicBezTo>
                      <a:pt x="149" y="122"/>
                      <a:pt x="149" y="121"/>
                      <a:pt x="148" y="121"/>
                    </a:cubicBezTo>
                    <a:cubicBezTo>
                      <a:pt x="147" y="121"/>
                      <a:pt x="147" y="121"/>
                      <a:pt x="147" y="121"/>
                    </a:cubicBezTo>
                    <a:cubicBezTo>
                      <a:pt x="147" y="123"/>
                      <a:pt x="148" y="123"/>
                      <a:pt x="149" y="123"/>
                    </a:cubicBezTo>
                    <a:close/>
                    <a:moveTo>
                      <a:pt x="133" y="109"/>
                    </a:moveTo>
                    <a:cubicBezTo>
                      <a:pt x="133" y="108"/>
                      <a:pt x="133" y="108"/>
                      <a:pt x="132" y="108"/>
                    </a:cubicBezTo>
                    <a:cubicBezTo>
                      <a:pt x="132" y="108"/>
                      <a:pt x="132" y="108"/>
                      <a:pt x="132" y="108"/>
                    </a:cubicBezTo>
                    <a:cubicBezTo>
                      <a:pt x="132" y="109"/>
                      <a:pt x="133" y="109"/>
                      <a:pt x="133" y="109"/>
                    </a:cubicBezTo>
                    <a:cubicBezTo>
                      <a:pt x="133" y="110"/>
                      <a:pt x="134" y="111"/>
                      <a:pt x="135" y="111"/>
                    </a:cubicBezTo>
                    <a:cubicBezTo>
                      <a:pt x="135" y="111"/>
                      <a:pt x="136" y="111"/>
                      <a:pt x="136" y="110"/>
                    </a:cubicBezTo>
                    <a:cubicBezTo>
                      <a:pt x="135" y="109"/>
                      <a:pt x="134" y="109"/>
                      <a:pt x="133" y="109"/>
                    </a:cubicBezTo>
                    <a:close/>
                    <a:moveTo>
                      <a:pt x="97" y="103"/>
                    </a:moveTo>
                    <a:cubicBezTo>
                      <a:pt x="97" y="104"/>
                      <a:pt x="96" y="106"/>
                      <a:pt x="98" y="106"/>
                    </a:cubicBezTo>
                    <a:cubicBezTo>
                      <a:pt x="99" y="105"/>
                      <a:pt x="98" y="104"/>
                      <a:pt x="97" y="103"/>
                    </a:cubicBezTo>
                    <a:cubicBezTo>
                      <a:pt x="97" y="102"/>
                      <a:pt x="97" y="100"/>
                      <a:pt x="95" y="99"/>
                    </a:cubicBezTo>
                    <a:cubicBezTo>
                      <a:pt x="95" y="101"/>
                      <a:pt x="95" y="102"/>
                      <a:pt x="97" y="103"/>
                    </a:cubicBezTo>
                    <a:close/>
                    <a:moveTo>
                      <a:pt x="39" y="53"/>
                    </a:moveTo>
                    <a:cubicBezTo>
                      <a:pt x="39" y="52"/>
                      <a:pt x="39" y="52"/>
                      <a:pt x="39" y="51"/>
                    </a:cubicBezTo>
                    <a:cubicBezTo>
                      <a:pt x="39" y="51"/>
                      <a:pt x="39" y="51"/>
                      <a:pt x="39" y="51"/>
                    </a:cubicBezTo>
                    <a:cubicBezTo>
                      <a:pt x="38" y="52"/>
                      <a:pt x="39" y="53"/>
                      <a:pt x="39" y="53"/>
                    </a:cubicBezTo>
                    <a:cubicBezTo>
                      <a:pt x="40" y="54"/>
                      <a:pt x="39" y="56"/>
                      <a:pt x="41" y="57"/>
                    </a:cubicBezTo>
                    <a:cubicBezTo>
                      <a:pt x="42" y="55"/>
                      <a:pt x="42" y="54"/>
                      <a:pt x="39" y="53"/>
                    </a:cubicBezTo>
                    <a:close/>
                    <a:moveTo>
                      <a:pt x="98" y="79"/>
                    </a:moveTo>
                    <a:cubicBezTo>
                      <a:pt x="98" y="81"/>
                      <a:pt x="99" y="82"/>
                      <a:pt x="101" y="83"/>
                    </a:cubicBezTo>
                    <a:cubicBezTo>
                      <a:pt x="101" y="80"/>
                      <a:pt x="100" y="79"/>
                      <a:pt x="98" y="79"/>
                    </a:cubicBezTo>
                    <a:cubicBezTo>
                      <a:pt x="96" y="77"/>
                      <a:pt x="95" y="75"/>
                      <a:pt x="92" y="74"/>
                    </a:cubicBezTo>
                    <a:cubicBezTo>
                      <a:pt x="93" y="77"/>
                      <a:pt x="95" y="79"/>
                      <a:pt x="98" y="79"/>
                    </a:cubicBezTo>
                    <a:close/>
                    <a:moveTo>
                      <a:pt x="100" y="109"/>
                    </a:moveTo>
                    <a:cubicBezTo>
                      <a:pt x="100" y="109"/>
                      <a:pt x="99" y="108"/>
                      <a:pt x="99" y="108"/>
                    </a:cubicBezTo>
                    <a:cubicBezTo>
                      <a:pt x="99" y="108"/>
                      <a:pt x="100" y="109"/>
                      <a:pt x="100" y="109"/>
                    </a:cubicBezTo>
                    <a:cubicBezTo>
                      <a:pt x="100" y="112"/>
                      <a:pt x="102" y="114"/>
                      <a:pt x="104" y="116"/>
                    </a:cubicBezTo>
                    <a:cubicBezTo>
                      <a:pt x="103" y="113"/>
                      <a:pt x="103" y="110"/>
                      <a:pt x="100" y="109"/>
                    </a:cubicBezTo>
                    <a:close/>
                    <a:moveTo>
                      <a:pt x="126" y="102"/>
                    </a:moveTo>
                    <a:cubicBezTo>
                      <a:pt x="125" y="101"/>
                      <a:pt x="124" y="99"/>
                      <a:pt x="122" y="99"/>
                    </a:cubicBezTo>
                    <a:cubicBezTo>
                      <a:pt x="121" y="96"/>
                      <a:pt x="117" y="95"/>
                      <a:pt x="114" y="92"/>
                    </a:cubicBezTo>
                    <a:cubicBezTo>
                      <a:pt x="116" y="101"/>
                      <a:pt x="116" y="109"/>
                      <a:pt x="120" y="116"/>
                    </a:cubicBezTo>
                    <a:cubicBezTo>
                      <a:pt x="119" y="110"/>
                      <a:pt x="117" y="104"/>
                      <a:pt x="117" y="97"/>
                    </a:cubicBezTo>
                    <a:cubicBezTo>
                      <a:pt x="119" y="98"/>
                      <a:pt x="120" y="99"/>
                      <a:pt x="122" y="99"/>
                    </a:cubicBezTo>
                    <a:cubicBezTo>
                      <a:pt x="122" y="102"/>
                      <a:pt x="124" y="102"/>
                      <a:pt x="126" y="102"/>
                    </a:cubicBezTo>
                    <a:cubicBezTo>
                      <a:pt x="126" y="104"/>
                      <a:pt x="127" y="106"/>
                      <a:pt x="129" y="105"/>
                    </a:cubicBezTo>
                    <a:cubicBezTo>
                      <a:pt x="137" y="102"/>
                      <a:pt x="145" y="103"/>
                      <a:pt x="153" y="103"/>
                    </a:cubicBezTo>
                    <a:cubicBezTo>
                      <a:pt x="154" y="103"/>
                      <a:pt x="155" y="104"/>
                      <a:pt x="156" y="101"/>
                    </a:cubicBezTo>
                    <a:cubicBezTo>
                      <a:pt x="151" y="101"/>
                      <a:pt x="147" y="101"/>
                      <a:pt x="142" y="101"/>
                    </a:cubicBezTo>
                    <a:cubicBezTo>
                      <a:pt x="137" y="102"/>
                      <a:pt x="131" y="104"/>
                      <a:pt x="126" y="102"/>
                    </a:cubicBezTo>
                    <a:close/>
                    <a:moveTo>
                      <a:pt x="66" y="55"/>
                    </a:moveTo>
                    <a:cubicBezTo>
                      <a:pt x="65" y="57"/>
                      <a:pt x="65" y="59"/>
                      <a:pt x="66" y="60"/>
                    </a:cubicBezTo>
                    <a:cubicBezTo>
                      <a:pt x="69" y="71"/>
                      <a:pt x="72" y="81"/>
                      <a:pt x="75" y="92"/>
                    </a:cubicBezTo>
                    <a:cubicBezTo>
                      <a:pt x="76" y="97"/>
                      <a:pt x="79" y="101"/>
                      <a:pt x="81" y="106"/>
                    </a:cubicBezTo>
                    <a:cubicBezTo>
                      <a:pt x="82" y="104"/>
                      <a:pt x="81" y="103"/>
                      <a:pt x="81" y="102"/>
                    </a:cubicBezTo>
                    <a:cubicBezTo>
                      <a:pt x="74" y="87"/>
                      <a:pt x="70" y="71"/>
                      <a:pt x="66" y="55"/>
                    </a:cubicBezTo>
                    <a:cubicBezTo>
                      <a:pt x="66" y="55"/>
                      <a:pt x="67" y="55"/>
                      <a:pt x="67" y="55"/>
                    </a:cubicBezTo>
                    <a:cubicBezTo>
                      <a:pt x="66" y="55"/>
                      <a:pt x="66" y="55"/>
                      <a:pt x="66" y="55"/>
                    </a:cubicBezTo>
                    <a:close/>
                    <a:moveTo>
                      <a:pt x="112" y="93"/>
                    </a:moveTo>
                    <a:cubicBezTo>
                      <a:pt x="113" y="91"/>
                      <a:pt x="112" y="90"/>
                      <a:pt x="112" y="90"/>
                    </a:cubicBezTo>
                    <a:cubicBezTo>
                      <a:pt x="111" y="89"/>
                      <a:pt x="109" y="88"/>
                      <a:pt x="110" y="87"/>
                    </a:cubicBezTo>
                    <a:cubicBezTo>
                      <a:pt x="111" y="85"/>
                      <a:pt x="113" y="86"/>
                      <a:pt x="114" y="86"/>
                    </a:cubicBezTo>
                    <a:cubicBezTo>
                      <a:pt x="115" y="86"/>
                      <a:pt x="116" y="86"/>
                      <a:pt x="117" y="86"/>
                    </a:cubicBezTo>
                    <a:cubicBezTo>
                      <a:pt x="127" y="86"/>
                      <a:pt x="137" y="86"/>
                      <a:pt x="147" y="86"/>
                    </a:cubicBezTo>
                    <a:cubicBezTo>
                      <a:pt x="132" y="83"/>
                      <a:pt x="118" y="84"/>
                      <a:pt x="103" y="85"/>
                    </a:cubicBezTo>
                    <a:cubicBezTo>
                      <a:pt x="107" y="88"/>
                      <a:pt x="109" y="90"/>
                      <a:pt x="112" y="93"/>
                    </a:cubicBezTo>
                    <a:close/>
                    <a:moveTo>
                      <a:pt x="42" y="58"/>
                    </a:moveTo>
                    <a:cubicBezTo>
                      <a:pt x="42" y="65"/>
                      <a:pt x="56" y="93"/>
                      <a:pt x="61" y="95"/>
                    </a:cubicBezTo>
                    <a:cubicBezTo>
                      <a:pt x="53" y="84"/>
                      <a:pt x="48" y="71"/>
                      <a:pt x="42" y="58"/>
                    </a:cubicBezTo>
                    <a:close/>
                    <a:moveTo>
                      <a:pt x="28" y="67"/>
                    </a:moveTo>
                    <a:cubicBezTo>
                      <a:pt x="28" y="67"/>
                      <a:pt x="28" y="67"/>
                      <a:pt x="29" y="67"/>
                    </a:cubicBezTo>
                    <a:cubicBezTo>
                      <a:pt x="27" y="62"/>
                      <a:pt x="26" y="57"/>
                      <a:pt x="24" y="52"/>
                    </a:cubicBezTo>
                    <a:cubicBezTo>
                      <a:pt x="23" y="53"/>
                      <a:pt x="23" y="53"/>
                      <a:pt x="22" y="53"/>
                    </a:cubicBezTo>
                    <a:cubicBezTo>
                      <a:pt x="24" y="58"/>
                      <a:pt x="26" y="62"/>
                      <a:pt x="28" y="67"/>
                    </a:cubicBezTo>
                    <a:close/>
                    <a:moveTo>
                      <a:pt x="86" y="119"/>
                    </a:moveTo>
                    <a:cubicBezTo>
                      <a:pt x="87" y="119"/>
                      <a:pt x="87" y="119"/>
                      <a:pt x="87" y="118"/>
                    </a:cubicBezTo>
                    <a:cubicBezTo>
                      <a:pt x="86" y="115"/>
                      <a:pt x="84" y="111"/>
                      <a:pt x="83" y="107"/>
                    </a:cubicBezTo>
                    <a:cubicBezTo>
                      <a:pt x="82" y="112"/>
                      <a:pt x="84" y="115"/>
                      <a:pt x="86" y="119"/>
                    </a:cubicBezTo>
                    <a:close/>
                    <a:moveTo>
                      <a:pt x="139" y="113"/>
                    </a:moveTo>
                    <a:cubicBezTo>
                      <a:pt x="140" y="117"/>
                      <a:pt x="142" y="119"/>
                      <a:pt x="146" y="120"/>
                    </a:cubicBezTo>
                    <a:cubicBezTo>
                      <a:pt x="144" y="117"/>
                      <a:pt x="142" y="115"/>
                      <a:pt x="139" y="113"/>
                    </a:cubicBezTo>
                    <a:close/>
                    <a:moveTo>
                      <a:pt x="126" y="125"/>
                    </a:moveTo>
                    <a:cubicBezTo>
                      <a:pt x="128" y="130"/>
                      <a:pt x="128" y="130"/>
                      <a:pt x="131" y="130"/>
                    </a:cubicBezTo>
                    <a:cubicBezTo>
                      <a:pt x="129" y="128"/>
                      <a:pt x="127" y="127"/>
                      <a:pt x="126" y="125"/>
                    </a:cubicBezTo>
                    <a:close/>
                    <a:moveTo>
                      <a:pt x="124" y="124"/>
                    </a:moveTo>
                    <a:cubicBezTo>
                      <a:pt x="125" y="122"/>
                      <a:pt x="124" y="121"/>
                      <a:pt x="122" y="120"/>
                    </a:cubicBezTo>
                    <a:cubicBezTo>
                      <a:pt x="122" y="122"/>
                      <a:pt x="122" y="123"/>
                      <a:pt x="124" y="124"/>
                    </a:cubicBezTo>
                    <a:close/>
                    <a:moveTo>
                      <a:pt x="82" y="67"/>
                    </a:moveTo>
                    <a:cubicBezTo>
                      <a:pt x="81" y="64"/>
                      <a:pt x="80" y="63"/>
                      <a:pt x="78" y="63"/>
                    </a:cubicBezTo>
                    <a:cubicBezTo>
                      <a:pt x="78" y="65"/>
                      <a:pt x="79" y="66"/>
                      <a:pt x="82" y="67"/>
                    </a:cubicBezTo>
                    <a:close/>
                    <a:moveTo>
                      <a:pt x="63" y="101"/>
                    </a:moveTo>
                    <a:cubicBezTo>
                      <a:pt x="64" y="99"/>
                      <a:pt x="63" y="98"/>
                      <a:pt x="62" y="98"/>
                    </a:cubicBezTo>
                    <a:cubicBezTo>
                      <a:pt x="62" y="98"/>
                      <a:pt x="61" y="98"/>
                      <a:pt x="61" y="98"/>
                    </a:cubicBezTo>
                    <a:cubicBezTo>
                      <a:pt x="61" y="99"/>
                      <a:pt x="61" y="100"/>
                      <a:pt x="63" y="101"/>
                    </a:cubicBezTo>
                    <a:close/>
                    <a:moveTo>
                      <a:pt x="55" y="45"/>
                    </a:moveTo>
                    <a:cubicBezTo>
                      <a:pt x="55" y="45"/>
                      <a:pt x="55" y="44"/>
                      <a:pt x="54" y="44"/>
                    </a:cubicBezTo>
                    <a:cubicBezTo>
                      <a:pt x="53" y="44"/>
                      <a:pt x="53" y="44"/>
                      <a:pt x="53" y="45"/>
                    </a:cubicBezTo>
                    <a:cubicBezTo>
                      <a:pt x="53" y="46"/>
                      <a:pt x="54" y="46"/>
                      <a:pt x="55" y="46"/>
                    </a:cubicBezTo>
                    <a:cubicBezTo>
                      <a:pt x="55" y="46"/>
                      <a:pt x="55" y="46"/>
                      <a:pt x="55" y="45"/>
                    </a:cubicBezTo>
                    <a:close/>
                    <a:moveTo>
                      <a:pt x="57" y="48"/>
                    </a:moveTo>
                    <a:cubicBezTo>
                      <a:pt x="58" y="48"/>
                      <a:pt x="58" y="48"/>
                      <a:pt x="58" y="48"/>
                    </a:cubicBezTo>
                    <a:cubicBezTo>
                      <a:pt x="58" y="48"/>
                      <a:pt x="58" y="47"/>
                      <a:pt x="58" y="47"/>
                    </a:cubicBezTo>
                    <a:cubicBezTo>
                      <a:pt x="58" y="47"/>
                      <a:pt x="57" y="47"/>
                      <a:pt x="57" y="47"/>
                    </a:cubicBezTo>
                    <a:cubicBezTo>
                      <a:pt x="57" y="48"/>
                      <a:pt x="57" y="48"/>
                      <a:pt x="57" y="48"/>
                    </a:cubicBezTo>
                    <a:close/>
                    <a:moveTo>
                      <a:pt x="20" y="43"/>
                    </a:moveTo>
                    <a:cubicBezTo>
                      <a:pt x="20" y="43"/>
                      <a:pt x="19" y="44"/>
                      <a:pt x="20" y="44"/>
                    </a:cubicBezTo>
                    <a:cubicBezTo>
                      <a:pt x="20" y="44"/>
                      <a:pt x="20" y="44"/>
                      <a:pt x="20" y="44"/>
                    </a:cubicBezTo>
                    <a:cubicBezTo>
                      <a:pt x="20" y="44"/>
                      <a:pt x="20" y="43"/>
                      <a:pt x="20" y="43"/>
                    </a:cubicBezTo>
                    <a:cubicBezTo>
                      <a:pt x="20" y="43"/>
                      <a:pt x="20" y="43"/>
                      <a:pt x="20" y="43"/>
                    </a:cubicBezTo>
                    <a:close/>
                    <a:moveTo>
                      <a:pt x="21" y="46"/>
                    </a:moveTo>
                    <a:cubicBezTo>
                      <a:pt x="21" y="46"/>
                      <a:pt x="21" y="46"/>
                      <a:pt x="21" y="46"/>
                    </a:cubicBezTo>
                    <a:cubicBezTo>
                      <a:pt x="21" y="46"/>
                      <a:pt x="21" y="46"/>
                      <a:pt x="20" y="46"/>
                    </a:cubicBezTo>
                    <a:cubicBezTo>
                      <a:pt x="21" y="47"/>
                      <a:pt x="21" y="47"/>
                      <a:pt x="21" y="47"/>
                    </a:cubicBezTo>
                    <a:cubicBezTo>
                      <a:pt x="21" y="47"/>
                      <a:pt x="21" y="47"/>
                      <a:pt x="21" y="46"/>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6" name="Freeform 12">
                <a:extLst>
                  <a:ext uri="{FF2B5EF4-FFF2-40B4-BE49-F238E27FC236}">
                    <a16:creationId xmlns:a16="http://schemas.microsoft.com/office/drawing/2014/main" id="{519EC318-77E3-CDEE-5B6B-FB32A6E04154}"/>
                  </a:ext>
                </a:extLst>
              </p:cNvPr>
              <p:cNvSpPr>
                <a:spLocks/>
              </p:cNvSpPr>
              <p:nvPr/>
            </p:nvSpPr>
            <p:spPr bwMode="auto">
              <a:xfrm>
                <a:off x="506" y="2054"/>
                <a:ext cx="107" cy="104"/>
              </a:xfrm>
              <a:custGeom>
                <a:avLst/>
                <a:gdLst>
                  <a:gd name="T0" fmla="*/ 4 w 121"/>
                  <a:gd name="T1" fmla="*/ 19 h 117"/>
                  <a:gd name="T2" fmla="*/ 10 w 121"/>
                  <a:gd name="T3" fmla="*/ 12 h 117"/>
                  <a:gd name="T4" fmla="*/ 18 w 121"/>
                  <a:gd name="T5" fmla="*/ 13 h 117"/>
                  <a:gd name="T6" fmla="*/ 44 w 121"/>
                  <a:gd name="T7" fmla="*/ 16 h 117"/>
                  <a:gd name="T8" fmla="*/ 51 w 121"/>
                  <a:gd name="T9" fmla="*/ 20 h 117"/>
                  <a:gd name="T10" fmla="*/ 51 w 121"/>
                  <a:gd name="T11" fmla="*/ 3 h 117"/>
                  <a:gd name="T12" fmla="*/ 53 w 121"/>
                  <a:gd name="T13" fmla="*/ 9 h 117"/>
                  <a:gd name="T14" fmla="*/ 54 w 121"/>
                  <a:gd name="T15" fmla="*/ 15 h 117"/>
                  <a:gd name="T16" fmla="*/ 55 w 121"/>
                  <a:gd name="T17" fmla="*/ 9 h 117"/>
                  <a:gd name="T18" fmla="*/ 53 w 121"/>
                  <a:gd name="T19" fmla="*/ 1 h 117"/>
                  <a:gd name="T20" fmla="*/ 60 w 121"/>
                  <a:gd name="T21" fmla="*/ 1 h 117"/>
                  <a:gd name="T22" fmla="*/ 57 w 121"/>
                  <a:gd name="T23" fmla="*/ 4 h 117"/>
                  <a:gd name="T24" fmla="*/ 68 w 121"/>
                  <a:gd name="T25" fmla="*/ 17 h 117"/>
                  <a:gd name="T26" fmla="*/ 73 w 121"/>
                  <a:gd name="T27" fmla="*/ 17 h 117"/>
                  <a:gd name="T28" fmla="*/ 76 w 121"/>
                  <a:gd name="T29" fmla="*/ 14 h 117"/>
                  <a:gd name="T30" fmla="*/ 78 w 121"/>
                  <a:gd name="T31" fmla="*/ 18 h 117"/>
                  <a:gd name="T32" fmla="*/ 70 w 121"/>
                  <a:gd name="T33" fmla="*/ 19 h 117"/>
                  <a:gd name="T34" fmla="*/ 81 w 121"/>
                  <a:gd name="T35" fmla="*/ 50 h 117"/>
                  <a:gd name="T36" fmla="*/ 85 w 121"/>
                  <a:gd name="T37" fmla="*/ 51 h 117"/>
                  <a:gd name="T38" fmla="*/ 102 w 121"/>
                  <a:gd name="T39" fmla="*/ 41 h 117"/>
                  <a:gd name="T40" fmla="*/ 119 w 121"/>
                  <a:gd name="T41" fmla="*/ 36 h 117"/>
                  <a:gd name="T42" fmla="*/ 120 w 121"/>
                  <a:gd name="T43" fmla="*/ 37 h 117"/>
                  <a:gd name="T44" fmla="*/ 116 w 121"/>
                  <a:gd name="T45" fmla="*/ 56 h 117"/>
                  <a:gd name="T46" fmla="*/ 103 w 121"/>
                  <a:gd name="T47" fmla="*/ 65 h 117"/>
                  <a:gd name="T48" fmla="*/ 84 w 121"/>
                  <a:gd name="T49" fmla="*/ 77 h 117"/>
                  <a:gd name="T50" fmla="*/ 62 w 121"/>
                  <a:gd name="T51" fmla="*/ 116 h 117"/>
                  <a:gd name="T52" fmla="*/ 60 w 121"/>
                  <a:gd name="T53" fmla="*/ 117 h 117"/>
                  <a:gd name="T54" fmla="*/ 18 w 121"/>
                  <a:gd name="T55" fmla="*/ 88 h 117"/>
                  <a:gd name="T56" fmla="*/ 2 w 121"/>
                  <a:gd name="T57" fmla="*/ 53 h 117"/>
                  <a:gd name="T58" fmla="*/ 3 w 121"/>
                  <a:gd name="T59" fmla="*/ 24 h 117"/>
                  <a:gd name="T60" fmla="*/ 4 w 121"/>
                  <a:gd name="T6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17">
                    <a:moveTo>
                      <a:pt x="4" y="19"/>
                    </a:moveTo>
                    <a:cubicBezTo>
                      <a:pt x="5" y="16"/>
                      <a:pt x="8" y="14"/>
                      <a:pt x="10" y="12"/>
                    </a:cubicBezTo>
                    <a:cubicBezTo>
                      <a:pt x="13" y="12"/>
                      <a:pt x="15" y="12"/>
                      <a:pt x="18" y="13"/>
                    </a:cubicBezTo>
                    <a:cubicBezTo>
                      <a:pt x="27" y="14"/>
                      <a:pt x="35" y="15"/>
                      <a:pt x="44" y="16"/>
                    </a:cubicBezTo>
                    <a:cubicBezTo>
                      <a:pt x="48" y="16"/>
                      <a:pt x="50" y="16"/>
                      <a:pt x="51" y="20"/>
                    </a:cubicBezTo>
                    <a:cubicBezTo>
                      <a:pt x="51" y="15"/>
                      <a:pt x="51" y="9"/>
                      <a:pt x="51" y="3"/>
                    </a:cubicBezTo>
                    <a:cubicBezTo>
                      <a:pt x="53" y="5"/>
                      <a:pt x="52" y="7"/>
                      <a:pt x="53" y="9"/>
                    </a:cubicBezTo>
                    <a:cubicBezTo>
                      <a:pt x="53" y="11"/>
                      <a:pt x="51" y="15"/>
                      <a:pt x="54" y="15"/>
                    </a:cubicBezTo>
                    <a:cubicBezTo>
                      <a:pt x="57" y="15"/>
                      <a:pt x="55" y="11"/>
                      <a:pt x="55" y="9"/>
                    </a:cubicBezTo>
                    <a:cubicBezTo>
                      <a:pt x="56" y="6"/>
                      <a:pt x="57" y="2"/>
                      <a:pt x="53" y="1"/>
                    </a:cubicBezTo>
                    <a:cubicBezTo>
                      <a:pt x="55" y="1"/>
                      <a:pt x="58" y="0"/>
                      <a:pt x="60" y="1"/>
                    </a:cubicBezTo>
                    <a:cubicBezTo>
                      <a:pt x="59" y="2"/>
                      <a:pt x="58" y="2"/>
                      <a:pt x="57" y="4"/>
                    </a:cubicBezTo>
                    <a:cubicBezTo>
                      <a:pt x="56" y="16"/>
                      <a:pt x="56" y="17"/>
                      <a:pt x="68" y="17"/>
                    </a:cubicBezTo>
                    <a:cubicBezTo>
                      <a:pt x="70" y="17"/>
                      <a:pt x="71" y="17"/>
                      <a:pt x="73" y="17"/>
                    </a:cubicBezTo>
                    <a:cubicBezTo>
                      <a:pt x="75" y="17"/>
                      <a:pt x="76" y="16"/>
                      <a:pt x="76" y="14"/>
                    </a:cubicBezTo>
                    <a:cubicBezTo>
                      <a:pt x="76" y="15"/>
                      <a:pt x="77" y="16"/>
                      <a:pt x="78" y="18"/>
                    </a:cubicBezTo>
                    <a:cubicBezTo>
                      <a:pt x="75" y="18"/>
                      <a:pt x="73" y="17"/>
                      <a:pt x="70" y="19"/>
                    </a:cubicBezTo>
                    <a:cubicBezTo>
                      <a:pt x="76" y="28"/>
                      <a:pt x="79" y="39"/>
                      <a:pt x="81" y="50"/>
                    </a:cubicBezTo>
                    <a:cubicBezTo>
                      <a:pt x="82" y="54"/>
                      <a:pt x="83" y="53"/>
                      <a:pt x="85" y="51"/>
                    </a:cubicBezTo>
                    <a:cubicBezTo>
                      <a:pt x="90" y="47"/>
                      <a:pt x="96" y="44"/>
                      <a:pt x="102" y="41"/>
                    </a:cubicBezTo>
                    <a:cubicBezTo>
                      <a:pt x="108" y="39"/>
                      <a:pt x="114" y="39"/>
                      <a:pt x="119" y="36"/>
                    </a:cubicBezTo>
                    <a:cubicBezTo>
                      <a:pt x="119" y="36"/>
                      <a:pt x="120" y="36"/>
                      <a:pt x="120" y="37"/>
                    </a:cubicBezTo>
                    <a:cubicBezTo>
                      <a:pt x="121" y="44"/>
                      <a:pt x="118" y="50"/>
                      <a:pt x="116" y="56"/>
                    </a:cubicBezTo>
                    <a:cubicBezTo>
                      <a:pt x="113" y="61"/>
                      <a:pt x="111" y="66"/>
                      <a:pt x="103" y="65"/>
                    </a:cubicBezTo>
                    <a:cubicBezTo>
                      <a:pt x="95" y="66"/>
                      <a:pt x="89" y="70"/>
                      <a:pt x="84" y="77"/>
                    </a:cubicBezTo>
                    <a:cubicBezTo>
                      <a:pt x="75" y="89"/>
                      <a:pt x="69" y="103"/>
                      <a:pt x="62" y="116"/>
                    </a:cubicBezTo>
                    <a:cubicBezTo>
                      <a:pt x="61" y="116"/>
                      <a:pt x="61" y="117"/>
                      <a:pt x="60" y="117"/>
                    </a:cubicBezTo>
                    <a:cubicBezTo>
                      <a:pt x="44" y="111"/>
                      <a:pt x="30" y="100"/>
                      <a:pt x="18" y="88"/>
                    </a:cubicBezTo>
                    <a:cubicBezTo>
                      <a:pt x="8" y="78"/>
                      <a:pt x="4" y="66"/>
                      <a:pt x="2" y="53"/>
                    </a:cubicBezTo>
                    <a:cubicBezTo>
                      <a:pt x="0" y="43"/>
                      <a:pt x="2" y="33"/>
                      <a:pt x="3" y="24"/>
                    </a:cubicBezTo>
                    <a:cubicBezTo>
                      <a:pt x="4" y="22"/>
                      <a:pt x="4" y="21"/>
                      <a:pt x="4" y="19"/>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7" name="Freeform 13">
                <a:extLst>
                  <a:ext uri="{FF2B5EF4-FFF2-40B4-BE49-F238E27FC236}">
                    <a16:creationId xmlns:a16="http://schemas.microsoft.com/office/drawing/2014/main" id="{B9EB5F5B-0AC4-D58B-5F66-56B9942FE667}"/>
                  </a:ext>
                </a:extLst>
              </p:cNvPr>
              <p:cNvSpPr>
                <a:spLocks noEditPoints="1"/>
              </p:cNvSpPr>
              <p:nvPr/>
            </p:nvSpPr>
            <p:spPr bwMode="auto">
              <a:xfrm>
                <a:off x="792" y="1860"/>
                <a:ext cx="63" cy="137"/>
              </a:xfrm>
              <a:custGeom>
                <a:avLst/>
                <a:gdLst>
                  <a:gd name="T0" fmla="*/ 22 w 71"/>
                  <a:gd name="T1" fmla="*/ 152 h 155"/>
                  <a:gd name="T2" fmla="*/ 33 w 71"/>
                  <a:gd name="T3" fmla="*/ 104 h 155"/>
                  <a:gd name="T4" fmla="*/ 45 w 71"/>
                  <a:gd name="T5" fmla="*/ 58 h 155"/>
                  <a:gd name="T6" fmla="*/ 41 w 71"/>
                  <a:gd name="T7" fmla="*/ 57 h 155"/>
                  <a:gd name="T8" fmla="*/ 49 w 71"/>
                  <a:gd name="T9" fmla="*/ 36 h 155"/>
                  <a:gd name="T10" fmla="*/ 46 w 71"/>
                  <a:gd name="T11" fmla="*/ 17 h 155"/>
                  <a:gd name="T12" fmla="*/ 38 w 71"/>
                  <a:gd name="T13" fmla="*/ 49 h 155"/>
                  <a:gd name="T14" fmla="*/ 32 w 71"/>
                  <a:gd name="T15" fmla="*/ 68 h 155"/>
                  <a:gd name="T16" fmla="*/ 35 w 71"/>
                  <a:gd name="T17" fmla="*/ 86 h 155"/>
                  <a:gd name="T18" fmla="*/ 25 w 71"/>
                  <a:gd name="T19" fmla="*/ 124 h 155"/>
                  <a:gd name="T20" fmla="*/ 19 w 71"/>
                  <a:gd name="T21" fmla="*/ 155 h 155"/>
                  <a:gd name="T22" fmla="*/ 10 w 71"/>
                  <a:gd name="T23" fmla="*/ 130 h 155"/>
                  <a:gd name="T24" fmla="*/ 4 w 71"/>
                  <a:gd name="T25" fmla="*/ 64 h 155"/>
                  <a:gd name="T26" fmla="*/ 48 w 71"/>
                  <a:gd name="T27" fmla="*/ 0 h 155"/>
                  <a:gd name="T28" fmla="*/ 59 w 71"/>
                  <a:gd name="T29" fmla="*/ 20 h 155"/>
                  <a:gd name="T30" fmla="*/ 45 w 71"/>
                  <a:gd name="T31" fmla="*/ 131 h 155"/>
                  <a:gd name="T32" fmla="*/ 45 w 71"/>
                  <a:gd name="T33" fmla="*/ 83 h 155"/>
                  <a:gd name="T34" fmla="*/ 43 w 71"/>
                  <a:gd name="T35" fmla="*/ 85 h 155"/>
                  <a:gd name="T36" fmla="*/ 47 w 71"/>
                  <a:gd name="T37" fmla="*/ 82 h 155"/>
                  <a:gd name="T38" fmla="*/ 49 w 71"/>
                  <a:gd name="T39" fmla="*/ 105 h 155"/>
                  <a:gd name="T40" fmla="*/ 48 w 71"/>
                  <a:gd name="T41" fmla="*/ 106 h 155"/>
                  <a:gd name="T42" fmla="*/ 42 w 71"/>
                  <a:gd name="T43" fmla="*/ 112 h 155"/>
                  <a:gd name="T44" fmla="*/ 36 w 71"/>
                  <a:gd name="T45" fmla="*/ 138 h 155"/>
                  <a:gd name="T46" fmla="*/ 41 w 71"/>
                  <a:gd name="T47" fmla="*/ 114 h 155"/>
                  <a:gd name="T48" fmla="*/ 37 w 71"/>
                  <a:gd name="T49" fmla="*/ 118 h 155"/>
                  <a:gd name="T50" fmla="*/ 41 w 71"/>
                  <a:gd name="T51" fmla="*/ 114 h 155"/>
                  <a:gd name="T52" fmla="*/ 59 w 71"/>
                  <a:gd name="T53" fmla="*/ 29 h 155"/>
                  <a:gd name="T54" fmla="*/ 52 w 71"/>
                  <a:gd name="T55" fmla="*/ 34 h 155"/>
                  <a:gd name="T56" fmla="*/ 50 w 71"/>
                  <a:gd name="T57" fmla="*/ 125 h 155"/>
                  <a:gd name="T58" fmla="*/ 49 w 71"/>
                  <a:gd name="T59" fmla="*/ 127 h 155"/>
                  <a:gd name="T60" fmla="*/ 59 w 71"/>
                  <a:gd name="T61" fmla="*/ 64 h 155"/>
                  <a:gd name="T62" fmla="*/ 52 w 71"/>
                  <a:gd name="T63" fmla="*/ 76 h 155"/>
                  <a:gd name="T64" fmla="*/ 48 w 71"/>
                  <a:gd name="T65" fmla="*/ 79 h 155"/>
                  <a:gd name="T66" fmla="*/ 32 w 71"/>
                  <a:gd name="T67" fmla="*/ 122 h 155"/>
                  <a:gd name="T68" fmla="*/ 19 w 71"/>
                  <a:gd name="T69" fmla="*/ 66 h 155"/>
                  <a:gd name="T70" fmla="*/ 21 w 71"/>
                  <a:gd name="T71" fmla="*/ 72 h 155"/>
                  <a:gd name="T72" fmla="*/ 21 w 71"/>
                  <a:gd name="T73" fmla="*/ 72 h 155"/>
                  <a:gd name="T74" fmla="*/ 9 w 71"/>
                  <a:gd name="T75" fmla="*/ 114 h 155"/>
                  <a:gd name="T76" fmla="*/ 18 w 71"/>
                  <a:gd name="T77" fmla="*/ 135 h 155"/>
                  <a:gd name="T78" fmla="*/ 28 w 71"/>
                  <a:gd name="T79" fmla="*/ 61 h 155"/>
                  <a:gd name="T80" fmla="*/ 24 w 71"/>
                  <a:gd name="T81" fmla="*/ 36 h 155"/>
                  <a:gd name="T82" fmla="*/ 11 w 71"/>
                  <a:gd name="T83" fmla="*/ 81 h 155"/>
                  <a:gd name="T84" fmla="*/ 35 w 71"/>
                  <a:gd name="T85" fmla="*/ 41 h 155"/>
                  <a:gd name="T86" fmla="*/ 13 w 71"/>
                  <a:gd name="T87" fmla="*/ 52 h 155"/>
                  <a:gd name="T88" fmla="*/ 53 w 71"/>
                  <a:gd name="T89" fmla="*/ 74 h 155"/>
                  <a:gd name="T90" fmla="*/ 63 w 71"/>
                  <a:gd name="T91" fmla="*/ 41 h 155"/>
                  <a:gd name="T92" fmla="*/ 63 w 71"/>
                  <a:gd name="T93" fmla="*/ 41 h 155"/>
                  <a:gd name="T94" fmla="*/ 58 w 71"/>
                  <a:gd name="T95" fmla="*/ 67 h 155"/>
                  <a:gd name="T96" fmla="*/ 42 w 71"/>
                  <a:gd name="T97" fmla="*/ 132 h 155"/>
                  <a:gd name="T98" fmla="*/ 18 w 71"/>
                  <a:gd name="T99" fmla="*/ 63 h 155"/>
                  <a:gd name="T100" fmla="*/ 40 w 71"/>
                  <a:gd name="T101" fmla="*/ 135 h 155"/>
                  <a:gd name="T102" fmla="*/ 40 w 71"/>
                  <a:gd name="T103" fmla="*/ 13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155">
                    <a:moveTo>
                      <a:pt x="69" y="57"/>
                    </a:moveTo>
                    <a:cubicBezTo>
                      <a:pt x="71" y="74"/>
                      <a:pt x="70" y="91"/>
                      <a:pt x="65" y="107"/>
                    </a:cubicBezTo>
                    <a:cubicBezTo>
                      <a:pt x="59" y="123"/>
                      <a:pt x="50" y="137"/>
                      <a:pt x="35" y="147"/>
                    </a:cubicBezTo>
                    <a:cubicBezTo>
                      <a:pt x="31" y="150"/>
                      <a:pt x="26" y="152"/>
                      <a:pt x="22" y="152"/>
                    </a:cubicBezTo>
                    <a:cubicBezTo>
                      <a:pt x="20" y="147"/>
                      <a:pt x="26" y="148"/>
                      <a:pt x="27" y="145"/>
                    </a:cubicBezTo>
                    <a:cubicBezTo>
                      <a:pt x="22" y="145"/>
                      <a:pt x="22" y="145"/>
                      <a:pt x="24" y="142"/>
                    </a:cubicBezTo>
                    <a:cubicBezTo>
                      <a:pt x="27" y="136"/>
                      <a:pt x="28" y="130"/>
                      <a:pt x="29" y="124"/>
                    </a:cubicBezTo>
                    <a:cubicBezTo>
                      <a:pt x="31" y="117"/>
                      <a:pt x="32" y="110"/>
                      <a:pt x="33" y="104"/>
                    </a:cubicBezTo>
                    <a:cubicBezTo>
                      <a:pt x="35" y="98"/>
                      <a:pt x="33" y="92"/>
                      <a:pt x="40" y="88"/>
                    </a:cubicBezTo>
                    <a:cubicBezTo>
                      <a:pt x="37" y="88"/>
                      <a:pt x="36" y="87"/>
                      <a:pt x="37" y="85"/>
                    </a:cubicBezTo>
                    <a:cubicBezTo>
                      <a:pt x="37" y="82"/>
                      <a:pt x="37" y="78"/>
                      <a:pt x="38" y="76"/>
                    </a:cubicBezTo>
                    <a:cubicBezTo>
                      <a:pt x="40" y="70"/>
                      <a:pt x="38" y="62"/>
                      <a:pt x="45" y="58"/>
                    </a:cubicBezTo>
                    <a:cubicBezTo>
                      <a:pt x="46" y="58"/>
                      <a:pt x="47" y="57"/>
                      <a:pt x="47" y="56"/>
                    </a:cubicBezTo>
                    <a:cubicBezTo>
                      <a:pt x="47" y="55"/>
                      <a:pt x="47" y="55"/>
                      <a:pt x="46" y="55"/>
                    </a:cubicBezTo>
                    <a:cubicBezTo>
                      <a:pt x="45" y="55"/>
                      <a:pt x="45" y="56"/>
                      <a:pt x="45" y="58"/>
                    </a:cubicBezTo>
                    <a:cubicBezTo>
                      <a:pt x="44" y="57"/>
                      <a:pt x="40" y="59"/>
                      <a:pt x="41" y="57"/>
                    </a:cubicBezTo>
                    <a:cubicBezTo>
                      <a:pt x="44" y="50"/>
                      <a:pt x="40" y="41"/>
                      <a:pt x="49" y="37"/>
                    </a:cubicBezTo>
                    <a:cubicBezTo>
                      <a:pt x="49" y="37"/>
                      <a:pt x="49" y="36"/>
                      <a:pt x="49" y="36"/>
                    </a:cubicBezTo>
                    <a:cubicBezTo>
                      <a:pt x="50" y="36"/>
                      <a:pt x="50" y="35"/>
                      <a:pt x="50" y="35"/>
                    </a:cubicBezTo>
                    <a:cubicBezTo>
                      <a:pt x="50" y="35"/>
                      <a:pt x="50" y="35"/>
                      <a:pt x="49" y="36"/>
                    </a:cubicBezTo>
                    <a:cubicBezTo>
                      <a:pt x="48" y="36"/>
                      <a:pt x="44" y="40"/>
                      <a:pt x="45" y="34"/>
                    </a:cubicBezTo>
                    <a:cubicBezTo>
                      <a:pt x="45" y="28"/>
                      <a:pt x="47" y="22"/>
                      <a:pt x="47" y="15"/>
                    </a:cubicBezTo>
                    <a:cubicBezTo>
                      <a:pt x="47" y="12"/>
                      <a:pt x="49" y="8"/>
                      <a:pt x="47" y="5"/>
                    </a:cubicBezTo>
                    <a:cubicBezTo>
                      <a:pt x="46" y="9"/>
                      <a:pt x="46" y="13"/>
                      <a:pt x="46" y="17"/>
                    </a:cubicBezTo>
                    <a:cubicBezTo>
                      <a:pt x="45" y="20"/>
                      <a:pt x="44" y="24"/>
                      <a:pt x="44" y="28"/>
                    </a:cubicBezTo>
                    <a:cubicBezTo>
                      <a:pt x="43" y="32"/>
                      <a:pt x="43" y="36"/>
                      <a:pt x="42" y="40"/>
                    </a:cubicBezTo>
                    <a:cubicBezTo>
                      <a:pt x="41" y="42"/>
                      <a:pt x="44" y="47"/>
                      <a:pt x="38" y="48"/>
                    </a:cubicBezTo>
                    <a:cubicBezTo>
                      <a:pt x="38" y="48"/>
                      <a:pt x="38" y="49"/>
                      <a:pt x="38" y="49"/>
                    </a:cubicBezTo>
                    <a:cubicBezTo>
                      <a:pt x="41" y="53"/>
                      <a:pt x="40" y="58"/>
                      <a:pt x="39" y="62"/>
                    </a:cubicBezTo>
                    <a:cubicBezTo>
                      <a:pt x="38" y="66"/>
                      <a:pt x="39" y="71"/>
                      <a:pt x="35" y="74"/>
                    </a:cubicBezTo>
                    <a:cubicBezTo>
                      <a:pt x="35" y="72"/>
                      <a:pt x="35" y="71"/>
                      <a:pt x="33" y="70"/>
                    </a:cubicBezTo>
                    <a:cubicBezTo>
                      <a:pt x="33" y="69"/>
                      <a:pt x="33" y="68"/>
                      <a:pt x="32" y="68"/>
                    </a:cubicBezTo>
                    <a:cubicBezTo>
                      <a:pt x="32" y="68"/>
                      <a:pt x="31" y="68"/>
                      <a:pt x="31" y="68"/>
                    </a:cubicBezTo>
                    <a:cubicBezTo>
                      <a:pt x="31" y="70"/>
                      <a:pt x="32" y="70"/>
                      <a:pt x="33" y="70"/>
                    </a:cubicBezTo>
                    <a:cubicBezTo>
                      <a:pt x="33" y="72"/>
                      <a:pt x="33" y="73"/>
                      <a:pt x="35" y="74"/>
                    </a:cubicBezTo>
                    <a:cubicBezTo>
                      <a:pt x="36" y="78"/>
                      <a:pt x="36" y="82"/>
                      <a:pt x="35" y="86"/>
                    </a:cubicBezTo>
                    <a:cubicBezTo>
                      <a:pt x="34" y="89"/>
                      <a:pt x="33" y="93"/>
                      <a:pt x="32" y="95"/>
                    </a:cubicBezTo>
                    <a:cubicBezTo>
                      <a:pt x="32" y="105"/>
                      <a:pt x="29" y="114"/>
                      <a:pt x="27" y="123"/>
                    </a:cubicBezTo>
                    <a:cubicBezTo>
                      <a:pt x="26" y="123"/>
                      <a:pt x="26" y="120"/>
                      <a:pt x="24" y="120"/>
                    </a:cubicBezTo>
                    <a:cubicBezTo>
                      <a:pt x="23" y="122"/>
                      <a:pt x="24" y="123"/>
                      <a:pt x="25" y="124"/>
                    </a:cubicBezTo>
                    <a:cubicBezTo>
                      <a:pt x="26" y="125"/>
                      <a:pt x="27" y="127"/>
                      <a:pt x="26" y="128"/>
                    </a:cubicBezTo>
                    <a:cubicBezTo>
                      <a:pt x="25" y="133"/>
                      <a:pt x="24" y="137"/>
                      <a:pt x="22" y="142"/>
                    </a:cubicBezTo>
                    <a:cubicBezTo>
                      <a:pt x="20" y="146"/>
                      <a:pt x="18" y="150"/>
                      <a:pt x="19" y="155"/>
                    </a:cubicBezTo>
                    <a:cubicBezTo>
                      <a:pt x="19" y="155"/>
                      <a:pt x="19" y="155"/>
                      <a:pt x="19" y="155"/>
                    </a:cubicBezTo>
                    <a:cubicBezTo>
                      <a:pt x="18" y="155"/>
                      <a:pt x="17" y="155"/>
                      <a:pt x="16" y="155"/>
                    </a:cubicBezTo>
                    <a:cubicBezTo>
                      <a:pt x="16" y="154"/>
                      <a:pt x="16" y="154"/>
                      <a:pt x="16" y="153"/>
                    </a:cubicBezTo>
                    <a:cubicBezTo>
                      <a:pt x="18" y="148"/>
                      <a:pt x="15" y="144"/>
                      <a:pt x="13" y="140"/>
                    </a:cubicBezTo>
                    <a:cubicBezTo>
                      <a:pt x="12" y="137"/>
                      <a:pt x="10" y="134"/>
                      <a:pt x="10" y="130"/>
                    </a:cubicBezTo>
                    <a:cubicBezTo>
                      <a:pt x="10" y="125"/>
                      <a:pt x="9" y="121"/>
                      <a:pt x="5" y="118"/>
                    </a:cubicBezTo>
                    <a:cubicBezTo>
                      <a:pt x="4" y="115"/>
                      <a:pt x="3" y="112"/>
                      <a:pt x="2" y="109"/>
                    </a:cubicBezTo>
                    <a:cubicBezTo>
                      <a:pt x="2" y="107"/>
                      <a:pt x="2" y="105"/>
                      <a:pt x="2" y="104"/>
                    </a:cubicBezTo>
                    <a:cubicBezTo>
                      <a:pt x="1" y="91"/>
                      <a:pt x="0" y="77"/>
                      <a:pt x="4" y="64"/>
                    </a:cubicBezTo>
                    <a:cubicBezTo>
                      <a:pt x="8" y="53"/>
                      <a:pt x="15" y="42"/>
                      <a:pt x="22" y="32"/>
                    </a:cubicBezTo>
                    <a:cubicBezTo>
                      <a:pt x="24" y="30"/>
                      <a:pt x="26" y="27"/>
                      <a:pt x="27" y="24"/>
                    </a:cubicBezTo>
                    <a:cubicBezTo>
                      <a:pt x="31" y="19"/>
                      <a:pt x="35" y="15"/>
                      <a:pt x="39" y="10"/>
                    </a:cubicBezTo>
                    <a:cubicBezTo>
                      <a:pt x="43" y="8"/>
                      <a:pt x="45" y="3"/>
                      <a:pt x="48" y="0"/>
                    </a:cubicBezTo>
                    <a:cubicBezTo>
                      <a:pt x="52" y="5"/>
                      <a:pt x="54" y="11"/>
                      <a:pt x="57" y="16"/>
                    </a:cubicBezTo>
                    <a:cubicBezTo>
                      <a:pt x="57" y="17"/>
                      <a:pt x="58" y="18"/>
                      <a:pt x="58" y="19"/>
                    </a:cubicBezTo>
                    <a:cubicBezTo>
                      <a:pt x="58" y="19"/>
                      <a:pt x="58" y="19"/>
                      <a:pt x="58" y="20"/>
                    </a:cubicBezTo>
                    <a:cubicBezTo>
                      <a:pt x="59" y="20"/>
                      <a:pt x="59" y="20"/>
                      <a:pt x="59" y="20"/>
                    </a:cubicBezTo>
                    <a:cubicBezTo>
                      <a:pt x="64" y="32"/>
                      <a:pt x="67" y="44"/>
                      <a:pt x="69" y="57"/>
                    </a:cubicBezTo>
                    <a:close/>
                    <a:moveTo>
                      <a:pt x="45" y="130"/>
                    </a:moveTo>
                    <a:cubicBezTo>
                      <a:pt x="44" y="131"/>
                      <a:pt x="44" y="131"/>
                      <a:pt x="44" y="131"/>
                    </a:cubicBezTo>
                    <a:cubicBezTo>
                      <a:pt x="44" y="131"/>
                      <a:pt x="45" y="131"/>
                      <a:pt x="45" y="131"/>
                    </a:cubicBezTo>
                    <a:cubicBezTo>
                      <a:pt x="45" y="130"/>
                      <a:pt x="45" y="130"/>
                      <a:pt x="45" y="130"/>
                    </a:cubicBezTo>
                    <a:cubicBezTo>
                      <a:pt x="45" y="130"/>
                      <a:pt x="45" y="130"/>
                      <a:pt x="45" y="130"/>
                    </a:cubicBezTo>
                    <a:close/>
                    <a:moveTo>
                      <a:pt x="47" y="82"/>
                    </a:moveTo>
                    <a:cubicBezTo>
                      <a:pt x="46" y="82"/>
                      <a:pt x="45" y="82"/>
                      <a:pt x="45" y="83"/>
                    </a:cubicBezTo>
                    <a:cubicBezTo>
                      <a:pt x="43" y="83"/>
                      <a:pt x="43" y="83"/>
                      <a:pt x="43" y="84"/>
                    </a:cubicBezTo>
                    <a:cubicBezTo>
                      <a:pt x="42" y="85"/>
                      <a:pt x="41" y="85"/>
                      <a:pt x="41" y="86"/>
                    </a:cubicBezTo>
                    <a:cubicBezTo>
                      <a:pt x="41" y="86"/>
                      <a:pt x="41" y="86"/>
                      <a:pt x="42" y="86"/>
                    </a:cubicBezTo>
                    <a:cubicBezTo>
                      <a:pt x="43" y="86"/>
                      <a:pt x="43" y="85"/>
                      <a:pt x="43" y="85"/>
                    </a:cubicBezTo>
                    <a:cubicBezTo>
                      <a:pt x="44" y="84"/>
                      <a:pt x="45" y="84"/>
                      <a:pt x="45" y="83"/>
                    </a:cubicBezTo>
                    <a:cubicBezTo>
                      <a:pt x="45" y="83"/>
                      <a:pt x="46" y="82"/>
                      <a:pt x="47" y="82"/>
                    </a:cubicBezTo>
                    <a:cubicBezTo>
                      <a:pt x="47" y="81"/>
                      <a:pt x="47" y="81"/>
                      <a:pt x="47" y="81"/>
                    </a:cubicBezTo>
                    <a:cubicBezTo>
                      <a:pt x="47" y="81"/>
                      <a:pt x="47" y="81"/>
                      <a:pt x="47" y="82"/>
                    </a:cubicBezTo>
                    <a:close/>
                    <a:moveTo>
                      <a:pt x="43" y="111"/>
                    </a:moveTo>
                    <a:cubicBezTo>
                      <a:pt x="44" y="111"/>
                      <a:pt x="45" y="111"/>
                      <a:pt x="45" y="109"/>
                    </a:cubicBezTo>
                    <a:cubicBezTo>
                      <a:pt x="47" y="109"/>
                      <a:pt x="48" y="108"/>
                      <a:pt x="49" y="106"/>
                    </a:cubicBezTo>
                    <a:cubicBezTo>
                      <a:pt x="49" y="105"/>
                      <a:pt x="49" y="105"/>
                      <a:pt x="49" y="105"/>
                    </a:cubicBezTo>
                    <a:cubicBezTo>
                      <a:pt x="56" y="99"/>
                      <a:pt x="60" y="91"/>
                      <a:pt x="64" y="84"/>
                    </a:cubicBezTo>
                    <a:cubicBezTo>
                      <a:pt x="61" y="85"/>
                      <a:pt x="60" y="88"/>
                      <a:pt x="58" y="91"/>
                    </a:cubicBezTo>
                    <a:cubicBezTo>
                      <a:pt x="55" y="95"/>
                      <a:pt x="51" y="99"/>
                      <a:pt x="49" y="105"/>
                    </a:cubicBezTo>
                    <a:cubicBezTo>
                      <a:pt x="49" y="105"/>
                      <a:pt x="49" y="105"/>
                      <a:pt x="48" y="106"/>
                    </a:cubicBezTo>
                    <a:cubicBezTo>
                      <a:pt x="46" y="106"/>
                      <a:pt x="45" y="107"/>
                      <a:pt x="45" y="109"/>
                    </a:cubicBezTo>
                    <a:cubicBezTo>
                      <a:pt x="43" y="109"/>
                      <a:pt x="43" y="110"/>
                      <a:pt x="43" y="111"/>
                    </a:cubicBezTo>
                    <a:cubicBezTo>
                      <a:pt x="43" y="111"/>
                      <a:pt x="42" y="111"/>
                      <a:pt x="42" y="111"/>
                    </a:cubicBezTo>
                    <a:cubicBezTo>
                      <a:pt x="42" y="112"/>
                      <a:pt x="42" y="112"/>
                      <a:pt x="42" y="112"/>
                    </a:cubicBezTo>
                    <a:cubicBezTo>
                      <a:pt x="42" y="112"/>
                      <a:pt x="43" y="111"/>
                      <a:pt x="43" y="111"/>
                    </a:cubicBezTo>
                    <a:close/>
                    <a:moveTo>
                      <a:pt x="35" y="139"/>
                    </a:moveTo>
                    <a:cubicBezTo>
                      <a:pt x="36" y="139"/>
                      <a:pt x="37" y="139"/>
                      <a:pt x="37" y="138"/>
                    </a:cubicBezTo>
                    <a:cubicBezTo>
                      <a:pt x="37" y="138"/>
                      <a:pt x="36" y="138"/>
                      <a:pt x="36" y="138"/>
                    </a:cubicBezTo>
                    <a:cubicBezTo>
                      <a:pt x="35" y="138"/>
                      <a:pt x="35" y="138"/>
                      <a:pt x="35" y="139"/>
                    </a:cubicBezTo>
                    <a:cubicBezTo>
                      <a:pt x="35" y="139"/>
                      <a:pt x="35" y="139"/>
                      <a:pt x="35" y="140"/>
                    </a:cubicBezTo>
                    <a:cubicBezTo>
                      <a:pt x="35" y="139"/>
                      <a:pt x="35" y="139"/>
                      <a:pt x="35" y="139"/>
                    </a:cubicBezTo>
                    <a:close/>
                    <a:moveTo>
                      <a:pt x="41" y="114"/>
                    </a:moveTo>
                    <a:cubicBezTo>
                      <a:pt x="40" y="114"/>
                      <a:pt x="39" y="115"/>
                      <a:pt x="39" y="116"/>
                    </a:cubicBezTo>
                    <a:cubicBezTo>
                      <a:pt x="38" y="116"/>
                      <a:pt x="37" y="117"/>
                      <a:pt x="37" y="118"/>
                    </a:cubicBezTo>
                    <a:cubicBezTo>
                      <a:pt x="37" y="118"/>
                      <a:pt x="37" y="118"/>
                      <a:pt x="37" y="118"/>
                    </a:cubicBezTo>
                    <a:cubicBezTo>
                      <a:pt x="37" y="118"/>
                      <a:pt x="37" y="118"/>
                      <a:pt x="37" y="118"/>
                    </a:cubicBezTo>
                    <a:cubicBezTo>
                      <a:pt x="38" y="118"/>
                      <a:pt x="39" y="117"/>
                      <a:pt x="39" y="116"/>
                    </a:cubicBezTo>
                    <a:cubicBezTo>
                      <a:pt x="40" y="116"/>
                      <a:pt x="41" y="115"/>
                      <a:pt x="41" y="114"/>
                    </a:cubicBezTo>
                    <a:cubicBezTo>
                      <a:pt x="41" y="114"/>
                      <a:pt x="41" y="114"/>
                      <a:pt x="41" y="114"/>
                    </a:cubicBezTo>
                    <a:cubicBezTo>
                      <a:pt x="41" y="114"/>
                      <a:pt x="41" y="114"/>
                      <a:pt x="41" y="114"/>
                    </a:cubicBezTo>
                    <a:close/>
                    <a:moveTo>
                      <a:pt x="52" y="34"/>
                    </a:moveTo>
                    <a:cubicBezTo>
                      <a:pt x="54" y="34"/>
                      <a:pt x="54" y="33"/>
                      <a:pt x="54" y="32"/>
                    </a:cubicBezTo>
                    <a:cubicBezTo>
                      <a:pt x="55" y="32"/>
                      <a:pt x="56" y="32"/>
                      <a:pt x="56" y="31"/>
                    </a:cubicBezTo>
                    <a:cubicBezTo>
                      <a:pt x="57" y="31"/>
                      <a:pt x="58" y="30"/>
                      <a:pt x="59" y="29"/>
                    </a:cubicBezTo>
                    <a:cubicBezTo>
                      <a:pt x="59" y="29"/>
                      <a:pt x="58" y="28"/>
                      <a:pt x="58" y="28"/>
                    </a:cubicBezTo>
                    <a:cubicBezTo>
                      <a:pt x="57" y="29"/>
                      <a:pt x="56" y="30"/>
                      <a:pt x="56" y="31"/>
                    </a:cubicBezTo>
                    <a:cubicBezTo>
                      <a:pt x="55" y="31"/>
                      <a:pt x="55" y="31"/>
                      <a:pt x="54" y="32"/>
                    </a:cubicBezTo>
                    <a:cubicBezTo>
                      <a:pt x="53" y="32"/>
                      <a:pt x="52" y="32"/>
                      <a:pt x="52" y="34"/>
                    </a:cubicBezTo>
                    <a:cubicBezTo>
                      <a:pt x="52" y="34"/>
                      <a:pt x="52" y="34"/>
                      <a:pt x="52" y="34"/>
                    </a:cubicBezTo>
                    <a:cubicBezTo>
                      <a:pt x="52" y="34"/>
                      <a:pt x="52" y="34"/>
                      <a:pt x="52" y="34"/>
                    </a:cubicBezTo>
                    <a:close/>
                    <a:moveTo>
                      <a:pt x="49" y="127"/>
                    </a:moveTo>
                    <a:cubicBezTo>
                      <a:pt x="49" y="126"/>
                      <a:pt x="50" y="126"/>
                      <a:pt x="50" y="125"/>
                    </a:cubicBezTo>
                    <a:cubicBezTo>
                      <a:pt x="50" y="124"/>
                      <a:pt x="50" y="124"/>
                      <a:pt x="50" y="124"/>
                    </a:cubicBezTo>
                    <a:cubicBezTo>
                      <a:pt x="49" y="125"/>
                      <a:pt x="48" y="126"/>
                      <a:pt x="48" y="127"/>
                    </a:cubicBezTo>
                    <a:cubicBezTo>
                      <a:pt x="48" y="127"/>
                      <a:pt x="48" y="127"/>
                      <a:pt x="48" y="127"/>
                    </a:cubicBezTo>
                    <a:cubicBezTo>
                      <a:pt x="48" y="127"/>
                      <a:pt x="48" y="127"/>
                      <a:pt x="49" y="127"/>
                    </a:cubicBezTo>
                    <a:close/>
                    <a:moveTo>
                      <a:pt x="60" y="63"/>
                    </a:moveTo>
                    <a:cubicBezTo>
                      <a:pt x="61" y="62"/>
                      <a:pt x="62" y="61"/>
                      <a:pt x="62" y="59"/>
                    </a:cubicBezTo>
                    <a:cubicBezTo>
                      <a:pt x="60" y="60"/>
                      <a:pt x="60" y="61"/>
                      <a:pt x="60" y="62"/>
                    </a:cubicBezTo>
                    <a:cubicBezTo>
                      <a:pt x="60" y="63"/>
                      <a:pt x="59" y="63"/>
                      <a:pt x="59" y="64"/>
                    </a:cubicBezTo>
                    <a:cubicBezTo>
                      <a:pt x="59" y="64"/>
                      <a:pt x="59" y="64"/>
                      <a:pt x="60" y="64"/>
                    </a:cubicBezTo>
                    <a:cubicBezTo>
                      <a:pt x="60" y="63"/>
                      <a:pt x="60" y="63"/>
                      <a:pt x="60" y="63"/>
                    </a:cubicBezTo>
                    <a:close/>
                    <a:moveTo>
                      <a:pt x="49" y="78"/>
                    </a:moveTo>
                    <a:cubicBezTo>
                      <a:pt x="51" y="78"/>
                      <a:pt x="52" y="77"/>
                      <a:pt x="52" y="76"/>
                    </a:cubicBezTo>
                    <a:cubicBezTo>
                      <a:pt x="52" y="76"/>
                      <a:pt x="52" y="75"/>
                      <a:pt x="51" y="75"/>
                    </a:cubicBezTo>
                    <a:cubicBezTo>
                      <a:pt x="50" y="76"/>
                      <a:pt x="50" y="77"/>
                      <a:pt x="49" y="78"/>
                    </a:cubicBezTo>
                    <a:cubicBezTo>
                      <a:pt x="49" y="78"/>
                      <a:pt x="48" y="78"/>
                      <a:pt x="48" y="79"/>
                    </a:cubicBezTo>
                    <a:cubicBezTo>
                      <a:pt x="48" y="79"/>
                      <a:pt x="48" y="79"/>
                      <a:pt x="48" y="79"/>
                    </a:cubicBezTo>
                    <a:cubicBezTo>
                      <a:pt x="49" y="79"/>
                      <a:pt x="49" y="79"/>
                      <a:pt x="49" y="78"/>
                    </a:cubicBezTo>
                    <a:close/>
                    <a:moveTo>
                      <a:pt x="34" y="120"/>
                    </a:moveTo>
                    <a:cubicBezTo>
                      <a:pt x="33" y="120"/>
                      <a:pt x="32" y="120"/>
                      <a:pt x="32" y="122"/>
                    </a:cubicBezTo>
                    <a:cubicBezTo>
                      <a:pt x="31" y="122"/>
                      <a:pt x="32" y="123"/>
                      <a:pt x="32" y="122"/>
                    </a:cubicBezTo>
                    <a:cubicBezTo>
                      <a:pt x="34" y="122"/>
                      <a:pt x="34" y="121"/>
                      <a:pt x="34" y="120"/>
                    </a:cubicBezTo>
                    <a:cubicBezTo>
                      <a:pt x="34" y="120"/>
                      <a:pt x="34" y="120"/>
                      <a:pt x="35" y="120"/>
                    </a:cubicBezTo>
                    <a:cubicBezTo>
                      <a:pt x="34" y="120"/>
                      <a:pt x="34" y="120"/>
                      <a:pt x="34" y="120"/>
                    </a:cubicBezTo>
                    <a:close/>
                    <a:moveTo>
                      <a:pt x="19" y="66"/>
                    </a:moveTo>
                    <a:cubicBezTo>
                      <a:pt x="19" y="66"/>
                      <a:pt x="19" y="65"/>
                      <a:pt x="18" y="65"/>
                    </a:cubicBezTo>
                    <a:cubicBezTo>
                      <a:pt x="18" y="65"/>
                      <a:pt x="18" y="65"/>
                      <a:pt x="18" y="65"/>
                    </a:cubicBezTo>
                    <a:cubicBezTo>
                      <a:pt x="18" y="66"/>
                      <a:pt x="18" y="66"/>
                      <a:pt x="19" y="66"/>
                    </a:cubicBezTo>
                    <a:cubicBezTo>
                      <a:pt x="19" y="68"/>
                      <a:pt x="19" y="71"/>
                      <a:pt x="21" y="72"/>
                    </a:cubicBezTo>
                    <a:cubicBezTo>
                      <a:pt x="22" y="80"/>
                      <a:pt x="27" y="86"/>
                      <a:pt x="30" y="94"/>
                    </a:cubicBezTo>
                    <a:cubicBezTo>
                      <a:pt x="31" y="91"/>
                      <a:pt x="30" y="90"/>
                      <a:pt x="30" y="89"/>
                    </a:cubicBezTo>
                    <a:cubicBezTo>
                      <a:pt x="27" y="84"/>
                      <a:pt x="25" y="79"/>
                      <a:pt x="23" y="74"/>
                    </a:cubicBezTo>
                    <a:cubicBezTo>
                      <a:pt x="22" y="73"/>
                      <a:pt x="22" y="72"/>
                      <a:pt x="21" y="72"/>
                    </a:cubicBezTo>
                    <a:cubicBezTo>
                      <a:pt x="21" y="70"/>
                      <a:pt x="21" y="68"/>
                      <a:pt x="19" y="66"/>
                    </a:cubicBezTo>
                    <a:close/>
                    <a:moveTo>
                      <a:pt x="9" y="114"/>
                    </a:moveTo>
                    <a:cubicBezTo>
                      <a:pt x="9" y="112"/>
                      <a:pt x="9" y="110"/>
                      <a:pt x="6" y="108"/>
                    </a:cubicBezTo>
                    <a:cubicBezTo>
                      <a:pt x="7" y="110"/>
                      <a:pt x="7" y="113"/>
                      <a:pt x="9" y="114"/>
                    </a:cubicBezTo>
                    <a:cubicBezTo>
                      <a:pt x="11" y="122"/>
                      <a:pt x="13" y="129"/>
                      <a:pt x="18" y="135"/>
                    </a:cubicBezTo>
                    <a:cubicBezTo>
                      <a:pt x="18" y="136"/>
                      <a:pt x="18" y="136"/>
                      <a:pt x="18" y="137"/>
                    </a:cubicBezTo>
                    <a:cubicBezTo>
                      <a:pt x="18" y="136"/>
                      <a:pt x="19" y="136"/>
                      <a:pt x="19" y="136"/>
                    </a:cubicBezTo>
                    <a:cubicBezTo>
                      <a:pt x="18" y="136"/>
                      <a:pt x="18" y="136"/>
                      <a:pt x="18" y="135"/>
                    </a:cubicBezTo>
                    <a:cubicBezTo>
                      <a:pt x="16" y="128"/>
                      <a:pt x="13" y="121"/>
                      <a:pt x="9" y="114"/>
                    </a:cubicBezTo>
                    <a:close/>
                    <a:moveTo>
                      <a:pt x="28" y="61"/>
                    </a:moveTo>
                    <a:cubicBezTo>
                      <a:pt x="28" y="63"/>
                      <a:pt x="28" y="65"/>
                      <a:pt x="31" y="66"/>
                    </a:cubicBezTo>
                    <a:cubicBezTo>
                      <a:pt x="31" y="63"/>
                      <a:pt x="30" y="62"/>
                      <a:pt x="28" y="61"/>
                    </a:cubicBezTo>
                    <a:cubicBezTo>
                      <a:pt x="26" y="52"/>
                      <a:pt x="25" y="44"/>
                      <a:pt x="26" y="35"/>
                    </a:cubicBezTo>
                    <a:cubicBezTo>
                      <a:pt x="26" y="35"/>
                      <a:pt x="26" y="34"/>
                      <a:pt x="26" y="34"/>
                    </a:cubicBezTo>
                    <a:cubicBezTo>
                      <a:pt x="26" y="34"/>
                      <a:pt x="26" y="35"/>
                      <a:pt x="25" y="35"/>
                    </a:cubicBezTo>
                    <a:cubicBezTo>
                      <a:pt x="24" y="35"/>
                      <a:pt x="24" y="35"/>
                      <a:pt x="24" y="36"/>
                    </a:cubicBezTo>
                    <a:cubicBezTo>
                      <a:pt x="23" y="45"/>
                      <a:pt x="24" y="53"/>
                      <a:pt x="28" y="61"/>
                    </a:cubicBezTo>
                    <a:close/>
                    <a:moveTo>
                      <a:pt x="11" y="81"/>
                    </a:moveTo>
                    <a:cubicBezTo>
                      <a:pt x="11" y="89"/>
                      <a:pt x="19" y="114"/>
                      <a:pt x="24" y="118"/>
                    </a:cubicBezTo>
                    <a:cubicBezTo>
                      <a:pt x="18" y="106"/>
                      <a:pt x="15" y="94"/>
                      <a:pt x="11" y="81"/>
                    </a:cubicBezTo>
                    <a:close/>
                    <a:moveTo>
                      <a:pt x="60" y="44"/>
                    </a:moveTo>
                    <a:cubicBezTo>
                      <a:pt x="56" y="47"/>
                      <a:pt x="53" y="51"/>
                      <a:pt x="50" y="54"/>
                    </a:cubicBezTo>
                    <a:cubicBezTo>
                      <a:pt x="54" y="51"/>
                      <a:pt x="57" y="48"/>
                      <a:pt x="60" y="44"/>
                    </a:cubicBezTo>
                    <a:close/>
                    <a:moveTo>
                      <a:pt x="35" y="41"/>
                    </a:moveTo>
                    <a:cubicBezTo>
                      <a:pt x="34" y="36"/>
                      <a:pt x="32" y="31"/>
                      <a:pt x="31" y="26"/>
                    </a:cubicBezTo>
                    <a:cubicBezTo>
                      <a:pt x="29" y="32"/>
                      <a:pt x="32" y="36"/>
                      <a:pt x="35" y="41"/>
                    </a:cubicBezTo>
                    <a:close/>
                    <a:moveTo>
                      <a:pt x="16" y="61"/>
                    </a:moveTo>
                    <a:cubicBezTo>
                      <a:pt x="17" y="56"/>
                      <a:pt x="16" y="55"/>
                      <a:pt x="13" y="52"/>
                    </a:cubicBezTo>
                    <a:cubicBezTo>
                      <a:pt x="14" y="55"/>
                      <a:pt x="15" y="58"/>
                      <a:pt x="16" y="61"/>
                    </a:cubicBezTo>
                    <a:close/>
                    <a:moveTo>
                      <a:pt x="53" y="74"/>
                    </a:moveTo>
                    <a:cubicBezTo>
                      <a:pt x="56" y="73"/>
                      <a:pt x="56" y="71"/>
                      <a:pt x="56" y="69"/>
                    </a:cubicBezTo>
                    <a:cubicBezTo>
                      <a:pt x="55" y="70"/>
                      <a:pt x="53" y="71"/>
                      <a:pt x="53" y="74"/>
                    </a:cubicBezTo>
                    <a:close/>
                    <a:moveTo>
                      <a:pt x="37" y="46"/>
                    </a:moveTo>
                    <a:cubicBezTo>
                      <a:pt x="37" y="45"/>
                      <a:pt x="38" y="43"/>
                      <a:pt x="35" y="43"/>
                    </a:cubicBezTo>
                    <a:cubicBezTo>
                      <a:pt x="35" y="44"/>
                      <a:pt x="36" y="45"/>
                      <a:pt x="37" y="46"/>
                    </a:cubicBezTo>
                    <a:close/>
                    <a:moveTo>
                      <a:pt x="63" y="41"/>
                    </a:moveTo>
                    <a:cubicBezTo>
                      <a:pt x="62" y="41"/>
                      <a:pt x="62" y="41"/>
                      <a:pt x="62" y="41"/>
                    </a:cubicBezTo>
                    <a:cubicBezTo>
                      <a:pt x="62" y="41"/>
                      <a:pt x="61" y="41"/>
                      <a:pt x="61" y="41"/>
                    </a:cubicBezTo>
                    <a:cubicBezTo>
                      <a:pt x="61" y="42"/>
                      <a:pt x="61" y="42"/>
                      <a:pt x="62" y="42"/>
                    </a:cubicBezTo>
                    <a:cubicBezTo>
                      <a:pt x="62" y="42"/>
                      <a:pt x="62" y="42"/>
                      <a:pt x="63" y="41"/>
                    </a:cubicBezTo>
                    <a:close/>
                    <a:moveTo>
                      <a:pt x="59" y="66"/>
                    </a:moveTo>
                    <a:cubicBezTo>
                      <a:pt x="58" y="66"/>
                      <a:pt x="58" y="66"/>
                      <a:pt x="58" y="66"/>
                    </a:cubicBezTo>
                    <a:cubicBezTo>
                      <a:pt x="58" y="66"/>
                      <a:pt x="58" y="66"/>
                      <a:pt x="57" y="66"/>
                    </a:cubicBezTo>
                    <a:cubicBezTo>
                      <a:pt x="57" y="66"/>
                      <a:pt x="58" y="67"/>
                      <a:pt x="58" y="67"/>
                    </a:cubicBezTo>
                    <a:cubicBezTo>
                      <a:pt x="58" y="67"/>
                      <a:pt x="58" y="66"/>
                      <a:pt x="59" y="66"/>
                    </a:cubicBezTo>
                    <a:close/>
                    <a:moveTo>
                      <a:pt x="42" y="133"/>
                    </a:moveTo>
                    <a:cubicBezTo>
                      <a:pt x="42" y="133"/>
                      <a:pt x="42" y="133"/>
                      <a:pt x="42" y="133"/>
                    </a:cubicBezTo>
                    <a:cubicBezTo>
                      <a:pt x="43" y="133"/>
                      <a:pt x="42" y="132"/>
                      <a:pt x="42" y="132"/>
                    </a:cubicBezTo>
                    <a:cubicBezTo>
                      <a:pt x="42" y="132"/>
                      <a:pt x="42" y="132"/>
                      <a:pt x="41" y="132"/>
                    </a:cubicBezTo>
                    <a:cubicBezTo>
                      <a:pt x="41" y="133"/>
                      <a:pt x="42" y="133"/>
                      <a:pt x="42" y="133"/>
                    </a:cubicBezTo>
                    <a:close/>
                    <a:moveTo>
                      <a:pt x="17" y="63"/>
                    </a:moveTo>
                    <a:cubicBezTo>
                      <a:pt x="17" y="63"/>
                      <a:pt x="18" y="63"/>
                      <a:pt x="18" y="63"/>
                    </a:cubicBezTo>
                    <a:cubicBezTo>
                      <a:pt x="18" y="63"/>
                      <a:pt x="18" y="62"/>
                      <a:pt x="18" y="62"/>
                    </a:cubicBezTo>
                    <a:cubicBezTo>
                      <a:pt x="17" y="62"/>
                      <a:pt x="17" y="62"/>
                      <a:pt x="17" y="62"/>
                    </a:cubicBezTo>
                    <a:cubicBezTo>
                      <a:pt x="17" y="63"/>
                      <a:pt x="17" y="63"/>
                      <a:pt x="17" y="63"/>
                    </a:cubicBezTo>
                    <a:close/>
                    <a:moveTo>
                      <a:pt x="40" y="135"/>
                    </a:moveTo>
                    <a:cubicBezTo>
                      <a:pt x="40" y="135"/>
                      <a:pt x="40" y="135"/>
                      <a:pt x="40" y="134"/>
                    </a:cubicBezTo>
                    <a:cubicBezTo>
                      <a:pt x="40" y="134"/>
                      <a:pt x="40" y="135"/>
                      <a:pt x="40" y="135"/>
                    </a:cubicBezTo>
                    <a:cubicBezTo>
                      <a:pt x="40" y="135"/>
                      <a:pt x="40" y="135"/>
                      <a:pt x="40" y="135"/>
                    </a:cubicBezTo>
                    <a:cubicBezTo>
                      <a:pt x="40" y="135"/>
                      <a:pt x="40" y="135"/>
                      <a:pt x="40" y="13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8" name="Freeform 14">
                <a:extLst>
                  <a:ext uri="{FF2B5EF4-FFF2-40B4-BE49-F238E27FC236}">
                    <a16:creationId xmlns:a16="http://schemas.microsoft.com/office/drawing/2014/main" id="{509079DA-C629-3363-1A9B-E892702A0C58}"/>
                  </a:ext>
                </a:extLst>
              </p:cNvPr>
              <p:cNvSpPr>
                <a:spLocks noEditPoints="1"/>
              </p:cNvSpPr>
              <p:nvPr/>
            </p:nvSpPr>
            <p:spPr bwMode="auto">
              <a:xfrm>
                <a:off x="786" y="1981"/>
                <a:ext cx="143" cy="70"/>
              </a:xfrm>
              <a:custGeom>
                <a:avLst/>
                <a:gdLst>
                  <a:gd name="T0" fmla="*/ 162 w 162"/>
                  <a:gd name="T1" fmla="*/ 21 h 79"/>
                  <a:gd name="T2" fmla="*/ 25 w 162"/>
                  <a:gd name="T3" fmla="*/ 46 h 79"/>
                  <a:gd name="T4" fmla="*/ 7 w 162"/>
                  <a:gd name="T5" fmla="*/ 44 h 79"/>
                  <a:gd name="T6" fmla="*/ 45 w 162"/>
                  <a:gd name="T7" fmla="*/ 24 h 79"/>
                  <a:gd name="T8" fmla="*/ 65 w 162"/>
                  <a:gd name="T9" fmla="*/ 45 h 79"/>
                  <a:gd name="T10" fmla="*/ 73 w 162"/>
                  <a:gd name="T11" fmla="*/ 53 h 79"/>
                  <a:gd name="T12" fmla="*/ 73 w 162"/>
                  <a:gd name="T13" fmla="*/ 53 h 79"/>
                  <a:gd name="T14" fmla="*/ 48 w 162"/>
                  <a:gd name="T15" fmla="*/ 35 h 79"/>
                  <a:gd name="T16" fmla="*/ 56 w 162"/>
                  <a:gd name="T17" fmla="*/ 27 h 79"/>
                  <a:gd name="T18" fmla="*/ 50 w 162"/>
                  <a:gd name="T19" fmla="*/ 33 h 79"/>
                  <a:gd name="T20" fmla="*/ 100 w 162"/>
                  <a:gd name="T21" fmla="*/ 22 h 79"/>
                  <a:gd name="T22" fmla="*/ 104 w 162"/>
                  <a:gd name="T23" fmla="*/ 19 h 79"/>
                  <a:gd name="T24" fmla="*/ 97 w 162"/>
                  <a:gd name="T25" fmla="*/ 26 h 79"/>
                  <a:gd name="T26" fmla="*/ 96 w 162"/>
                  <a:gd name="T27" fmla="*/ 26 h 79"/>
                  <a:gd name="T28" fmla="*/ 92 w 162"/>
                  <a:gd name="T29" fmla="*/ 30 h 79"/>
                  <a:gd name="T30" fmla="*/ 109 w 162"/>
                  <a:gd name="T31" fmla="*/ 16 h 79"/>
                  <a:gd name="T32" fmla="*/ 110 w 162"/>
                  <a:gd name="T33" fmla="*/ 14 h 79"/>
                  <a:gd name="T34" fmla="*/ 48 w 162"/>
                  <a:gd name="T35" fmla="*/ 51 h 79"/>
                  <a:gd name="T36" fmla="*/ 82 w 162"/>
                  <a:gd name="T37" fmla="*/ 20 h 79"/>
                  <a:gd name="T38" fmla="*/ 72 w 162"/>
                  <a:gd name="T39" fmla="*/ 29 h 79"/>
                  <a:gd name="T40" fmla="*/ 78 w 162"/>
                  <a:gd name="T41" fmla="*/ 22 h 79"/>
                  <a:gd name="T42" fmla="*/ 64 w 162"/>
                  <a:gd name="T43" fmla="*/ 66 h 79"/>
                  <a:gd name="T44" fmla="*/ 56 w 162"/>
                  <a:gd name="T45" fmla="*/ 60 h 79"/>
                  <a:gd name="T46" fmla="*/ 87 w 162"/>
                  <a:gd name="T47" fmla="*/ 16 h 79"/>
                  <a:gd name="T48" fmla="*/ 91 w 162"/>
                  <a:gd name="T49" fmla="*/ 14 h 79"/>
                  <a:gd name="T50" fmla="*/ 101 w 162"/>
                  <a:gd name="T51" fmla="*/ 69 h 79"/>
                  <a:gd name="T52" fmla="*/ 118 w 162"/>
                  <a:gd name="T53" fmla="*/ 38 h 79"/>
                  <a:gd name="T54" fmla="*/ 153 w 162"/>
                  <a:gd name="T55" fmla="*/ 24 h 79"/>
                  <a:gd name="T56" fmla="*/ 120 w 162"/>
                  <a:gd name="T57" fmla="*/ 22 h 79"/>
                  <a:gd name="T58" fmla="*/ 109 w 162"/>
                  <a:gd name="T59" fmla="*/ 32 h 79"/>
                  <a:gd name="T60" fmla="*/ 89 w 162"/>
                  <a:gd name="T61" fmla="*/ 33 h 79"/>
                  <a:gd name="T62" fmla="*/ 65 w 162"/>
                  <a:gd name="T63" fmla="*/ 37 h 79"/>
                  <a:gd name="T64" fmla="*/ 60 w 162"/>
                  <a:gd name="T65" fmla="*/ 40 h 79"/>
                  <a:gd name="T66" fmla="*/ 43 w 162"/>
                  <a:gd name="T67" fmla="*/ 46 h 79"/>
                  <a:gd name="T68" fmla="*/ 63 w 162"/>
                  <a:gd name="T69" fmla="*/ 42 h 79"/>
                  <a:gd name="T70" fmla="*/ 93 w 162"/>
                  <a:gd name="T71" fmla="*/ 47 h 79"/>
                  <a:gd name="T72" fmla="*/ 118 w 162"/>
                  <a:gd name="T73" fmla="*/ 39 h 79"/>
                  <a:gd name="T74" fmla="*/ 73 w 162"/>
                  <a:gd name="T75" fmla="*/ 13 h 79"/>
                  <a:gd name="T76" fmla="*/ 95 w 162"/>
                  <a:gd name="T77" fmla="*/ 49 h 79"/>
                  <a:gd name="T78" fmla="*/ 97 w 162"/>
                  <a:gd name="T79" fmla="*/ 50 h 79"/>
                  <a:gd name="T80" fmla="*/ 87 w 162"/>
                  <a:gd name="T81" fmla="*/ 64 h 79"/>
                  <a:gd name="T82" fmla="*/ 122 w 162"/>
                  <a:gd name="T83" fmla="*/ 21 h 79"/>
                  <a:gd name="T84" fmla="*/ 100 w 162"/>
                  <a:gd name="T85" fmla="*/ 8 h 79"/>
                  <a:gd name="T86" fmla="*/ 112 w 162"/>
                  <a:gd name="T87" fmla="*/ 13 h 79"/>
                  <a:gd name="T88" fmla="*/ 132 w 162"/>
                  <a:gd name="T89" fmla="*/ 16 h 79"/>
                  <a:gd name="T90" fmla="*/ 132 w 162"/>
                  <a:gd name="T91" fmla="*/ 16 h 79"/>
                  <a:gd name="T92" fmla="*/ 66 w 162"/>
                  <a:gd name="T93" fmla="*/ 68 h 79"/>
                  <a:gd name="T94" fmla="*/ 81 w 162"/>
                  <a:gd name="T95" fmla="*/ 60 h 79"/>
                  <a:gd name="T96" fmla="*/ 85 w 162"/>
                  <a:gd name="T97" fmla="*/ 62 h 79"/>
                  <a:gd name="T98" fmla="*/ 107 w 162"/>
                  <a:gd name="T99" fmla="*/ 18 h 79"/>
                  <a:gd name="T100" fmla="*/ 107 w 162"/>
                  <a:gd name="T101" fmla="*/ 18 h 79"/>
                  <a:gd name="T102" fmla="*/ 128 w 162"/>
                  <a:gd name="T103" fmla="*/ 18 h 79"/>
                  <a:gd name="T104" fmla="*/ 96 w 162"/>
                  <a:gd name="T105" fmla="*/ 10 h 79"/>
                  <a:gd name="T106" fmla="*/ 68 w 162"/>
                  <a:gd name="T107" fmla="*/ 33 h 79"/>
                  <a:gd name="T108" fmla="*/ 45 w 162"/>
                  <a:gd name="T109" fmla="*/ 48 h 79"/>
                  <a:gd name="T110" fmla="*/ 45 w 162"/>
                  <a:gd name="T111" fmla="*/ 48 h 79"/>
                  <a:gd name="T112" fmla="*/ 54 w 162"/>
                  <a:gd name="T113"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79">
                    <a:moveTo>
                      <a:pt x="45" y="24"/>
                    </a:moveTo>
                    <a:cubicBezTo>
                      <a:pt x="55" y="9"/>
                      <a:pt x="71" y="4"/>
                      <a:pt x="88" y="2"/>
                    </a:cubicBezTo>
                    <a:cubicBezTo>
                      <a:pt x="106" y="0"/>
                      <a:pt x="123" y="3"/>
                      <a:pt x="139" y="12"/>
                    </a:cubicBezTo>
                    <a:cubicBezTo>
                      <a:pt x="146" y="16"/>
                      <a:pt x="154" y="20"/>
                      <a:pt x="162" y="21"/>
                    </a:cubicBezTo>
                    <a:cubicBezTo>
                      <a:pt x="152" y="34"/>
                      <a:pt x="143" y="48"/>
                      <a:pt x="130" y="59"/>
                    </a:cubicBezTo>
                    <a:cubicBezTo>
                      <a:pt x="110" y="76"/>
                      <a:pt x="89" y="79"/>
                      <a:pt x="64" y="72"/>
                    </a:cubicBezTo>
                    <a:cubicBezTo>
                      <a:pt x="55" y="69"/>
                      <a:pt x="47" y="64"/>
                      <a:pt x="42" y="55"/>
                    </a:cubicBezTo>
                    <a:cubicBezTo>
                      <a:pt x="38" y="49"/>
                      <a:pt x="33" y="46"/>
                      <a:pt x="25" y="46"/>
                    </a:cubicBezTo>
                    <a:cubicBezTo>
                      <a:pt x="18" y="47"/>
                      <a:pt x="10" y="46"/>
                      <a:pt x="3" y="46"/>
                    </a:cubicBezTo>
                    <a:cubicBezTo>
                      <a:pt x="2" y="45"/>
                      <a:pt x="0" y="44"/>
                      <a:pt x="2" y="44"/>
                    </a:cubicBezTo>
                    <a:cubicBezTo>
                      <a:pt x="4" y="43"/>
                      <a:pt x="6" y="43"/>
                      <a:pt x="7" y="43"/>
                    </a:cubicBezTo>
                    <a:cubicBezTo>
                      <a:pt x="7" y="43"/>
                      <a:pt x="7" y="43"/>
                      <a:pt x="7" y="44"/>
                    </a:cubicBezTo>
                    <a:cubicBezTo>
                      <a:pt x="8" y="44"/>
                      <a:pt x="8" y="44"/>
                      <a:pt x="8" y="44"/>
                    </a:cubicBezTo>
                    <a:cubicBezTo>
                      <a:pt x="12" y="44"/>
                      <a:pt x="15" y="43"/>
                      <a:pt x="18" y="43"/>
                    </a:cubicBezTo>
                    <a:cubicBezTo>
                      <a:pt x="29" y="43"/>
                      <a:pt x="39" y="40"/>
                      <a:pt x="42" y="28"/>
                    </a:cubicBezTo>
                    <a:cubicBezTo>
                      <a:pt x="43" y="27"/>
                      <a:pt x="44" y="25"/>
                      <a:pt x="45" y="24"/>
                    </a:cubicBezTo>
                    <a:close/>
                    <a:moveTo>
                      <a:pt x="72" y="52"/>
                    </a:moveTo>
                    <a:cubicBezTo>
                      <a:pt x="71" y="52"/>
                      <a:pt x="71" y="51"/>
                      <a:pt x="71" y="51"/>
                    </a:cubicBezTo>
                    <a:cubicBezTo>
                      <a:pt x="70" y="48"/>
                      <a:pt x="68" y="46"/>
                      <a:pt x="65" y="45"/>
                    </a:cubicBezTo>
                    <a:cubicBezTo>
                      <a:pt x="65" y="45"/>
                      <a:pt x="65" y="45"/>
                      <a:pt x="65" y="45"/>
                    </a:cubicBezTo>
                    <a:cubicBezTo>
                      <a:pt x="65" y="45"/>
                      <a:pt x="65" y="45"/>
                      <a:pt x="65" y="45"/>
                    </a:cubicBezTo>
                    <a:cubicBezTo>
                      <a:pt x="66" y="48"/>
                      <a:pt x="68" y="50"/>
                      <a:pt x="71" y="51"/>
                    </a:cubicBezTo>
                    <a:cubicBezTo>
                      <a:pt x="71" y="51"/>
                      <a:pt x="71" y="52"/>
                      <a:pt x="72" y="52"/>
                    </a:cubicBezTo>
                    <a:cubicBezTo>
                      <a:pt x="72" y="52"/>
                      <a:pt x="72" y="53"/>
                      <a:pt x="73" y="53"/>
                    </a:cubicBezTo>
                    <a:cubicBezTo>
                      <a:pt x="74" y="56"/>
                      <a:pt x="75" y="58"/>
                      <a:pt x="78" y="59"/>
                    </a:cubicBezTo>
                    <a:cubicBezTo>
                      <a:pt x="79" y="59"/>
                      <a:pt x="79" y="59"/>
                      <a:pt x="79" y="59"/>
                    </a:cubicBezTo>
                    <a:cubicBezTo>
                      <a:pt x="79" y="59"/>
                      <a:pt x="79" y="59"/>
                      <a:pt x="78" y="59"/>
                    </a:cubicBezTo>
                    <a:cubicBezTo>
                      <a:pt x="78" y="56"/>
                      <a:pt x="76" y="54"/>
                      <a:pt x="73" y="53"/>
                    </a:cubicBezTo>
                    <a:cubicBezTo>
                      <a:pt x="72" y="52"/>
                      <a:pt x="72" y="52"/>
                      <a:pt x="72" y="52"/>
                    </a:cubicBezTo>
                    <a:close/>
                    <a:moveTo>
                      <a:pt x="49" y="34"/>
                    </a:moveTo>
                    <a:cubicBezTo>
                      <a:pt x="49" y="34"/>
                      <a:pt x="48" y="34"/>
                      <a:pt x="48" y="35"/>
                    </a:cubicBezTo>
                    <a:cubicBezTo>
                      <a:pt x="48" y="35"/>
                      <a:pt x="48" y="35"/>
                      <a:pt x="48" y="35"/>
                    </a:cubicBezTo>
                    <a:cubicBezTo>
                      <a:pt x="49" y="35"/>
                      <a:pt x="49" y="34"/>
                      <a:pt x="49" y="34"/>
                    </a:cubicBezTo>
                    <a:cubicBezTo>
                      <a:pt x="49" y="33"/>
                      <a:pt x="49" y="33"/>
                      <a:pt x="50" y="33"/>
                    </a:cubicBezTo>
                    <a:cubicBezTo>
                      <a:pt x="52" y="32"/>
                      <a:pt x="53" y="31"/>
                      <a:pt x="54" y="29"/>
                    </a:cubicBezTo>
                    <a:cubicBezTo>
                      <a:pt x="55" y="29"/>
                      <a:pt x="55" y="28"/>
                      <a:pt x="56" y="27"/>
                    </a:cubicBezTo>
                    <a:cubicBezTo>
                      <a:pt x="56" y="27"/>
                      <a:pt x="56" y="27"/>
                      <a:pt x="56" y="27"/>
                    </a:cubicBezTo>
                    <a:cubicBezTo>
                      <a:pt x="56" y="27"/>
                      <a:pt x="56" y="27"/>
                      <a:pt x="55" y="27"/>
                    </a:cubicBezTo>
                    <a:cubicBezTo>
                      <a:pt x="54" y="27"/>
                      <a:pt x="54" y="28"/>
                      <a:pt x="54" y="29"/>
                    </a:cubicBezTo>
                    <a:cubicBezTo>
                      <a:pt x="51" y="29"/>
                      <a:pt x="50" y="30"/>
                      <a:pt x="50" y="33"/>
                    </a:cubicBezTo>
                    <a:cubicBezTo>
                      <a:pt x="49" y="33"/>
                      <a:pt x="49" y="33"/>
                      <a:pt x="49" y="34"/>
                    </a:cubicBezTo>
                    <a:close/>
                    <a:moveTo>
                      <a:pt x="101" y="21"/>
                    </a:moveTo>
                    <a:cubicBezTo>
                      <a:pt x="101" y="21"/>
                      <a:pt x="101" y="21"/>
                      <a:pt x="100" y="22"/>
                    </a:cubicBezTo>
                    <a:cubicBezTo>
                      <a:pt x="100" y="22"/>
                      <a:pt x="100" y="22"/>
                      <a:pt x="100" y="22"/>
                    </a:cubicBezTo>
                    <a:cubicBezTo>
                      <a:pt x="101" y="22"/>
                      <a:pt x="101" y="21"/>
                      <a:pt x="101" y="21"/>
                    </a:cubicBezTo>
                    <a:cubicBezTo>
                      <a:pt x="102" y="21"/>
                      <a:pt x="102" y="21"/>
                      <a:pt x="102" y="20"/>
                    </a:cubicBezTo>
                    <a:cubicBezTo>
                      <a:pt x="103" y="20"/>
                      <a:pt x="104" y="20"/>
                      <a:pt x="104" y="19"/>
                    </a:cubicBezTo>
                    <a:cubicBezTo>
                      <a:pt x="104" y="19"/>
                      <a:pt x="104" y="19"/>
                      <a:pt x="104" y="19"/>
                    </a:cubicBezTo>
                    <a:cubicBezTo>
                      <a:pt x="103" y="19"/>
                      <a:pt x="102" y="20"/>
                      <a:pt x="102" y="20"/>
                    </a:cubicBezTo>
                    <a:cubicBezTo>
                      <a:pt x="102" y="21"/>
                      <a:pt x="102" y="21"/>
                      <a:pt x="101" y="21"/>
                    </a:cubicBezTo>
                    <a:close/>
                    <a:moveTo>
                      <a:pt x="96" y="26"/>
                    </a:moveTo>
                    <a:cubicBezTo>
                      <a:pt x="96" y="26"/>
                      <a:pt x="97" y="26"/>
                      <a:pt x="97" y="26"/>
                    </a:cubicBezTo>
                    <a:cubicBezTo>
                      <a:pt x="97" y="25"/>
                      <a:pt x="97" y="25"/>
                      <a:pt x="97" y="25"/>
                    </a:cubicBezTo>
                    <a:cubicBezTo>
                      <a:pt x="96" y="25"/>
                      <a:pt x="96" y="26"/>
                      <a:pt x="96" y="26"/>
                    </a:cubicBezTo>
                    <a:cubicBezTo>
                      <a:pt x="96" y="26"/>
                      <a:pt x="95" y="26"/>
                      <a:pt x="95" y="26"/>
                    </a:cubicBezTo>
                    <a:cubicBezTo>
                      <a:pt x="95" y="26"/>
                      <a:pt x="96" y="26"/>
                      <a:pt x="96" y="26"/>
                    </a:cubicBezTo>
                    <a:close/>
                    <a:moveTo>
                      <a:pt x="92" y="30"/>
                    </a:moveTo>
                    <a:cubicBezTo>
                      <a:pt x="91" y="30"/>
                      <a:pt x="90" y="30"/>
                      <a:pt x="90" y="31"/>
                    </a:cubicBezTo>
                    <a:cubicBezTo>
                      <a:pt x="90" y="31"/>
                      <a:pt x="91" y="31"/>
                      <a:pt x="91" y="31"/>
                    </a:cubicBezTo>
                    <a:cubicBezTo>
                      <a:pt x="92" y="31"/>
                      <a:pt x="92" y="31"/>
                      <a:pt x="92" y="30"/>
                    </a:cubicBezTo>
                    <a:cubicBezTo>
                      <a:pt x="92" y="30"/>
                      <a:pt x="92" y="30"/>
                      <a:pt x="92" y="29"/>
                    </a:cubicBezTo>
                    <a:cubicBezTo>
                      <a:pt x="92" y="30"/>
                      <a:pt x="92" y="30"/>
                      <a:pt x="92" y="30"/>
                    </a:cubicBezTo>
                    <a:close/>
                    <a:moveTo>
                      <a:pt x="110" y="14"/>
                    </a:moveTo>
                    <a:cubicBezTo>
                      <a:pt x="109" y="15"/>
                      <a:pt x="108" y="15"/>
                      <a:pt x="109" y="16"/>
                    </a:cubicBezTo>
                    <a:cubicBezTo>
                      <a:pt x="109" y="16"/>
                      <a:pt x="109" y="16"/>
                      <a:pt x="109" y="16"/>
                    </a:cubicBezTo>
                    <a:cubicBezTo>
                      <a:pt x="110" y="16"/>
                      <a:pt x="110" y="15"/>
                      <a:pt x="110" y="15"/>
                    </a:cubicBezTo>
                    <a:cubicBezTo>
                      <a:pt x="110" y="14"/>
                      <a:pt x="110" y="14"/>
                      <a:pt x="111" y="14"/>
                    </a:cubicBezTo>
                    <a:cubicBezTo>
                      <a:pt x="110" y="14"/>
                      <a:pt x="110" y="14"/>
                      <a:pt x="110" y="14"/>
                    </a:cubicBezTo>
                    <a:close/>
                    <a:moveTo>
                      <a:pt x="48" y="51"/>
                    </a:moveTo>
                    <a:cubicBezTo>
                      <a:pt x="48" y="51"/>
                      <a:pt x="48" y="52"/>
                      <a:pt x="49" y="53"/>
                    </a:cubicBezTo>
                    <a:cubicBezTo>
                      <a:pt x="49" y="52"/>
                      <a:pt x="49" y="52"/>
                      <a:pt x="49" y="52"/>
                    </a:cubicBezTo>
                    <a:cubicBezTo>
                      <a:pt x="49" y="52"/>
                      <a:pt x="48" y="51"/>
                      <a:pt x="48" y="51"/>
                    </a:cubicBezTo>
                    <a:cubicBezTo>
                      <a:pt x="48" y="50"/>
                      <a:pt x="48" y="49"/>
                      <a:pt x="47" y="49"/>
                    </a:cubicBezTo>
                    <a:cubicBezTo>
                      <a:pt x="47" y="49"/>
                      <a:pt x="46" y="50"/>
                      <a:pt x="46" y="50"/>
                    </a:cubicBezTo>
                    <a:cubicBezTo>
                      <a:pt x="46" y="51"/>
                      <a:pt x="47" y="51"/>
                      <a:pt x="48" y="51"/>
                    </a:cubicBezTo>
                    <a:close/>
                    <a:moveTo>
                      <a:pt x="82" y="20"/>
                    </a:moveTo>
                    <a:cubicBezTo>
                      <a:pt x="84" y="20"/>
                      <a:pt x="85" y="19"/>
                      <a:pt x="86" y="18"/>
                    </a:cubicBezTo>
                    <a:cubicBezTo>
                      <a:pt x="83" y="17"/>
                      <a:pt x="82" y="18"/>
                      <a:pt x="82" y="20"/>
                    </a:cubicBezTo>
                    <a:cubicBezTo>
                      <a:pt x="81" y="20"/>
                      <a:pt x="79" y="20"/>
                      <a:pt x="78" y="22"/>
                    </a:cubicBezTo>
                    <a:cubicBezTo>
                      <a:pt x="75" y="23"/>
                      <a:pt x="73" y="26"/>
                      <a:pt x="72" y="29"/>
                    </a:cubicBezTo>
                    <a:cubicBezTo>
                      <a:pt x="71" y="29"/>
                      <a:pt x="70" y="29"/>
                      <a:pt x="69" y="31"/>
                    </a:cubicBezTo>
                    <a:cubicBezTo>
                      <a:pt x="69" y="31"/>
                      <a:pt x="70" y="32"/>
                      <a:pt x="70" y="31"/>
                    </a:cubicBezTo>
                    <a:cubicBezTo>
                      <a:pt x="71" y="31"/>
                      <a:pt x="72" y="30"/>
                      <a:pt x="72" y="29"/>
                    </a:cubicBezTo>
                    <a:cubicBezTo>
                      <a:pt x="75" y="28"/>
                      <a:pt x="77" y="26"/>
                      <a:pt x="78" y="22"/>
                    </a:cubicBezTo>
                    <a:cubicBezTo>
                      <a:pt x="80" y="22"/>
                      <a:pt x="82" y="22"/>
                      <a:pt x="82" y="20"/>
                    </a:cubicBezTo>
                    <a:close/>
                    <a:moveTo>
                      <a:pt x="64" y="66"/>
                    </a:moveTo>
                    <a:cubicBezTo>
                      <a:pt x="64" y="66"/>
                      <a:pt x="64" y="67"/>
                      <a:pt x="65" y="67"/>
                    </a:cubicBezTo>
                    <a:cubicBezTo>
                      <a:pt x="64" y="67"/>
                      <a:pt x="64" y="66"/>
                      <a:pt x="64" y="66"/>
                    </a:cubicBezTo>
                    <a:cubicBezTo>
                      <a:pt x="64" y="64"/>
                      <a:pt x="62" y="63"/>
                      <a:pt x="60" y="63"/>
                    </a:cubicBezTo>
                    <a:cubicBezTo>
                      <a:pt x="60" y="61"/>
                      <a:pt x="59" y="60"/>
                      <a:pt x="56" y="59"/>
                    </a:cubicBezTo>
                    <a:cubicBezTo>
                      <a:pt x="56" y="59"/>
                      <a:pt x="56" y="59"/>
                      <a:pt x="56" y="59"/>
                    </a:cubicBezTo>
                    <a:cubicBezTo>
                      <a:pt x="56" y="59"/>
                      <a:pt x="56" y="59"/>
                      <a:pt x="56" y="60"/>
                    </a:cubicBezTo>
                    <a:cubicBezTo>
                      <a:pt x="57" y="62"/>
                      <a:pt x="58" y="63"/>
                      <a:pt x="60" y="63"/>
                    </a:cubicBezTo>
                    <a:cubicBezTo>
                      <a:pt x="61" y="65"/>
                      <a:pt x="62" y="66"/>
                      <a:pt x="64" y="66"/>
                    </a:cubicBezTo>
                    <a:close/>
                    <a:moveTo>
                      <a:pt x="91" y="14"/>
                    </a:moveTo>
                    <a:cubicBezTo>
                      <a:pt x="89" y="14"/>
                      <a:pt x="88" y="14"/>
                      <a:pt x="87" y="16"/>
                    </a:cubicBezTo>
                    <a:cubicBezTo>
                      <a:pt x="89" y="16"/>
                      <a:pt x="91" y="16"/>
                      <a:pt x="91" y="14"/>
                    </a:cubicBezTo>
                    <a:cubicBezTo>
                      <a:pt x="91" y="13"/>
                      <a:pt x="92" y="13"/>
                      <a:pt x="92" y="13"/>
                    </a:cubicBezTo>
                    <a:cubicBezTo>
                      <a:pt x="92" y="13"/>
                      <a:pt x="92" y="13"/>
                      <a:pt x="92" y="13"/>
                    </a:cubicBezTo>
                    <a:cubicBezTo>
                      <a:pt x="92" y="13"/>
                      <a:pt x="91" y="13"/>
                      <a:pt x="91" y="14"/>
                    </a:cubicBezTo>
                    <a:close/>
                    <a:moveTo>
                      <a:pt x="95" y="68"/>
                    </a:moveTo>
                    <a:cubicBezTo>
                      <a:pt x="94" y="67"/>
                      <a:pt x="93" y="66"/>
                      <a:pt x="91" y="67"/>
                    </a:cubicBezTo>
                    <a:cubicBezTo>
                      <a:pt x="92" y="68"/>
                      <a:pt x="93" y="68"/>
                      <a:pt x="95" y="68"/>
                    </a:cubicBezTo>
                    <a:cubicBezTo>
                      <a:pt x="96" y="69"/>
                      <a:pt x="98" y="70"/>
                      <a:pt x="101" y="69"/>
                    </a:cubicBezTo>
                    <a:cubicBezTo>
                      <a:pt x="98" y="68"/>
                      <a:pt x="97" y="68"/>
                      <a:pt x="95" y="68"/>
                    </a:cubicBezTo>
                    <a:close/>
                    <a:moveTo>
                      <a:pt x="118" y="39"/>
                    </a:moveTo>
                    <a:cubicBezTo>
                      <a:pt x="119" y="40"/>
                      <a:pt x="121" y="41"/>
                      <a:pt x="124" y="41"/>
                    </a:cubicBezTo>
                    <a:cubicBezTo>
                      <a:pt x="121" y="39"/>
                      <a:pt x="120" y="38"/>
                      <a:pt x="118" y="38"/>
                    </a:cubicBezTo>
                    <a:cubicBezTo>
                      <a:pt x="116" y="36"/>
                      <a:pt x="113" y="34"/>
                      <a:pt x="110" y="34"/>
                    </a:cubicBezTo>
                    <a:cubicBezTo>
                      <a:pt x="112" y="32"/>
                      <a:pt x="114" y="32"/>
                      <a:pt x="116" y="32"/>
                    </a:cubicBezTo>
                    <a:cubicBezTo>
                      <a:pt x="122" y="31"/>
                      <a:pt x="128" y="30"/>
                      <a:pt x="133" y="28"/>
                    </a:cubicBezTo>
                    <a:cubicBezTo>
                      <a:pt x="140" y="28"/>
                      <a:pt x="147" y="26"/>
                      <a:pt x="153" y="24"/>
                    </a:cubicBezTo>
                    <a:cubicBezTo>
                      <a:pt x="147" y="25"/>
                      <a:pt x="139" y="25"/>
                      <a:pt x="133" y="28"/>
                    </a:cubicBezTo>
                    <a:cubicBezTo>
                      <a:pt x="127" y="28"/>
                      <a:pt x="121" y="30"/>
                      <a:pt x="114" y="30"/>
                    </a:cubicBezTo>
                    <a:cubicBezTo>
                      <a:pt x="115" y="28"/>
                      <a:pt x="118" y="27"/>
                      <a:pt x="118" y="24"/>
                    </a:cubicBezTo>
                    <a:cubicBezTo>
                      <a:pt x="119" y="24"/>
                      <a:pt x="120" y="24"/>
                      <a:pt x="120" y="22"/>
                    </a:cubicBezTo>
                    <a:cubicBezTo>
                      <a:pt x="120" y="22"/>
                      <a:pt x="120" y="22"/>
                      <a:pt x="119" y="22"/>
                    </a:cubicBezTo>
                    <a:cubicBezTo>
                      <a:pt x="118" y="22"/>
                      <a:pt x="118" y="23"/>
                      <a:pt x="118" y="24"/>
                    </a:cubicBezTo>
                    <a:cubicBezTo>
                      <a:pt x="115" y="25"/>
                      <a:pt x="114" y="26"/>
                      <a:pt x="113" y="29"/>
                    </a:cubicBezTo>
                    <a:cubicBezTo>
                      <a:pt x="112" y="30"/>
                      <a:pt x="111" y="31"/>
                      <a:pt x="109" y="32"/>
                    </a:cubicBezTo>
                    <a:cubicBezTo>
                      <a:pt x="104" y="32"/>
                      <a:pt x="98" y="33"/>
                      <a:pt x="93" y="34"/>
                    </a:cubicBezTo>
                    <a:cubicBezTo>
                      <a:pt x="92" y="35"/>
                      <a:pt x="90" y="35"/>
                      <a:pt x="89" y="34"/>
                    </a:cubicBezTo>
                    <a:cubicBezTo>
                      <a:pt x="89" y="34"/>
                      <a:pt x="89" y="34"/>
                      <a:pt x="89" y="34"/>
                    </a:cubicBezTo>
                    <a:cubicBezTo>
                      <a:pt x="89" y="33"/>
                      <a:pt x="89" y="33"/>
                      <a:pt x="89" y="33"/>
                    </a:cubicBezTo>
                    <a:cubicBezTo>
                      <a:pt x="89" y="33"/>
                      <a:pt x="89" y="34"/>
                      <a:pt x="89" y="34"/>
                    </a:cubicBezTo>
                    <a:cubicBezTo>
                      <a:pt x="87" y="34"/>
                      <a:pt x="86" y="36"/>
                      <a:pt x="84" y="36"/>
                    </a:cubicBezTo>
                    <a:cubicBezTo>
                      <a:pt x="79" y="36"/>
                      <a:pt x="73" y="38"/>
                      <a:pt x="68" y="38"/>
                    </a:cubicBezTo>
                    <a:cubicBezTo>
                      <a:pt x="66" y="39"/>
                      <a:pt x="65" y="38"/>
                      <a:pt x="65" y="37"/>
                    </a:cubicBezTo>
                    <a:cubicBezTo>
                      <a:pt x="66" y="36"/>
                      <a:pt x="67" y="36"/>
                      <a:pt x="67" y="35"/>
                    </a:cubicBezTo>
                    <a:cubicBezTo>
                      <a:pt x="67" y="35"/>
                      <a:pt x="66" y="35"/>
                      <a:pt x="66" y="35"/>
                    </a:cubicBezTo>
                    <a:cubicBezTo>
                      <a:pt x="65" y="35"/>
                      <a:pt x="65" y="36"/>
                      <a:pt x="65" y="37"/>
                    </a:cubicBezTo>
                    <a:cubicBezTo>
                      <a:pt x="64" y="38"/>
                      <a:pt x="62" y="40"/>
                      <a:pt x="60" y="40"/>
                    </a:cubicBezTo>
                    <a:cubicBezTo>
                      <a:pt x="57" y="40"/>
                      <a:pt x="55" y="40"/>
                      <a:pt x="52" y="41"/>
                    </a:cubicBezTo>
                    <a:cubicBezTo>
                      <a:pt x="49" y="42"/>
                      <a:pt x="46" y="42"/>
                      <a:pt x="47" y="36"/>
                    </a:cubicBezTo>
                    <a:cubicBezTo>
                      <a:pt x="45" y="45"/>
                      <a:pt x="37" y="41"/>
                      <a:pt x="32" y="45"/>
                    </a:cubicBezTo>
                    <a:cubicBezTo>
                      <a:pt x="36" y="45"/>
                      <a:pt x="39" y="43"/>
                      <a:pt x="43" y="46"/>
                    </a:cubicBezTo>
                    <a:cubicBezTo>
                      <a:pt x="43" y="46"/>
                      <a:pt x="44" y="45"/>
                      <a:pt x="44" y="45"/>
                    </a:cubicBezTo>
                    <a:cubicBezTo>
                      <a:pt x="50" y="42"/>
                      <a:pt x="56" y="41"/>
                      <a:pt x="63" y="42"/>
                    </a:cubicBezTo>
                    <a:cubicBezTo>
                      <a:pt x="63" y="42"/>
                      <a:pt x="63" y="43"/>
                      <a:pt x="64" y="43"/>
                    </a:cubicBezTo>
                    <a:cubicBezTo>
                      <a:pt x="63" y="43"/>
                      <a:pt x="63" y="42"/>
                      <a:pt x="63" y="42"/>
                    </a:cubicBezTo>
                    <a:cubicBezTo>
                      <a:pt x="63" y="41"/>
                      <a:pt x="64" y="41"/>
                      <a:pt x="65" y="40"/>
                    </a:cubicBezTo>
                    <a:cubicBezTo>
                      <a:pt x="70" y="40"/>
                      <a:pt x="75" y="39"/>
                      <a:pt x="79" y="38"/>
                    </a:cubicBezTo>
                    <a:cubicBezTo>
                      <a:pt x="81" y="38"/>
                      <a:pt x="83" y="38"/>
                      <a:pt x="84" y="40"/>
                    </a:cubicBezTo>
                    <a:cubicBezTo>
                      <a:pt x="87" y="42"/>
                      <a:pt x="89" y="46"/>
                      <a:pt x="93" y="47"/>
                    </a:cubicBezTo>
                    <a:cubicBezTo>
                      <a:pt x="92" y="44"/>
                      <a:pt x="89" y="42"/>
                      <a:pt x="88" y="41"/>
                    </a:cubicBezTo>
                    <a:cubicBezTo>
                      <a:pt x="86" y="38"/>
                      <a:pt x="86" y="37"/>
                      <a:pt x="89" y="37"/>
                    </a:cubicBezTo>
                    <a:cubicBezTo>
                      <a:pt x="96" y="36"/>
                      <a:pt x="103" y="33"/>
                      <a:pt x="110" y="34"/>
                    </a:cubicBezTo>
                    <a:cubicBezTo>
                      <a:pt x="111" y="38"/>
                      <a:pt x="115" y="38"/>
                      <a:pt x="118" y="39"/>
                    </a:cubicBezTo>
                    <a:close/>
                    <a:moveTo>
                      <a:pt x="67" y="17"/>
                    </a:moveTo>
                    <a:cubicBezTo>
                      <a:pt x="63" y="18"/>
                      <a:pt x="60" y="21"/>
                      <a:pt x="58" y="24"/>
                    </a:cubicBezTo>
                    <a:cubicBezTo>
                      <a:pt x="61" y="22"/>
                      <a:pt x="65" y="21"/>
                      <a:pt x="67" y="17"/>
                    </a:cubicBezTo>
                    <a:cubicBezTo>
                      <a:pt x="69" y="17"/>
                      <a:pt x="72" y="16"/>
                      <a:pt x="73" y="13"/>
                    </a:cubicBezTo>
                    <a:cubicBezTo>
                      <a:pt x="71" y="14"/>
                      <a:pt x="68" y="14"/>
                      <a:pt x="67" y="17"/>
                    </a:cubicBezTo>
                    <a:close/>
                    <a:moveTo>
                      <a:pt x="97" y="50"/>
                    </a:moveTo>
                    <a:cubicBezTo>
                      <a:pt x="97" y="49"/>
                      <a:pt x="97" y="48"/>
                      <a:pt x="95" y="48"/>
                    </a:cubicBezTo>
                    <a:cubicBezTo>
                      <a:pt x="95" y="48"/>
                      <a:pt x="95" y="49"/>
                      <a:pt x="95" y="49"/>
                    </a:cubicBezTo>
                    <a:cubicBezTo>
                      <a:pt x="95" y="50"/>
                      <a:pt x="96" y="50"/>
                      <a:pt x="97" y="50"/>
                    </a:cubicBezTo>
                    <a:cubicBezTo>
                      <a:pt x="103" y="56"/>
                      <a:pt x="111" y="59"/>
                      <a:pt x="120" y="58"/>
                    </a:cubicBezTo>
                    <a:cubicBezTo>
                      <a:pt x="113" y="57"/>
                      <a:pt x="106" y="55"/>
                      <a:pt x="100" y="51"/>
                    </a:cubicBezTo>
                    <a:cubicBezTo>
                      <a:pt x="99" y="50"/>
                      <a:pt x="98" y="50"/>
                      <a:pt x="97" y="50"/>
                    </a:cubicBezTo>
                    <a:close/>
                    <a:moveTo>
                      <a:pt x="140" y="44"/>
                    </a:moveTo>
                    <a:cubicBezTo>
                      <a:pt x="135" y="44"/>
                      <a:pt x="130" y="41"/>
                      <a:pt x="125" y="42"/>
                    </a:cubicBezTo>
                    <a:cubicBezTo>
                      <a:pt x="130" y="44"/>
                      <a:pt x="135" y="44"/>
                      <a:pt x="140" y="44"/>
                    </a:cubicBezTo>
                    <a:close/>
                    <a:moveTo>
                      <a:pt x="87" y="64"/>
                    </a:moveTo>
                    <a:cubicBezTo>
                      <a:pt x="87" y="66"/>
                      <a:pt x="88" y="66"/>
                      <a:pt x="89" y="66"/>
                    </a:cubicBezTo>
                    <a:cubicBezTo>
                      <a:pt x="89" y="66"/>
                      <a:pt x="90" y="65"/>
                      <a:pt x="90" y="65"/>
                    </a:cubicBezTo>
                    <a:cubicBezTo>
                      <a:pt x="89" y="64"/>
                      <a:pt x="88" y="63"/>
                      <a:pt x="87" y="64"/>
                    </a:cubicBezTo>
                    <a:close/>
                    <a:moveTo>
                      <a:pt x="122" y="21"/>
                    </a:moveTo>
                    <a:cubicBezTo>
                      <a:pt x="124" y="21"/>
                      <a:pt x="125" y="21"/>
                      <a:pt x="125" y="19"/>
                    </a:cubicBezTo>
                    <a:cubicBezTo>
                      <a:pt x="123" y="19"/>
                      <a:pt x="122" y="19"/>
                      <a:pt x="122" y="21"/>
                    </a:cubicBezTo>
                    <a:close/>
                    <a:moveTo>
                      <a:pt x="102" y="7"/>
                    </a:moveTo>
                    <a:cubicBezTo>
                      <a:pt x="101" y="7"/>
                      <a:pt x="101" y="7"/>
                      <a:pt x="100" y="8"/>
                    </a:cubicBezTo>
                    <a:cubicBezTo>
                      <a:pt x="99" y="8"/>
                      <a:pt x="99" y="8"/>
                      <a:pt x="99" y="9"/>
                    </a:cubicBezTo>
                    <a:cubicBezTo>
                      <a:pt x="100" y="10"/>
                      <a:pt x="100" y="9"/>
                      <a:pt x="101" y="9"/>
                    </a:cubicBezTo>
                    <a:cubicBezTo>
                      <a:pt x="102" y="9"/>
                      <a:pt x="102" y="8"/>
                      <a:pt x="102" y="7"/>
                    </a:cubicBezTo>
                    <a:close/>
                    <a:moveTo>
                      <a:pt x="112" y="13"/>
                    </a:moveTo>
                    <a:cubicBezTo>
                      <a:pt x="114" y="14"/>
                      <a:pt x="115" y="13"/>
                      <a:pt x="115" y="12"/>
                    </a:cubicBezTo>
                    <a:cubicBezTo>
                      <a:pt x="115" y="12"/>
                      <a:pt x="115" y="11"/>
                      <a:pt x="115" y="11"/>
                    </a:cubicBezTo>
                    <a:cubicBezTo>
                      <a:pt x="114" y="11"/>
                      <a:pt x="113" y="12"/>
                      <a:pt x="112" y="13"/>
                    </a:cubicBezTo>
                    <a:close/>
                    <a:moveTo>
                      <a:pt x="132" y="16"/>
                    </a:moveTo>
                    <a:cubicBezTo>
                      <a:pt x="132" y="16"/>
                      <a:pt x="133" y="16"/>
                      <a:pt x="133" y="15"/>
                    </a:cubicBezTo>
                    <a:cubicBezTo>
                      <a:pt x="133" y="15"/>
                      <a:pt x="132" y="15"/>
                      <a:pt x="132" y="15"/>
                    </a:cubicBezTo>
                    <a:cubicBezTo>
                      <a:pt x="131" y="15"/>
                      <a:pt x="130" y="15"/>
                      <a:pt x="131" y="16"/>
                    </a:cubicBezTo>
                    <a:cubicBezTo>
                      <a:pt x="131" y="16"/>
                      <a:pt x="131" y="16"/>
                      <a:pt x="132" y="16"/>
                    </a:cubicBezTo>
                    <a:close/>
                    <a:moveTo>
                      <a:pt x="67" y="69"/>
                    </a:moveTo>
                    <a:cubicBezTo>
                      <a:pt x="68" y="69"/>
                      <a:pt x="68" y="68"/>
                      <a:pt x="68" y="68"/>
                    </a:cubicBezTo>
                    <a:cubicBezTo>
                      <a:pt x="68" y="68"/>
                      <a:pt x="68" y="67"/>
                      <a:pt x="67" y="67"/>
                    </a:cubicBezTo>
                    <a:cubicBezTo>
                      <a:pt x="67" y="67"/>
                      <a:pt x="67" y="68"/>
                      <a:pt x="66" y="68"/>
                    </a:cubicBezTo>
                    <a:cubicBezTo>
                      <a:pt x="67" y="68"/>
                      <a:pt x="67" y="69"/>
                      <a:pt x="67" y="69"/>
                    </a:cubicBezTo>
                    <a:close/>
                    <a:moveTo>
                      <a:pt x="82" y="61"/>
                    </a:moveTo>
                    <a:cubicBezTo>
                      <a:pt x="82" y="60"/>
                      <a:pt x="82" y="60"/>
                      <a:pt x="82" y="60"/>
                    </a:cubicBezTo>
                    <a:cubicBezTo>
                      <a:pt x="81" y="60"/>
                      <a:pt x="81" y="60"/>
                      <a:pt x="81" y="60"/>
                    </a:cubicBezTo>
                    <a:cubicBezTo>
                      <a:pt x="81" y="60"/>
                      <a:pt x="81" y="61"/>
                      <a:pt x="81" y="61"/>
                    </a:cubicBezTo>
                    <a:cubicBezTo>
                      <a:pt x="82" y="61"/>
                      <a:pt x="82" y="61"/>
                      <a:pt x="82" y="61"/>
                    </a:cubicBezTo>
                    <a:close/>
                    <a:moveTo>
                      <a:pt x="85" y="63"/>
                    </a:moveTo>
                    <a:cubicBezTo>
                      <a:pt x="85" y="62"/>
                      <a:pt x="85" y="62"/>
                      <a:pt x="85" y="62"/>
                    </a:cubicBezTo>
                    <a:cubicBezTo>
                      <a:pt x="84" y="62"/>
                      <a:pt x="84" y="62"/>
                      <a:pt x="84" y="62"/>
                    </a:cubicBezTo>
                    <a:cubicBezTo>
                      <a:pt x="84" y="62"/>
                      <a:pt x="84" y="63"/>
                      <a:pt x="84" y="63"/>
                    </a:cubicBezTo>
                    <a:cubicBezTo>
                      <a:pt x="84" y="63"/>
                      <a:pt x="85" y="63"/>
                      <a:pt x="85" y="63"/>
                    </a:cubicBezTo>
                    <a:close/>
                    <a:moveTo>
                      <a:pt x="107" y="18"/>
                    </a:moveTo>
                    <a:cubicBezTo>
                      <a:pt x="107" y="17"/>
                      <a:pt x="107" y="17"/>
                      <a:pt x="107" y="17"/>
                    </a:cubicBezTo>
                    <a:cubicBezTo>
                      <a:pt x="106" y="17"/>
                      <a:pt x="106" y="17"/>
                      <a:pt x="106" y="17"/>
                    </a:cubicBezTo>
                    <a:cubicBezTo>
                      <a:pt x="106" y="18"/>
                      <a:pt x="106" y="18"/>
                      <a:pt x="106" y="18"/>
                    </a:cubicBezTo>
                    <a:cubicBezTo>
                      <a:pt x="106" y="18"/>
                      <a:pt x="107" y="18"/>
                      <a:pt x="107" y="18"/>
                    </a:cubicBezTo>
                    <a:close/>
                    <a:moveTo>
                      <a:pt x="129" y="18"/>
                    </a:moveTo>
                    <a:cubicBezTo>
                      <a:pt x="129" y="17"/>
                      <a:pt x="129" y="17"/>
                      <a:pt x="129" y="17"/>
                    </a:cubicBezTo>
                    <a:cubicBezTo>
                      <a:pt x="128" y="17"/>
                      <a:pt x="128" y="17"/>
                      <a:pt x="128" y="17"/>
                    </a:cubicBezTo>
                    <a:cubicBezTo>
                      <a:pt x="128" y="17"/>
                      <a:pt x="128" y="18"/>
                      <a:pt x="128" y="18"/>
                    </a:cubicBezTo>
                    <a:cubicBezTo>
                      <a:pt x="128" y="18"/>
                      <a:pt x="129" y="18"/>
                      <a:pt x="129" y="18"/>
                    </a:cubicBezTo>
                    <a:close/>
                    <a:moveTo>
                      <a:pt x="97" y="11"/>
                    </a:moveTo>
                    <a:cubicBezTo>
                      <a:pt x="97" y="11"/>
                      <a:pt x="97" y="10"/>
                      <a:pt x="97" y="10"/>
                    </a:cubicBezTo>
                    <a:cubicBezTo>
                      <a:pt x="97" y="10"/>
                      <a:pt x="96" y="10"/>
                      <a:pt x="96" y="10"/>
                    </a:cubicBezTo>
                    <a:cubicBezTo>
                      <a:pt x="96" y="11"/>
                      <a:pt x="96" y="11"/>
                      <a:pt x="97" y="11"/>
                    </a:cubicBezTo>
                    <a:cubicBezTo>
                      <a:pt x="97" y="11"/>
                      <a:pt x="97" y="11"/>
                      <a:pt x="97" y="11"/>
                    </a:cubicBezTo>
                    <a:close/>
                    <a:moveTo>
                      <a:pt x="68" y="33"/>
                    </a:moveTo>
                    <a:cubicBezTo>
                      <a:pt x="68" y="33"/>
                      <a:pt x="68" y="33"/>
                      <a:pt x="68" y="33"/>
                    </a:cubicBezTo>
                    <a:cubicBezTo>
                      <a:pt x="68" y="33"/>
                      <a:pt x="68" y="33"/>
                      <a:pt x="68" y="33"/>
                    </a:cubicBezTo>
                    <a:cubicBezTo>
                      <a:pt x="68" y="33"/>
                      <a:pt x="68" y="33"/>
                      <a:pt x="68" y="33"/>
                    </a:cubicBezTo>
                    <a:cubicBezTo>
                      <a:pt x="68" y="33"/>
                      <a:pt x="68" y="33"/>
                      <a:pt x="68" y="33"/>
                    </a:cubicBezTo>
                    <a:close/>
                    <a:moveTo>
                      <a:pt x="45" y="48"/>
                    </a:moveTo>
                    <a:cubicBezTo>
                      <a:pt x="45" y="48"/>
                      <a:pt x="45" y="48"/>
                      <a:pt x="45" y="48"/>
                    </a:cubicBezTo>
                    <a:cubicBezTo>
                      <a:pt x="45" y="48"/>
                      <a:pt x="45" y="47"/>
                      <a:pt x="45" y="47"/>
                    </a:cubicBezTo>
                    <a:cubicBezTo>
                      <a:pt x="45" y="47"/>
                      <a:pt x="45" y="48"/>
                      <a:pt x="45" y="48"/>
                    </a:cubicBezTo>
                    <a:cubicBezTo>
                      <a:pt x="45" y="48"/>
                      <a:pt x="45" y="48"/>
                      <a:pt x="45" y="48"/>
                    </a:cubicBezTo>
                    <a:close/>
                    <a:moveTo>
                      <a:pt x="54" y="58"/>
                    </a:moveTo>
                    <a:cubicBezTo>
                      <a:pt x="54" y="58"/>
                      <a:pt x="54" y="58"/>
                      <a:pt x="54" y="57"/>
                    </a:cubicBezTo>
                    <a:cubicBezTo>
                      <a:pt x="54" y="57"/>
                      <a:pt x="54" y="58"/>
                      <a:pt x="54" y="58"/>
                    </a:cubicBezTo>
                    <a:cubicBezTo>
                      <a:pt x="54" y="58"/>
                      <a:pt x="54" y="58"/>
                      <a:pt x="54" y="58"/>
                    </a:cubicBezTo>
                    <a:cubicBezTo>
                      <a:pt x="54" y="58"/>
                      <a:pt x="54" y="58"/>
                      <a:pt x="54" y="5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9" name="Freeform 15">
                <a:extLst>
                  <a:ext uri="{FF2B5EF4-FFF2-40B4-BE49-F238E27FC236}">
                    <a16:creationId xmlns:a16="http://schemas.microsoft.com/office/drawing/2014/main" id="{E84D7CDB-1543-736F-0DBC-D828A7C5C7D1}"/>
                  </a:ext>
                </a:extLst>
              </p:cNvPr>
              <p:cNvSpPr>
                <a:spLocks/>
              </p:cNvSpPr>
              <p:nvPr/>
            </p:nvSpPr>
            <p:spPr bwMode="auto">
              <a:xfrm>
                <a:off x="426" y="1911"/>
                <a:ext cx="120" cy="146"/>
              </a:xfrm>
              <a:custGeom>
                <a:avLst/>
                <a:gdLst>
                  <a:gd name="T0" fmla="*/ 135 w 135"/>
                  <a:gd name="T1" fmla="*/ 90 h 164"/>
                  <a:gd name="T2" fmla="*/ 135 w 135"/>
                  <a:gd name="T3" fmla="*/ 102 h 164"/>
                  <a:gd name="T4" fmla="*/ 131 w 135"/>
                  <a:gd name="T5" fmla="*/ 120 h 164"/>
                  <a:gd name="T6" fmla="*/ 129 w 135"/>
                  <a:gd name="T7" fmla="*/ 128 h 164"/>
                  <a:gd name="T8" fmla="*/ 131 w 135"/>
                  <a:gd name="T9" fmla="*/ 154 h 164"/>
                  <a:gd name="T10" fmla="*/ 131 w 135"/>
                  <a:gd name="T11" fmla="*/ 156 h 164"/>
                  <a:gd name="T12" fmla="*/ 132 w 135"/>
                  <a:gd name="T13" fmla="*/ 156 h 164"/>
                  <a:gd name="T14" fmla="*/ 132 w 135"/>
                  <a:gd name="T15" fmla="*/ 161 h 164"/>
                  <a:gd name="T16" fmla="*/ 127 w 135"/>
                  <a:gd name="T17" fmla="*/ 161 h 164"/>
                  <a:gd name="T18" fmla="*/ 128 w 135"/>
                  <a:gd name="T19" fmla="*/ 144 h 164"/>
                  <a:gd name="T20" fmla="*/ 121 w 135"/>
                  <a:gd name="T21" fmla="*/ 116 h 164"/>
                  <a:gd name="T22" fmla="*/ 117 w 135"/>
                  <a:gd name="T23" fmla="*/ 106 h 164"/>
                  <a:gd name="T24" fmla="*/ 111 w 135"/>
                  <a:gd name="T25" fmla="*/ 96 h 164"/>
                  <a:gd name="T26" fmla="*/ 110 w 135"/>
                  <a:gd name="T27" fmla="*/ 95 h 164"/>
                  <a:gd name="T28" fmla="*/ 110 w 135"/>
                  <a:gd name="T29" fmla="*/ 95 h 164"/>
                  <a:gd name="T30" fmla="*/ 84 w 135"/>
                  <a:gd name="T31" fmla="*/ 65 h 164"/>
                  <a:gd name="T32" fmla="*/ 83 w 135"/>
                  <a:gd name="T33" fmla="*/ 65 h 164"/>
                  <a:gd name="T34" fmla="*/ 63 w 135"/>
                  <a:gd name="T35" fmla="*/ 46 h 164"/>
                  <a:gd name="T36" fmla="*/ 46 w 135"/>
                  <a:gd name="T37" fmla="*/ 34 h 164"/>
                  <a:gd name="T38" fmla="*/ 38 w 135"/>
                  <a:gd name="T39" fmla="*/ 3 h 164"/>
                  <a:gd name="T40" fmla="*/ 43 w 135"/>
                  <a:gd name="T41" fmla="*/ 26 h 164"/>
                  <a:gd name="T42" fmla="*/ 41 w 135"/>
                  <a:gd name="T43" fmla="*/ 30 h 164"/>
                  <a:gd name="T44" fmla="*/ 0 w 135"/>
                  <a:gd name="T45" fmla="*/ 6 h 164"/>
                  <a:gd name="T46" fmla="*/ 41 w 135"/>
                  <a:gd name="T47" fmla="*/ 2 h 164"/>
                  <a:gd name="T48" fmla="*/ 44 w 135"/>
                  <a:gd name="T49" fmla="*/ 3 h 164"/>
                  <a:gd name="T50" fmla="*/ 84 w 135"/>
                  <a:gd name="T51" fmla="*/ 18 h 164"/>
                  <a:gd name="T52" fmla="*/ 127 w 135"/>
                  <a:gd name="T53" fmla="*/ 61 h 164"/>
                  <a:gd name="T54" fmla="*/ 135 w 135"/>
                  <a:gd name="T55" fmla="*/ 9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5" h="164">
                    <a:moveTo>
                      <a:pt x="135" y="90"/>
                    </a:moveTo>
                    <a:cubicBezTo>
                      <a:pt x="135" y="94"/>
                      <a:pt x="135" y="98"/>
                      <a:pt x="135" y="102"/>
                    </a:cubicBezTo>
                    <a:cubicBezTo>
                      <a:pt x="133" y="108"/>
                      <a:pt x="133" y="114"/>
                      <a:pt x="131" y="120"/>
                    </a:cubicBezTo>
                    <a:cubicBezTo>
                      <a:pt x="130" y="122"/>
                      <a:pt x="129" y="125"/>
                      <a:pt x="129" y="128"/>
                    </a:cubicBezTo>
                    <a:cubicBezTo>
                      <a:pt x="130" y="136"/>
                      <a:pt x="131" y="145"/>
                      <a:pt x="131" y="154"/>
                    </a:cubicBezTo>
                    <a:cubicBezTo>
                      <a:pt x="131" y="155"/>
                      <a:pt x="131" y="155"/>
                      <a:pt x="131" y="156"/>
                    </a:cubicBezTo>
                    <a:cubicBezTo>
                      <a:pt x="131" y="156"/>
                      <a:pt x="132" y="156"/>
                      <a:pt x="132" y="156"/>
                    </a:cubicBezTo>
                    <a:cubicBezTo>
                      <a:pt x="132" y="158"/>
                      <a:pt x="132" y="160"/>
                      <a:pt x="132" y="161"/>
                    </a:cubicBezTo>
                    <a:cubicBezTo>
                      <a:pt x="130" y="164"/>
                      <a:pt x="129" y="163"/>
                      <a:pt x="127" y="161"/>
                    </a:cubicBezTo>
                    <a:cubicBezTo>
                      <a:pt x="128" y="155"/>
                      <a:pt x="129" y="150"/>
                      <a:pt x="128" y="144"/>
                    </a:cubicBezTo>
                    <a:cubicBezTo>
                      <a:pt x="128" y="134"/>
                      <a:pt x="126" y="125"/>
                      <a:pt x="121" y="116"/>
                    </a:cubicBezTo>
                    <a:cubicBezTo>
                      <a:pt x="121" y="112"/>
                      <a:pt x="119" y="109"/>
                      <a:pt x="117" y="106"/>
                    </a:cubicBezTo>
                    <a:cubicBezTo>
                      <a:pt x="115" y="103"/>
                      <a:pt x="113" y="99"/>
                      <a:pt x="111" y="96"/>
                    </a:cubicBezTo>
                    <a:cubicBezTo>
                      <a:pt x="111" y="96"/>
                      <a:pt x="111" y="95"/>
                      <a:pt x="110" y="95"/>
                    </a:cubicBezTo>
                    <a:cubicBezTo>
                      <a:pt x="110" y="95"/>
                      <a:pt x="110" y="95"/>
                      <a:pt x="110" y="95"/>
                    </a:cubicBezTo>
                    <a:cubicBezTo>
                      <a:pt x="104" y="83"/>
                      <a:pt x="94" y="74"/>
                      <a:pt x="84" y="65"/>
                    </a:cubicBezTo>
                    <a:cubicBezTo>
                      <a:pt x="84" y="65"/>
                      <a:pt x="84" y="65"/>
                      <a:pt x="83" y="65"/>
                    </a:cubicBezTo>
                    <a:cubicBezTo>
                      <a:pt x="77" y="58"/>
                      <a:pt x="70" y="52"/>
                      <a:pt x="63" y="46"/>
                    </a:cubicBezTo>
                    <a:cubicBezTo>
                      <a:pt x="57" y="42"/>
                      <a:pt x="52" y="38"/>
                      <a:pt x="46" y="34"/>
                    </a:cubicBezTo>
                    <a:cubicBezTo>
                      <a:pt x="45" y="23"/>
                      <a:pt x="41" y="13"/>
                      <a:pt x="38" y="3"/>
                    </a:cubicBezTo>
                    <a:cubicBezTo>
                      <a:pt x="40" y="11"/>
                      <a:pt x="41" y="19"/>
                      <a:pt x="43" y="26"/>
                    </a:cubicBezTo>
                    <a:cubicBezTo>
                      <a:pt x="44" y="28"/>
                      <a:pt x="45" y="30"/>
                      <a:pt x="41" y="30"/>
                    </a:cubicBezTo>
                    <a:cubicBezTo>
                      <a:pt x="28" y="22"/>
                      <a:pt x="15" y="14"/>
                      <a:pt x="0" y="6"/>
                    </a:cubicBezTo>
                    <a:cubicBezTo>
                      <a:pt x="14" y="0"/>
                      <a:pt x="27" y="0"/>
                      <a:pt x="41" y="2"/>
                    </a:cubicBezTo>
                    <a:cubicBezTo>
                      <a:pt x="42" y="3"/>
                      <a:pt x="43" y="3"/>
                      <a:pt x="44" y="3"/>
                    </a:cubicBezTo>
                    <a:cubicBezTo>
                      <a:pt x="59" y="5"/>
                      <a:pt x="72" y="11"/>
                      <a:pt x="84" y="18"/>
                    </a:cubicBezTo>
                    <a:cubicBezTo>
                      <a:pt x="102" y="29"/>
                      <a:pt x="117" y="42"/>
                      <a:pt x="127" y="61"/>
                    </a:cubicBezTo>
                    <a:cubicBezTo>
                      <a:pt x="132" y="70"/>
                      <a:pt x="134" y="80"/>
                      <a:pt x="135" y="9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0" name="Freeform 16">
                <a:extLst>
                  <a:ext uri="{FF2B5EF4-FFF2-40B4-BE49-F238E27FC236}">
                    <a16:creationId xmlns:a16="http://schemas.microsoft.com/office/drawing/2014/main" id="{108B934F-70D6-0611-1521-D8F95840448C}"/>
                  </a:ext>
                </a:extLst>
              </p:cNvPr>
              <p:cNvSpPr>
                <a:spLocks/>
              </p:cNvSpPr>
              <p:nvPr/>
            </p:nvSpPr>
            <p:spPr bwMode="auto">
              <a:xfrm>
                <a:off x="720" y="1800"/>
                <a:ext cx="96" cy="166"/>
              </a:xfrm>
              <a:custGeom>
                <a:avLst/>
                <a:gdLst>
                  <a:gd name="T0" fmla="*/ 108 w 108"/>
                  <a:gd name="T1" fmla="*/ 91 h 187"/>
                  <a:gd name="T2" fmla="*/ 103 w 108"/>
                  <a:gd name="T3" fmla="*/ 99 h 187"/>
                  <a:gd name="T4" fmla="*/ 97 w 108"/>
                  <a:gd name="T5" fmla="*/ 100 h 187"/>
                  <a:gd name="T6" fmla="*/ 41 w 108"/>
                  <a:gd name="T7" fmla="*/ 138 h 187"/>
                  <a:gd name="T8" fmla="*/ 39 w 108"/>
                  <a:gd name="T9" fmla="*/ 141 h 187"/>
                  <a:gd name="T10" fmla="*/ 42 w 108"/>
                  <a:gd name="T11" fmla="*/ 142 h 187"/>
                  <a:gd name="T12" fmla="*/ 55 w 108"/>
                  <a:gd name="T13" fmla="*/ 138 h 187"/>
                  <a:gd name="T14" fmla="*/ 85 w 108"/>
                  <a:gd name="T15" fmla="*/ 131 h 187"/>
                  <a:gd name="T16" fmla="*/ 83 w 108"/>
                  <a:gd name="T17" fmla="*/ 171 h 187"/>
                  <a:gd name="T18" fmla="*/ 83 w 108"/>
                  <a:gd name="T19" fmla="*/ 176 h 187"/>
                  <a:gd name="T20" fmla="*/ 80 w 108"/>
                  <a:gd name="T21" fmla="*/ 174 h 187"/>
                  <a:gd name="T22" fmla="*/ 52 w 108"/>
                  <a:gd name="T23" fmla="*/ 148 h 187"/>
                  <a:gd name="T24" fmla="*/ 32 w 108"/>
                  <a:gd name="T25" fmla="*/ 147 h 187"/>
                  <a:gd name="T26" fmla="*/ 11 w 108"/>
                  <a:gd name="T27" fmla="*/ 173 h 187"/>
                  <a:gd name="T28" fmla="*/ 12 w 108"/>
                  <a:gd name="T29" fmla="*/ 181 h 187"/>
                  <a:gd name="T30" fmla="*/ 15 w 108"/>
                  <a:gd name="T31" fmla="*/ 185 h 187"/>
                  <a:gd name="T32" fmla="*/ 7 w 108"/>
                  <a:gd name="T33" fmla="*/ 180 h 187"/>
                  <a:gd name="T34" fmla="*/ 0 w 108"/>
                  <a:gd name="T35" fmla="*/ 187 h 187"/>
                  <a:gd name="T36" fmla="*/ 5 w 108"/>
                  <a:gd name="T37" fmla="*/ 164 h 187"/>
                  <a:gd name="T38" fmla="*/ 5 w 108"/>
                  <a:gd name="T39" fmla="*/ 166 h 187"/>
                  <a:gd name="T40" fmla="*/ 24 w 108"/>
                  <a:gd name="T41" fmla="*/ 145 h 187"/>
                  <a:gd name="T42" fmla="*/ 60 w 108"/>
                  <a:gd name="T43" fmla="*/ 117 h 187"/>
                  <a:gd name="T44" fmla="*/ 64 w 108"/>
                  <a:gd name="T45" fmla="*/ 96 h 187"/>
                  <a:gd name="T46" fmla="*/ 52 w 108"/>
                  <a:gd name="T47" fmla="*/ 54 h 187"/>
                  <a:gd name="T48" fmla="*/ 61 w 108"/>
                  <a:gd name="T49" fmla="*/ 25 h 187"/>
                  <a:gd name="T50" fmla="*/ 74 w 108"/>
                  <a:gd name="T51" fmla="*/ 5 h 187"/>
                  <a:gd name="T52" fmla="*/ 81 w 108"/>
                  <a:gd name="T53" fmla="*/ 4 h 187"/>
                  <a:gd name="T54" fmla="*/ 92 w 108"/>
                  <a:gd name="T55" fmla="*/ 81 h 187"/>
                  <a:gd name="T56" fmla="*/ 74 w 108"/>
                  <a:gd name="T57" fmla="*/ 101 h 187"/>
                  <a:gd name="T58" fmla="*/ 67 w 108"/>
                  <a:gd name="T59" fmla="*/ 112 h 187"/>
                  <a:gd name="T60" fmla="*/ 90 w 108"/>
                  <a:gd name="T61" fmla="*/ 100 h 187"/>
                  <a:gd name="T62" fmla="*/ 108 w 108"/>
                  <a:gd name="T63" fmla="*/ 9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187">
                    <a:moveTo>
                      <a:pt x="108" y="91"/>
                    </a:moveTo>
                    <a:cubicBezTo>
                      <a:pt x="107" y="94"/>
                      <a:pt x="105" y="97"/>
                      <a:pt x="103" y="99"/>
                    </a:cubicBezTo>
                    <a:cubicBezTo>
                      <a:pt x="100" y="96"/>
                      <a:pt x="98" y="100"/>
                      <a:pt x="97" y="100"/>
                    </a:cubicBezTo>
                    <a:cubicBezTo>
                      <a:pt x="77" y="111"/>
                      <a:pt x="58" y="124"/>
                      <a:pt x="41" y="138"/>
                    </a:cubicBezTo>
                    <a:cubicBezTo>
                      <a:pt x="40" y="139"/>
                      <a:pt x="38" y="140"/>
                      <a:pt x="39" y="141"/>
                    </a:cubicBezTo>
                    <a:cubicBezTo>
                      <a:pt x="39" y="143"/>
                      <a:pt x="41" y="142"/>
                      <a:pt x="42" y="142"/>
                    </a:cubicBezTo>
                    <a:cubicBezTo>
                      <a:pt x="47" y="142"/>
                      <a:pt x="51" y="141"/>
                      <a:pt x="55" y="138"/>
                    </a:cubicBezTo>
                    <a:cubicBezTo>
                      <a:pt x="64" y="131"/>
                      <a:pt x="75" y="131"/>
                      <a:pt x="85" y="131"/>
                    </a:cubicBezTo>
                    <a:cubicBezTo>
                      <a:pt x="81" y="144"/>
                      <a:pt x="82" y="158"/>
                      <a:pt x="83" y="171"/>
                    </a:cubicBezTo>
                    <a:cubicBezTo>
                      <a:pt x="83" y="172"/>
                      <a:pt x="83" y="174"/>
                      <a:pt x="83" y="176"/>
                    </a:cubicBezTo>
                    <a:cubicBezTo>
                      <a:pt x="82" y="175"/>
                      <a:pt x="81" y="175"/>
                      <a:pt x="80" y="174"/>
                    </a:cubicBezTo>
                    <a:cubicBezTo>
                      <a:pt x="69" y="167"/>
                      <a:pt x="60" y="159"/>
                      <a:pt x="52" y="148"/>
                    </a:cubicBezTo>
                    <a:cubicBezTo>
                      <a:pt x="47" y="143"/>
                      <a:pt x="37" y="142"/>
                      <a:pt x="32" y="147"/>
                    </a:cubicBezTo>
                    <a:cubicBezTo>
                      <a:pt x="24" y="155"/>
                      <a:pt x="18" y="164"/>
                      <a:pt x="11" y="173"/>
                    </a:cubicBezTo>
                    <a:cubicBezTo>
                      <a:pt x="8" y="176"/>
                      <a:pt x="7" y="179"/>
                      <a:pt x="12" y="181"/>
                    </a:cubicBezTo>
                    <a:cubicBezTo>
                      <a:pt x="13" y="182"/>
                      <a:pt x="15" y="183"/>
                      <a:pt x="15" y="185"/>
                    </a:cubicBezTo>
                    <a:cubicBezTo>
                      <a:pt x="11" y="184"/>
                      <a:pt x="10" y="179"/>
                      <a:pt x="7" y="180"/>
                    </a:cubicBezTo>
                    <a:cubicBezTo>
                      <a:pt x="4" y="180"/>
                      <a:pt x="3" y="185"/>
                      <a:pt x="0" y="187"/>
                    </a:cubicBezTo>
                    <a:cubicBezTo>
                      <a:pt x="2" y="179"/>
                      <a:pt x="3" y="172"/>
                      <a:pt x="5" y="164"/>
                    </a:cubicBezTo>
                    <a:cubicBezTo>
                      <a:pt x="5" y="165"/>
                      <a:pt x="5" y="166"/>
                      <a:pt x="5" y="166"/>
                    </a:cubicBezTo>
                    <a:cubicBezTo>
                      <a:pt x="12" y="159"/>
                      <a:pt x="18" y="152"/>
                      <a:pt x="24" y="145"/>
                    </a:cubicBezTo>
                    <a:cubicBezTo>
                      <a:pt x="35" y="135"/>
                      <a:pt x="47" y="126"/>
                      <a:pt x="60" y="117"/>
                    </a:cubicBezTo>
                    <a:cubicBezTo>
                      <a:pt x="67" y="111"/>
                      <a:pt x="69" y="105"/>
                      <a:pt x="64" y="96"/>
                    </a:cubicBezTo>
                    <a:cubicBezTo>
                      <a:pt x="57" y="83"/>
                      <a:pt x="53" y="69"/>
                      <a:pt x="52" y="54"/>
                    </a:cubicBezTo>
                    <a:cubicBezTo>
                      <a:pt x="52" y="44"/>
                      <a:pt x="56" y="34"/>
                      <a:pt x="61" y="25"/>
                    </a:cubicBezTo>
                    <a:cubicBezTo>
                      <a:pt x="65" y="18"/>
                      <a:pt x="69" y="11"/>
                      <a:pt x="74" y="5"/>
                    </a:cubicBezTo>
                    <a:cubicBezTo>
                      <a:pt x="76" y="1"/>
                      <a:pt x="78" y="0"/>
                      <a:pt x="81" y="4"/>
                    </a:cubicBezTo>
                    <a:cubicBezTo>
                      <a:pt x="96" y="28"/>
                      <a:pt x="104" y="53"/>
                      <a:pt x="92" y="81"/>
                    </a:cubicBezTo>
                    <a:cubicBezTo>
                      <a:pt x="88" y="90"/>
                      <a:pt x="83" y="97"/>
                      <a:pt x="74" y="101"/>
                    </a:cubicBezTo>
                    <a:cubicBezTo>
                      <a:pt x="70" y="103"/>
                      <a:pt x="69" y="104"/>
                      <a:pt x="67" y="112"/>
                    </a:cubicBezTo>
                    <a:cubicBezTo>
                      <a:pt x="75" y="108"/>
                      <a:pt x="82" y="104"/>
                      <a:pt x="90" y="100"/>
                    </a:cubicBezTo>
                    <a:cubicBezTo>
                      <a:pt x="96" y="97"/>
                      <a:pt x="102" y="93"/>
                      <a:pt x="108" y="9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1" name="Freeform 17">
                <a:extLst>
                  <a:ext uri="{FF2B5EF4-FFF2-40B4-BE49-F238E27FC236}">
                    <a16:creationId xmlns:a16="http://schemas.microsoft.com/office/drawing/2014/main" id="{BD793E39-0A4D-CCEC-8958-E72DCA04E525}"/>
                  </a:ext>
                </a:extLst>
              </p:cNvPr>
              <p:cNvSpPr>
                <a:spLocks/>
              </p:cNvSpPr>
              <p:nvPr/>
            </p:nvSpPr>
            <p:spPr bwMode="auto">
              <a:xfrm>
                <a:off x="555" y="2003"/>
                <a:ext cx="270" cy="116"/>
              </a:xfrm>
              <a:custGeom>
                <a:avLst/>
                <a:gdLst>
                  <a:gd name="T0" fmla="*/ 262 w 305"/>
                  <a:gd name="T1" fmla="*/ 20 h 131"/>
                  <a:gd name="T2" fmla="*/ 236 w 305"/>
                  <a:gd name="T3" fmla="*/ 32 h 131"/>
                  <a:gd name="T4" fmla="*/ 205 w 305"/>
                  <a:gd name="T5" fmla="*/ 43 h 131"/>
                  <a:gd name="T6" fmla="*/ 181 w 305"/>
                  <a:gd name="T7" fmla="*/ 51 h 131"/>
                  <a:gd name="T8" fmla="*/ 156 w 305"/>
                  <a:gd name="T9" fmla="*/ 56 h 131"/>
                  <a:gd name="T10" fmla="*/ 134 w 305"/>
                  <a:gd name="T11" fmla="*/ 64 h 131"/>
                  <a:gd name="T12" fmla="*/ 130 w 305"/>
                  <a:gd name="T13" fmla="*/ 65 h 131"/>
                  <a:gd name="T14" fmla="*/ 123 w 305"/>
                  <a:gd name="T15" fmla="*/ 67 h 131"/>
                  <a:gd name="T16" fmla="*/ 70 w 305"/>
                  <a:gd name="T17" fmla="*/ 72 h 131"/>
                  <a:gd name="T18" fmla="*/ 69 w 305"/>
                  <a:gd name="T19" fmla="*/ 75 h 131"/>
                  <a:gd name="T20" fmla="*/ 68 w 305"/>
                  <a:gd name="T21" fmla="*/ 76 h 131"/>
                  <a:gd name="T22" fmla="*/ 79 w 305"/>
                  <a:gd name="T23" fmla="*/ 96 h 131"/>
                  <a:gd name="T24" fmla="*/ 90 w 305"/>
                  <a:gd name="T25" fmla="*/ 106 h 131"/>
                  <a:gd name="T26" fmla="*/ 107 w 305"/>
                  <a:gd name="T27" fmla="*/ 124 h 131"/>
                  <a:gd name="T28" fmla="*/ 97 w 305"/>
                  <a:gd name="T29" fmla="*/ 130 h 131"/>
                  <a:gd name="T30" fmla="*/ 91 w 305"/>
                  <a:gd name="T31" fmla="*/ 123 h 131"/>
                  <a:gd name="T32" fmla="*/ 73 w 305"/>
                  <a:gd name="T33" fmla="*/ 108 h 131"/>
                  <a:gd name="T34" fmla="*/ 65 w 305"/>
                  <a:gd name="T35" fmla="*/ 126 h 131"/>
                  <a:gd name="T36" fmla="*/ 53 w 305"/>
                  <a:gd name="T37" fmla="*/ 127 h 131"/>
                  <a:gd name="T38" fmla="*/ 47 w 305"/>
                  <a:gd name="T39" fmla="*/ 123 h 131"/>
                  <a:gd name="T40" fmla="*/ 64 w 305"/>
                  <a:gd name="T41" fmla="*/ 95 h 131"/>
                  <a:gd name="T42" fmla="*/ 61 w 305"/>
                  <a:gd name="T43" fmla="*/ 87 h 131"/>
                  <a:gd name="T44" fmla="*/ 59 w 305"/>
                  <a:gd name="T45" fmla="*/ 81 h 131"/>
                  <a:gd name="T46" fmla="*/ 34 w 305"/>
                  <a:gd name="T47" fmla="*/ 76 h 131"/>
                  <a:gd name="T48" fmla="*/ 22 w 305"/>
                  <a:gd name="T49" fmla="*/ 76 h 131"/>
                  <a:gd name="T50" fmla="*/ 17 w 305"/>
                  <a:gd name="T51" fmla="*/ 75 h 131"/>
                  <a:gd name="T52" fmla="*/ 1 w 305"/>
                  <a:gd name="T53" fmla="*/ 62 h 131"/>
                  <a:gd name="T54" fmla="*/ 72 w 305"/>
                  <a:gd name="T55" fmla="*/ 62 h 131"/>
                  <a:gd name="T56" fmla="*/ 85 w 305"/>
                  <a:gd name="T57" fmla="*/ 61 h 131"/>
                  <a:gd name="T58" fmla="*/ 191 w 305"/>
                  <a:gd name="T59" fmla="*/ 39 h 131"/>
                  <a:gd name="T60" fmla="*/ 270 w 305"/>
                  <a:gd name="T61" fmla="*/ 14 h 131"/>
                  <a:gd name="T62" fmla="*/ 303 w 305"/>
                  <a:gd name="T63" fmla="*/ 0 h 131"/>
                  <a:gd name="T64" fmla="*/ 302 w 305"/>
                  <a:gd name="T65" fmla="*/ 4 h 131"/>
                  <a:gd name="T66" fmla="*/ 267 w 305"/>
                  <a:gd name="T67"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31">
                    <a:moveTo>
                      <a:pt x="267" y="19"/>
                    </a:moveTo>
                    <a:cubicBezTo>
                      <a:pt x="266" y="19"/>
                      <a:pt x="264" y="19"/>
                      <a:pt x="262" y="20"/>
                    </a:cubicBezTo>
                    <a:cubicBezTo>
                      <a:pt x="260" y="20"/>
                      <a:pt x="262" y="21"/>
                      <a:pt x="263" y="22"/>
                    </a:cubicBezTo>
                    <a:cubicBezTo>
                      <a:pt x="254" y="25"/>
                      <a:pt x="245" y="29"/>
                      <a:pt x="236" y="32"/>
                    </a:cubicBezTo>
                    <a:cubicBezTo>
                      <a:pt x="229" y="34"/>
                      <a:pt x="223" y="37"/>
                      <a:pt x="216" y="39"/>
                    </a:cubicBezTo>
                    <a:cubicBezTo>
                      <a:pt x="213" y="41"/>
                      <a:pt x="209" y="42"/>
                      <a:pt x="205" y="43"/>
                    </a:cubicBezTo>
                    <a:cubicBezTo>
                      <a:pt x="200" y="46"/>
                      <a:pt x="194" y="45"/>
                      <a:pt x="190" y="49"/>
                    </a:cubicBezTo>
                    <a:cubicBezTo>
                      <a:pt x="187" y="49"/>
                      <a:pt x="184" y="50"/>
                      <a:pt x="181" y="51"/>
                    </a:cubicBezTo>
                    <a:cubicBezTo>
                      <a:pt x="175" y="53"/>
                      <a:pt x="169" y="54"/>
                      <a:pt x="163" y="57"/>
                    </a:cubicBezTo>
                    <a:cubicBezTo>
                      <a:pt x="161" y="57"/>
                      <a:pt x="159" y="56"/>
                      <a:pt x="156" y="56"/>
                    </a:cubicBezTo>
                    <a:cubicBezTo>
                      <a:pt x="153" y="55"/>
                      <a:pt x="150" y="57"/>
                      <a:pt x="151" y="60"/>
                    </a:cubicBezTo>
                    <a:cubicBezTo>
                      <a:pt x="145" y="62"/>
                      <a:pt x="140" y="63"/>
                      <a:pt x="134" y="64"/>
                    </a:cubicBezTo>
                    <a:cubicBezTo>
                      <a:pt x="132" y="64"/>
                      <a:pt x="131" y="64"/>
                      <a:pt x="130" y="65"/>
                    </a:cubicBezTo>
                    <a:cubicBezTo>
                      <a:pt x="130" y="65"/>
                      <a:pt x="130" y="65"/>
                      <a:pt x="130" y="65"/>
                    </a:cubicBezTo>
                    <a:cubicBezTo>
                      <a:pt x="129" y="65"/>
                      <a:pt x="128" y="65"/>
                      <a:pt x="128" y="66"/>
                    </a:cubicBezTo>
                    <a:cubicBezTo>
                      <a:pt x="126" y="66"/>
                      <a:pt x="124" y="66"/>
                      <a:pt x="123" y="67"/>
                    </a:cubicBezTo>
                    <a:cubicBezTo>
                      <a:pt x="108" y="70"/>
                      <a:pt x="94" y="72"/>
                      <a:pt x="79" y="74"/>
                    </a:cubicBezTo>
                    <a:cubicBezTo>
                      <a:pt x="76" y="72"/>
                      <a:pt x="73" y="74"/>
                      <a:pt x="70" y="72"/>
                    </a:cubicBezTo>
                    <a:cubicBezTo>
                      <a:pt x="69" y="72"/>
                      <a:pt x="69" y="74"/>
                      <a:pt x="68" y="75"/>
                    </a:cubicBezTo>
                    <a:cubicBezTo>
                      <a:pt x="69" y="75"/>
                      <a:pt x="69" y="75"/>
                      <a:pt x="69" y="75"/>
                    </a:cubicBezTo>
                    <a:cubicBezTo>
                      <a:pt x="67" y="75"/>
                      <a:pt x="65" y="74"/>
                      <a:pt x="64" y="76"/>
                    </a:cubicBezTo>
                    <a:cubicBezTo>
                      <a:pt x="66" y="76"/>
                      <a:pt x="67" y="76"/>
                      <a:pt x="68" y="76"/>
                    </a:cubicBezTo>
                    <a:cubicBezTo>
                      <a:pt x="70" y="81"/>
                      <a:pt x="72" y="86"/>
                      <a:pt x="73" y="91"/>
                    </a:cubicBezTo>
                    <a:cubicBezTo>
                      <a:pt x="74" y="94"/>
                      <a:pt x="76" y="96"/>
                      <a:pt x="79" y="96"/>
                    </a:cubicBezTo>
                    <a:cubicBezTo>
                      <a:pt x="79" y="98"/>
                      <a:pt x="80" y="99"/>
                      <a:pt x="82" y="100"/>
                    </a:cubicBezTo>
                    <a:cubicBezTo>
                      <a:pt x="85" y="101"/>
                      <a:pt x="87" y="104"/>
                      <a:pt x="90" y="106"/>
                    </a:cubicBezTo>
                    <a:cubicBezTo>
                      <a:pt x="95" y="110"/>
                      <a:pt x="98" y="115"/>
                      <a:pt x="103" y="119"/>
                    </a:cubicBezTo>
                    <a:cubicBezTo>
                      <a:pt x="104" y="121"/>
                      <a:pt x="104" y="123"/>
                      <a:pt x="107" y="124"/>
                    </a:cubicBezTo>
                    <a:cubicBezTo>
                      <a:pt x="110" y="124"/>
                      <a:pt x="108" y="126"/>
                      <a:pt x="107" y="127"/>
                    </a:cubicBezTo>
                    <a:cubicBezTo>
                      <a:pt x="104" y="129"/>
                      <a:pt x="101" y="131"/>
                      <a:pt x="97" y="130"/>
                    </a:cubicBezTo>
                    <a:cubicBezTo>
                      <a:pt x="96" y="130"/>
                      <a:pt x="95" y="130"/>
                      <a:pt x="95" y="129"/>
                    </a:cubicBezTo>
                    <a:cubicBezTo>
                      <a:pt x="95" y="125"/>
                      <a:pt x="93" y="124"/>
                      <a:pt x="91" y="123"/>
                    </a:cubicBezTo>
                    <a:cubicBezTo>
                      <a:pt x="87" y="117"/>
                      <a:pt x="82" y="112"/>
                      <a:pt x="76" y="108"/>
                    </a:cubicBezTo>
                    <a:cubicBezTo>
                      <a:pt x="75" y="107"/>
                      <a:pt x="73" y="106"/>
                      <a:pt x="73" y="108"/>
                    </a:cubicBezTo>
                    <a:cubicBezTo>
                      <a:pt x="72" y="114"/>
                      <a:pt x="67" y="119"/>
                      <a:pt x="66" y="126"/>
                    </a:cubicBezTo>
                    <a:cubicBezTo>
                      <a:pt x="66" y="126"/>
                      <a:pt x="65" y="126"/>
                      <a:pt x="65" y="126"/>
                    </a:cubicBezTo>
                    <a:cubicBezTo>
                      <a:pt x="63" y="127"/>
                      <a:pt x="69" y="130"/>
                      <a:pt x="64" y="130"/>
                    </a:cubicBezTo>
                    <a:cubicBezTo>
                      <a:pt x="60" y="130"/>
                      <a:pt x="56" y="130"/>
                      <a:pt x="53" y="127"/>
                    </a:cubicBezTo>
                    <a:cubicBezTo>
                      <a:pt x="51" y="126"/>
                      <a:pt x="55" y="126"/>
                      <a:pt x="55" y="124"/>
                    </a:cubicBezTo>
                    <a:cubicBezTo>
                      <a:pt x="52" y="123"/>
                      <a:pt x="50" y="124"/>
                      <a:pt x="47" y="123"/>
                    </a:cubicBezTo>
                    <a:cubicBezTo>
                      <a:pt x="55" y="124"/>
                      <a:pt x="57" y="119"/>
                      <a:pt x="60" y="114"/>
                    </a:cubicBezTo>
                    <a:cubicBezTo>
                      <a:pt x="62" y="108"/>
                      <a:pt x="65" y="102"/>
                      <a:pt x="64" y="95"/>
                    </a:cubicBezTo>
                    <a:cubicBezTo>
                      <a:pt x="64" y="94"/>
                      <a:pt x="63" y="94"/>
                      <a:pt x="63" y="94"/>
                    </a:cubicBezTo>
                    <a:cubicBezTo>
                      <a:pt x="62" y="92"/>
                      <a:pt x="61" y="89"/>
                      <a:pt x="61" y="87"/>
                    </a:cubicBezTo>
                    <a:cubicBezTo>
                      <a:pt x="64" y="85"/>
                      <a:pt x="60" y="82"/>
                      <a:pt x="62" y="79"/>
                    </a:cubicBezTo>
                    <a:cubicBezTo>
                      <a:pt x="61" y="80"/>
                      <a:pt x="61" y="82"/>
                      <a:pt x="59" y="81"/>
                    </a:cubicBezTo>
                    <a:cubicBezTo>
                      <a:pt x="58" y="77"/>
                      <a:pt x="55" y="75"/>
                      <a:pt x="50" y="76"/>
                    </a:cubicBezTo>
                    <a:cubicBezTo>
                      <a:pt x="45" y="76"/>
                      <a:pt x="39" y="76"/>
                      <a:pt x="34" y="76"/>
                    </a:cubicBezTo>
                    <a:cubicBezTo>
                      <a:pt x="31" y="74"/>
                      <a:pt x="28" y="74"/>
                      <a:pt x="25" y="76"/>
                    </a:cubicBezTo>
                    <a:cubicBezTo>
                      <a:pt x="24" y="76"/>
                      <a:pt x="23" y="76"/>
                      <a:pt x="22" y="76"/>
                    </a:cubicBezTo>
                    <a:cubicBezTo>
                      <a:pt x="21" y="74"/>
                      <a:pt x="20" y="73"/>
                      <a:pt x="20" y="72"/>
                    </a:cubicBezTo>
                    <a:cubicBezTo>
                      <a:pt x="20" y="74"/>
                      <a:pt x="19" y="75"/>
                      <a:pt x="17" y="75"/>
                    </a:cubicBezTo>
                    <a:cubicBezTo>
                      <a:pt x="15" y="75"/>
                      <a:pt x="14" y="75"/>
                      <a:pt x="12" y="75"/>
                    </a:cubicBezTo>
                    <a:cubicBezTo>
                      <a:pt x="0" y="75"/>
                      <a:pt x="0" y="74"/>
                      <a:pt x="1" y="62"/>
                    </a:cubicBezTo>
                    <a:cubicBezTo>
                      <a:pt x="2" y="60"/>
                      <a:pt x="3" y="60"/>
                      <a:pt x="4" y="59"/>
                    </a:cubicBezTo>
                    <a:cubicBezTo>
                      <a:pt x="27" y="61"/>
                      <a:pt x="50" y="63"/>
                      <a:pt x="72" y="62"/>
                    </a:cubicBezTo>
                    <a:cubicBezTo>
                      <a:pt x="76" y="65"/>
                      <a:pt x="78" y="62"/>
                      <a:pt x="80" y="60"/>
                    </a:cubicBezTo>
                    <a:cubicBezTo>
                      <a:pt x="82" y="62"/>
                      <a:pt x="84" y="61"/>
                      <a:pt x="85" y="61"/>
                    </a:cubicBezTo>
                    <a:cubicBezTo>
                      <a:pt x="103" y="59"/>
                      <a:pt x="120" y="57"/>
                      <a:pt x="137" y="53"/>
                    </a:cubicBezTo>
                    <a:cubicBezTo>
                      <a:pt x="155" y="49"/>
                      <a:pt x="173" y="45"/>
                      <a:pt x="191" y="39"/>
                    </a:cubicBezTo>
                    <a:cubicBezTo>
                      <a:pt x="203" y="36"/>
                      <a:pt x="214" y="33"/>
                      <a:pt x="225" y="29"/>
                    </a:cubicBezTo>
                    <a:cubicBezTo>
                      <a:pt x="240" y="24"/>
                      <a:pt x="255" y="19"/>
                      <a:pt x="270" y="14"/>
                    </a:cubicBezTo>
                    <a:cubicBezTo>
                      <a:pt x="273" y="15"/>
                      <a:pt x="274" y="12"/>
                      <a:pt x="276" y="10"/>
                    </a:cubicBezTo>
                    <a:cubicBezTo>
                      <a:pt x="286" y="8"/>
                      <a:pt x="294" y="3"/>
                      <a:pt x="303" y="0"/>
                    </a:cubicBezTo>
                    <a:cubicBezTo>
                      <a:pt x="303" y="0"/>
                      <a:pt x="304" y="0"/>
                      <a:pt x="305" y="0"/>
                    </a:cubicBezTo>
                    <a:cubicBezTo>
                      <a:pt x="304" y="1"/>
                      <a:pt x="303" y="3"/>
                      <a:pt x="302" y="4"/>
                    </a:cubicBezTo>
                    <a:cubicBezTo>
                      <a:pt x="301" y="4"/>
                      <a:pt x="299" y="5"/>
                      <a:pt x="298" y="5"/>
                    </a:cubicBezTo>
                    <a:cubicBezTo>
                      <a:pt x="288" y="10"/>
                      <a:pt x="277" y="15"/>
                      <a:pt x="267" y="19"/>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2" name="Freeform 18">
                <a:extLst>
                  <a:ext uri="{FF2B5EF4-FFF2-40B4-BE49-F238E27FC236}">
                    <a16:creationId xmlns:a16="http://schemas.microsoft.com/office/drawing/2014/main" id="{60A5F826-F06C-B9F0-F338-EEB39EBE3B20}"/>
                  </a:ext>
                </a:extLst>
              </p:cNvPr>
              <p:cNvSpPr>
                <a:spLocks/>
              </p:cNvSpPr>
              <p:nvPr/>
            </p:nvSpPr>
            <p:spPr bwMode="auto">
              <a:xfrm>
                <a:off x="426" y="1963"/>
                <a:ext cx="97" cy="32"/>
              </a:xfrm>
              <a:custGeom>
                <a:avLst/>
                <a:gdLst>
                  <a:gd name="T0" fmla="*/ 83 w 110"/>
                  <a:gd name="T1" fmla="*/ 7 h 37"/>
                  <a:gd name="T2" fmla="*/ 84 w 110"/>
                  <a:gd name="T3" fmla="*/ 7 h 37"/>
                  <a:gd name="T4" fmla="*/ 110 w 110"/>
                  <a:gd name="T5" fmla="*/ 37 h 37"/>
                  <a:gd name="T6" fmla="*/ 96 w 110"/>
                  <a:gd name="T7" fmla="*/ 34 h 37"/>
                  <a:gd name="T8" fmla="*/ 17 w 110"/>
                  <a:gd name="T9" fmla="*/ 37 h 37"/>
                  <a:gd name="T10" fmla="*/ 0 w 110"/>
                  <a:gd name="T11" fmla="*/ 37 h 37"/>
                  <a:gd name="T12" fmla="*/ 29 w 110"/>
                  <a:gd name="T13" fmla="*/ 10 h 37"/>
                  <a:gd name="T14" fmla="*/ 82 w 110"/>
                  <a:gd name="T15" fmla="*/ 7 h 37"/>
                  <a:gd name="T16" fmla="*/ 83 w 110"/>
                  <a:gd name="T17"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7">
                    <a:moveTo>
                      <a:pt x="83" y="7"/>
                    </a:moveTo>
                    <a:cubicBezTo>
                      <a:pt x="84" y="7"/>
                      <a:pt x="84" y="7"/>
                      <a:pt x="84" y="7"/>
                    </a:cubicBezTo>
                    <a:cubicBezTo>
                      <a:pt x="94" y="16"/>
                      <a:pt x="104" y="25"/>
                      <a:pt x="110" y="37"/>
                    </a:cubicBezTo>
                    <a:cubicBezTo>
                      <a:pt x="106" y="34"/>
                      <a:pt x="101" y="34"/>
                      <a:pt x="96" y="34"/>
                    </a:cubicBezTo>
                    <a:cubicBezTo>
                      <a:pt x="70" y="35"/>
                      <a:pt x="44" y="36"/>
                      <a:pt x="17" y="37"/>
                    </a:cubicBezTo>
                    <a:cubicBezTo>
                      <a:pt x="12" y="37"/>
                      <a:pt x="6" y="37"/>
                      <a:pt x="0" y="37"/>
                    </a:cubicBezTo>
                    <a:cubicBezTo>
                      <a:pt x="6" y="24"/>
                      <a:pt x="16" y="15"/>
                      <a:pt x="29" y="10"/>
                    </a:cubicBezTo>
                    <a:cubicBezTo>
                      <a:pt x="46" y="3"/>
                      <a:pt x="64" y="0"/>
                      <a:pt x="82" y="7"/>
                    </a:cubicBezTo>
                    <a:cubicBezTo>
                      <a:pt x="83" y="7"/>
                      <a:pt x="83" y="7"/>
                      <a:pt x="83" y="7"/>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3" name="Freeform 19">
                <a:extLst>
                  <a:ext uri="{FF2B5EF4-FFF2-40B4-BE49-F238E27FC236}">
                    <a16:creationId xmlns:a16="http://schemas.microsoft.com/office/drawing/2014/main" id="{240CF299-4F04-2865-CA6F-0BC774401FCE}"/>
                  </a:ext>
                </a:extLst>
              </p:cNvPr>
              <p:cNvSpPr>
                <a:spLocks/>
              </p:cNvSpPr>
              <p:nvPr/>
            </p:nvSpPr>
            <p:spPr bwMode="auto">
              <a:xfrm>
                <a:off x="410" y="2031"/>
                <a:ext cx="146" cy="41"/>
              </a:xfrm>
              <a:custGeom>
                <a:avLst/>
                <a:gdLst>
                  <a:gd name="T0" fmla="*/ 145 w 165"/>
                  <a:gd name="T1" fmla="*/ 26 h 46"/>
                  <a:gd name="T2" fmla="*/ 150 w 165"/>
                  <a:gd name="T3" fmla="*/ 26 h 46"/>
                  <a:gd name="T4" fmla="*/ 159 w 165"/>
                  <a:gd name="T5" fmla="*/ 26 h 46"/>
                  <a:gd name="T6" fmla="*/ 161 w 165"/>
                  <a:gd name="T7" fmla="*/ 27 h 46"/>
                  <a:gd name="T8" fmla="*/ 163 w 165"/>
                  <a:gd name="T9" fmla="*/ 35 h 46"/>
                  <a:gd name="T10" fmla="*/ 162 w 165"/>
                  <a:gd name="T11" fmla="*/ 41 h 46"/>
                  <a:gd name="T12" fmla="*/ 161 w 165"/>
                  <a:gd name="T13" fmla="*/ 35 h 46"/>
                  <a:gd name="T14" fmla="*/ 159 w 165"/>
                  <a:gd name="T15" fmla="*/ 29 h 46"/>
                  <a:gd name="T16" fmla="*/ 159 w 165"/>
                  <a:gd name="T17" fmla="*/ 46 h 46"/>
                  <a:gd name="T18" fmla="*/ 152 w 165"/>
                  <a:gd name="T19" fmla="*/ 42 h 46"/>
                  <a:gd name="T20" fmla="*/ 126 w 165"/>
                  <a:gd name="T21" fmla="*/ 39 h 46"/>
                  <a:gd name="T22" fmla="*/ 118 w 165"/>
                  <a:gd name="T23" fmla="*/ 38 h 46"/>
                  <a:gd name="T24" fmla="*/ 113 w 165"/>
                  <a:gd name="T25" fmla="*/ 37 h 46"/>
                  <a:gd name="T26" fmla="*/ 41 w 165"/>
                  <a:gd name="T27" fmla="*/ 24 h 46"/>
                  <a:gd name="T28" fmla="*/ 8 w 165"/>
                  <a:gd name="T29" fmla="*/ 16 h 46"/>
                  <a:gd name="T30" fmla="*/ 1 w 165"/>
                  <a:gd name="T31" fmla="*/ 6 h 46"/>
                  <a:gd name="T32" fmla="*/ 11 w 165"/>
                  <a:gd name="T33" fmla="*/ 1 h 46"/>
                  <a:gd name="T34" fmla="*/ 52 w 165"/>
                  <a:gd name="T35" fmla="*/ 10 h 46"/>
                  <a:gd name="T36" fmla="*/ 79 w 165"/>
                  <a:gd name="T37" fmla="*/ 16 h 46"/>
                  <a:gd name="T38" fmla="*/ 86 w 165"/>
                  <a:gd name="T39" fmla="*/ 17 h 46"/>
                  <a:gd name="T40" fmla="*/ 123 w 165"/>
                  <a:gd name="T41" fmla="*/ 23 h 46"/>
                  <a:gd name="T42" fmla="*/ 129 w 165"/>
                  <a:gd name="T43" fmla="*/ 24 h 46"/>
                  <a:gd name="T44" fmla="*/ 145 w 165"/>
                  <a:gd name="T45"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46">
                    <a:moveTo>
                      <a:pt x="145" y="26"/>
                    </a:moveTo>
                    <a:cubicBezTo>
                      <a:pt x="147" y="28"/>
                      <a:pt x="148" y="29"/>
                      <a:pt x="150" y="26"/>
                    </a:cubicBezTo>
                    <a:cubicBezTo>
                      <a:pt x="153" y="26"/>
                      <a:pt x="156" y="27"/>
                      <a:pt x="159" y="26"/>
                    </a:cubicBezTo>
                    <a:cubicBezTo>
                      <a:pt x="160" y="26"/>
                      <a:pt x="160" y="26"/>
                      <a:pt x="161" y="27"/>
                    </a:cubicBezTo>
                    <a:cubicBezTo>
                      <a:pt x="165" y="28"/>
                      <a:pt x="164" y="32"/>
                      <a:pt x="163" y="35"/>
                    </a:cubicBezTo>
                    <a:cubicBezTo>
                      <a:pt x="163" y="37"/>
                      <a:pt x="165" y="41"/>
                      <a:pt x="162" y="41"/>
                    </a:cubicBezTo>
                    <a:cubicBezTo>
                      <a:pt x="159" y="41"/>
                      <a:pt x="161" y="37"/>
                      <a:pt x="161" y="35"/>
                    </a:cubicBezTo>
                    <a:cubicBezTo>
                      <a:pt x="160" y="33"/>
                      <a:pt x="161" y="31"/>
                      <a:pt x="159" y="29"/>
                    </a:cubicBezTo>
                    <a:cubicBezTo>
                      <a:pt x="159" y="35"/>
                      <a:pt x="159" y="41"/>
                      <a:pt x="159" y="46"/>
                    </a:cubicBezTo>
                    <a:cubicBezTo>
                      <a:pt x="158" y="42"/>
                      <a:pt x="156" y="42"/>
                      <a:pt x="152" y="42"/>
                    </a:cubicBezTo>
                    <a:cubicBezTo>
                      <a:pt x="143" y="41"/>
                      <a:pt x="135" y="40"/>
                      <a:pt x="126" y="39"/>
                    </a:cubicBezTo>
                    <a:cubicBezTo>
                      <a:pt x="123" y="38"/>
                      <a:pt x="121" y="38"/>
                      <a:pt x="118" y="38"/>
                    </a:cubicBezTo>
                    <a:cubicBezTo>
                      <a:pt x="117" y="36"/>
                      <a:pt x="115" y="37"/>
                      <a:pt x="113" y="37"/>
                    </a:cubicBezTo>
                    <a:cubicBezTo>
                      <a:pt x="89" y="33"/>
                      <a:pt x="65" y="29"/>
                      <a:pt x="41" y="24"/>
                    </a:cubicBezTo>
                    <a:cubicBezTo>
                      <a:pt x="30" y="21"/>
                      <a:pt x="19" y="18"/>
                      <a:pt x="8" y="16"/>
                    </a:cubicBezTo>
                    <a:cubicBezTo>
                      <a:pt x="3" y="14"/>
                      <a:pt x="0" y="11"/>
                      <a:pt x="1" y="6"/>
                    </a:cubicBezTo>
                    <a:cubicBezTo>
                      <a:pt x="2" y="2"/>
                      <a:pt x="6" y="0"/>
                      <a:pt x="11" y="1"/>
                    </a:cubicBezTo>
                    <a:cubicBezTo>
                      <a:pt x="25" y="4"/>
                      <a:pt x="38" y="7"/>
                      <a:pt x="52" y="10"/>
                    </a:cubicBezTo>
                    <a:cubicBezTo>
                      <a:pt x="61" y="12"/>
                      <a:pt x="70" y="14"/>
                      <a:pt x="79" y="16"/>
                    </a:cubicBezTo>
                    <a:cubicBezTo>
                      <a:pt x="81" y="17"/>
                      <a:pt x="84" y="18"/>
                      <a:pt x="86" y="17"/>
                    </a:cubicBezTo>
                    <a:cubicBezTo>
                      <a:pt x="99" y="19"/>
                      <a:pt x="111" y="21"/>
                      <a:pt x="123" y="23"/>
                    </a:cubicBezTo>
                    <a:cubicBezTo>
                      <a:pt x="125" y="24"/>
                      <a:pt x="127" y="24"/>
                      <a:pt x="129" y="24"/>
                    </a:cubicBezTo>
                    <a:cubicBezTo>
                      <a:pt x="134" y="24"/>
                      <a:pt x="140" y="25"/>
                      <a:pt x="145" y="26"/>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4" name="Freeform 20">
                <a:extLst>
                  <a:ext uri="{FF2B5EF4-FFF2-40B4-BE49-F238E27FC236}">
                    <a16:creationId xmlns:a16="http://schemas.microsoft.com/office/drawing/2014/main" id="{F0070660-560A-205C-CAE4-179364212046}"/>
                  </a:ext>
                </a:extLst>
              </p:cNvPr>
              <p:cNvSpPr>
                <a:spLocks/>
              </p:cNvSpPr>
              <p:nvPr/>
            </p:nvSpPr>
            <p:spPr bwMode="auto">
              <a:xfrm>
                <a:off x="822" y="1836"/>
                <a:ext cx="48" cy="38"/>
              </a:xfrm>
              <a:custGeom>
                <a:avLst/>
                <a:gdLst>
                  <a:gd name="T0" fmla="*/ 23 w 54"/>
                  <a:gd name="T1" fmla="*/ 43 h 43"/>
                  <a:gd name="T2" fmla="*/ 14 w 54"/>
                  <a:gd name="T3" fmla="*/ 27 h 43"/>
                  <a:gd name="T4" fmla="*/ 5 w 54"/>
                  <a:gd name="T5" fmla="*/ 37 h 43"/>
                  <a:gd name="T6" fmla="*/ 12 w 54"/>
                  <a:gd name="T7" fmla="*/ 10 h 43"/>
                  <a:gd name="T8" fmla="*/ 30 w 54"/>
                  <a:gd name="T9" fmla="*/ 1 h 43"/>
                  <a:gd name="T10" fmla="*/ 51 w 54"/>
                  <a:gd name="T11" fmla="*/ 1 h 43"/>
                  <a:gd name="T12" fmla="*/ 53 w 54"/>
                  <a:gd name="T13" fmla="*/ 4 h 43"/>
                  <a:gd name="T14" fmla="*/ 44 w 54"/>
                  <a:gd name="T15" fmla="*/ 27 h 43"/>
                  <a:gd name="T16" fmla="*/ 26 w 54"/>
                  <a:gd name="T17" fmla="*/ 41 h 43"/>
                  <a:gd name="T18" fmla="*/ 23 w 54"/>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3">
                    <a:moveTo>
                      <a:pt x="23" y="43"/>
                    </a:moveTo>
                    <a:cubicBezTo>
                      <a:pt x="20" y="38"/>
                      <a:pt x="18" y="32"/>
                      <a:pt x="14" y="27"/>
                    </a:cubicBezTo>
                    <a:cubicBezTo>
                      <a:pt x="11" y="30"/>
                      <a:pt x="9" y="35"/>
                      <a:pt x="5" y="37"/>
                    </a:cubicBezTo>
                    <a:cubicBezTo>
                      <a:pt x="0" y="26"/>
                      <a:pt x="5" y="18"/>
                      <a:pt x="12" y="10"/>
                    </a:cubicBezTo>
                    <a:cubicBezTo>
                      <a:pt x="16" y="4"/>
                      <a:pt x="23" y="1"/>
                      <a:pt x="30" y="1"/>
                    </a:cubicBezTo>
                    <a:cubicBezTo>
                      <a:pt x="37" y="0"/>
                      <a:pt x="44" y="0"/>
                      <a:pt x="51" y="1"/>
                    </a:cubicBezTo>
                    <a:cubicBezTo>
                      <a:pt x="52" y="1"/>
                      <a:pt x="54" y="1"/>
                      <a:pt x="53" y="4"/>
                    </a:cubicBezTo>
                    <a:cubicBezTo>
                      <a:pt x="50" y="11"/>
                      <a:pt x="49" y="20"/>
                      <a:pt x="44" y="27"/>
                    </a:cubicBezTo>
                    <a:cubicBezTo>
                      <a:pt x="39" y="33"/>
                      <a:pt x="33" y="38"/>
                      <a:pt x="26" y="41"/>
                    </a:cubicBezTo>
                    <a:cubicBezTo>
                      <a:pt x="25" y="42"/>
                      <a:pt x="23" y="42"/>
                      <a:pt x="23" y="43"/>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5" name="Freeform 21">
                <a:extLst>
                  <a:ext uri="{FF2B5EF4-FFF2-40B4-BE49-F238E27FC236}">
                    <a16:creationId xmlns:a16="http://schemas.microsoft.com/office/drawing/2014/main" id="{34C48464-2226-D6C0-078E-84AE9FFEBBA1}"/>
                  </a:ext>
                </a:extLst>
              </p:cNvPr>
              <p:cNvSpPr>
                <a:spLocks/>
              </p:cNvSpPr>
              <p:nvPr/>
            </p:nvSpPr>
            <p:spPr bwMode="auto">
              <a:xfrm>
                <a:off x="844" y="1877"/>
                <a:ext cx="46" cy="39"/>
              </a:xfrm>
              <a:custGeom>
                <a:avLst/>
                <a:gdLst>
                  <a:gd name="T0" fmla="*/ 10 w 52"/>
                  <a:gd name="T1" fmla="*/ 38 h 44"/>
                  <a:gd name="T2" fmla="*/ 0 w 52"/>
                  <a:gd name="T3" fmla="*/ 1 h 44"/>
                  <a:gd name="T4" fmla="*/ 36 w 52"/>
                  <a:gd name="T5" fmla="*/ 16 h 44"/>
                  <a:gd name="T6" fmla="*/ 50 w 52"/>
                  <a:gd name="T7" fmla="*/ 39 h 44"/>
                  <a:gd name="T8" fmla="*/ 46 w 52"/>
                  <a:gd name="T9" fmla="*/ 44 h 44"/>
                  <a:gd name="T10" fmla="*/ 10 w 52"/>
                  <a:gd name="T11" fmla="*/ 38 h 44"/>
                </a:gdLst>
                <a:ahLst/>
                <a:cxnLst>
                  <a:cxn ang="0">
                    <a:pos x="T0" y="T1"/>
                  </a:cxn>
                  <a:cxn ang="0">
                    <a:pos x="T2" y="T3"/>
                  </a:cxn>
                  <a:cxn ang="0">
                    <a:pos x="T4" y="T5"/>
                  </a:cxn>
                  <a:cxn ang="0">
                    <a:pos x="T6" y="T7"/>
                  </a:cxn>
                  <a:cxn ang="0">
                    <a:pos x="T8" y="T9"/>
                  </a:cxn>
                  <a:cxn ang="0">
                    <a:pos x="T10" y="T11"/>
                  </a:cxn>
                </a:cxnLst>
                <a:rect l="0" t="0" r="r" b="b"/>
                <a:pathLst>
                  <a:path w="52" h="44">
                    <a:moveTo>
                      <a:pt x="10" y="38"/>
                    </a:moveTo>
                    <a:cubicBezTo>
                      <a:pt x="8" y="25"/>
                      <a:pt x="5" y="13"/>
                      <a:pt x="0" y="1"/>
                    </a:cubicBezTo>
                    <a:cubicBezTo>
                      <a:pt x="14" y="0"/>
                      <a:pt x="26" y="6"/>
                      <a:pt x="36" y="16"/>
                    </a:cubicBezTo>
                    <a:cubicBezTo>
                      <a:pt x="42" y="23"/>
                      <a:pt x="46" y="31"/>
                      <a:pt x="50" y="39"/>
                    </a:cubicBezTo>
                    <a:cubicBezTo>
                      <a:pt x="52" y="43"/>
                      <a:pt x="51" y="44"/>
                      <a:pt x="46" y="44"/>
                    </a:cubicBezTo>
                    <a:cubicBezTo>
                      <a:pt x="34" y="44"/>
                      <a:pt x="22" y="43"/>
                      <a:pt x="10" y="3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6" name="Freeform 22">
                <a:extLst>
                  <a:ext uri="{FF2B5EF4-FFF2-40B4-BE49-F238E27FC236}">
                    <a16:creationId xmlns:a16="http://schemas.microsoft.com/office/drawing/2014/main" id="{7DA95E47-2BB4-8F48-05EB-C18A3B3A3FAF}"/>
                  </a:ext>
                </a:extLst>
              </p:cNvPr>
              <p:cNvSpPr>
                <a:spLocks/>
              </p:cNvSpPr>
              <p:nvPr/>
            </p:nvSpPr>
            <p:spPr bwMode="auto">
              <a:xfrm>
                <a:off x="480" y="2005"/>
                <a:ext cx="60" cy="49"/>
              </a:xfrm>
              <a:custGeom>
                <a:avLst/>
                <a:gdLst>
                  <a:gd name="T0" fmla="*/ 66 w 68"/>
                  <a:gd name="T1" fmla="*/ 55 h 55"/>
                  <a:gd name="T2" fmla="*/ 50 w 68"/>
                  <a:gd name="T3" fmla="*/ 53 h 55"/>
                  <a:gd name="T4" fmla="*/ 44 w 68"/>
                  <a:gd name="T5" fmla="*/ 52 h 55"/>
                  <a:gd name="T6" fmla="*/ 52 w 68"/>
                  <a:gd name="T7" fmla="*/ 40 h 55"/>
                  <a:gd name="T8" fmla="*/ 49 w 68"/>
                  <a:gd name="T9" fmla="*/ 23 h 55"/>
                  <a:gd name="T10" fmla="*/ 45 w 68"/>
                  <a:gd name="T11" fmla="*/ 21 h 55"/>
                  <a:gd name="T12" fmla="*/ 11 w 68"/>
                  <a:gd name="T13" fmla="*/ 43 h 55"/>
                  <a:gd name="T14" fmla="*/ 7 w 68"/>
                  <a:gd name="T15" fmla="*/ 46 h 55"/>
                  <a:gd name="T16" fmla="*/ 0 w 68"/>
                  <a:gd name="T17" fmla="*/ 45 h 55"/>
                  <a:gd name="T18" fmla="*/ 43 w 68"/>
                  <a:gd name="T19" fmla="*/ 11 h 55"/>
                  <a:gd name="T20" fmla="*/ 56 w 68"/>
                  <a:gd name="T21" fmla="*/ 0 h 55"/>
                  <a:gd name="T22" fmla="*/ 60 w 68"/>
                  <a:gd name="T23" fmla="*/ 10 h 55"/>
                  <a:gd name="T24" fmla="*/ 53 w 68"/>
                  <a:gd name="T25" fmla="*/ 23 h 55"/>
                  <a:gd name="T26" fmla="*/ 57 w 68"/>
                  <a:gd name="T27" fmla="*/ 37 h 55"/>
                  <a:gd name="T28" fmla="*/ 62 w 68"/>
                  <a:gd name="T29" fmla="*/ 45 h 55"/>
                  <a:gd name="T30" fmla="*/ 65 w 68"/>
                  <a:gd name="T31" fmla="*/ 47 h 55"/>
                  <a:gd name="T32" fmla="*/ 66 w 68"/>
                  <a:gd name="T33" fmla="*/ 43 h 55"/>
                  <a:gd name="T34" fmla="*/ 67 w 68"/>
                  <a:gd name="T35" fmla="*/ 38 h 55"/>
                  <a:gd name="T36" fmla="*/ 66 w 68"/>
                  <a:gd name="T3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55">
                    <a:moveTo>
                      <a:pt x="66" y="55"/>
                    </a:moveTo>
                    <a:cubicBezTo>
                      <a:pt x="61" y="54"/>
                      <a:pt x="55" y="53"/>
                      <a:pt x="50" y="53"/>
                    </a:cubicBezTo>
                    <a:cubicBezTo>
                      <a:pt x="48" y="53"/>
                      <a:pt x="46" y="53"/>
                      <a:pt x="44" y="52"/>
                    </a:cubicBezTo>
                    <a:cubicBezTo>
                      <a:pt x="52" y="51"/>
                      <a:pt x="54" y="48"/>
                      <a:pt x="52" y="40"/>
                    </a:cubicBezTo>
                    <a:cubicBezTo>
                      <a:pt x="50" y="35"/>
                      <a:pt x="49" y="29"/>
                      <a:pt x="49" y="23"/>
                    </a:cubicBezTo>
                    <a:cubicBezTo>
                      <a:pt x="49" y="19"/>
                      <a:pt x="48" y="19"/>
                      <a:pt x="45" y="21"/>
                    </a:cubicBezTo>
                    <a:cubicBezTo>
                      <a:pt x="34" y="29"/>
                      <a:pt x="22" y="36"/>
                      <a:pt x="11" y="43"/>
                    </a:cubicBezTo>
                    <a:cubicBezTo>
                      <a:pt x="9" y="44"/>
                      <a:pt x="7" y="44"/>
                      <a:pt x="7" y="46"/>
                    </a:cubicBezTo>
                    <a:cubicBezTo>
                      <a:pt x="5" y="47"/>
                      <a:pt x="2" y="46"/>
                      <a:pt x="0" y="45"/>
                    </a:cubicBezTo>
                    <a:cubicBezTo>
                      <a:pt x="15" y="34"/>
                      <a:pt x="29" y="23"/>
                      <a:pt x="43" y="11"/>
                    </a:cubicBezTo>
                    <a:cubicBezTo>
                      <a:pt x="48" y="7"/>
                      <a:pt x="52" y="4"/>
                      <a:pt x="56" y="0"/>
                    </a:cubicBezTo>
                    <a:cubicBezTo>
                      <a:pt x="58" y="3"/>
                      <a:pt x="60" y="6"/>
                      <a:pt x="60" y="10"/>
                    </a:cubicBezTo>
                    <a:cubicBezTo>
                      <a:pt x="53" y="13"/>
                      <a:pt x="52" y="16"/>
                      <a:pt x="53" y="23"/>
                    </a:cubicBezTo>
                    <a:cubicBezTo>
                      <a:pt x="54" y="28"/>
                      <a:pt x="56" y="32"/>
                      <a:pt x="57" y="37"/>
                    </a:cubicBezTo>
                    <a:cubicBezTo>
                      <a:pt x="58" y="40"/>
                      <a:pt x="59" y="43"/>
                      <a:pt x="62" y="45"/>
                    </a:cubicBezTo>
                    <a:cubicBezTo>
                      <a:pt x="63" y="46"/>
                      <a:pt x="64" y="48"/>
                      <a:pt x="65" y="47"/>
                    </a:cubicBezTo>
                    <a:cubicBezTo>
                      <a:pt x="67" y="47"/>
                      <a:pt x="66" y="44"/>
                      <a:pt x="66" y="43"/>
                    </a:cubicBezTo>
                    <a:cubicBezTo>
                      <a:pt x="67" y="41"/>
                      <a:pt x="67" y="40"/>
                      <a:pt x="67" y="38"/>
                    </a:cubicBezTo>
                    <a:cubicBezTo>
                      <a:pt x="68" y="44"/>
                      <a:pt x="67" y="49"/>
                      <a:pt x="66" y="5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7" name="Freeform 23">
                <a:extLst>
                  <a:ext uri="{FF2B5EF4-FFF2-40B4-BE49-F238E27FC236}">
                    <a16:creationId xmlns:a16="http://schemas.microsoft.com/office/drawing/2014/main" id="{98F795B1-A945-63DC-D9D0-A5065F743C1F}"/>
                  </a:ext>
                </a:extLst>
              </p:cNvPr>
              <p:cNvSpPr>
                <a:spLocks/>
              </p:cNvSpPr>
              <p:nvPr/>
            </p:nvSpPr>
            <p:spPr bwMode="auto">
              <a:xfrm>
                <a:off x="723" y="2037"/>
                <a:ext cx="32" cy="22"/>
              </a:xfrm>
              <a:custGeom>
                <a:avLst/>
                <a:gdLst>
                  <a:gd name="T0" fmla="*/ 1 w 37"/>
                  <a:gd name="T1" fmla="*/ 10 h 25"/>
                  <a:gd name="T2" fmla="*/ 16 w 37"/>
                  <a:gd name="T3" fmla="*/ 4 h 25"/>
                  <a:gd name="T4" fmla="*/ 27 w 37"/>
                  <a:gd name="T5" fmla="*/ 0 h 25"/>
                  <a:gd name="T6" fmla="*/ 31 w 37"/>
                  <a:gd name="T7" fmla="*/ 16 h 25"/>
                  <a:gd name="T8" fmla="*/ 37 w 37"/>
                  <a:gd name="T9" fmla="*/ 18 h 25"/>
                  <a:gd name="T10" fmla="*/ 20 w 37"/>
                  <a:gd name="T11" fmla="*/ 19 h 25"/>
                  <a:gd name="T12" fmla="*/ 6 w 37"/>
                  <a:gd name="T13" fmla="*/ 23 h 25"/>
                  <a:gd name="T14" fmla="*/ 2 w 37"/>
                  <a:gd name="T15" fmla="*/ 24 h 25"/>
                  <a:gd name="T16" fmla="*/ 1 w 37"/>
                  <a:gd name="T1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5">
                    <a:moveTo>
                      <a:pt x="1" y="10"/>
                    </a:moveTo>
                    <a:cubicBezTo>
                      <a:pt x="5" y="6"/>
                      <a:pt x="11" y="7"/>
                      <a:pt x="16" y="4"/>
                    </a:cubicBezTo>
                    <a:cubicBezTo>
                      <a:pt x="20" y="3"/>
                      <a:pt x="24" y="2"/>
                      <a:pt x="27" y="0"/>
                    </a:cubicBezTo>
                    <a:cubicBezTo>
                      <a:pt x="27" y="6"/>
                      <a:pt x="30" y="11"/>
                      <a:pt x="31" y="16"/>
                    </a:cubicBezTo>
                    <a:cubicBezTo>
                      <a:pt x="32" y="19"/>
                      <a:pt x="35" y="17"/>
                      <a:pt x="37" y="18"/>
                    </a:cubicBezTo>
                    <a:cubicBezTo>
                      <a:pt x="32" y="19"/>
                      <a:pt x="26" y="18"/>
                      <a:pt x="20" y="19"/>
                    </a:cubicBezTo>
                    <a:cubicBezTo>
                      <a:pt x="15" y="20"/>
                      <a:pt x="11" y="21"/>
                      <a:pt x="6" y="23"/>
                    </a:cubicBezTo>
                    <a:cubicBezTo>
                      <a:pt x="5" y="24"/>
                      <a:pt x="3" y="25"/>
                      <a:pt x="2" y="24"/>
                    </a:cubicBezTo>
                    <a:cubicBezTo>
                      <a:pt x="0" y="19"/>
                      <a:pt x="3" y="14"/>
                      <a:pt x="1" y="1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8" name="Freeform 24">
                <a:extLst>
                  <a:ext uri="{FF2B5EF4-FFF2-40B4-BE49-F238E27FC236}">
                    <a16:creationId xmlns:a16="http://schemas.microsoft.com/office/drawing/2014/main" id="{5CA6A681-D77B-4BD0-5986-37630C1AADC8}"/>
                  </a:ext>
                </a:extLst>
              </p:cNvPr>
              <p:cNvSpPr>
                <a:spLocks/>
              </p:cNvSpPr>
              <p:nvPr/>
            </p:nvSpPr>
            <p:spPr bwMode="auto">
              <a:xfrm>
                <a:off x="808" y="1864"/>
                <a:ext cx="27" cy="133"/>
              </a:xfrm>
              <a:custGeom>
                <a:avLst/>
                <a:gdLst>
                  <a:gd name="T0" fmla="*/ 31 w 31"/>
                  <a:gd name="T1" fmla="*/ 31 h 150"/>
                  <a:gd name="T2" fmla="*/ 31 w 31"/>
                  <a:gd name="T3" fmla="*/ 32 h 150"/>
                  <a:gd name="T4" fmla="*/ 23 w 31"/>
                  <a:gd name="T5" fmla="*/ 52 h 150"/>
                  <a:gd name="T6" fmla="*/ 27 w 31"/>
                  <a:gd name="T7" fmla="*/ 53 h 150"/>
                  <a:gd name="T8" fmla="*/ 27 w 31"/>
                  <a:gd name="T9" fmla="*/ 53 h 150"/>
                  <a:gd name="T10" fmla="*/ 20 w 31"/>
                  <a:gd name="T11" fmla="*/ 71 h 150"/>
                  <a:gd name="T12" fmla="*/ 19 w 31"/>
                  <a:gd name="T13" fmla="*/ 80 h 150"/>
                  <a:gd name="T14" fmla="*/ 22 w 31"/>
                  <a:gd name="T15" fmla="*/ 83 h 150"/>
                  <a:gd name="T16" fmla="*/ 15 w 31"/>
                  <a:gd name="T17" fmla="*/ 99 h 150"/>
                  <a:gd name="T18" fmla="*/ 11 w 31"/>
                  <a:gd name="T19" fmla="*/ 119 h 150"/>
                  <a:gd name="T20" fmla="*/ 6 w 31"/>
                  <a:gd name="T21" fmla="*/ 137 h 150"/>
                  <a:gd name="T22" fmla="*/ 9 w 31"/>
                  <a:gd name="T23" fmla="*/ 140 h 150"/>
                  <a:gd name="T24" fmla="*/ 4 w 31"/>
                  <a:gd name="T25" fmla="*/ 147 h 150"/>
                  <a:gd name="T26" fmla="*/ 1 w 31"/>
                  <a:gd name="T27" fmla="*/ 150 h 150"/>
                  <a:gd name="T28" fmla="*/ 4 w 31"/>
                  <a:gd name="T29" fmla="*/ 137 h 150"/>
                  <a:gd name="T30" fmla="*/ 8 w 31"/>
                  <a:gd name="T31" fmla="*/ 123 h 150"/>
                  <a:gd name="T32" fmla="*/ 7 w 31"/>
                  <a:gd name="T33" fmla="*/ 119 h 150"/>
                  <a:gd name="T34" fmla="*/ 6 w 31"/>
                  <a:gd name="T35" fmla="*/ 115 h 150"/>
                  <a:gd name="T36" fmla="*/ 9 w 31"/>
                  <a:gd name="T37" fmla="*/ 118 h 150"/>
                  <a:gd name="T38" fmla="*/ 14 w 31"/>
                  <a:gd name="T39" fmla="*/ 90 h 150"/>
                  <a:gd name="T40" fmla="*/ 17 w 31"/>
                  <a:gd name="T41" fmla="*/ 81 h 150"/>
                  <a:gd name="T42" fmla="*/ 17 w 31"/>
                  <a:gd name="T43" fmla="*/ 69 h 150"/>
                  <a:gd name="T44" fmla="*/ 17 w 31"/>
                  <a:gd name="T45" fmla="*/ 69 h 150"/>
                  <a:gd name="T46" fmla="*/ 21 w 31"/>
                  <a:gd name="T47" fmla="*/ 57 h 150"/>
                  <a:gd name="T48" fmla="*/ 20 w 31"/>
                  <a:gd name="T49" fmla="*/ 44 h 150"/>
                  <a:gd name="T50" fmla="*/ 20 w 31"/>
                  <a:gd name="T51" fmla="*/ 43 h 150"/>
                  <a:gd name="T52" fmla="*/ 24 w 31"/>
                  <a:gd name="T53" fmla="*/ 35 h 150"/>
                  <a:gd name="T54" fmla="*/ 26 w 31"/>
                  <a:gd name="T55" fmla="*/ 23 h 150"/>
                  <a:gd name="T56" fmla="*/ 28 w 31"/>
                  <a:gd name="T57" fmla="*/ 12 h 150"/>
                  <a:gd name="T58" fmla="*/ 29 w 31"/>
                  <a:gd name="T59" fmla="*/ 0 h 150"/>
                  <a:gd name="T60" fmla="*/ 29 w 31"/>
                  <a:gd name="T61" fmla="*/ 10 h 150"/>
                  <a:gd name="T62" fmla="*/ 27 w 31"/>
                  <a:gd name="T63" fmla="*/ 29 h 150"/>
                  <a:gd name="T64" fmla="*/ 31 w 31"/>
                  <a:gd name="T65" fmla="*/ 3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 h="150">
                    <a:moveTo>
                      <a:pt x="31" y="31"/>
                    </a:moveTo>
                    <a:cubicBezTo>
                      <a:pt x="31" y="31"/>
                      <a:pt x="31" y="32"/>
                      <a:pt x="31" y="32"/>
                    </a:cubicBezTo>
                    <a:cubicBezTo>
                      <a:pt x="22" y="36"/>
                      <a:pt x="26" y="45"/>
                      <a:pt x="23" y="52"/>
                    </a:cubicBezTo>
                    <a:cubicBezTo>
                      <a:pt x="22" y="54"/>
                      <a:pt x="26" y="52"/>
                      <a:pt x="27" y="53"/>
                    </a:cubicBezTo>
                    <a:cubicBezTo>
                      <a:pt x="27" y="53"/>
                      <a:pt x="27" y="53"/>
                      <a:pt x="27" y="53"/>
                    </a:cubicBezTo>
                    <a:cubicBezTo>
                      <a:pt x="20" y="57"/>
                      <a:pt x="22" y="65"/>
                      <a:pt x="20" y="71"/>
                    </a:cubicBezTo>
                    <a:cubicBezTo>
                      <a:pt x="19" y="73"/>
                      <a:pt x="19" y="77"/>
                      <a:pt x="19" y="80"/>
                    </a:cubicBezTo>
                    <a:cubicBezTo>
                      <a:pt x="18" y="82"/>
                      <a:pt x="19" y="83"/>
                      <a:pt x="22" y="83"/>
                    </a:cubicBezTo>
                    <a:cubicBezTo>
                      <a:pt x="15" y="87"/>
                      <a:pt x="17" y="93"/>
                      <a:pt x="15" y="99"/>
                    </a:cubicBezTo>
                    <a:cubicBezTo>
                      <a:pt x="14" y="105"/>
                      <a:pt x="13" y="112"/>
                      <a:pt x="11" y="119"/>
                    </a:cubicBezTo>
                    <a:cubicBezTo>
                      <a:pt x="10" y="125"/>
                      <a:pt x="9" y="131"/>
                      <a:pt x="6" y="137"/>
                    </a:cubicBezTo>
                    <a:cubicBezTo>
                      <a:pt x="4" y="140"/>
                      <a:pt x="4" y="140"/>
                      <a:pt x="9" y="140"/>
                    </a:cubicBezTo>
                    <a:cubicBezTo>
                      <a:pt x="8" y="143"/>
                      <a:pt x="2" y="142"/>
                      <a:pt x="4" y="147"/>
                    </a:cubicBezTo>
                    <a:cubicBezTo>
                      <a:pt x="3" y="148"/>
                      <a:pt x="2" y="149"/>
                      <a:pt x="1" y="150"/>
                    </a:cubicBezTo>
                    <a:cubicBezTo>
                      <a:pt x="0" y="145"/>
                      <a:pt x="2" y="141"/>
                      <a:pt x="4" y="137"/>
                    </a:cubicBezTo>
                    <a:cubicBezTo>
                      <a:pt x="6" y="132"/>
                      <a:pt x="7" y="128"/>
                      <a:pt x="8" y="123"/>
                    </a:cubicBezTo>
                    <a:cubicBezTo>
                      <a:pt x="9" y="122"/>
                      <a:pt x="8" y="120"/>
                      <a:pt x="7" y="119"/>
                    </a:cubicBezTo>
                    <a:cubicBezTo>
                      <a:pt x="6" y="118"/>
                      <a:pt x="5" y="117"/>
                      <a:pt x="6" y="115"/>
                    </a:cubicBezTo>
                    <a:cubicBezTo>
                      <a:pt x="8" y="115"/>
                      <a:pt x="8" y="118"/>
                      <a:pt x="9" y="118"/>
                    </a:cubicBezTo>
                    <a:cubicBezTo>
                      <a:pt x="11" y="109"/>
                      <a:pt x="14" y="100"/>
                      <a:pt x="14" y="90"/>
                    </a:cubicBezTo>
                    <a:cubicBezTo>
                      <a:pt x="15" y="88"/>
                      <a:pt x="16" y="84"/>
                      <a:pt x="17" y="81"/>
                    </a:cubicBezTo>
                    <a:cubicBezTo>
                      <a:pt x="18" y="77"/>
                      <a:pt x="18" y="73"/>
                      <a:pt x="17" y="69"/>
                    </a:cubicBezTo>
                    <a:cubicBezTo>
                      <a:pt x="17" y="69"/>
                      <a:pt x="17" y="69"/>
                      <a:pt x="17" y="69"/>
                    </a:cubicBezTo>
                    <a:cubicBezTo>
                      <a:pt x="21" y="66"/>
                      <a:pt x="20" y="61"/>
                      <a:pt x="21" y="57"/>
                    </a:cubicBezTo>
                    <a:cubicBezTo>
                      <a:pt x="22" y="53"/>
                      <a:pt x="23" y="48"/>
                      <a:pt x="20" y="44"/>
                    </a:cubicBezTo>
                    <a:cubicBezTo>
                      <a:pt x="20" y="44"/>
                      <a:pt x="20" y="43"/>
                      <a:pt x="20" y="43"/>
                    </a:cubicBezTo>
                    <a:cubicBezTo>
                      <a:pt x="26" y="42"/>
                      <a:pt x="23" y="37"/>
                      <a:pt x="24" y="35"/>
                    </a:cubicBezTo>
                    <a:cubicBezTo>
                      <a:pt x="25" y="31"/>
                      <a:pt x="25" y="27"/>
                      <a:pt x="26" y="23"/>
                    </a:cubicBezTo>
                    <a:cubicBezTo>
                      <a:pt x="26" y="19"/>
                      <a:pt x="27" y="15"/>
                      <a:pt x="28" y="12"/>
                    </a:cubicBezTo>
                    <a:cubicBezTo>
                      <a:pt x="28" y="8"/>
                      <a:pt x="28" y="4"/>
                      <a:pt x="29" y="0"/>
                    </a:cubicBezTo>
                    <a:cubicBezTo>
                      <a:pt x="31" y="3"/>
                      <a:pt x="29" y="7"/>
                      <a:pt x="29" y="10"/>
                    </a:cubicBezTo>
                    <a:cubicBezTo>
                      <a:pt x="29" y="17"/>
                      <a:pt x="27" y="23"/>
                      <a:pt x="27" y="29"/>
                    </a:cubicBezTo>
                    <a:cubicBezTo>
                      <a:pt x="26" y="35"/>
                      <a:pt x="30" y="31"/>
                      <a:pt x="31" y="3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9" name="Freeform 25">
                <a:extLst>
                  <a:ext uri="{FF2B5EF4-FFF2-40B4-BE49-F238E27FC236}">
                    <a16:creationId xmlns:a16="http://schemas.microsoft.com/office/drawing/2014/main" id="{0D98F6FC-D73A-39EB-D5EF-FF65727D54DE}"/>
                  </a:ext>
                </a:extLst>
              </p:cNvPr>
              <p:cNvSpPr>
                <a:spLocks/>
              </p:cNvSpPr>
              <p:nvPr/>
            </p:nvSpPr>
            <p:spPr bwMode="auto">
              <a:xfrm>
                <a:off x="851" y="2120"/>
                <a:ext cx="13" cy="13"/>
              </a:xfrm>
              <a:custGeom>
                <a:avLst/>
                <a:gdLst>
                  <a:gd name="T0" fmla="*/ 7 w 14"/>
                  <a:gd name="T1" fmla="*/ 15 h 15"/>
                  <a:gd name="T2" fmla="*/ 0 w 14"/>
                  <a:gd name="T3" fmla="*/ 0 h 15"/>
                  <a:gd name="T4" fmla="*/ 10 w 14"/>
                  <a:gd name="T5" fmla="*/ 2 h 15"/>
                  <a:gd name="T6" fmla="*/ 12 w 14"/>
                  <a:gd name="T7" fmla="*/ 6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5" y="10"/>
                      <a:pt x="3" y="5"/>
                      <a:pt x="0" y="0"/>
                    </a:cubicBezTo>
                    <a:cubicBezTo>
                      <a:pt x="4" y="1"/>
                      <a:pt x="7" y="2"/>
                      <a:pt x="10" y="2"/>
                    </a:cubicBezTo>
                    <a:cubicBezTo>
                      <a:pt x="14" y="2"/>
                      <a:pt x="14" y="4"/>
                      <a:pt x="12" y="6"/>
                    </a:cubicBezTo>
                    <a:cubicBezTo>
                      <a:pt x="11" y="9"/>
                      <a:pt x="9" y="12"/>
                      <a:pt x="7" y="1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0" name="Freeform 26">
                <a:extLst>
                  <a:ext uri="{FF2B5EF4-FFF2-40B4-BE49-F238E27FC236}">
                    <a16:creationId xmlns:a16="http://schemas.microsoft.com/office/drawing/2014/main" id="{376A1B4B-D68C-C8D9-891E-FA5F31F5B2CC}"/>
                  </a:ext>
                </a:extLst>
              </p:cNvPr>
              <p:cNvSpPr>
                <a:spLocks/>
              </p:cNvSpPr>
              <p:nvPr/>
            </p:nvSpPr>
            <p:spPr bwMode="auto">
              <a:xfrm>
                <a:off x="794" y="1997"/>
                <a:ext cx="15" cy="19"/>
              </a:xfrm>
              <a:custGeom>
                <a:avLst/>
                <a:gdLst>
                  <a:gd name="T0" fmla="*/ 6 w 16"/>
                  <a:gd name="T1" fmla="*/ 16 h 21"/>
                  <a:gd name="T2" fmla="*/ 0 w 16"/>
                  <a:gd name="T3" fmla="*/ 20 h 21"/>
                  <a:gd name="T4" fmla="*/ 13 w 16"/>
                  <a:gd name="T5" fmla="*/ 0 h 21"/>
                  <a:gd name="T6" fmla="*/ 16 w 16"/>
                  <a:gd name="T7" fmla="*/ 0 h 21"/>
                  <a:gd name="T8" fmla="*/ 6 w 16"/>
                  <a:gd name="T9" fmla="*/ 16 h 21"/>
                </a:gdLst>
                <a:ahLst/>
                <a:cxnLst>
                  <a:cxn ang="0">
                    <a:pos x="T0" y="T1"/>
                  </a:cxn>
                  <a:cxn ang="0">
                    <a:pos x="T2" y="T3"/>
                  </a:cxn>
                  <a:cxn ang="0">
                    <a:pos x="T4" y="T5"/>
                  </a:cxn>
                  <a:cxn ang="0">
                    <a:pos x="T6" y="T7"/>
                  </a:cxn>
                  <a:cxn ang="0">
                    <a:pos x="T8" y="T9"/>
                  </a:cxn>
                </a:cxnLst>
                <a:rect l="0" t="0" r="r" b="b"/>
                <a:pathLst>
                  <a:path w="16" h="21">
                    <a:moveTo>
                      <a:pt x="6" y="16"/>
                    </a:moveTo>
                    <a:cubicBezTo>
                      <a:pt x="4" y="18"/>
                      <a:pt x="3" y="21"/>
                      <a:pt x="0" y="20"/>
                    </a:cubicBezTo>
                    <a:cubicBezTo>
                      <a:pt x="5" y="14"/>
                      <a:pt x="10" y="7"/>
                      <a:pt x="13" y="0"/>
                    </a:cubicBezTo>
                    <a:cubicBezTo>
                      <a:pt x="14" y="0"/>
                      <a:pt x="15" y="0"/>
                      <a:pt x="16" y="0"/>
                    </a:cubicBezTo>
                    <a:cubicBezTo>
                      <a:pt x="13" y="6"/>
                      <a:pt x="10" y="11"/>
                      <a:pt x="6" y="1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1" name="Freeform 27">
                <a:extLst>
                  <a:ext uri="{FF2B5EF4-FFF2-40B4-BE49-F238E27FC236}">
                    <a16:creationId xmlns:a16="http://schemas.microsoft.com/office/drawing/2014/main" id="{37A1F2FB-6AD2-DCE6-91FB-533F65BFDFDB}"/>
                  </a:ext>
                </a:extLst>
              </p:cNvPr>
              <p:cNvSpPr>
                <a:spLocks/>
              </p:cNvSpPr>
              <p:nvPr/>
            </p:nvSpPr>
            <p:spPr bwMode="auto">
              <a:xfrm>
                <a:off x="460" y="1914"/>
                <a:ext cx="7" cy="27"/>
              </a:xfrm>
              <a:custGeom>
                <a:avLst/>
                <a:gdLst>
                  <a:gd name="T0" fmla="*/ 3 w 8"/>
                  <a:gd name="T1" fmla="*/ 27 h 31"/>
                  <a:gd name="T2" fmla="*/ 5 w 8"/>
                  <a:gd name="T3" fmla="*/ 23 h 31"/>
                  <a:gd name="T4" fmla="*/ 0 w 8"/>
                  <a:gd name="T5" fmla="*/ 0 h 31"/>
                  <a:gd name="T6" fmla="*/ 8 w 8"/>
                  <a:gd name="T7" fmla="*/ 31 h 31"/>
                  <a:gd name="T8" fmla="*/ 3 w 8"/>
                  <a:gd name="T9" fmla="*/ 27 h 31"/>
                </a:gdLst>
                <a:ahLst/>
                <a:cxnLst>
                  <a:cxn ang="0">
                    <a:pos x="T0" y="T1"/>
                  </a:cxn>
                  <a:cxn ang="0">
                    <a:pos x="T2" y="T3"/>
                  </a:cxn>
                  <a:cxn ang="0">
                    <a:pos x="T4" y="T5"/>
                  </a:cxn>
                  <a:cxn ang="0">
                    <a:pos x="T6" y="T7"/>
                  </a:cxn>
                  <a:cxn ang="0">
                    <a:pos x="T8" y="T9"/>
                  </a:cxn>
                </a:cxnLst>
                <a:rect l="0" t="0" r="r" b="b"/>
                <a:pathLst>
                  <a:path w="8" h="31">
                    <a:moveTo>
                      <a:pt x="3" y="27"/>
                    </a:moveTo>
                    <a:cubicBezTo>
                      <a:pt x="7" y="27"/>
                      <a:pt x="6" y="25"/>
                      <a:pt x="5" y="23"/>
                    </a:cubicBezTo>
                    <a:cubicBezTo>
                      <a:pt x="3" y="16"/>
                      <a:pt x="2" y="8"/>
                      <a:pt x="0" y="0"/>
                    </a:cubicBezTo>
                    <a:cubicBezTo>
                      <a:pt x="3" y="10"/>
                      <a:pt x="7" y="20"/>
                      <a:pt x="8" y="31"/>
                    </a:cubicBezTo>
                    <a:cubicBezTo>
                      <a:pt x="6" y="30"/>
                      <a:pt x="5" y="29"/>
                      <a:pt x="3" y="2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2" name="Freeform 28">
                <a:extLst>
                  <a:ext uri="{FF2B5EF4-FFF2-40B4-BE49-F238E27FC236}">
                    <a16:creationId xmlns:a16="http://schemas.microsoft.com/office/drawing/2014/main" id="{CFFC796E-46C6-0F7E-EC18-6013EFFCD828}"/>
                  </a:ext>
                </a:extLst>
              </p:cNvPr>
              <p:cNvSpPr>
                <a:spLocks/>
              </p:cNvSpPr>
              <p:nvPr/>
            </p:nvSpPr>
            <p:spPr bwMode="auto">
              <a:xfrm>
                <a:off x="462" y="1913"/>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1" y="0"/>
                      <a:pt x="2" y="0"/>
                      <a:pt x="3"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3" name="Freeform 29">
                <a:extLst>
                  <a:ext uri="{FF2B5EF4-FFF2-40B4-BE49-F238E27FC236}">
                    <a16:creationId xmlns:a16="http://schemas.microsoft.com/office/drawing/2014/main" id="{962A2D5A-048E-2B20-3274-6D68D1716227}"/>
                  </a:ext>
                </a:extLst>
              </p:cNvPr>
              <p:cNvSpPr>
                <a:spLocks/>
              </p:cNvSpPr>
              <p:nvPr/>
            </p:nvSpPr>
            <p:spPr bwMode="auto">
              <a:xfrm>
                <a:off x="523" y="1995"/>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4" name="Freeform 30">
                <a:extLst>
                  <a:ext uri="{FF2B5EF4-FFF2-40B4-BE49-F238E27FC236}">
                    <a16:creationId xmlns:a16="http://schemas.microsoft.com/office/drawing/2014/main" id="{815C00D0-ED09-4CAE-CCC8-888CD0BB064C}"/>
                  </a:ext>
                </a:extLst>
              </p:cNvPr>
              <p:cNvSpPr>
                <a:spLocks/>
              </p:cNvSpPr>
              <p:nvPr/>
            </p:nvSpPr>
            <p:spPr bwMode="auto">
              <a:xfrm>
                <a:off x="843" y="1877"/>
                <a:ext cx="1" cy="1"/>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0"/>
                    </a:cubicBezTo>
                    <a:cubicBezTo>
                      <a:pt x="1" y="0"/>
                      <a:pt x="1" y="0"/>
                      <a:pt x="0"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5" name="Freeform 31">
                <a:extLst>
                  <a:ext uri="{FF2B5EF4-FFF2-40B4-BE49-F238E27FC236}">
                    <a16:creationId xmlns:a16="http://schemas.microsoft.com/office/drawing/2014/main" id="{2A6D7486-5BE9-8254-32AB-1EB9B431C0A9}"/>
                  </a:ext>
                </a:extLst>
              </p:cNvPr>
              <p:cNvSpPr>
                <a:spLocks/>
              </p:cNvSpPr>
              <p:nvPr/>
            </p:nvSpPr>
            <p:spPr bwMode="auto">
              <a:xfrm>
                <a:off x="625" y="2088"/>
                <a:ext cx="37" cy="20"/>
              </a:xfrm>
              <a:custGeom>
                <a:avLst/>
                <a:gdLst>
                  <a:gd name="T0" fmla="*/ 0 w 41"/>
                  <a:gd name="T1" fmla="*/ 0 h 23"/>
                  <a:gd name="T2" fmla="*/ 41 w 41"/>
                  <a:gd name="T3" fmla="*/ 23 h 23"/>
                  <a:gd name="T4" fmla="*/ 24 w 41"/>
                  <a:gd name="T5" fmla="*/ 23 h 23"/>
                  <a:gd name="T6" fmla="*/ 11 w 41"/>
                  <a:gd name="T7" fmla="*/ 10 h 23"/>
                  <a:gd name="T8" fmla="*/ 3 w 41"/>
                  <a:gd name="T9" fmla="*/ 4 h 23"/>
                  <a:gd name="T10" fmla="*/ 0 w 41"/>
                  <a:gd name="T11" fmla="*/ 0 h 23"/>
                </a:gdLst>
                <a:ahLst/>
                <a:cxnLst>
                  <a:cxn ang="0">
                    <a:pos x="T0" y="T1"/>
                  </a:cxn>
                  <a:cxn ang="0">
                    <a:pos x="T2" y="T3"/>
                  </a:cxn>
                  <a:cxn ang="0">
                    <a:pos x="T4" y="T5"/>
                  </a:cxn>
                  <a:cxn ang="0">
                    <a:pos x="T6" y="T7"/>
                  </a:cxn>
                  <a:cxn ang="0">
                    <a:pos x="T8" y="T9"/>
                  </a:cxn>
                  <a:cxn ang="0">
                    <a:pos x="T10" y="T11"/>
                  </a:cxn>
                </a:cxnLst>
                <a:rect l="0" t="0" r="r" b="b"/>
                <a:pathLst>
                  <a:path w="41" h="23">
                    <a:moveTo>
                      <a:pt x="0" y="0"/>
                    </a:moveTo>
                    <a:cubicBezTo>
                      <a:pt x="18" y="1"/>
                      <a:pt x="32" y="8"/>
                      <a:pt x="41" y="23"/>
                    </a:cubicBezTo>
                    <a:cubicBezTo>
                      <a:pt x="36" y="23"/>
                      <a:pt x="30" y="23"/>
                      <a:pt x="24" y="23"/>
                    </a:cubicBezTo>
                    <a:cubicBezTo>
                      <a:pt x="19" y="19"/>
                      <a:pt x="16" y="14"/>
                      <a:pt x="11" y="10"/>
                    </a:cubicBezTo>
                    <a:cubicBezTo>
                      <a:pt x="8" y="8"/>
                      <a:pt x="6" y="5"/>
                      <a:pt x="3" y="4"/>
                    </a:cubicBezTo>
                    <a:cubicBezTo>
                      <a:pt x="1" y="3"/>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6" name="Freeform 32">
                <a:extLst>
                  <a:ext uri="{FF2B5EF4-FFF2-40B4-BE49-F238E27FC236}">
                    <a16:creationId xmlns:a16="http://schemas.microsoft.com/office/drawing/2014/main" id="{E0C01DFE-3959-9C0C-75F5-EE47B7B99462}"/>
                  </a:ext>
                </a:extLst>
              </p:cNvPr>
              <p:cNvSpPr>
                <a:spLocks/>
              </p:cNvSpPr>
              <p:nvPr/>
            </p:nvSpPr>
            <p:spPr bwMode="auto">
              <a:xfrm>
                <a:off x="614" y="2097"/>
                <a:ext cx="22" cy="23"/>
              </a:xfrm>
              <a:custGeom>
                <a:avLst/>
                <a:gdLst>
                  <a:gd name="T0" fmla="*/ 0 w 25"/>
                  <a:gd name="T1" fmla="*/ 20 h 26"/>
                  <a:gd name="T2" fmla="*/ 7 w 25"/>
                  <a:gd name="T3" fmla="*/ 2 h 26"/>
                  <a:gd name="T4" fmla="*/ 10 w 25"/>
                  <a:gd name="T5" fmla="*/ 2 h 26"/>
                  <a:gd name="T6" fmla="*/ 25 w 25"/>
                  <a:gd name="T7" fmla="*/ 17 h 26"/>
                  <a:gd name="T8" fmla="*/ 16 w 25"/>
                  <a:gd name="T9" fmla="*/ 25 h 26"/>
                  <a:gd name="T10" fmla="*/ 13 w 25"/>
                  <a:gd name="T11" fmla="*/ 25 h 26"/>
                  <a:gd name="T12" fmla="*/ 0 w 25"/>
                  <a:gd name="T13" fmla="*/ 20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20"/>
                    </a:moveTo>
                    <a:cubicBezTo>
                      <a:pt x="1" y="13"/>
                      <a:pt x="6" y="8"/>
                      <a:pt x="7" y="2"/>
                    </a:cubicBezTo>
                    <a:cubicBezTo>
                      <a:pt x="7" y="0"/>
                      <a:pt x="9" y="1"/>
                      <a:pt x="10" y="2"/>
                    </a:cubicBezTo>
                    <a:cubicBezTo>
                      <a:pt x="16" y="6"/>
                      <a:pt x="21" y="11"/>
                      <a:pt x="25" y="17"/>
                    </a:cubicBezTo>
                    <a:cubicBezTo>
                      <a:pt x="22" y="19"/>
                      <a:pt x="18" y="21"/>
                      <a:pt x="16" y="25"/>
                    </a:cubicBezTo>
                    <a:cubicBezTo>
                      <a:pt x="15" y="26"/>
                      <a:pt x="14" y="26"/>
                      <a:pt x="13" y="25"/>
                    </a:cubicBezTo>
                    <a:cubicBezTo>
                      <a:pt x="9" y="22"/>
                      <a:pt x="4" y="22"/>
                      <a:pt x="0" y="2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7" name="Freeform 33">
                <a:extLst>
                  <a:ext uri="{FF2B5EF4-FFF2-40B4-BE49-F238E27FC236}">
                    <a16:creationId xmlns:a16="http://schemas.microsoft.com/office/drawing/2014/main" id="{BB15C08F-735B-E256-8D02-98EF7F64C73C}"/>
                  </a:ext>
                </a:extLst>
              </p:cNvPr>
              <p:cNvSpPr>
                <a:spLocks/>
              </p:cNvSpPr>
              <p:nvPr/>
            </p:nvSpPr>
            <p:spPr bwMode="auto">
              <a:xfrm>
                <a:off x="663" y="2108"/>
                <a:ext cx="0"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8" name="Freeform 34">
                <a:extLst>
                  <a:ext uri="{FF2B5EF4-FFF2-40B4-BE49-F238E27FC236}">
                    <a16:creationId xmlns:a16="http://schemas.microsoft.com/office/drawing/2014/main" id="{B5F83D55-E516-AC23-7FCB-E5E1948FF806}"/>
                  </a:ext>
                </a:extLst>
              </p:cNvPr>
              <p:cNvSpPr>
                <a:spLocks/>
              </p:cNvSpPr>
              <p:nvPr/>
            </p:nvSpPr>
            <p:spPr bwMode="auto">
              <a:xfrm>
                <a:off x="422" y="2155"/>
                <a:ext cx="34" cy="59"/>
              </a:xfrm>
              <a:custGeom>
                <a:avLst/>
                <a:gdLst>
                  <a:gd name="T0" fmla="*/ 33 w 39"/>
                  <a:gd name="T1" fmla="*/ 9 h 66"/>
                  <a:gd name="T2" fmla="*/ 33 w 39"/>
                  <a:gd name="T3" fmla="*/ 9 h 66"/>
                  <a:gd name="T4" fmla="*/ 34 w 39"/>
                  <a:gd name="T5" fmla="*/ 3 h 66"/>
                  <a:gd name="T6" fmla="*/ 26 w 39"/>
                  <a:gd name="T7" fmla="*/ 3 h 66"/>
                  <a:gd name="T8" fmla="*/ 0 w 39"/>
                  <a:gd name="T9" fmla="*/ 8 h 66"/>
                  <a:gd name="T10" fmla="*/ 0 w 39"/>
                  <a:gd name="T11" fmla="*/ 8 h 66"/>
                  <a:gd name="T12" fmla="*/ 15 w 39"/>
                  <a:gd name="T13" fmla="*/ 3 h 66"/>
                  <a:gd name="T14" fmla="*/ 36 w 39"/>
                  <a:gd name="T15" fmla="*/ 0 h 66"/>
                  <a:gd name="T16" fmla="*/ 37 w 39"/>
                  <a:gd name="T17" fmla="*/ 0 h 66"/>
                  <a:gd name="T18" fmla="*/ 38 w 39"/>
                  <a:gd name="T19" fmla="*/ 29 h 66"/>
                  <a:gd name="T20" fmla="*/ 38 w 39"/>
                  <a:gd name="T21" fmla="*/ 58 h 66"/>
                  <a:gd name="T22" fmla="*/ 36 w 39"/>
                  <a:gd name="T23" fmla="*/ 66 h 66"/>
                  <a:gd name="T24" fmla="*/ 37 w 39"/>
                  <a:gd name="T25" fmla="*/ 53 h 66"/>
                  <a:gd name="T26" fmla="*/ 35 w 39"/>
                  <a:gd name="T27" fmla="*/ 21 h 66"/>
                  <a:gd name="T28" fmla="*/ 33 w 39"/>
                  <a:gd name="T29"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66">
                    <a:moveTo>
                      <a:pt x="33" y="9"/>
                    </a:moveTo>
                    <a:cubicBezTo>
                      <a:pt x="33" y="9"/>
                      <a:pt x="33" y="9"/>
                      <a:pt x="33" y="9"/>
                    </a:cubicBezTo>
                    <a:cubicBezTo>
                      <a:pt x="32" y="6"/>
                      <a:pt x="35" y="4"/>
                      <a:pt x="34" y="3"/>
                    </a:cubicBezTo>
                    <a:cubicBezTo>
                      <a:pt x="32" y="1"/>
                      <a:pt x="29" y="3"/>
                      <a:pt x="26" y="3"/>
                    </a:cubicBezTo>
                    <a:cubicBezTo>
                      <a:pt x="17" y="4"/>
                      <a:pt x="9" y="7"/>
                      <a:pt x="0" y="8"/>
                    </a:cubicBezTo>
                    <a:cubicBezTo>
                      <a:pt x="0" y="8"/>
                      <a:pt x="0" y="8"/>
                      <a:pt x="0" y="8"/>
                    </a:cubicBezTo>
                    <a:cubicBezTo>
                      <a:pt x="5" y="5"/>
                      <a:pt x="10" y="4"/>
                      <a:pt x="15" y="3"/>
                    </a:cubicBezTo>
                    <a:cubicBezTo>
                      <a:pt x="22" y="2"/>
                      <a:pt x="29" y="1"/>
                      <a:pt x="36" y="0"/>
                    </a:cubicBezTo>
                    <a:cubicBezTo>
                      <a:pt x="37" y="0"/>
                      <a:pt x="37" y="0"/>
                      <a:pt x="37" y="0"/>
                    </a:cubicBezTo>
                    <a:cubicBezTo>
                      <a:pt x="32" y="10"/>
                      <a:pt x="38" y="19"/>
                      <a:pt x="38" y="29"/>
                    </a:cubicBezTo>
                    <a:cubicBezTo>
                      <a:pt x="38" y="39"/>
                      <a:pt x="39" y="49"/>
                      <a:pt x="38" y="58"/>
                    </a:cubicBezTo>
                    <a:cubicBezTo>
                      <a:pt x="37" y="61"/>
                      <a:pt x="38" y="64"/>
                      <a:pt x="36" y="66"/>
                    </a:cubicBezTo>
                    <a:cubicBezTo>
                      <a:pt x="37" y="62"/>
                      <a:pt x="36" y="57"/>
                      <a:pt x="37" y="53"/>
                    </a:cubicBezTo>
                    <a:cubicBezTo>
                      <a:pt x="38" y="42"/>
                      <a:pt x="37" y="31"/>
                      <a:pt x="35" y="21"/>
                    </a:cubicBezTo>
                    <a:cubicBezTo>
                      <a:pt x="35" y="17"/>
                      <a:pt x="35" y="13"/>
                      <a:pt x="3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9" name="Freeform 35">
                <a:extLst>
                  <a:ext uri="{FF2B5EF4-FFF2-40B4-BE49-F238E27FC236}">
                    <a16:creationId xmlns:a16="http://schemas.microsoft.com/office/drawing/2014/main" id="{437F215F-B314-76FF-6A7A-1E257596A967}"/>
                  </a:ext>
                </a:extLst>
              </p:cNvPr>
              <p:cNvSpPr>
                <a:spLocks/>
              </p:cNvSpPr>
              <p:nvPr/>
            </p:nvSpPr>
            <p:spPr bwMode="auto">
              <a:xfrm>
                <a:off x="433" y="2100"/>
                <a:ext cx="53" cy="12"/>
              </a:xfrm>
              <a:custGeom>
                <a:avLst/>
                <a:gdLst>
                  <a:gd name="T0" fmla="*/ 52 w 60"/>
                  <a:gd name="T1" fmla="*/ 12 h 14"/>
                  <a:gd name="T2" fmla="*/ 53 w 60"/>
                  <a:gd name="T3" fmla="*/ 9 h 14"/>
                  <a:gd name="T4" fmla="*/ 51 w 60"/>
                  <a:gd name="T5" fmla="*/ 6 h 14"/>
                  <a:gd name="T6" fmla="*/ 7 w 60"/>
                  <a:gd name="T7" fmla="*/ 12 h 14"/>
                  <a:gd name="T8" fmla="*/ 0 w 60"/>
                  <a:gd name="T9" fmla="*/ 13 h 14"/>
                  <a:gd name="T10" fmla="*/ 17 w 60"/>
                  <a:gd name="T11" fmla="*/ 8 h 14"/>
                  <a:gd name="T12" fmla="*/ 53 w 60"/>
                  <a:gd name="T13" fmla="*/ 5 h 14"/>
                  <a:gd name="T14" fmla="*/ 60 w 60"/>
                  <a:gd name="T15" fmla="*/ 0 h 14"/>
                  <a:gd name="T16" fmla="*/ 56 w 60"/>
                  <a:gd name="T17" fmla="*/ 13 h 14"/>
                  <a:gd name="T18" fmla="*/ 52 w 60"/>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4">
                    <a:moveTo>
                      <a:pt x="52" y="12"/>
                    </a:moveTo>
                    <a:cubicBezTo>
                      <a:pt x="52" y="11"/>
                      <a:pt x="53" y="10"/>
                      <a:pt x="53" y="9"/>
                    </a:cubicBezTo>
                    <a:cubicBezTo>
                      <a:pt x="55" y="7"/>
                      <a:pt x="54" y="6"/>
                      <a:pt x="51" y="6"/>
                    </a:cubicBezTo>
                    <a:cubicBezTo>
                      <a:pt x="36" y="7"/>
                      <a:pt x="21" y="7"/>
                      <a:pt x="7" y="12"/>
                    </a:cubicBezTo>
                    <a:cubicBezTo>
                      <a:pt x="5" y="13"/>
                      <a:pt x="3" y="14"/>
                      <a:pt x="0" y="13"/>
                    </a:cubicBezTo>
                    <a:cubicBezTo>
                      <a:pt x="6" y="10"/>
                      <a:pt x="12" y="9"/>
                      <a:pt x="17" y="8"/>
                    </a:cubicBezTo>
                    <a:cubicBezTo>
                      <a:pt x="29" y="5"/>
                      <a:pt x="41" y="4"/>
                      <a:pt x="53" y="5"/>
                    </a:cubicBezTo>
                    <a:cubicBezTo>
                      <a:pt x="56" y="5"/>
                      <a:pt x="57" y="2"/>
                      <a:pt x="60" y="0"/>
                    </a:cubicBezTo>
                    <a:cubicBezTo>
                      <a:pt x="59" y="5"/>
                      <a:pt x="53" y="8"/>
                      <a:pt x="56" y="13"/>
                    </a:cubicBezTo>
                    <a:cubicBezTo>
                      <a:pt x="54" y="13"/>
                      <a:pt x="53" y="12"/>
                      <a:pt x="52"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0" name="Freeform 36">
                <a:extLst>
                  <a:ext uri="{FF2B5EF4-FFF2-40B4-BE49-F238E27FC236}">
                    <a16:creationId xmlns:a16="http://schemas.microsoft.com/office/drawing/2014/main" id="{96620F1E-B060-1838-7C2C-66CCDD0DC871}"/>
                  </a:ext>
                </a:extLst>
              </p:cNvPr>
              <p:cNvSpPr>
                <a:spLocks/>
              </p:cNvSpPr>
              <p:nvPr/>
            </p:nvSpPr>
            <p:spPr bwMode="auto">
              <a:xfrm>
                <a:off x="484" y="2113"/>
                <a:ext cx="8" cy="53"/>
              </a:xfrm>
              <a:custGeom>
                <a:avLst/>
                <a:gdLst>
                  <a:gd name="T0" fmla="*/ 0 w 9"/>
                  <a:gd name="T1" fmla="*/ 0 h 59"/>
                  <a:gd name="T2" fmla="*/ 5 w 9"/>
                  <a:gd name="T3" fmla="*/ 59 h 59"/>
                  <a:gd name="T4" fmla="*/ 0 w 9"/>
                  <a:gd name="T5" fmla="*/ 0 h 59"/>
                </a:gdLst>
                <a:ahLst/>
                <a:cxnLst>
                  <a:cxn ang="0">
                    <a:pos x="T0" y="T1"/>
                  </a:cxn>
                  <a:cxn ang="0">
                    <a:pos x="T2" y="T3"/>
                  </a:cxn>
                  <a:cxn ang="0">
                    <a:pos x="T4" y="T5"/>
                  </a:cxn>
                </a:cxnLst>
                <a:rect l="0" t="0" r="r" b="b"/>
                <a:pathLst>
                  <a:path w="9" h="59">
                    <a:moveTo>
                      <a:pt x="0" y="0"/>
                    </a:moveTo>
                    <a:cubicBezTo>
                      <a:pt x="9" y="19"/>
                      <a:pt x="9" y="39"/>
                      <a:pt x="5" y="59"/>
                    </a:cubicBezTo>
                    <a:cubicBezTo>
                      <a:pt x="7" y="39"/>
                      <a:pt x="7" y="19"/>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1" name="Freeform 37">
                <a:extLst>
                  <a:ext uri="{FF2B5EF4-FFF2-40B4-BE49-F238E27FC236}">
                    <a16:creationId xmlns:a16="http://schemas.microsoft.com/office/drawing/2014/main" id="{5EB5CAA8-DC37-D597-3FC6-6172CFEFF6D6}"/>
                  </a:ext>
                </a:extLst>
              </p:cNvPr>
              <p:cNvSpPr>
                <a:spLocks/>
              </p:cNvSpPr>
              <p:nvPr/>
            </p:nvSpPr>
            <p:spPr bwMode="auto">
              <a:xfrm>
                <a:off x="420" y="2128"/>
                <a:ext cx="50" cy="9"/>
              </a:xfrm>
              <a:custGeom>
                <a:avLst/>
                <a:gdLst>
                  <a:gd name="T0" fmla="*/ 55 w 57"/>
                  <a:gd name="T1" fmla="*/ 9 h 11"/>
                  <a:gd name="T2" fmla="*/ 52 w 57"/>
                  <a:gd name="T3" fmla="*/ 9 h 11"/>
                  <a:gd name="T4" fmla="*/ 52 w 57"/>
                  <a:gd name="T5" fmla="*/ 8 h 11"/>
                  <a:gd name="T6" fmla="*/ 47 w 57"/>
                  <a:gd name="T7" fmla="*/ 3 h 11"/>
                  <a:gd name="T8" fmla="*/ 7 w 57"/>
                  <a:gd name="T9" fmla="*/ 9 h 11"/>
                  <a:gd name="T10" fmla="*/ 0 w 57"/>
                  <a:gd name="T11" fmla="*/ 10 h 11"/>
                  <a:gd name="T12" fmla="*/ 0 w 57"/>
                  <a:gd name="T13" fmla="*/ 10 h 11"/>
                  <a:gd name="T14" fmla="*/ 31 w 57"/>
                  <a:gd name="T15" fmla="*/ 3 h 11"/>
                  <a:gd name="T16" fmla="*/ 57 w 57"/>
                  <a:gd name="T17" fmla="*/ 0 h 11"/>
                  <a:gd name="T18" fmla="*/ 57 w 57"/>
                  <a:gd name="T19" fmla="*/ 0 h 11"/>
                  <a:gd name="T20" fmla="*/ 55 w 57"/>
                  <a:gd name="T21" fmla="*/ 8 h 11"/>
                  <a:gd name="T22" fmla="*/ 55 w 57"/>
                  <a:gd name="T2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11">
                    <a:moveTo>
                      <a:pt x="55" y="9"/>
                    </a:moveTo>
                    <a:cubicBezTo>
                      <a:pt x="54" y="8"/>
                      <a:pt x="53" y="8"/>
                      <a:pt x="52" y="9"/>
                    </a:cubicBezTo>
                    <a:cubicBezTo>
                      <a:pt x="52" y="8"/>
                      <a:pt x="52" y="8"/>
                      <a:pt x="52" y="8"/>
                    </a:cubicBezTo>
                    <a:cubicBezTo>
                      <a:pt x="53" y="3"/>
                      <a:pt x="53" y="3"/>
                      <a:pt x="47" y="3"/>
                    </a:cubicBezTo>
                    <a:cubicBezTo>
                      <a:pt x="33" y="3"/>
                      <a:pt x="20" y="6"/>
                      <a:pt x="7" y="9"/>
                    </a:cubicBezTo>
                    <a:cubicBezTo>
                      <a:pt x="5" y="10"/>
                      <a:pt x="2" y="11"/>
                      <a:pt x="0" y="10"/>
                    </a:cubicBezTo>
                    <a:cubicBezTo>
                      <a:pt x="0" y="10"/>
                      <a:pt x="0" y="10"/>
                      <a:pt x="0" y="10"/>
                    </a:cubicBezTo>
                    <a:cubicBezTo>
                      <a:pt x="10" y="6"/>
                      <a:pt x="21" y="4"/>
                      <a:pt x="31" y="3"/>
                    </a:cubicBezTo>
                    <a:cubicBezTo>
                      <a:pt x="40" y="1"/>
                      <a:pt x="48" y="3"/>
                      <a:pt x="57" y="0"/>
                    </a:cubicBezTo>
                    <a:cubicBezTo>
                      <a:pt x="57" y="0"/>
                      <a:pt x="57" y="0"/>
                      <a:pt x="57" y="0"/>
                    </a:cubicBezTo>
                    <a:cubicBezTo>
                      <a:pt x="56" y="3"/>
                      <a:pt x="54" y="5"/>
                      <a:pt x="55" y="8"/>
                    </a:cubicBezTo>
                    <a:cubicBezTo>
                      <a:pt x="55" y="8"/>
                      <a:pt x="55" y="9"/>
                      <a:pt x="55"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2" name="Freeform 38">
                <a:extLst>
                  <a:ext uri="{FF2B5EF4-FFF2-40B4-BE49-F238E27FC236}">
                    <a16:creationId xmlns:a16="http://schemas.microsoft.com/office/drawing/2014/main" id="{6ADCFAB8-88E8-432E-7506-875A531AA01C}"/>
                  </a:ext>
                </a:extLst>
              </p:cNvPr>
              <p:cNvSpPr>
                <a:spLocks/>
              </p:cNvSpPr>
              <p:nvPr/>
            </p:nvSpPr>
            <p:spPr bwMode="auto">
              <a:xfrm>
                <a:off x="469" y="2143"/>
                <a:ext cx="5" cy="61"/>
              </a:xfrm>
              <a:custGeom>
                <a:avLst/>
                <a:gdLst>
                  <a:gd name="T0" fmla="*/ 3 w 6"/>
                  <a:gd name="T1" fmla="*/ 0 h 69"/>
                  <a:gd name="T2" fmla="*/ 5 w 6"/>
                  <a:gd name="T3" fmla="*/ 12 h 69"/>
                  <a:gd name="T4" fmla="*/ 2 w 6"/>
                  <a:gd name="T5" fmla="*/ 67 h 69"/>
                  <a:gd name="T6" fmla="*/ 1 w 6"/>
                  <a:gd name="T7" fmla="*/ 69 h 69"/>
                  <a:gd name="T8" fmla="*/ 3 w 6"/>
                  <a:gd name="T9" fmla="*/ 51 h 69"/>
                  <a:gd name="T10" fmla="*/ 3 w 6"/>
                  <a:gd name="T11" fmla="*/ 7 h 69"/>
                  <a:gd name="T12" fmla="*/ 3 w 6"/>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6" h="69">
                    <a:moveTo>
                      <a:pt x="3" y="0"/>
                    </a:moveTo>
                    <a:cubicBezTo>
                      <a:pt x="5" y="4"/>
                      <a:pt x="5" y="8"/>
                      <a:pt x="5" y="12"/>
                    </a:cubicBezTo>
                    <a:cubicBezTo>
                      <a:pt x="6" y="31"/>
                      <a:pt x="6" y="49"/>
                      <a:pt x="2" y="67"/>
                    </a:cubicBezTo>
                    <a:cubicBezTo>
                      <a:pt x="2" y="67"/>
                      <a:pt x="1" y="68"/>
                      <a:pt x="1" y="69"/>
                    </a:cubicBezTo>
                    <a:cubicBezTo>
                      <a:pt x="0" y="62"/>
                      <a:pt x="2" y="57"/>
                      <a:pt x="3" y="51"/>
                    </a:cubicBezTo>
                    <a:cubicBezTo>
                      <a:pt x="4" y="36"/>
                      <a:pt x="6" y="21"/>
                      <a:pt x="3" y="7"/>
                    </a:cubicBezTo>
                    <a:cubicBezTo>
                      <a:pt x="2" y="5"/>
                      <a:pt x="3"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3" name="Freeform 39">
                <a:extLst>
                  <a:ext uri="{FF2B5EF4-FFF2-40B4-BE49-F238E27FC236}">
                    <a16:creationId xmlns:a16="http://schemas.microsoft.com/office/drawing/2014/main" id="{9746E570-DF64-D5F5-A896-D2D70343E336}"/>
                  </a:ext>
                </a:extLst>
              </p:cNvPr>
              <p:cNvSpPr>
                <a:spLocks/>
              </p:cNvSpPr>
              <p:nvPr/>
            </p:nvSpPr>
            <p:spPr bwMode="auto">
              <a:xfrm>
                <a:off x="435" y="2195"/>
                <a:ext cx="4" cy="28"/>
              </a:xfrm>
              <a:custGeom>
                <a:avLst/>
                <a:gdLst>
                  <a:gd name="T0" fmla="*/ 0 w 5"/>
                  <a:gd name="T1" fmla="*/ 0 h 32"/>
                  <a:gd name="T2" fmla="*/ 4 w 5"/>
                  <a:gd name="T3" fmla="*/ 9 h 32"/>
                  <a:gd name="T4" fmla="*/ 2 w 5"/>
                  <a:gd name="T5" fmla="*/ 32 h 32"/>
                  <a:gd name="T6" fmla="*/ 0 w 5"/>
                  <a:gd name="T7" fmla="*/ 0 h 32"/>
                </a:gdLst>
                <a:ahLst/>
                <a:cxnLst>
                  <a:cxn ang="0">
                    <a:pos x="T0" y="T1"/>
                  </a:cxn>
                  <a:cxn ang="0">
                    <a:pos x="T2" y="T3"/>
                  </a:cxn>
                  <a:cxn ang="0">
                    <a:pos x="T4" y="T5"/>
                  </a:cxn>
                  <a:cxn ang="0">
                    <a:pos x="T6" y="T7"/>
                  </a:cxn>
                </a:cxnLst>
                <a:rect l="0" t="0" r="r" b="b"/>
                <a:pathLst>
                  <a:path w="5" h="32">
                    <a:moveTo>
                      <a:pt x="0" y="0"/>
                    </a:moveTo>
                    <a:cubicBezTo>
                      <a:pt x="4" y="2"/>
                      <a:pt x="4" y="6"/>
                      <a:pt x="4" y="9"/>
                    </a:cubicBezTo>
                    <a:cubicBezTo>
                      <a:pt x="5" y="17"/>
                      <a:pt x="5" y="25"/>
                      <a:pt x="2" y="32"/>
                    </a:cubicBezTo>
                    <a:cubicBezTo>
                      <a:pt x="2" y="21"/>
                      <a:pt x="4" y="1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4" name="Freeform 40">
                <a:extLst>
                  <a:ext uri="{FF2B5EF4-FFF2-40B4-BE49-F238E27FC236}">
                    <a16:creationId xmlns:a16="http://schemas.microsoft.com/office/drawing/2014/main" id="{DBDCA43A-823B-ECEE-FE77-5D323CF6FA4F}"/>
                  </a:ext>
                </a:extLst>
              </p:cNvPr>
              <p:cNvSpPr>
                <a:spLocks/>
              </p:cNvSpPr>
              <p:nvPr/>
            </p:nvSpPr>
            <p:spPr bwMode="auto">
              <a:xfrm>
                <a:off x="414" y="2217"/>
                <a:ext cx="8" cy="14"/>
              </a:xfrm>
              <a:custGeom>
                <a:avLst/>
                <a:gdLst>
                  <a:gd name="T0" fmla="*/ 0 w 9"/>
                  <a:gd name="T1" fmla="*/ 16 h 16"/>
                  <a:gd name="T2" fmla="*/ 9 w 9"/>
                  <a:gd name="T3" fmla="*/ 0 h 16"/>
                  <a:gd name="T4" fmla="*/ 1 w 9"/>
                  <a:gd name="T5" fmla="*/ 16 h 16"/>
                  <a:gd name="T6" fmla="*/ 0 w 9"/>
                  <a:gd name="T7" fmla="*/ 16 h 16"/>
                </a:gdLst>
                <a:ahLst/>
                <a:cxnLst>
                  <a:cxn ang="0">
                    <a:pos x="T0" y="T1"/>
                  </a:cxn>
                  <a:cxn ang="0">
                    <a:pos x="T2" y="T3"/>
                  </a:cxn>
                  <a:cxn ang="0">
                    <a:pos x="T4" y="T5"/>
                  </a:cxn>
                  <a:cxn ang="0">
                    <a:pos x="T6" y="T7"/>
                  </a:cxn>
                </a:cxnLst>
                <a:rect l="0" t="0" r="r" b="b"/>
                <a:pathLst>
                  <a:path w="9" h="16">
                    <a:moveTo>
                      <a:pt x="0" y="16"/>
                    </a:moveTo>
                    <a:cubicBezTo>
                      <a:pt x="2" y="10"/>
                      <a:pt x="5" y="5"/>
                      <a:pt x="9" y="0"/>
                    </a:cubicBezTo>
                    <a:cubicBezTo>
                      <a:pt x="7" y="6"/>
                      <a:pt x="5" y="11"/>
                      <a:pt x="1" y="16"/>
                    </a:cubicBezTo>
                    <a:lnTo>
                      <a:pt x="0" y="16"/>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5" name="Freeform 41">
                <a:extLst>
                  <a:ext uri="{FF2B5EF4-FFF2-40B4-BE49-F238E27FC236}">
                    <a16:creationId xmlns:a16="http://schemas.microsoft.com/office/drawing/2014/main" id="{A9E52081-1EE3-D414-2EB3-6E46E5AD2510}"/>
                  </a:ext>
                </a:extLst>
              </p:cNvPr>
              <p:cNvSpPr>
                <a:spLocks/>
              </p:cNvSpPr>
              <p:nvPr/>
            </p:nvSpPr>
            <p:spPr bwMode="auto">
              <a:xfrm>
                <a:off x="444" y="2163"/>
                <a:ext cx="7" cy="12"/>
              </a:xfrm>
              <a:custGeom>
                <a:avLst/>
                <a:gdLst>
                  <a:gd name="T0" fmla="*/ 8 w 8"/>
                  <a:gd name="T1" fmla="*/ 0 h 14"/>
                  <a:gd name="T2" fmla="*/ 0 w 8"/>
                  <a:gd name="T3" fmla="*/ 14 h 14"/>
                  <a:gd name="T4" fmla="*/ 8 w 8"/>
                  <a:gd name="T5" fmla="*/ 0 h 14"/>
                  <a:gd name="T6" fmla="*/ 8 w 8"/>
                  <a:gd name="T7" fmla="*/ 0 h 14"/>
                </a:gdLst>
                <a:ahLst/>
                <a:cxnLst>
                  <a:cxn ang="0">
                    <a:pos x="T0" y="T1"/>
                  </a:cxn>
                  <a:cxn ang="0">
                    <a:pos x="T2" y="T3"/>
                  </a:cxn>
                  <a:cxn ang="0">
                    <a:pos x="T4" y="T5"/>
                  </a:cxn>
                  <a:cxn ang="0">
                    <a:pos x="T6" y="T7"/>
                  </a:cxn>
                </a:cxnLst>
                <a:rect l="0" t="0" r="r" b="b"/>
                <a:pathLst>
                  <a:path w="8" h="14">
                    <a:moveTo>
                      <a:pt x="8" y="0"/>
                    </a:moveTo>
                    <a:cubicBezTo>
                      <a:pt x="6" y="5"/>
                      <a:pt x="3" y="10"/>
                      <a:pt x="0" y="14"/>
                    </a:cubicBezTo>
                    <a:cubicBezTo>
                      <a:pt x="2" y="9"/>
                      <a:pt x="3" y="4"/>
                      <a:pt x="8" y="0"/>
                    </a:cubicBezTo>
                    <a:cubicBezTo>
                      <a:pt x="8" y="0"/>
                      <a:pt x="8" y="0"/>
                      <a:pt x="8"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6" name="Freeform 42">
                <a:extLst>
                  <a:ext uri="{FF2B5EF4-FFF2-40B4-BE49-F238E27FC236}">
                    <a16:creationId xmlns:a16="http://schemas.microsoft.com/office/drawing/2014/main" id="{53A1996D-4D76-0DB9-6BD2-FE1AEF6BBA27}"/>
                  </a:ext>
                </a:extLst>
              </p:cNvPr>
              <p:cNvSpPr>
                <a:spLocks/>
              </p:cNvSpPr>
              <p:nvPr/>
            </p:nvSpPr>
            <p:spPr bwMode="auto">
              <a:xfrm>
                <a:off x="408" y="2194"/>
                <a:ext cx="12" cy="7"/>
              </a:xfrm>
              <a:custGeom>
                <a:avLst/>
                <a:gdLst>
                  <a:gd name="T0" fmla="*/ 0 w 13"/>
                  <a:gd name="T1" fmla="*/ 8 h 8"/>
                  <a:gd name="T2" fmla="*/ 13 w 13"/>
                  <a:gd name="T3" fmla="*/ 0 h 8"/>
                  <a:gd name="T4" fmla="*/ 0 w 13"/>
                  <a:gd name="T5" fmla="*/ 8 h 8"/>
                </a:gdLst>
                <a:ahLst/>
                <a:cxnLst>
                  <a:cxn ang="0">
                    <a:pos x="T0" y="T1"/>
                  </a:cxn>
                  <a:cxn ang="0">
                    <a:pos x="T2" y="T3"/>
                  </a:cxn>
                  <a:cxn ang="0">
                    <a:pos x="T4" y="T5"/>
                  </a:cxn>
                </a:cxnLst>
                <a:rect l="0" t="0" r="r" b="b"/>
                <a:pathLst>
                  <a:path w="13" h="8">
                    <a:moveTo>
                      <a:pt x="0" y="8"/>
                    </a:moveTo>
                    <a:cubicBezTo>
                      <a:pt x="3" y="3"/>
                      <a:pt x="8" y="2"/>
                      <a:pt x="13" y="0"/>
                    </a:cubicBezTo>
                    <a:cubicBezTo>
                      <a:pt x="8" y="3"/>
                      <a:pt x="5" y="7"/>
                      <a:pt x="0" y="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7" name="Freeform 43">
                <a:extLst>
                  <a:ext uri="{FF2B5EF4-FFF2-40B4-BE49-F238E27FC236}">
                    <a16:creationId xmlns:a16="http://schemas.microsoft.com/office/drawing/2014/main" id="{C9F4D0C7-F7C1-F05B-7008-095859CD438E}"/>
                  </a:ext>
                </a:extLst>
              </p:cNvPr>
              <p:cNvSpPr>
                <a:spLocks/>
              </p:cNvSpPr>
              <p:nvPr/>
            </p:nvSpPr>
            <p:spPr bwMode="auto">
              <a:xfrm>
                <a:off x="423" y="2206"/>
                <a:ext cx="5" cy="9"/>
              </a:xfrm>
              <a:custGeom>
                <a:avLst/>
                <a:gdLst>
                  <a:gd name="T0" fmla="*/ 6 w 6"/>
                  <a:gd name="T1" fmla="*/ 0 h 11"/>
                  <a:gd name="T2" fmla="*/ 0 w 6"/>
                  <a:gd name="T3" fmla="*/ 11 h 11"/>
                  <a:gd name="T4" fmla="*/ 6 w 6"/>
                  <a:gd name="T5" fmla="*/ 0 h 11"/>
                </a:gdLst>
                <a:ahLst/>
                <a:cxnLst>
                  <a:cxn ang="0">
                    <a:pos x="T0" y="T1"/>
                  </a:cxn>
                  <a:cxn ang="0">
                    <a:pos x="T2" y="T3"/>
                  </a:cxn>
                  <a:cxn ang="0">
                    <a:pos x="T4" y="T5"/>
                  </a:cxn>
                </a:cxnLst>
                <a:rect l="0" t="0" r="r" b="b"/>
                <a:pathLst>
                  <a:path w="6" h="11">
                    <a:moveTo>
                      <a:pt x="6" y="0"/>
                    </a:moveTo>
                    <a:cubicBezTo>
                      <a:pt x="5" y="4"/>
                      <a:pt x="2" y="8"/>
                      <a:pt x="0" y="11"/>
                    </a:cubicBezTo>
                    <a:cubicBezTo>
                      <a:pt x="1" y="7"/>
                      <a:pt x="2" y="2"/>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8" name="Freeform 44">
                <a:extLst>
                  <a:ext uri="{FF2B5EF4-FFF2-40B4-BE49-F238E27FC236}">
                    <a16:creationId xmlns:a16="http://schemas.microsoft.com/office/drawing/2014/main" id="{0FF6D344-BFA0-4421-3A04-FB63A6CFE059}"/>
                  </a:ext>
                </a:extLst>
              </p:cNvPr>
              <p:cNvSpPr>
                <a:spLocks/>
              </p:cNvSpPr>
              <p:nvPr/>
            </p:nvSpPr>
            <p:spPr bwMode="auto">
              <a:xfrm>
                <a:off x="437" y="2179"/>
                <a:ext cx="4" cy="8"/>
              </a:xfrm>
              <a:custGeom>
                <a:avLst/>
                <a:gdLst>
                  <a:gd name="T0" fmla="*/ 0 w 5"/>
                  <a:gd name="T1" fmla="*/ 9 h 9"/>
                  <a:gd name="T2" fmla="*/ 5 w 5"/>
                  <a:gd name="T3" fmla="*/ 0 h 9"/>
                  <a:gd name="T4" fmla="*/ 0 w 5"/>
                  <a:gd name="T5" fmla="*/ 9 h 9"/>
                </a:gdLst>
                <a:ahLst/>
                <a:cxnLst>
                  <a:cxn ang="0">
                    <a:pos x="T0" y="T1"/>
                  </a:cxn>
                  <a:cxn ang="0">
                    <a:pos x="T2" y="T3"/>
                  </a:cxn>
                  <a:cxn ang="0">
                    <a:pos x="T4" y="T5"/>
                  </a:cxn>
                </a:cxnLst>
                <a:rect l="0" t="0" r="r" b="b"/>
                <a:pathLst>
                  <a:path w="5" h="9">
                    <a:moveTo>
                      <a:pt x="0" y="9"/>
                    </a:moveTo>
                    <a:cubicBezTo>
                      <a:pt x="1" y="5"/>
                      <a:pt x="4" y="3"/>
                      <a:pt x="5" y="0"/>
                    </a:cubicBezTo>
                    <a:cubicBezTo>
                      <a:pt x="4"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9" name="Freeform 45">
                <a:extLst>
                  <a:ext uri="{FF2B5EF4-FFF2-40B4-BE49-F238E27FC236}">
                    <a16:creationId xmlns:a16="http://schemas.microsoft.com/office/drawing/2014/main" id="{2C4B05FE-F42B-07D9-FA69-063E110616EB}"/>
                  </a:ext>
                </a:extLst>
              </p:cNvPr>
              <p:cNvSpPr>
                <a:spLocks/>
              </p:cNvSpPr>
              <p:nvPr/>
            </p:nvSpPr>
            <p:spPr bwMode="auto">
              <a:xfrm>
                <a:off x="455" y="2145"/>
                <a:ext cx="6" cy="8"/>
              </a:xfrm>
              <a:custGeom>
                <a:avLst/>
                <a:gdLst>
                  <a:gd name="T0" fmla="*/ 0 w 6"/>
                  <a:gd name="T1" fmla="*/ 9 h 9"/>
                  <a:gd name="T2" fmla="*/ 6 w 6"/>
                  <a:gd name="T3" fmla="*/ 0 h 9"/>
                  <a:gd name="T4" fmla="*/ 0 w 6"/>
                  <a:gd name="T5" fmla="*/ 9 h 9"/>
                </a:gdLst>
                <a:ahLst/>
                <a:cxnLst>
                  <a:cxn ang="0">
                    <a:pos x="T0" y="T1"/>
                  </a:cxn>
                  <a:cxn ang="0">
                    <a:pos x="T2" y="T3"/>
                  </a:cxn>
                  <a:cxn ang="0">
                    <a:pos x="T4" y="T5"/>
                  </a:cxn>
                </a:cxnLst>
                <a:rect l="0" t="0" r="r" b="b"/>
                <a:pathLst>
                  <a:path w="6" h="9">
                    <a:moveTo>
                      <a:pt x="0" y="9"/>
                    </a:moveTo>
                    <a:cubicBezTo>
                      <a:pt x="2" y="5"/>
                      <a:pt x="3" y="2"/>
                      <a:pt x="6" y="0"/>
                    </a:cubicBezTo>
                    <a:cubicBezTo>
                      <a:pt x="5" y="3"/>
                      <a:pt x="4"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0" name="Freeform 46">
                <a:extLst>
                  <a:ext uri="{FF2B5EF4-FFF2-40B4-BE49-F238E27FC236}">
                    <a16:creationId xmlns:a16="http://schemas.microsoft.com/office/drawing/2014/main" id="{2ED4C813-BA5F-234F-4AFD-579268E54C51}"/>
                  </a:ext>
                </a:extLst>
              </p:cNvPr>
              <p:cNvSpPr>
                <a:spLocks/>
              </p:cNvSpPr>
              <p:nvPr/>
            </p:nvSpPr>
            <p:spPr bwMode="auto">
              <a:xfrm>
                <a:off x="487" y="2093"/>
                <a:ext cx="4" cy="6"/>
              </a:xfrm>
              <a:custGeom>
                <a:avLst/>
                <a:gdLst>
                  <a:gd name="T0" fmla="*/ 4 w 4"/>
                  <a:gd name="T1" fmla="*/ 1 h 7"/>
                  <a:gd name="T2" fmla="*/ 0 w 4"/>
                  <a:gd name="T3" fmla="*/ 7 h 7"/>
                  <a:gd name="T4" fmla="*/ 4 w 4"/>
                  <a:gd name="T5" fmla="*/ 0 h 7"/>
                  <a:gd name="T6" fmla="*/ 4 w 4"/>
                  <a:gd name="T7" fmla="*/ 1 h 7"/>
                </a:gdLst>
                <a:ahLst/>
                <a:cxnLst>
                  <a:cxn ang="0">
                    <a:pos x="T0" y="T1"/>
                  </a:cxn>
                  <a:cxn ang="0">
                    <a:pos x="T2" y="T3"/>
                  </a:cxn>
                  <a:cxn ang="0">
                    <a:pos x="T4" y="T5"/>
                  </a:cxn>
                  <a:cxn ang="0">
                    <a:pos x="T6" y="T7"/>
                  </a:cxn>
                </a:cxnLst>
                <a:rect l="0" t="0" r="r" b="b"/>
                <a:pathLst>
                  <a:path w="4" h="7">
                    <a:moveTo>
                      <a:pt x="4" y="1"/>
                    </a:moveTo>
                    <a:cubicBezTo>
                      <a:pt x="3" y="3"/>
                      <a:pt x="2" y="5"/>
                      <a:pt x="0" y="7"/>
                    </a:cubicBezTo>
                    <a:cubicBezTo>
                      <a:pt x="0" y="4"/>
                      <a:pt x="1" y="1"/>
                      <a:pt x="4" y="0"/>
                    </a:cubicBezTo>
                    <a:cubicBezTo>
                      <a:pt x="4" y="0"/>
                      <a:pt x="4" y="1"/>
                      <a:pt x="4"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1" name="Freeform 47">
                <a:extLst>
                  <a:ext uri="{FF2B5EF4-FFF2-40B4-BE49-F238E27FC236}">
                    <a16:creationId xmlns:a16="http://schemas.microsoft.com/office/drawing/2014/main" id="{310DE30F-3362-4CB0-DBA7-7E178985BA52}"/>
                  </a:ext>
                </a:extLst>
              </p:cNvPr>
              <p:cNvSpPr>
                <a:spLocks/>
              </p:cNvSpPr>
              <p:nvPr/>
            </p:nvSpPr>
            <p:spPr bwMode="auto">
              <a:xfrm>
                <a:off x="412" y="2163"/>
                <a:ext cx="6" cy="4"/>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1" y="1"/>
                      <a:pt x="5" y="1"/>
                      <a:pt x="7" y="0"/>
                    </a:cubicBezTo>
                    <a:cubicBezTo>
                      <a:pt x="5" y="3"/>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2" name="Freeform 48">
                <a:extLst>
                  <a:ext uri="{FF2B5EF4-FFF2-40B4-BE49-F238E27FC236}">
                    <a16:creationId xmlns:a16="http://schemas.microsoft.com/office/drawing/2014/main" id="{A1AAA787-A5D3-8517-E9B4-830342E6515A}"/>
                  </a:ext>
                </a:extLst>
              </p:cNvPr>
              <p:cNvSpPr>
                <a:spLocks/>
              </p:cNvSpPr>
              <p:nvPr/>
            </p:nvSpPr>
            <p:spPr bwMode="auto">
              <a:xfrm>
                <a:off x="421" y="2191"/>
                <a:ext cx="8" cy="2"/>
              </a:xfrm>
              <a:custGeom>
                <a:avLst/>
                <a:gdLst>
                  <a:gd name="T0" fmla="*/ 9 w 9"/>
                  <a:gd name="T1" fmla="*/ 0 h 3"/>
                  <a:gd name="T2" fmla="*/ 0 w 9"/>
                  <a:gd name="T3" fmla="*/ 3 h 3"/>
                  <a:gd name="T4" fmla="*/ 9 w 9"/>
                  <a:gd name="T5" fmla="*/ 0 h 3"/>
                </a:gdLst>
                <a:ahLst/>
                <a:cxnLst>
                  <a:cxn ang="0">
                    <a:pos x="T0" y="T1"/>
                  </a:cxn>
                  <a:cxn ang="0">
                    <a:pos x="T2" y="T3"/>
                  </a:cxn>
                  <a:cxn ang="0">
                    <a:pos x="T4" y="T5"/>
                  </a:cxn>
                </a:cxnLst>
                <a:rect l="0" t="0" r="r" b="b"/>
                <a:pathLst>
                  <a:path w="9" h="3">
                    <a:moveTo>
                      <a:pt x="9" y="0"/>
                    </a:moveTo>
                    <a:cubicBezTo>
                      <a:pt x="6" y="1"/>
                      <a:pt x="4" y="3"/>
                      <a:pt x="0" y="3"/>
                    </a:cubicBezTo>
                    <a:cubicBezTo>
                      <a:pt x="3" y="1"/>
                      <a:pt x="6" y="0"/>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3" name="Freeform 49">
                <a:extLst>
                  <a:ext uri="{FF2B5EF4-FFF2-40B4-BE49-F238E27FC236}">
                    <a16:creationId xmlns:a16="http://schemas.microsoft.com/office/drawing/2014/main" id="{4654383F-38FE-8CD1-565B-5E9AB1B428A7}"/>
                  </a:ext>
                </a:extLst>
              </p:cNvPr>
              <p:cNvSpPr>
                <a:spLocks/>
              </p:cNvSpPr>
              <p:nvPr/>
            </p:nvSpPr>
            <p:spPr bwMode="auto">
              <a:xfrm>
                <a:off x="472" y="2118"/>
                <a:ext cx="4" cy="5"/>
              </a:xfrm>
              <a:custGeom>
                <a:avLst/>
                <a:gdLst>
                  <a:gd name="T0" fmla="*/ 0 w 4"/>
                  <a:gd name="T1" fmla="*/ 5 h 6"/>
                  <a:gd name="T2" fmla="*/ 3 w 4"/>
                  <a:gd name="T3" fmla="*/ 0 h 6"/>
                  <a:gd name="T4" fmla="*/ 1 w 4"/>
                  <a:gd name="T5" fmla="*/ 6 h 6"/>
                  <a:gd name="T6" fmla="*/ 0 w 4"/>
                  <a:gd name="T7" fmla="*/ 5 h 6"/>
                </a:gdLst>
                <a:ahLst/>
                <a:cxnLst>
                  <a:cxn ang="0">
                    <a:pos x="T0" y="T1"/>
                  </a:cxn>
                  <a:cxn ang="0">
                    <a:pos x="T2" y="T3"/>
                  </a:cxn>
                  <a:cxn ang="0">
                    <a:pos x="T4" y="T5"/>
                  </a:cxn>
                  <a:cxn ang="0">
                    <a:pos x="T6" y="T7"/>
                  </a:cxn>
                </a:cxnLst>
                <a:rect l="0" t="0" r="r" b="b"/>
                <a:pathLst>
                  <a:path w="4" h="6">
                    <a:moveTo>
                      <a:pt x="0" y="5"/>
                    </a:moveTo>
                    <a:cubicBezTo>
                      <a:pt x="1" y="3"/>
                      <a:pt x="2" y="1"/>
                      <a:pt x="3" y="0"/>
                    </a:cubicBezTo>
                    <a:cubicBezTo>
                      <a:pt x="4" y="2"/>
                      <a:pt x="3" y="5"/>
                      <a:pt x="1" y="6"/>
                    </a:cubicBezTo>
                    <a:cubicBezTo>
                      <a:pt x="0" y="6"/>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4" name="Freeform 50">
                <a:extLst>
                  <a:ext uri="{FF2B5EF4-FFF2-40B4-BE49-F238E27FC236}">
                    <a16:creationId xmlns:a16="http://schemas.microsoft.com/office/drawing/2014/main" id="{0B73840F-0ED1-FB25-1D15-DCA84C8EF190}"/>
                  </a:ext>
                </a:extLst>
              </p:cNvPr>
              <p:cNvSpPr>
                <a:spLocks/>
              </p:cNvSpPr>
              <p:nvPr/>
            </p:nvSpPr>
            <p:spPr bwMode="auto">
              <a:xfrm>
                <a:off x="397" y="2209"/>
                <a:ext cx="3" cy="5"/>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4" y="2"/>
                      <a:pt x="2" y="4"/>
                      <a:pt x="0" y="5"/>
                    </a:cubicBezTo>
                    <a:cubicBezTo>
                      <a:pt x="0" y="2"/>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5" name="Freeform 51">
                <a:extLst>
                  <a:ext uri="{FF2B5EF4-FFF2-40B4-BE49-F238E27FC236}">
                    <a16:creationId xmlns:a16="http://schemas.microsoft.com/office/drawing/2014/main" id="{97DB2DD7-FDA6-AAFA-89F1-29779788A2AA}"/>
                  </a:ext>
                </a:extLst>
              </p:cNvPr>
              <p:cNvSpPr>
                <a:spLocks/>
              </p:cNvSpPr>
              <p:nvPr/>
            </p:nvSpPr>
            <p:spPr bwMode="auto">
              <a:xfrm>
                <a:off x="398" y="2175"/>
                <a:ext cx="3" cy="5"/>
              </a:xfrm>
              <a:custGeom>
                <a:avLst/>
                <a:gdLst>
                  <a:gd name="T0" fmla="*/ 4 w 4"/>
                  <a:gd name="T1" fmla="*/ 1 h 6"/>
                  <a:gd name="T2" fmla="*/ 0 w 4"/>
                  <a:gd name="T3" fmla="*/ 6 h 6"/>
                  <a:gd name="T4" fmla="*/ 4 w 4"/>
                  <a:gd name="T5" fmla="*/ 0 h 6"/>
                  <a:gd name="T6" fmla="*/ 4 w 4"/>
                  <a:gd name="T7" fmla="*/ 1 h 6"/>
                </a:gdLst>
                <a:ahLst/>
                <a:cxnLst>
                  <a:cxn ang="0">
                    <a:pos x="T0" y="T1"/>
                  </a:cxn>
                  <a:cxn ang="0">
                    <a:pos x="T2" y="T3"/>
                  </a:cxn>
                  <a:cxn ang="0">
                    <a:pos x="T4" y="T5"/>
                  </a:cxn>
                  <a:cxn ang="0">
                    <a:pos x="T6" y="T7"/>
                  </a:cxn>
                </a:cxnLst>
                <a:rect l="0" t="0" r="r" b="b"/>
                <a:pathLst>
                  <a:path w="4" h="6">
                    <a:moveTo>
                      <a:pt x="4" y="1"/>
                    </a:moveTo>
                    <a:cubicBezTo>
                      <a:pt x="4" y="3"/>
                      <a:pt x="2" y="4"/>
                      <a:pt x="0" y="6"/>
                    </a:cubicBezTo>
                    <a:cubicBezTo>
                      <a:pt x="0" y="3"/>
                      <a:pt x="1" y="1"/>
                      <a:pt x="4" y="0"/>
                    </a:cubicBezTo>
                    <a:lnTo>
                      <a:pt x="4"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6" name="Freeform 52">
                <a:extLst>
                  <a:ext uri="{FF2B5EF4-FFF2-40B4-BE49-F238E27FC236}">
                    <a16:creationId xmlns:a16="http://schemas.microsoft.com/office/drawing/2014/main" id="{B02092A2-FEFE-11C0-EBB2-5A09961C7864}"/>
                  </a:ext>
                </a:extLst>
              </p:cNvPr>
              <p:cNvSpPr>
                <a:spLocks/>
              </p:cNvSpPr>
              <p:nvPr/>
            </p:nvSpPr>
            <p:spPr bwMode="auto">
              <a:xfrm>
                <a:off x="469" y="2135"/>
                <a:ext cx="2" cy="8"/>
              </a:xfrm>
              <a:custGeom>
                <a:avLst/>
                <a:gdLst>
                  <a:gd name="T0" fmla="*/ 3 w 3"/>
                  <a:gd name="T1" fmla="*/ 9 h 9"/>
                  <a:gd name="T2" fmla="*/ 0 w 3"/>
                  <a:gd name="T3" fmla="*/ 1 h 9"/>
                  <a:gd name="T4" fmla="*/ 0 w 3"/>
                  <a:gd name="T5" fmla="*/ 0 h 9"/>
                  <a:gd name="T6" fmla="*/ 3 w 3"/>
                  <a:gd name="T7" fmla="*/ 9 h 9"/>
                </a:gdLst>
                <a:ahLst/>
                <a:cxnLst>
                  <a:cxn ang="0">
                    <a:pos x="T0" y="T1"/>
                  </a:cxn>
                  <a:cxn ang="0">
                    <a:pos x="T2" y="T3"/>
                  </a:cxn>
                  <a:cxn ang="0">
                    <a:pos x="T4" y="T5"/>
                  </a:cxn>
                  <a:cxn ang="0">
                    <a:pos x="T6" y="T7"/>
                  </a:cxn>
                </a:cxnLst>
                <a:rect l="0" t="0" r="r" b="b"/>
                <a:pathLst>
                  <a:path w="3" h="9">
                    <a:moveTo>
                      <a:pt x="3" y="9"/>
                    </a:moveTo>
                    <a:cubicBezTo>
                      <a:pt x="0" y="7"/>
                      <a:pt x="0" y="3"/>
                      <a:pt x="0" y="1"/>
                    </a:cubicBezTo>
                    <a:cubicBezTo>
                      <a:pt x="0" y="1"/>
                      <a:pt x="0" y="0"/>
                      <a:pt x="0" y="0"/>
                    </a:cubicBezTo>
                    <a:cubicBezTo>
                      <a:pt x="3" y="3"/>
                      <a:pt x="2" y="6"/>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7" name="Freeform 53">
                <a:extLst>
                  <a:ext uri="{FF2B5EF4-FFF2-40B4-BE49-F238E27FC236}">
                    <a16:creationId xmlns:a16="http://schemas.microsoft.com/office/drawing/2014/main" id="{8E5F36F5-5FDB-EBE0-8941-3E0D1B644482}"/>
                  </a:ext>
                </a:extLst>
              </p:cNvPr>
              <p:cNvSpPr>
                <a:spLocks/>
              </p:cNvSpPr>
              <p:nvPr/>
            </p:nvSpPr>
            <p:spPr bwMode="auto">
              <a:xfrm>
                <a:off x="415" y="2136"/>
                <a:ext cx="5" cy="3"/>
              </a:xfrm>
              <a:custGeom>
                <a:avLst/>
                <a:gdLst>
                  <a:gd name="T0" fmla="*/ 5 w 5"/>
                  <a:gd name="T1" fmla="*/ 0 h 3"/>
                  <a:gd name="T2" fmla="*/ 0 w 5"/>
                  <a:gd name="T3" fmla="*/ 3 h 3"/>
                  <a:gd name="T4" fmla="*/ 5 w 5"/>
                  <a:gd name="T5" fmla="*/ 0 h 3"/>
                </a:gdLst>
                <a:ahLst/>
                <a:cxnLst>
                  <a:cxn ang="0">
                    <a:pos x="T0" y="T1"/>
                  </a:cxn>
                  <a:cxn ang="0">
                    <a:pos x="T2" y="T3"/>
                  </a:cxn>
                  <a:cxn ang="0">
                    <a:pos x="T4" y="T5"/>
                  </a:cxn>
                </a:cxnLst>
                <a:rect l="0" t="0" r="r" b="b"/>
                <a:pathLst>
                  <a:path w="5" h="3">
                    <a:moveTo>
                      <a:pt x="5" y="0"/>
                    </a:moveTo>
                    <a:cubicBezTo>
                      <a:pt x="5" y="3"/>
                      <a:pt x="2" y="3"/>
                      <a:pt x="0" y="3"/>
                    </a:cubicBezTo>
                    <a:cubicBezTo>
                      <a:pt x="1" y="0"/>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8" name="Freeform 54">
                <a:extLst>
                  <a:ext uri="{FF2B5EF4-FFF2-40B4-BE49-F238E27FC236}">
                    <a16:creationId xmlns:a16="http://schemas.microsoft.com/office/drawing/2014/main" id="{EAED6AFC-DF6C-C644-C625-CD29042ADCB5}"/>
                  </a:ext>
                </a:extLst>
              </p:cNvPr>
              <p:cNvSpPr>
                <a:spLocks/>
              </p:cNvSpPr>
              <p:nvPr/>
            </p:nvSpPr>
            <p:spPr bwMode="auto">
              <a:xfrm>
                <a:off x="408" y="2237"/>
                <a:ext cx="3" cy="5"/>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3" y="3"/>
                      <a:pt x="3" y="5"/>
                      <a:pt x="0" y="6"/>
                    </a:cubicBezTo>
                    <a:cubicBezTo>
                      <a:pt x="0" y="3"/>
                      <a:pt x="1"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9" name="Freeform 55">
                <a:extLst>
                  <a:ext uri="{FF2B5EF4-FFF2-40B4-BE49-F238E27FC236}">
                    <a16:creationId xmlns:a16="http://schemas.microsoft.com/office/drawing/2014/main" id="{71017744-F0E9-0A25-A6FD-92E981FA949D}"/>
                  </a:ext>
                </a:extLst>
              </p:cNvPr>
              <p:cNvSpPr>
                <a:spLocks/>
              </p:cNvSpPr>
              <p:nvPr/>
            </p:nvSpPr>
            <p:spPr bwMode="auto">
              <a:xfrm>
                <a:off x="434" y="2187"/>
                <a:ext cx="3" cy="4"/>
              </a:xfrm>
              <a:custGeom>
                <a:avLst/>
                <a:gdLst>
                  <a:gd name="T0" fmla="*/ 1 w 3"/>
                  <a:gd name="T1" fmla="*/ 4 h 4"/>
                  <a:gd name="T2" fmla="*/ 0 w 3"/>
                  <a:gd name="T3" fmla="*/ 2 h 4"/>
                  <a:gd name="T4" fmla="*/ 0 w 3"/>
                  <a:gd name="T5" fmla="*/ 2 h 4"/>
                  <a:gd name="T6" fmla="*/ 3 w 3"/>
                  <a:gd name="T7" fmla="*/ 0 h 4"/>
                  <a:gd name="T8" fmla="*/ 3 w 3"/>
                  <a:gd name="T9" fmla="*/ 0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1" y="4"/>
                    </a:moveTo>
                    <a:cubicBezTo>
                      <a:pt x="1" y="2"/>
                      <a:pt x="1" y="2"/>
                      <a:pt x="0" y="2"/>
                    </a:cubicBezTo>
                    <a:cubicBezTo>
                      <a:pt x="0" y="2"/>
                      <a:pt x="0" y="2"/>
                      <a:pt x="0" y="2"/>
                    </a:cubicBezTo>
                    <a:cubicBezTo>
                      <a:pt x="0" y="0"/>
                      <a:pt x="2" y="0"/>
                      <a:pt x="3" y="0"/>
                    </a:cubicBezTo>
                    <a:cubicBezTo>
                      <a:pt x="3" y="0"/>
                      <a:pt x="3" y="0"/>
                      <a:pt x="3" y="0"/>
                    </a:cubicBezTo>
                    <a:cubicBezTo>
                      <a:pt x="3" y="2"/>
                      <a:pt x="3" y="3"/>
                      <a:pt x="1"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0" name="Freeform 56">
                <a:extLst>
                  <a:ext uri="{FF2B5EF4-FFF2-40B4-BE49-F238E27FC236}">
                    <a16:creationId xmlns:a16="http://schemas.microsoft.com/office/drawing/2014/main" id="{6495EBEA-343E-1481-2A0B-9DF0FA2DFA8A}"/>
                  </a:ext>
                </a:extLst>
              </p:cNvPr>
              <p:cNvSpPr>
                <a:spLocks/>
              </p:cNvSpPr>
              <p:nvPr/>
            </p:nvSpPr>
            <p:spPr bwMode="auto">
              <a:xfrm>
                <a:off x="403" y="2170"/>
                <a:ext cx="4" cy="4"/>
              </a:xfrm>
              <a:custGeom>
                <a:avLst/>
                <a:gdLst>
                  <a:gd name="T0" fmla="*/ 5 w 5"/>
                  <a:gd name="T1" fmla="*/ 0 h 4"/>
                  <a:gd name="T2" fmla="*/ 0 w 5"/>
                  <a:gd name="T3" fmla="*/ 4 h 4"/>
                  <a:gd name="T4" fmla="*/ 5 w 5"/>
                  <a:gd name="T5" fmla="*/ 0 h 4"/>
                </a:gdLst>
                <a:ahLst/>
                <a:cxnLst>
                  <a:cxn ang="0">
                    <a:pos x="T0" y="T1"/>
                  </a:cxn>
                  <a:cxn ang="0">
                    <a:pos x="T2" y="T3"/>
                  </a:cxn>
                  <a:cxn ang="0">
                    <a:pos x="T4" y="T5"/>
                  </a:cxn>
                </a:cxnLst>
                <a:rect l="0" t="0" r="r" b="b"/>
                <a:pathLst>
                  <a:path w="5" h="4">
                    <a:moveTo>
                      <a:pt x="5" y="0"/>
                    </a:moveTo>
                    <a:cubicBezTo>
                      <a:pt x="4" y="1"/>
                      <a:pt x="3" y="3"/>
                      <a:pt x="0" y="4"/>
                    </a:cubicBezTo>
                    <a:cubicBezTo>
                      <a:pt x="1" y="1"/>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1" name="Freeform 57">
                <a:extLst>
                  <a:ext uri="{FF2B5EF4-FFF2-40B4-BE49-F238E27FC236}">
                    <a16:creationId xmlns:a16="http://schemas.microsoft.com/office/drawing/2014/main" id="{FCF46183-B388-99FF-A31A-D27662127C27}"/>
                  </a:ext>
                </a:extLst>
              </p:cNvPr>
              <p:cNvSpPr>
                <a:spLocks/>
              </p:cNvSpPr>
              <p:nvPr/>
            </p:nvSpPr>
            <p:spPr bwMode="auto">
              <a:xfrm>
                <a:off x="433" y="2191"/>
                <a:ext cx="2" cy="4"/>
              </a:xfrm>
              <a:custGeom>
                <a:avLst/>
                <a:gdLst>
                  <a:gd name="T0" fmla="*/ 2 w 2"/>
                  <a:gd name="T1" fmla="*/ 0 h 5"/>
                  <a:gd name="T2" fmla="*/ 2 w 2"/>
                  <a:gd name="T3" fmla="*/ 5 h 5"/>
                  <a:gd name="T4" fmla="*/ 2 w 2"/>
                  <a:gd name="T5" fmla="*/ 5 h 5"/>
                  <a:gd name="T6" fmla="*/ 1 w 2"/>
                  <a:gd name="T7" fmla="*/ 5 h 5"/>
                  <a:gd name="T8" fmla="*/ 1 w 2"/>
                  <a:gd name="T9" fmla="*/ 5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2" y="1"/>
                      <a:pt x="2" y="3"/>
                      <a:pt x="2" y="5"/>
                    </a:cubicBezTo>
                    <a:cubicBezTo>
                      <a:pt x="2" y="5"/>
                      <a:pt x="2" y="5"/>
                      <a:pt x="2" y="5"/>
                    </a:cubicBezTo>
                    <a:cubicBezTo>
                      <a:pt x="2" y="5"/>
                      <a:pt x="1" y="5"/>
                      <a:pt x="1" y="5"/>
                    </a:cubicBezTo>
                    <a:cubicBezTo>
                      <a:pt x="1" y="5"/>
                      <a:pt x="1" y="5"/>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2" name="Freeform 58">
                <a:extLst>
                  <a:ext uri="{FF2B5EF4-FFF2-40B4-BE49-F238E27FC236}">
                    <a16:creationId xmlns:a16="http://schemas.microsoft.com/office/drawing/2014/main" id="{A454B855-0B42-440A-A128-466C17800350}"/>
                  </a:ext>
                </a:extLst>
              </p:cNvPr>
              <p:cNvSpPr>
                <a:spLocks/>
              </p:cNvSpPr>
              <p:nvPr/>
            </p:nvSpPr>
            <p:spPr bwMode="auto">
              <a:xfrm>
                <a:off x="406" y="2243"/>
                <a:ext cx="2" cy="3"/>
              </a:xfrm>
              <a:custGeom>
                <a:avLst/>
                <a:gdLst>
                  <a:gd name="T0" fmla="*/ 2 w 3"/>
                  <a:gd name="T1" fmla="*/ 0 h 4"/>
                  <a:gd name="T2" fmla="*/ 1 w 3"/>
                  <a:gd name="T3" fmla="*/ 3 h 4"/>
                  <a:gd name="T4" fmla="*/ 0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3" y="2"/>
                      <a:pt x="2" y="3"/>
                      <a:pt x="1" y="3"/>
                    </a:cubicBezTo>
                    <a:cubicBezTo>
                      <a:pt x="1" y="4"/>
                      <a:pt x="0" y="3"/>
                      <a:pt x="0" y="3"/>
                    </a:cubicBezTo>
                    <a:cubicBezTo>
                      <a:pt x="0" y="2"/>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3" name="Freeform 59">
                <a:extLst>
                  <a:ext uri="{FF2B5EF4-FFF2-40B4-BE49-F238E27FC236}">
                    <a16:creationId xmlns:a16="http://schemas.microsoft.com/office/drawing/2014/main" id="{41601266-699A-2DFE-200E-028DF8842F27}"/>
                  </a:ext>
                </a:extLst>
              </p:cNvPr>
              <p:cNvSpPr>
                <a:spLocks/>
              </p:cNvSpPr>
              <p:nvPr/>
            </p:nvSpPr>
            <p:spPr bwMode="auto">
              <a:xfrm>
                <a:off x="412" y="2139"/>
                <a:ext cx="2" cy="2"/>
              </a:xfrm>
              <a:custGeom>
                <a:avLst/>
                <a:gdLst>
                  <a:gd name="T0" fmla="*/ 0 w 2"/>
                  <a:gd name="T1" fmla="*/ 2 h 2"/>
                  <a:gd name="T2" fmla="*/ 1 w 2"/>
                  <a:gd name="T3" fmla="*/ 0 h 2"/>
                  <a:gd name="T4" fmla="*/ 2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0" y="0"/>
                      <a:pt x="1" y="0"/>
                    </a:cubicBezTo>
                    <a:cubicBezTo>
                      <a:pt x="2" y="1"/>
                      <a:pt x="2" y="1"/>
                      <a:pt x="2" y="1"/>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4" name="Freeform 60">
                <a:extLst>
                  <a:ext uri="{FF2B5EF4-FFF2-40B4-BE49-F238E27FC236}">
                    <a16:creationId xmlns:a16="http://schemas.microsoft.com/office/drawing/2014/main" id="{50836BC4-AD11-502E-030E-607EFFCEE06F}"/>
                  </a:ext>
                </a:extLst>
              </p:cNvPr>
              <p:cNvSpPr>
                <a:spLocks/>
              </p:cNvSpPr>
              <p:nvPr/>
            </p:nvSpPr>
            <p:spPr bwMode="auto">
              <a:xfrm>
                <a:off x="410" y="2235"/>
                <a:ext cx="3" cy="2"/>
              </a:xfrm>
              <a:custGeom>
                <a:avLst/>
                <a:gdLst>
                  <a:gd name="T0" fmla="*/ 1 w 3"/>
                  <a:gd name="T1" fmla="*/ 2 h 2"/>
                  <a:gd name="T2" fmla="*/ 2 w 3"/>
                  <a:gd name="T3" fmla="*/ 0 h 2"/>
                  <a:gd name="T4" fmla="*/ 2 w 3"/>
                  <a:gd name="T5" fmla="*/ 1 h 2"/>
                  <a:gd name="T6" fmla="*/ 1 w 3"/>
                  <a:gd name="T7" fmla="*/ 2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cubicBezTo>
                      <a:pt x="1" y="2"/>
                      <a:pt x="0" y="0"/>
                      <a:pt x="2" y="0"/>
                    </a:cubicBezTo>
                    <a:cubicBezTo>
                      <a:pt x="2" y="0"/>
                      <a:pt x="2" y="0"/>
                      <a:pt x="2" y="1"/>
                    </a:cubicBezTo>
                    <a:cubicBezTo>
                      <a:pt x="3" y="2"/>
                      <a:pt x="2" y="2"/>
                      <a:pt x="1" y="2"/>
                    </a:cubicBezTo>
                    <a:cubicBezTo>
                      <a:pt x="1" y="2"/>
                      <a:pt x="1"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5" name="Freeform 61">
                <a:extLst>
                  <a:ext uri="{FF2B5EF4-FFF2-40B4-BE49-F238E27FC236}">
                    <a16:creationId xmlns:a16="http://schemas.microsoft.com/office/drawing/2014/main" id="{FFA7F5D4-72A7-DCF5-2561-BC70DD78A6A2}"/>
                  </a:ext>
                </a:extLst>
              </p:cNvPr>
              <p:cNvSpPr>
                <a:spLocks/>
              </p:cNvSpPr>
              <p:nvPr/>
            </p:nvSpPr>
            <p:spPr bwMode="auto">
              <a:xfrm>
                <a:off x="432" y="2195"/>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0"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6" name="Freeform 62">
                <a:extLst>
                  <a:ext uri="{FF2B5EF4-FFF2-40B4-BE49-F238E27FC236}">
                    <a16:creationId xmlns:a16="http://schemas.microsoft.com/office/drawing/2014/main" id="{0258A427-AA24-3B34-1F02-BFDCD01ECA19}"/>
                  </a:ext>
                </a:extLst>
              </p:cNvPr>
              <p:cNvSpPr>
                <a:spLocks/>
              </p:cNvSpPr>
              <p:nvPr/>
            </p:nvSpPr>
            <p:spPr bwMode="auto">
              <a:xfrm>
                <a:off x="461" y="2141"/>
                <a:ext cx="1" cy="2"/>
              </a:xfrm>
              <a:custGeom>
                <a:avLst/>
                <a:gdLst>
                  <a:gd name="T0" fmla="*/ 2 w 2"/>
                  <a:gd name="T1" fmla="*/ 0 h 2"/>
                  <a:gd name="T2" fmla="*/ 1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2" y="2"/>
                      <a:pt x="1" y="2"/>
                    </a:cubicBezTo>
                    <a:cubicBezTo>
                      <a:pt x="1"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7" name="Freeform 63">
                <a:extLst>
                  <a:ext uri="{FF2B5EF4-FFF2-40B4-BE49-F238E27FC236}">
                    <a16:creationId xmlns:a16="http://schemas.microsoft.com/office/drawing/2014/main" id="{4C43D997-9461-D5A2-1293-4462BF298C1D}"/>
                  </a:ext>
                </a:extLst>
              </p:cNvPr>
              <p:cNvSpPr>
                <a:spLocks/>
              </p:cNvSpPr>
              <p:nvPr/>
            </p:nvSpPr>
            <p:spPr bwMode="auto">
              <a:xfrm>
                <a:off x="453" y="2154"/>
                <a:ext cx="2" cy="1"/>
              </a:xfrm>
              <a:custGeom>
                <a:avLst/>
                <a:gdLst>
                  <a:gd name="T0" fmla="*/ 0 w 2"/>
                  <a:gd name="T1" fmla="*/ 1 h 1"/>
                  <a:gd name="T2" fmla="*/ 2 w 2"/>
                  <a:gd name="T3" fmla="*/ 0 h 1"/>
                  <a:gd name="T4" fmla="*/ 2 w 2"/>
                  <a:gd name="T5" fmla="*/ 0 h 1"/>
                  <a:gd name="T6" fmla="*/ 1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1" y="1"/>
                      <a:pt x="1" y="0"/>
                      <a:pt x="2" y="0"/>
                    </a:cubicBezTo>
                    <a:cubicBezTo>
                      <a:pt x="2" y="0"/>
                      <a:pt x="2" y="0"/>
                      <a:pt x="2" y="0"/>
                    </a:cubicBezTo>
                    <a:cubicBezTo>
                      <a:pt x="2" y="1"/>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8" name="Freeform 64">
                <a:extLst>
                  <a:ext uri="{FF2B5EF4-FFF2-40B4-BE49-F238E27FC236}">
                    <a16:creationId xmlns:a16="http://schemas.microsoft.com/office/drawing/2014/main" id="{DAD19E45-2F01-2AD7-2899-38D54BB4E282}"/>
                  </a:ext>
                </a:extLst>
              </p:cNvPr>
              <p:cNvSpPr>
                <a:spLocks/>
              </p:cNvSpPr>
              <p:nvPr/>
            </p:nvSpPr>
            <p:spPr bwMode="auto">
              <a:xfrm>
                <a:off x="402" y="2205"/>
                <a:ext cx="2" cy="1"/>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9" name="Freeform 65">
                <a:extLst>
                  <a:ext uri="{FF2B5EF4-FFF2-40B4-BE49-F238E27FC236}">
                    <a16:creationId xmlns:a16="http://schemas.microsoft.com/office/drawing/2014/main" id="{E227A8D6-3E0E-21D1-D87D-319DFE35CF34}"/>
                  </a:ext>
                </a:extLst>
              </p:cNvPr>
              <p:cNvSpPr>
                <a:spLocks/>
              </p:cNvSpPr>
              <p:nvPr/>
            </p:nvSpPr>
            <p:spPr bwMode="auto">
              <a:xfrm>
                <a:off x="477" y="2115"/>
                <a:ext cx="0" cy="1"/>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0" name="Freeform 66">
                <a:extLst>
                  <a:ext uri="{FF2B5EF4-FFF2-40B4-BE49-F238E27FC236}">
                    <a16:creationId xmlns:a16="http://schemas.microsoft.com/office/drawing/2014/main" id="{0FC0780C-A478-4929-4BC4-A8E80DF59316}"/>
                  </a:ext>
                </a:extLst>
              </p:cNvPr>
              <p:cNvSpPr>
                <a:spLocks/>
              </p:cNvSpPr>
              <p:nvPr/>
            </p:nvSpPr>
            <p:spPr bwMode="auto">
              <a:xfrm>
                <a:off x="407" y="2201"/>
                <a:ext cx="1"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1" y="2"/>
                      <a:pt x="0" y="2"/>
                    </a:cubicBezTo>
                    <a:cubicBezTo>
                      <a:pt x="0" y="2"/>
                      <a:pt x="0" y="2"/>
                      <a:pt x="0" y="2"/>
                    </a:cubicBezTo>
                    <a:cubicBezTo>
                      <a:pt x="0" y="1"/>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1" name="Freeform 67">
                <a:extLst>
                  <a:ext uri="{FF2B5EF4-FFF2-40B4-BE49-F238E27FC236}">
                    <a16:creationId xmlns:a16="http://schemas.microsoft.com/office/drawing/2014/main" id="{5493D83E-8587-C16A-FFA2-2A688BC02BE3}"/>
                  </a:ext>
                </a:extLst>
              </p:cNvPr>
              <p:cNvSpPr>
                <a:spLocks/>
              </p:cNvSpPr>
              <p:nvPr/>
            </p:nvSpPr>
            <p:spPr bwMode="auto">
              <a:xfrm>
                <a:off x="492" y="2090"/>
                <a:ext cx="0"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2" name="Freeform 68">
                <a:extLst>
                  <a:ext uri="{FF2B5EF4-FFF2-40B4-BE49-F238E27FC236}">
                    <a16:creationId xmlns:a16="http://schemas.microsoft.com/office/drawing/2014/main" id="{08870004-2608-128B-CCB0-9D591F842739}"/>
                  </a:ext>
                </a:extLst>
              </p:cNvPr>
              <p:cNvSpPr>
                <a:spLocks/>
              </p:cNvSpPr>
              <p:nvPr/>
            </p:nvSpPr>
            <p:spPr bwMode="auto">
              <a:xfrm>
                <a:off x="407" y="2168"/>
                <a:ext cx="1" cy="2"/>
              </a:xfrm>
              <a:custGeom>
                <a:avLst/>
                <a:gdLst>
                  <a:gd name="T0" fmla="*/ 0 w 1"/>
                  <a:gd name="T1" fmla="*/ 2 h 2"/>
                  <a:gd name="T2" fmla="*/ 1 w 1"/>
                  <a:gd name="T3" fmla="*/ 0 h 2"/>
                  <a:gd name="T4" fmla="*/ 1 w 1"/>
                  <a:gd name="T5" fmla="*/ 1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0"/>
                      <a:pt x="1" y="0"/>
                    </a:cubicBezTo>
                    <a:cubicBezTo>
                      <a:pt x="1" y="0"/>
                      <a:pt x="1" y="0"/>
                      <a:pt x="1" y="1"/>
                    </a:cubicBezTo>
                    <a:cubicBezTo>
                      <a:pt x="1"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3" name="Freeform 69">
                <a:extLst>
                  <a:ext uri="{FF2B5EF4-FFF2-40B4-BE49-F238E27FC236}">
                    <a16:creationId xmlns:a16="http://schemas.microsoft.com/office/drawing/2014/main" id="{ABB46547-FD56-0AFE-6700-5A632881DB14}"/>
                  </a:ext>
                </a:extLst>
              </p:cNvPr>
              <p:cNvSpPr>
                <a:spLocks/>
              </p:cNvSpPr>
              <p:nvPr/>
            </p:nvSpPr>
            <p:spPr bwMode="auto">
              <a:xfrm>
                <a:off x="463" y="2137"/>
                <a:ext cx="2" cy="1"/>
              </a:xfrm>
              <a:custGeom>
                <a:avLst/>
                <a:gdLst>
                  <a:gd name="T0" fmla="*/ 1 w 2"/>
                  <a:gd name="T1" fmla="*/ 0 h 1"/>
                  <a:gd name="T2" fmla="*/ 2 w 2"/>
                  <a:gd name="T3" fmla="*/ 0 h 1"/>
                  <a:gd name="T4" fmla="*/ 1 w 2"/>
                  <a:gd name="T5" fmla="*/ 1 h 1"/>
                  <a:gd name="T6" fmla="*/ 0 w 2"/>
                  <a:gd name="T7" fmla="*/ 0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2" y="0"/>
                    </a:cubicBezTo>
                    <a:cubicBezTo>
                      <a:pt x="1" y="1"/>
                      <a:pt x="1" y="1"/>
                      <a:pt x="1" y="1"/>
                    </a:cubicBezTo>
                    <a:cubicBezTo>
                      <a:pt x="1" y="1"/>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4" name="Freeform 70">
                <a:extLst>
                  <a:ext uri="{FF2B5EF4-FFF2-40B4-BE49-F238E27FC236}">
                    <a16:creationId xmlns:a16="http://schemas.microsoft.com/office/drawing/2014/main" id="{462FD5E9-6B32-568A-FCF7-3DFAD0A253F3}"/>
                  </a:ext>
                </a:extLst>
              </p:cNvPr>
              <p:cNvSpPr>
                <a:spLocks/>
              </p:cNvSpPr>
              <p:nvPr/>
            </p:nvSpPr>
            <p:spPr bwMode="auto">
              <a:xfrm>
                <a:off x="431" y="2189"/>
                <a:ext cx="3" cy="1"/>
              </a:xfrm>
              <a:custGeom>
                <a:avLst/>
                <a:gdLst>
                  <a:gd name="T0" fmla="*/ 3 w 3"/>
                  <a:gd name="T1" fmla="*/ 0 h 1"/>
                  <a:gd name="T2" fmla="*/ 1 w 3"/>
                  <a:gd name="T3" fmla="*/ 1 h 1"/>
                  <a:gd name="T4" fmla="*/ 0 w 3"/>
                  <a:gd name="T5" fmla="*/ 0 h 1"/>
                  <a:gd name="T6" fmla="*/ 3 w 3"/>
                  <a:gd name="T7" fmla="*/ 0 h 1"/>
                </a:gdLst>
                <a:ahLst/>
                <a:cxnLst>
                  <a:cxn ang="0">
                    <a:pos x="T0" y="T1"/>
                  </a:cxn>
                  <a:cxn ang="0">
                    <a:pos x="T2" y="T3"/>
                  </a:cxn>
                  <a:cxn ang="0">
                    <a:pos x="T4" y="T5"/>
                  </a:cxn>
                  <a:cxn ang="0">
                    <a:pos x="T6" y="T7"/>
                  </a:cxn>
                </a:cxnLst>
                <a:rect l="0" t="0" r="r" b="b"/>
                <a:pathLst>
                  <a:path w="3" h="1">
                    <a:moveTo>
                      <a:pt x="3" y="0"/>
                    </a:moveTo>
                    <a:cubicBezTo>
                      <a:pt x="2" y="1"/>
                      <a:pt x="1" y="1"/>
                      <a:pt x="1" y="1"/>
                    </a:cubicBezTo>
                    <a:cubicBezTo>
                      <a:pt x="1" y="1"/>
                      <a:pt x="0" y="0"/>
                      <a:pt x="0" y="0"/>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5" name="Freeform 71">
                <a:extLst>
                  <a:ext uri="{FF2B5EF4-FFF2-40B4-BE49-F238E27FC236}">
                    <a16:creationId xmlns:a16="http://schemas.microsoft.com/office/drawing/2014/main" id="{18008C03-1F31-C80B-CF3F-A9722A2F783B}"/>
                  </a:ext>
                </a:extLst>
              </p:cNvPr>
              <p:cNvSpPr>
                <a:spLocks/>
              </p:cNvSpPr>
              <p:nvPr/>
            </p:nvSpPr>
            <p:spPr bwMode="auto">
              <a:xfrm>
                <a:off x="429" y="2202"/>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1"/>
                      <a:pt x="1" y="0"/>
                    </a:cubicBezTo>
                    <a:cubicBezTo>
                      <a:pt x="1" y="0"/>
                      <a:pt x="1" y="0"/>
                      <a:pt x="1" y="0"/>
                    </a:cubicBezTo>
                    <a:cubicBezTo>
                      <a:pt x="1"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6" name="Freeform 72">
                <a:extLst>
                  <a:ext uri="{FF2B5EF4-FFF2-40B4-BE49-F238E27FC236}">
                    <a16:creationId xmlns:a16="http://schemas.microsoft.com/office/drawing/2014/main" id="{EEAF5E1B-A0F9-6D8C-16B0-4B10326CFA6B}"/>
                  </a:ext>
                </a:extLst>
              </p:cNvPr>
              <p:cNvSpPr>
                <a:spLocks/>
              </p:cNvSpPr>
              <p:nvPr/>
            </p:nvSpPr>
            <p:spPr bwMode="auto">
              <a:xfrm>
                <a:off x="404" y="2204"/>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2"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7" name="Freeform 73">
                <a:extLst>
                  <a:ext uri="{FF2B5EF4-FFF2-40B4-BE49-F238E27FC236}">
                    <a16:creationId xmlns:a16="http://schemas.microsoft.com/office/drawing/2014/main" id="{1562988B-7864-C866-BBEE-618F5B9047D5}"/>
                  </a:ext>
                </a:extLst>
              </p:cNvPr>
              <p:cNvSpPr>
                <a:spLocks/>
              </p:cNvSpPr>
              <p:nvPr/>
            </p:nvSpPr>
            <p:spPr bwMode="auto">
              <a:xfrm>
                <a:off x="428" y="2204"/>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2"/>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8" name="Freeform 74">
                <a:extLst>
                  <a:ext uri="{FF2B5EF4-FFF2-40B4-BE49-F238E27FC236}">
                    <a16:creationId xmlns:a16="http://schemas.microsoft.com/office/drawing/2014/main" id="{0A2464CF-1567-AC53-9D3C-F6C870F8DC76}"/>
                  </a:ext>
                </a:extLst>
              </p:cNvPr>
              <p:cNvSpPr>
                <a:spLocks/>
              </p:cNvSpPr>
              <p:nvPr/>
            </p:nvSpPr>
            <p:spPr bwMode="auto">
              <a:xfrm>
                <a:off x="421" y="2162"/>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9" name="Freeform 75">
                <a:extLst>
                  <a:ext uri="{FF2B5EF4-FFF2-40B4-BE49-F238E27FC236}">
                    <a16:creationId xmlns:a16="http://schemas.microsoft.com/office/drawing/2014/main" id="{EF6F51E1-CF23-A01D-BCD1-ED6C628DB8D7}"/>
                  </a:ext>
                </a:extLst>
              </p:cNvPr>
              <p:cNvSpPr>
                <a:spLocks/>
              </p:cNvSpPr>
              <p:nvPr/>
            </p:nvSpPr>
            <p:spPr bwMode="auto">
              <a:xfrm>
                <a:off x="478" y="2111"/>
                <a:ext cx="1" cy="1"/>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1"/>
                      <a:pt x="1" y="1"/>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0" name="Freeform 76">
                <a:extLst>
                  <a:ext uri="{FF2B5EF4-FFF2-40B4-BE49-F238E27FC236}">
                    <a16:creationId xmlns:a16="http://schemas.microsoft.com/office/drawing/2014/main" id="{E1BB6BCC-5F30-D5C9-7CD0-1AC1CACAAE1B}"/>
                  </a:ext>
                </a:extLst>
              </p:cNvPr>
              <p:cNvSpPr>
                <a:spLocks/>
              </p:cNvSpPr>
              <p:nvPr/>
            </p:nvSpPr>
            <p:spPr bwMode="auto">
              <a:xfrm>
                <a:off x="478" y="2112"/>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1" name="Freeform 77">
                <a:extLst>
                  <a:ext uri="{FF2B5EF4-FFF2-40B4-BE49-F238E27FC236}">
                    <a16:creationId xmlns:a16="http://schemas.microsoft.com/office/drawing/2014/main" id="{6C3FC1AD-8E8D-CE98-9BE5-89DEB4C8FE0E}"/>
                  </a:ext>
                </a:extLst>
              </p:cNvPr>
              <p:cNvSpPr>
                <a:spLocks/>
              </p:cNvSpPr>
              <p:nvPr/>
            </p:nvSpPr>
            <p:spPr bwMode="auto">
              <a:xfrm>
                <a:off x="410" y="2167"/>
                <a:ext cx="2" cy="1"/>
              </a:xfrm>
              <a:custGeom>
                <a:avLst/>
                <a:gdLst>
                  <a:gd name="T0" fmla="*/ 2 w 2"/>
                  <a:gd name="T1" fmla="*/ 0 h 1"/>
                  <a:gd name="T2" fmla="*/ 1 w 2"/>
                  <a:gd name="T3" fmla="*/ 1 h 1"/>
                  <a:gd name="T4" fmla="*/ 0 w 2"/>
                  <a:gd name="T5" fmla="*/ 0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1"/>
                    </a:cubicBezTo>
                    <a:cubicBezTo>
                      <a:pt x="1" y="1"/>
                      <a:pt x="0" y="0"/>
                      <a:pt x="0" y="0"/>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2" name="Freeform 78">
                <a:extLst>
                  <a:ext uri="{FF2B5EF4-FFF2-40B4-BE49-F238E27FC236}">
                    <a16:creationId xmlns:a16="http://schemas.microsoft.com/office/drawing/2014/main" id="{A5D5F9B4-8CB4-2DA7-6367-CC6B78B0297A}"/>
                  </a:ext>
                </a:extLst>
              </p:cNvPr>
              <p:cNvSpPr>
                <a:spLocks/>
              </p:cNvSpPr>
              <p:nvPr/>
            </p:nvSpPr>
            <p:spPr bwMode="auto">
              <a:xfrm>
                <a:off x="491" y="2092"/>
                <a:ext cx="1" cy="2"/>
              </a:xfrm>
              <a:custGeom>
                <a:avLst/>
                <a:gdLst>
                  <a:gd name="T0" fmla="*/ 1 w 1"/>
                  <a:gd name="T1" fmla="*/ 0 h 2"/>
                  <a:gd name="T2" fmla="*/ 0 w 1"/>
                  <a:gd name="T3" fmla="*/ 2 h 2"/>
                  <a:gd name="T4" fmla="*/ 0 w 1"/>
                  <a:gd name="T5" fmla="*/ 1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0" y="1"/>
                      <a:pt x="0" y="2"/>
                    </a:cubicBezTo>
                    <a:cubicBezTo>
                      <a:pt x="0" y="2"/>
                      <a:pt x="0" y="1"/>
                      <a:pt x="0" y="1"/>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3" name="Freeform 79">
                <a:extLst>
                  <a:ext uri="{FF2B5EF4-FFF2-40B4-BE49-F238E27FC236}">
                    <a16:creationId xmlns:a16="http://schemas.microsoft.com/office/drawing/2014/main" id="{EA13AE49-04A6-FB6E-9E2F-EF9461E638C7}"/>
                  </a:ext>
                </a:extLst>
              </p:cNvPr>
              <p:cNvSpPr>
                <a:spLocks/>
              </p:cNvSpPr>
              <p:nvPr/>
            </p:nvSpPr>
            <p:spPr bwMode="auto">
              <a:xfrm>
                <a:off x="401" y="2174"/>
                <a:ext cx="1" cy="1"/>
              </a:xfrm>
              <a:custGeom>
                <a:avLst/>
                <a:gdLst>
                  <a:gd name="T0" fmla="*/ 0 w 1"/>
                  <a:gd name="T1" fmla="*/ 1 h 2"/>
                  <a:gd name="T2" fmla="*/ 1 w 1"/>
                  <a:gd name="T3" fmla="*/ 0 h 2"/>
                  <a:gd name="T4" fmla="*/ 1 w 1"/>
                  <a:gd name="T5" fmla="*/ 0 h 2"/>
                  <a:gd name="T6" fmla="*/ 0 w 1"/>
                  <a:gd name="T7" fmla="*/ 2 h 2"/>
                  <a:gd name="T8" fmla="*/ 0 w 1"/>
                  <a:gd name="T9" fmla="*/ 1 h 2"/>
                </a:gdLst>
                <a:ahLst/>
                <a:cxnLst>
                  <a:cxn ang="0">
                    <a:pos x="T0" y="T1"/>
                  </a:cxn>
                  <a:cxn ang="0">
                    <a:pos x="T2" y="T3"/>
                  </a:cxn>
                  <a:cxn ang="0">
                    <a:pos x="T4" y="T5"/>
                  </a:cxn>
                  <a:cxn ang="0">
                    <a:pos x="T6" y="T7"/>
                  </a:cxn>
                  <a:cxn ang="0">
                    <a:pos x="T8" y="T9"/>
                  </a:cxn>
                </a:cxnLst>
                <a:rect l="0" t="0" r="r" b="b"/>
                <a:pathLst>
                  <a:path w="1" h="2">
                    <a:moveTo>
                      <a:pt x="0" y="1"/>
                    </a:moveTo>
                    <a:cubicBezTo>
                      <a:pt x="0" y="1"/>
                      <a:pt x="0" y="1"/>
                      <a:pt x="1" y="0"/>
                    </a:cubicBezTo>
                    <a:cubicBezTo>
                      <a:pt x="1" y="0"/>
                      <a:pt x="1" y="0"/>
                      <a:pt x="1" y="0"/>
                    </a:cubicBezTo>
                    <a:cubicBezTo>
                      <a:pt x="1" y="1"/>
                      <a:pt x="0"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4" name="Freeform 80">
                <a:extLst>
                  <a:ext uri="{FF2B5EF4-FFF2-40B4-BE49-F238E27FC236}">
                    <a16:creationId xmlns:a16="http://schemas.microsoft.com/office/drawing/2014/main" id="{13F37795-6039-62F8-0A16-71176186EC3E}"/>
                  </a:ext>
                </a:extLst>
              </p:cNvPr>
              <p:cNvSpPr>
                <a:spLocks/>
              </p:cNvSpPr>
              <p:nvPr/>
            </p:nvSpPr>
            <p:spPr bwMode="auto">
              <a:xfrm>
                <a:off x="471" y="2125"/>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5" name="Freeform 81">
                <a:extLst>
                  <a:ext uri="{FF2B5EF4-FFF2-40B4-BE49-F238E27FC236}">
                    <a16:creationId xmlns:a16="http://schemas.microsoft.com/office/drawing/2014/main" id="{9190C1FC-ED35-684B-5D08-B1EE2AAABCD6}"/>
                  </a:ext>
                </a:extLst>
              </p:cNvPr>
              <p:cNvSpPr>
                <a:spLocks/>
              </p:cNvSpPr>
              <p:nvPr/>
            </p:nvSpPr>
            <p:spPr bwMode="auto">
              <a:xfrm>
                <a:off x="470" y="2126"/>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6" name="Freeform 82">
                <a:extLst>
                  <a:ext uri="{FF2B5EF4-FFF2-40B4-BE49-F238E27FC236}">
                    <a16:creationId xmlns:a16="http://schemas.microsoft.com/office/drawing/2014/main" id="{01B34591-0810-7722-A2F7-A89C42865331}"/>
                  </a:ext>
                </a:extLst>
              </p:cNvPr>
              <p:cNvSpPr>
                <a:spLocks/>
              </p:cNvSpPr>
              <p:nvPr/>
            </p:nvSpPr>
            <p:spPr bwMode="auto">
              <a:xfrm>
                <a:off x="429" y="2190"/>
                <a:ext cx="1" cy="1"/>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1" y="0"/>
                      <a:pt x="1" y="0"/>
                      <a:pt x="1" y="0"/>
                    </a:cubicBezTo>
                    <a:cubicBezTo>
                      <a:pt x="1" y="0"/>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7" name="Freeform 83">
                <a:extLst>
                  <a:ext uri="{FF2B5EF4-FFF2-40B4-BE49-F238E27FC236}">
                    <a16:creationId xmlns:a16="http://schemas.microsoft.com/office/drawing/2014/main" id="{68CCE1BC-9A9A-C565-1941-07619872A5D2}"/>
                  </a:ext>
                </a:extLst>
              </p:cNvPr>
              <p:cNvSpPr>
                <a:spLocks/>
              </p:cNvSpPr>
              <p:nvPr/>
            </p:nvSpPr>
            <p:spPr bwMode="auto">
              <a:xfrm>
                <a:off x="462" y="2140"/>
                <a:ext cx="1" cy="1"/>
              </a:xfrm>
              <a:custGeom>
                <a:avLst/>
                <a:gdLst>
                  <a:gd name="T0" fmla="*/ 0 w 1"/>
                  <a:gd name="T1" fmla="*/ 1 h 1"/>
                  <a:gd name="T2" fmla="*/ 0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0" y="0"/>
                    </a:cubicBezTo>
                    <a:cubicBezTo>
                      <a:pt x="1" y="0"/>
                      <a:pt x="1" y="0"/>
                      <a:pt x="1" y="0"/>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8" name="Freeform 84">
                <a:extLst>
                  <a:ext uri="{FF2B5EF4-FFF2-40B4-BE49-F238E27FC236}">
                    <a16:creationId xmlns:a16="http://schemas.microsoft.com/office/drawing/2014/main" id="{F057FDC9-050D-D0C1-9E38-71417B4D48E0}"/>
                  </a:ext>
                </a:extLst>
              </p:cNvPr>
              <p:cNvSpPr>
                <a:spLocks/>
              </p:cNvSpPr>
              <p:nvPr/>
            </p:nvSpPr>
            <p:spPr bwMode="auto">
              <a:xfrm>
                <a:off x="430" y="2199"/>
                <a:ext cx="0" cy="1"/>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0"/>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9" name="Freeform 85">
                <a:extLst>
                  <a:ext uri="{FF2B5EF4-FFF2-40B4-BE49-F238E27FC236}">
                    <a16:creationId xmlns:a16="http://schemas.microsoft.com/office/drawing/2014/main" id="{1F9AED4A-528D-5CBF-E214-F2992B3579F4}"/>
                  </a:ext>
                </a:extLst>
              </p:cNvPr>
              <p:cNvSpPr>
                <a:spLocks/>
              </p:cNvSpPr>
              <p:nvPr/>
            </p:nvSpPr>
            <p:spPr bwMode="auto">
              <a:xfrm>
                <a:off x="410" y="2141"/>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0" name="Freeform 86">
                <a:extLst>
                  <a:ext uri="{FF2B5EF4-FFF2-40B4-BE49-F238E27FC236}">
                    <a16:creationId xmlns:a16="http://schemas.microsoft.com/office/drawing/2014/main" id="{C81CE7C2-57A7-11A8-2533-CE973CCC9F76}"/>
                  </a:ext>
                </a:extLst>
              </p:cNvPr>
              <p:cNvSpPr>
                <a:spLocks/>
              </p:cNvSpPr>
              <p:nvPr/>
            </p:nvSpPr>
            <p:spPr bwMode="auto">
              <a:xfrm>
                <a:off x="430" y="2200"/>
                <a:ext cx="0" cy="2"/>
              </a:xfrm>
              <a:custGeom>
                <a:avLst/>
                <a:gdLst>
                  <a:gd name="T0" fmla="*/ 0 w 1"/>
                  <a:gd name="T1" fmla="*/ 2 h 2"/>
                  <a:gd name="T2" fmla="*/ 1 w 1"/>
                  <a:gd name="T3" fmla="*/ 0 h 2"/>
                  <a:gd name="T4" fmla="*/ 1 w 1"/>
                  <a:gd name="T5" fmla="*/ 0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1" y="0"/>
                    </a:cubicBezTo>
                    <a:cubicBezTo>
                      <a:pt x="1" y="0"/>
                      <a:pt x="1" y="0"/>
                      <a:pt x="1" y="0"/>
                    </a:cubicBezTo>
                    <a:cubicBezTo>
                      <a:pt x="1" y="1"/>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1" name="Freeform 87">
                <a:extLst>
                  <a:ext uri="{FF2B5EF4-FFF2-40B4-BE49-F238E27FC236}">
                    <a16:creationId xmlns:a16="http://schemas.microsoft.com/office/drawing/2014/main" id="{12341B34-798B-A357-511D-7E712081A344}"/>
                  </a:ext>
                </a:extLst>
              </p:cNvPr>
              <p:cNvSpPr>
                <a:spLocks/>
              </p:cNvSpPr>
              <p:nvPr/>
            </p:nvSpPr>
            <p:spPr bwMode="auto">
              <a:xfrm>
                <a:off x="465" y="2135"/>
                <a:ext cx="1" cy="1"/>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1"/>
                    </a:cubicBezTo>
                    <a:cubicBezTo>
                      <a:pt x="1"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2" name="Freeform 88">
                <a:extLst>
                  <a:ext uri="{FF2B5EF4-FFF2-40B4-BE49-F238E27FC236}">
                    <a16:creationId xmlns:a16="http://schemas.microsoft.com/office/drawing/2014/main" id="{89F26612-9C80-09A0-2C59-1E420B23740A}"/>
                  </a:ext>
                </a:extLst>
              </p:cNvPr>
              <p:cNvSpPr>
                <a:spLocks/>
              </p:cNvSpPr>
              <p:nvPr/>
            </p:nvSpPr>
            <p:spPr bwMode="auto">
              <a:xfrm>
                <a:off x="431" y="2197"/>
                <a:ext cx="1" cy="1"/>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3" name="Freeform 89">
                <a:extLst>
                  <a:ext uri="{FF2B5EF4-FFF2-40B4-BE49-F238E27FC236}">
                    <a16:creationId xmlns:a16="http://schemas.microsoft.com/office/drawing/2014/main" id="{63C1E1CC-6517-86BB-BC74-CAB0925F4F43}"/>
                  </a:ext>
                </a:extLst>
              </p:cNvPr>
              <p:cNvSpPr>
                <a:spLocks/>
              </p:cNvSpPr>
              <p:nvPr/>
            </p:nvSpPr>
            <p:spPr bwMode="auto">
              <a:xfrm>
                <a:off x="406" y="2203"/>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4" name="Freeform 90">
                <a:extLst>
                  <a:ext uri="{FF2B5EF4-FFF2-40B4-BE49-F238E27FC236}">
                    <a16:creationId xmlns:a16="http://schemas.microsoft.com/office/drawing/2014/main" id="{C1643797-110B-4393-AD1A-18087698FF36}"/>
                  </a:ext>
                </a:extLst>
              </p:cNvPr>
              <p:cNvSpPr>
                <a:spLocks/>
              </p:cNvSpPr>
              <p:nvPr/>
            </p:nvSpPr>
            <p:spPr bwMode="auto">
              <a:xfrm>
                <a:off x="402" y="2206"/>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5" name="Freeform 91">
                <a:extLst>
                  <a:ext uri="{FF2B5EF4-FFF2-40B4-BE49-F238E27FC236}">
                    <a16:creationId xmlns:a16="http://schemas.microsoft.com/office/drawing/2014/main" id="{01D873D5-6B36-A197-79C0-3BF71352E12A}"/>
                  </a:ext>
                </a:extLst>
              </p:cNvPr>
              <p:cNvSpPr>
                <a:spLocks/>
              </p:cNvSpPr>
              <p:nvPr/>
            </p:nvSpPr>
            <p:spPr bwMode="auto">
              <a:xfrm>
                <a:off x="400" y="2208"/>
                <a:ext cx="1"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0"/>
                    </a:cubicBezTo>
                    <a:cubicBezTo>
                      <a:pt x="1" y="0"/>
                      <a:pt x="1" y="1"/>
                      <a:pt x="1"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6" name="Freeform 92">
                <a:extLst>
                  <a:ext uri="{FF2B5EF4-FFF2-40B4-BE49-F238E27FC236}">
                    <a16:creationId xmlns:a16="http://schemas.microsoft.com/office/drawing/2014/main" id="{60A68C70-AC62-7203-322F-83D6B662D882}"/>
                  </a:ext>
                </a:extLst>
              </p:cNvPr>
              <p:cNvSpPr>
                <a:spLocks/>
              </p:cNvSpPr>
              <p:nvPr/>
            </p:nvSpPr>
            <p:spPr bwMode="auto">
              <a:xfrm>
                <a:off x="414" y="2231"/>
                <a:ext cx="1"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lnTo>
                      <a:pt x="1"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7" name="Freeform 93">
                <a:extLst>
                  <a:ext uri="{FF2B5EF4-FFF2-40B4-BE49-F238E27FC236}">
                    <a16:creationId xmlns:a16="http://schemas.microsoft.com/office/drawing/2014/main" id="{13A83452-4E3F-0310-DC20-81CB8764B3AE}"/>
                  </a:ext>
                </a:extLst>
              </p:cNvPr>
              <p:cNvSpPr>
                <a:spLocks/>
              </p:cNvSpPr>
              <p:nvPr/>
            </p:nvSpPr>
            <p:spPr bwMode="auto">
              <a:xfrm>
                <a:off x="600" y="1932"/>
                <a:ext cx="1"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1" y="0"/>
                    </a:cubicBezTo>
                    <a:cubicBezTo>
                      <a:pt x="1" y="0"/>
                      <a:pt x="0" y="0"/>
                      <a:pt x="0" y="0"/>
                    </a:cubicBezTo>
                    <a:cubicBezTo>
                      <a:pt x="1" y="0"/>
                      <a:pt x="1" y="0"/>
                      <a:pt x="1"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8" name="Freeform 94">
                <a:extLst>
                  <a:ext uri="{FF2B5EF4-FFF2-40B4-BE49-F238E27FC236}">
                    <a16:creationId xmlns:a16="http://schemas.microsoft.com/office/drawing/2014/main" id="{33DFC6EA-76AF-05C6-472E-D8A26B55C39C}"/>
                  </a:ext>
                </a:extLst>
              </p:cNvPr>
              <p:cNvSpPr>
                <a:spLocks/>
              </p:cNvSpPr>
              <p:nvPr/>
            </p:nvSpPr>
            <p:spPr bwMode="auto">
              <a:xfrm>
                <a:off x="774" y="2192"/>
                <a:ext cx="1" cy="2"/>
              </a:xfrm>
              <a:custGeom>
                <a:avLst/>
                <a:gdLst>
                  <a:gd name="T0" fmla="*/ 0 w 1"/>
                  <a:gd name="T1" fmla="*/ 2 h 2"/>
                  <a:gd name="T2" fmla="*/ 0 w 1"/>
                  <a:gd name="T3" fmla="*/ 1 h 2"/>
                  <a:gd name="T4" fmla="*/ 0 w 1"/>
                  <a:gd name="T5" fmla="*/ 0 h 2"/>
                  <a:gd name="T6" fmla="*/ 1 w 1"/>
                  <a:gd name="T7" fmla="*/ 1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0" y="1"/>
                    </a:cubicBezTo>
                    <a:cubicBezTo>
                      <a:pt x="0" y="0"/>
                      <a:pt x="0" y="0"/>
                      <a:pt x="0" y="0"/>
                    </a:cubicBezTo>
                    <a:cubicBezTo>
                      <a:pt x="0" y="1"/>
                      <a:pt x="1" y="1"/>
                      <a:pt x="1" y="1"/>
                    </a:cubicBezTo>
                    <a:cubicBezTo>
                      <a:pt x="1" y="1"/>
                      <a:pt x="0" y="2"/>
                      <a:pt x="0" y="2"/>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9" name="Freeform 95">
                <a:extLst>
                  <a:ext uri="{FF2B5EF4-FFF2-40B4-BE49-F238E27FC236}">
                    <a16:creationId xmlns:a16="http://schemas.microsoft.com/office/drawing/2014/main" id="{81347F22-F173-0482-C227-6D795BAB8505}"/>
                  </a:ext>
                </a:extLst>
              </p:cNvPr>
              <p:cNvSpPr>
                <a:spLocks/>
              </p:cNvSpPr>
              <p:nvPr/>
            </p:nvSpPr>
            <p:spPr bwMode="auto">
              <a:xfrm>
                <a:off x="826" y="222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0" name="Freeform 96">
                <a:extLst>
                  <a:ext uri="{FF2B5EF4-FFF2-40B4-BE49-F238E27FC236}">
                    <a16:creationId xmlns:a16="http://schemas.microsoft.com/office/drawing/2014/main" id="{BF066901-6EF9-674F-782F-5A294B61ECC9}"/>
                  </a:ext>
                </a:extLst>
              </p:cNvPr>
              <p:cNvSpPr>
                <a:spLocks/>
              </p:cNvSpPr>
              <p:nvPr/>
            </p:nvSpPr>
            <p:spPr bwMode="auto">
              <a:xfrm>
                <a:off x="678" y="1876"/>
                <a:ext cx="32" cy="85"/>
              </a:xfrm>
              <a:custGeom>
                <a:avLst/>
                <a:gdLst>
                  <a:gd name="T0" fmla="*/ 1 w 36"/>
                  <a:gd name="T1" fmla="*/ 79 h 96"/>
                  <a:gd name="T2" fmla="*/ 4 w 36"/>
                  <a:gd name="T3" fmla="*/ 83 h 96"/>
                  <a:gd name="T4" fmla="*/ 15 w 36"/>
                  <a:gd name="T5" fmla="*/ 54 h 96"/>
                  <a:gd name="T6" fmla="*/ 14 w 36"/>
                  <a:gd name="T7" fmla="*/ 47 h 96"/>
                  <a:gd name="T8" fmla="*/ 18 w 36"/>
                  <a:gd name="T9" fmla="*/ 46 h 96"/>
                  <a:gd name="T10" fmla="*/ 33 w 36"/>
                  <a:gd name="T11" fmla="*/ 6 h 96"/>
                  <a:gd name="T12" fmla="*/ 35 w 36"/>
                  <a:gd name="T13" fmla="*/ 0 h 96"/>
                  <a:gd name="T14" fmla="*/ 34 w 36"/>
                  <a:gd name="T15" fmla="*/ 9 h 96"/>
                  <a:gd name="T16" fmla="*/ 25 w 36"/>
                  <a:gd name="T17" fmla="*/ 31 h 96"/>
                  <a:gd name="T18" fmla="*/ 25 w 36"/>
                  <a:gd name="T19" fmla="*/ 35 h 96"/>
                  <a:gd name="T20" fmla="*/ 29 w 36"/>
                  <a:gd name="T21" fmla="*/ 35 h 96"/>
                  <a:gd name="T22" fmla="*/ 32 w 36"/>
                  <a:gd name="T23" fmla="*/ 34 h 96"/>
                  <a:gd name="T24" fmla="*/ 32 w 36"/>
                  <a:gd name="T25" fmla="*/ 34 h 96"/>
                  <a:gd name="T26" fmla="*/ 31 w 36"/>
                  <a:gd name="T27" fmla="*/ 35 h 96"/>
                  <a:gd name="T28" fmla="*/ 18 w 36"/>
                  <a:gd name="T29" fmla="*/ 53 h 96"/>
                  <a:gd name="T30" fmla="*/ 16 w 36"/>
                  <a:gd name="T31" fmla="*/ 63 h 96"/>
                  <a:gd name="T32" fmla="*/ 12 w 36"/>
                  <a:gd name="T33" fmla="*/ 67 h 96"/>
                  <a:gd name="T34" fmla="*/ 2 w 36"/>
                  <a:gd name="T35" fmla="*/ 92 h 96"/>
                  <a:gd name="T36" fmla="*/ 0 w 36"/>
                  <a:gd name="T37" fmla="*/ 96 h 96"/>
                  <a:gd name="T38" fmla="*/ 1 w 36"/>
                  <a:gd name="T39"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6">
                    <a:moveTo>
                      <a:pt x="1" y="79"/>
                    </a:moveTo>
                    <a:cubicBezTo>
                      <a:pt x="2" y="80"/>
                      <a:pt x="3" y="81"/>
                      <a:pt x="4" y="83"/>
                    </a:cubicBezTo>
                    <a:cubicBezTo>
                      <a:pt x="8" y="73"/>
                      <a:pt x="11" y="63"/>
                      <a:pt x="15" y="54"/>
                    </a:cubicBezTo>
                    <a:cubicBezTo>
                      <a:pt x="16" y="51"/>
                      <a:pt x="13" y="50"/>
                      <a:pt x="14" y="47"/>
                    </a:cubicBezTo>
                    <a:cubicBezTo>
                      <a:pt x="17" y="50"/>
                      <a:pt x="18" y="48"/>
                      <a:pt x="18" y="46"/>
                    </a:cubicBezTo>
                    <a:cubicBezTo>
                      <a:pt x="23" y="32"/>
                      <a:pt x="28" y="19"/>
                      <a:pt x="33" y="6"/>
                    </a:cubicBezTo>
                    <a:cubicBezTo>
                      <a:pt x="33" y="4"/>
                      <a:pt x="34" y="3"/>
                      <a:pt x="35" y="0"/>
                    </a:cubicBezTo>
                    <a:cubicBezTo>
                      <a:pt x="36" y="4"/>
                      <a:pt x="34" y="6"/>
                      <a:pt x="34" y="9"/>
                    </a:cubicBezTo>
                    <a:cubicBezTo>
                      <a:pt x="31" y="16"/>
                      <a:pt x="28" y="24"/>
                      <a:pt x="25" y="31"/>
                    </a:cubicBezTo>
                    <a:cubicBezTo>
                      <a:pt x="25" y="32"/>
                      <a:pt x="24" y="34"/>
                      <a:pt x="25" y="35"/>
                    </a:cubicBezTo>
                    <a:cubicBezTo>
                      <a:pt x="26" y="36"/>
                      <a:pt x="27" y="35"/>
                      <a:pt x="29" y="35"/>
                    </a:cubicBezTo>
                    <a:cubicBezTo>
                      <a:pt x="30" y="34"/>
                      <a:pt x="31" y="34"/>
                      <a:pt x="32" y="34"/>
                    </a:cubicBezTo>
                    <a:cubicBezTo>
                      <a:pt x="32" y="34"/>
                      <a:pt x="32" y="34"/>
                      <a:pt x="32" y="34"/>
                    </a:cubicBezTo>
                    <a:cubicBezTo>
                      <a:pt x="32" y="34"/>
                      <a:pt x="31" y="35"/>
                      <a:pt x="31" y="35"/>
                    </a:cubicBezTo>
                    <a:cubicBezTo>
                      <a:pt x="21" y="37"/>
                      <a:pt x="20" y="46"/>
                      <a:pt x="18" y="53"/>
                    </a:cubicBezTo>
                    <a:cubicBezTo>
                      <a:pt x="16" y="56"/>
                      <a:pt x="13" y="59"/>
                      <a:pt x="16" y="63"/>
                    </a:cubicBezTo>
                    <a:cubicBezTo>
                      <a:pt x="16" y="64"/>
                      <a:pt x="13" y="65"/>
                      <a:pt x="12" y="67"/>
                    </a:cubicBezTo>
                    <a:cubicBezTo>
                      <a:pt x="9" y="75"/>
                      <a:pt x="6" y="84"/>
                      <a:pt x="2" y="92"/>
                    </a:cubicBezTo>
                    <a:cubicBezTo>
                      <a:pt x="2" y="93"/>
                      <a:pt x="1" y="95"/>
                      <a:pt x="0" y="96"/>
                    </a:cubicBezTo>
                    <a:cubicBezTo>
                      <a:pt x="2" y="90"/>
                      <a:pt x="3" y="85"/>
                      <a:pt x="1" y="7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1" name="Freeform 97">
                <a:extLst>
                  <a:ext uri="{FF2B5EF4-FFF2-40B4-BE49-F238E27FC236}">
                    <a16:creationId xmlns:a16="http://schemas.microsoft.com/office/drawing/2014/main" id="{62AAA7C3-89EC-C7B6-C339-C72EDC882221}"/>
                  </a:ext>
                </a:extLst>
              </p:cNvPr>
              <p:cNvSpPr>
                <a:spLocks/>
              </p:cNvSpPr>
              <p:nvPr/>
            </p:nvSpPr>
            <p:spPr bwMode="auto">
              <a:xfrm>
                <a:off x="648" y="1939"/>
                <a:ext cx="10" cy="72"/>
              </a:xfrm>
              <a:custGeom>
                <a:avLst/>
                <a:gdLst>
                  <a:gd name="T0" fmla="*/ 11 w 11"/>
                  <a:gd name="T1" fmla="*/ 77 h 82"/>
                  <a:gd name="T2" fmla="*/ 9 w 11"/>
                  <a:gd name="T3" fmla="*/ 82 h 82"/>
                  <a:gd name="T4" fmla="*/ 2 w 11"/>
                  <a:gd name="T5" fmla="*/ 42 h 82"/>
                  <a:gd name="T6" fmla="*/ 1 w 11"/>
                  <a:gd name="T7" fmla="*/ 0 h 82"/>
                  <a:gd name="T8" fmla="*/ 3 w 11"/>
                  <a:gd name="T9" fmla="*/ 5 h 82"/>
                  <a:gd name="T10" fmla="*/ 4 w 11"/>
                  <a:gd name="T11" fmla="*/ 38 h 82"/>
                  <a:gd name="T12" fmla="*/ 9 w 11"/>
                  <a:gd name="T13" fmla="*/ 73 h 82"/>
                  <a:gd name="T14" fmla="*/ 11 w 11"/>
                  <a:gd name="T15" fmla="*/ 77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2">
                    <a:moveTo>
                      <a:pt x="11" y="77"/>
                    </a:moveTo>
                    <a:cubicBezTo>
                      <a:pt x="11" y="80"/>
                      <a:pt x="11" y="80"/>
                      <a:pt x="9" y="82"/>
                    </a:cubicBezTo>
                    <a:cubicBezTo>
                      <a:pt x="7" y="69"/>
                      <a:pt x="3" y="56"/>
                      <a:pt x="2" y="42"/>
                    </a:cubicBezTo>
                    <a:cubicBezTo>
                      <a:pt x="1" y="28"/>
                      <a:pt x="0" y="15"/>
                      <a:pt x="1" y="0"/>
                    </a:cubicBezTo>
                    <a:cubicBezTo>
                      <a:pt x="3" y="2"/>
                      <a:pt x="3" y="4"/>
                      <a:pt x="3" y="5"/>
                    </a:cubicBezTo>
                    <a:cubicBezTo>
                      <a:pt x="1" y="16"/>
                      <a:pt x="3" y="27"/>
                      <a:pt x="4" y="38"/>
                    </a:cubicBezTo>
                    <a:cubicBezTo>
                      <a:pt x="4" y="50"/>
                      <a:pt x="6" y="61"/>
                      <a:pt x="9" y="73"/>
                    </a:cubicBezTo>
                    <a:cubicBezTo>
                      <a:pt x="10" y="74"/>
                      <a:pt x="10" y="76"/>
                      <a:pt x="11" y="7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2" name="Freeform 98">
                <a:extLst>
                  <a:ext uri="{FF2B5EF4-FFF2-40B4-BE49-F238E27FC236}">
                    <a16:creationId xmlns:a16="http://schemas.microsoft.com/office/drawing/2014/main" id="{D2FF4A15-967E-5DDC-B8FF-17219508517B}"/>
                  </a:ext>
                </a:extLst>
              </p:cNvPr>
              <p:cNvSpPr>
                <a:spLocks/>
              </p:cNvSpPr>
              <p:nvPr/>
            </p:nvSpPr>
            <p:spPr bwMode="auto">
              <a:xfrm>
                <a:off x="660" y="1917"/>
                <a:ext cx="11" cy="55"/>
              </a:xfrm>
              <a:custGeom>
                <a:avLst/>
                <a:gdLst>
                  <a:gd name="T0" fmla="*/ 13 w 13"/>
                  <a:gd name="T1" fmla="*/ 62 h 62"/>
                  <a:gd name="T2" fmla="*/ 11 w 13"/>
                  <a:gd name="T3" fmla="*/ 60 h 62"/>
                  <a:gd name="T4" fmla="*/ 1 w 13"/>
                  <a:gd name="T5" fmla="*/ 13 h 62"/>
                  <a:gd name="T6" fmla="*/ 0 w 13"/>
                  <a:gd name="T7" fmla="*/ 0 h 62"/>
                  <a:gd name="T8" fmla="*/ 3 w 13"/>
                  <a:gd name="T9" fmla="*/ 13 h 62"/>
                  <a:gd name="T10" fmla="*/ 12 w 13"/>
                  <a:gd name="T11" fmla="*/ 59 h 62"/>
                  <a:gd name="T12" fmla="*/ 13 w 13"/>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3" h="62">
                    <a:moveTo>
                      <a:pt x="13" y="62"/>
                    </a:moveTo>
                    <a:cubicBezTo>
                      <a:pt x="12" y="62"/>
                      <a:pt x="11" y="61"/>
                      <a:pt x="11" y="60"/>
                    </a:cubicBezTo>
                    <a:cubicBezTo>
                      <a:pt x="6" y="44"/>
                      <a:pt x="3" y="29"/>
                      <a:pt x="1" y="13"/>
                    </a:cubicBezTo>
                    <a:cubicBezTo>
                      <a:pt x="1" y="8"/>
                      <a:pt x="0" y="4"/>
                      <a:pt x="0" y="0"/>
                    </a:cubicBezTo>
                    <a:cubicBezTo>
                      <a:pt x="3" y="4"/>
                      <a:pt x="2" y="9"/>
                      <a:pt x="3" y="13"/>
                    </a:cubicBezTo>
                    <a:cubicBezTo>
                      <a:pt x="5" y="29"/>
                      <a:pt x="8" y="44"/>
                      <a:pt x="12" y="59"/>
                    </a:cubicBezTo>
                    <a:cubicBezTo>
                      <a:pt x="13" y="60"/>
                      <a:pt x="13" y="61"/>
                      <a:pt x="13" y="6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3" name="Freeform 99">
                <a:extLst>
                  <a:ext uri="{FF2B5EF4-FFF2-40B4-BE49-F238E27FC236}">
                    <a16:creationId xmlns:a16="http://schemas.microsoft.com/office/drawing/2014/main" id="{ED8FD186-C30E-BC2C-634A-948D319720D0}"/>
                  </a:ext>
                </a:extLst>
              </p:cNvPr>
              <p:cNvSpPr>
                <a:spLocks/>
              </p:cNvSpPr>
              <p:nvPr/>
            </p:nvSpPr>
            <p:spPr bwMode="auto">
              <a:xfrm>
                <a:off x="673" y="1904"/>
                <a:ext cx="6" cy="42"/>
              </a:xfrm>
              <a:custGeom>
                <a:avLst/>
                <a:gdLst>
                  <a:gd name="T0" fmla="*/ 7 w 7"/>
                  <a:gd name="T1" fmla="*/ 47 h 47"/>
                  <a:gd name="T2" fmla="*/ 1 w 7"/>
                  <a:gd name="T3" fmla="*/ 22 h 47"/>
                  <a:gd name="T4" fmla="*/ 3 w 7"/>
                  <a:gd name="T5" fmla="*/ 0 h 47"/>
                  <a:gd name="T6" fmla="*/ 3 w 7"/>
                  <a:gd name="T7" fmla="*/ 4 h 47"/>
                  <a:gd name="T8" fmla="*/ 2 w 7"/>
                  <a:gd name="T9" fmla="*/ 7 h 47"/>
                  <a:gd name="T10" fmla="*/ 6 w 7"/>
                  <a:gd name="T11" fmla="*/ 41 h 47"/>
                  <a:gd name="T12" fmla="*/ 7 w 7"/>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7" h="47">
                    <a:moveTo>
                      <a:pt x="7" y="47"/>
                    </a:moveTo>
                    <a:cubicBezTo>
                      <a:pt x="3" y="39"/>
                      <a:pt x="2" y="30"/>
                      <a:pt x="1" y="22"/>
                    </a:cubicBezTo>
                    <a:cubicBezTo>
                      <a:pt x="0" y="15"/>
                      <a:pt x="0" y="7"/>
                      <a:pt x="3" y="0"/>
                    </a:cubicBezTo>
                    <a:cubicBezTo>
                      <a:pt x="3" y="1"/>
                      <a:pt x="3" y="3"/>
                      <a:pt x="3" y="4"/>
                    </a:cubicBezTo>
                    <a:cubicBezTo>
                      <a:pt x="3" y="5"/>
                      <a:pt x="3" y="6"/>
                      <a:pt x="2" y="7"/>
                    </a:cubicBezTo>
                    <a:cubicBezTo>
                      <a:pt x="2" y="19"/>
                      <a:pt x="3" y="30"/>
                      <a:pt x="6" y="41"/>
                    </a:cubicBezTo>
                    <a:cubicBezTo>
                      <a:pt x="7" y="43"/>
                      <a:pt x="7" y="45"/>
                      <a:pt x="7" y="4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4" name="Freeform 100">
                <a:extLst>
                  <a:ext uri="{FF2B5EF4-FFF2-40B4-BE49-F238E27FC236}">
                    <a16:creationId xmlns:a16="http://schemas.microsoft.com/office/drawing/2014/main" id="{E502D41A-18DE-E592-1ADE-956062D992B9}"/>
                  </a:ext>
                </a:extLst>
              </p:cNvPr>
              <p:cNvSpPr>
                <a:spLocks/>
              </p:cNvSpPr>
              <p:nvPr/>
            </p:nvSpPr>
            <p:spPr bwMode="auto">
              <a:xfrm>
                <a:off x="643" y="2020"/>
                <a:ext cx="17" cy="14"/>
              </a:xfrm>
              <a:custGeom>
                <a:avLst/>
                <a:gdLst>
                  <a:gd name="T0" fmla="*/ 2 w 19"/>
                  <a:gd name="T1" fmla="*/ 0 h 16"/>
                  <a:gd name="T2" fmla="*/ 3 w 19"/>
                  <a:gd name="T3" fmla="*/ 1 h 16"/>
                  <a:gd name="T4" fmla="*/ 5 w 19"/>
                  <a:gd name="T5" fmla="*/ 5 h 16"/>
                  <a:gd name="T6" fmla="*/ 9 w 19"/>
                  <a:gd name="T7" fmla="*/ 2 h 16"/>
                  <a:gd name="T8" fmla="*/ 9 w 19"/>
                  <a:gd name="T9" fmla="*/ 2 h 16"/>
                  <a:gd name="T10" fmla="*/ 6 w 19"/>
                  <a:gd name="T11" fmla="*/ 8 h 16"/>
                  <a:gd name="T12" fmla="*/ 5 w 19"/>
                  <a:gd name="T13" fmla="*/ 12 h 16"/>
                  <a:gd name="T14" fmla="*/ 9 w 19"/>
                  <a:gd name="T15" fmla="*/ 12 h 16"/>
                  <a:gd name="T16" fmla="*/ 19 w 19"/>
                  <a:gd name="T17" fmla="*/ 8 h 16"/>
                  <a:gd name="T18" fmla="*/ 0 w 19"/>
                  <a:gd name="T19" fmla="*/ 16 h 16"/>
                  <a:gd name="T20" fmla="*/ 2 w 19"/>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2" y="0"/>
                    </a:moveTo>
                    <a:cubicBezTo>
                      <a:pt x="2" y="1"/>
                      <a:pt x="3" y="1"/>
                      <a:pt x="3" y="1"/>
                    </a:cubicBezTo>
                    <a:cubicBezTo>
                      <a:pt x="4" y="3"/>
                      <a:pt x="3" y="5"/>
                      <a:pt x="5" y="5"/>
                    </a:cubicBezTo>
                    <a:cubicBezTo>
                      <a:pt x="7" y="6"/>
                      <a:pt x="7" y="3"/>
                      <a:pt x="9" y="2"/>
                    </a:cubicBezTo>
                    <a:cubicBezTo>
                      <a:pt x="9" y="2"/>
                      <a:pt x="9" y="2"/>
                      <a:pt x="9" y="2"/>
                    </a:cubicBezTo>
                    <a:cubicBezTo>
                      <a:pt x="9" y="5"/>
                      <a:pt x="7" y="6"/>
                      <a:pt x="6" y="8"/>
                    </a:cubicBezTo>
                    <a:cubicBezTo>
                      <a:pt x="6" y="10"/>
                      <a:pt x="4" y="11"/>
                      <a:pt x="5" y="12"/>
                    </a:cubicBezTo>
                    <a:cubicBezTo>
                      <a:pt x="6" y="13"/>
                      <a:pt x="7" y="12"/>
                      <a:pt x="9" y="12"/>
                    </a:cubicBezTo>
                    <a:cubicBezTo>
                      <a:pt x="12" y="11"/>
                      <a:pt x="15" y="8"/>
                      <a:pt x="19" y="8"/>
                    </a:cubicBezTo>
                    <a:cubicBezTo>
                      <a:pt x="13" y="13"/>
                      <a:pt x="6" y="12"/>
                      <a:pt x="0" y="16"/>
                    </a:cubicBezTo>
                    <a:cubicBezTo>
                      <a:pt x="5" y="11"/>
                      <a:pt x="2" y="6"/>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5" name="Freeform 101">
                <a:extLst>
                  <a:ext uri="{FF2B5EF4-FFF2-40B4-BE49-F238E27FC236}">
                    <a16:creationId xmlns:a16="http://schemas.microsoft.com/office/drawing/2014/main" id="{CD8EDF82-3202-736B-8A22-DFB5DBE3ABBC}"/>
                  </a:ext>
                </a:extLst>
              </p:cNvPr>
              <p:cNvSpPr>
                <a:spLocks/>
              </p:cNvSpPr>
              <p:nvPr/>
            </p:nvSpPr>
            <p:spPr bwMode="auto">
              <a:xfrm>
                <a:off x="668" y="1962"/>
                <a:ext cx="12" cy="25"/>
              </a:xfrm>
              <a:custGeom>
                <a:avLst/>
                <a:gdLst>
                  <a:gd name="T0" fmla="*/ 0 w 14"/>
                  <a:gd name="T1" fmla="*/ 28 h 28"/>
                  <a:gd name="T2" fmla="*/ 4 w 14"/>
                  <a:gd name="T3" fmla="*/ 11 h 28"/>
                  <a:gd name="T4" fmla="*/ 4 w 14"/>
                  <a:gd name="T5" fmla="*/ 11 h 28"/>
                  <a:gd name="T6" fmla="*/ 6 w 14"/>
                  <a:gd name="T7" fmla="*/ 10 h 28"/>
                  <a:gd name="T8" fmla="*/ 11 w 14"/>
                  <a:gd name="T9" fmla="*/ 0 h 28"/>
                  <a:gd name="T10" fmla="*/ 14 w 14"/>
                  <a:gd name="T11" fmla="*/ 4 h 28"/>
                  <a:gd name="T12" fmla="*/ 6 w 14"/>
                  <a:gd name="T13" fmla="*/ 16 h 28"/>
                  <a:gd name="T14" fmla="*/ 0 w 1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8">
                    <a:moveTo>
                      <a:pt x="0" y="28"/>
                    </a:moveTo>
                    <a:cubicBezTo>
                      <a:pt x="0" y="22"/>
                      <a:pt x="5" y="17"/>
                      <a:pt x="4" y="11"/>
                    </a:cubicBezTo>
                    <a:cubicBezTo>
                      <a:pt x="4" y="11"/>
                      <a:pt x="4" y="11"/>
                      <a:pt x="4" y="11"/>
                    </a:cubicBezTo>
                    <a:cubicBezTo>
                      <a:pt x="5" y="11"/>
                      <a:pt x="5" y="13"/>
                      <a:pt x="6" y="10"/>
                    </a:cubicBezTo>
                    <a:cubicBezTo>
                      <a:pt x="7" y="7"/>
                      <a:pt x="9" y="4"/>
                      <a:pt x="11" y="0"/>
                    </a:cubicBezTo>
                    <a:cubicBezTo>
                      <a:pt x="12" y="2"/>
                      <a:pt x="10" y="5"/>
                      <a:pt x="14" y="4"/>
                    </a:cubicBezTo>
                    <a:cubicBezTo>
                      <a:pt x="8" y="7"/>
                      <a:pt x="8" y="12"/>
                      <a:pt x="6" y="16"/>
                    </a:cubicBezTo>
                    <a:cubicBezTo>
                      <a:pt x="4" y="20"/>
                      <a:pt x="3" y="25"/>
                      <a:pt x="0" y="2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6" name="Freeform 102">
                <a:extLst>
                  <a:ext uri="{FF2B5EF4-FFF2-40B4-BE49-F238E27FC236}">
                    <a16:creationId xmlns:a16="http://schemas.microsoft.com/office/drawing/2014/main" id="{534AD7B7-B124-BF58-09E0-0B1AA5E2B5B4}"/>
                  </a:ext>
                </a:extLst>
              </p:cNvPr>
              <p:cNvSpPr>
                <a:spLocks/>
              </p:cNvSpPr>
              <p:nvPr/>
            </p:nvSpPr>
            <p:spPr bwMode="auto">
              <a:xfrm>
                <a:off x="685" y="1888"/>
                <a:ext cx="6" cy="28"/>
              </a:xfrm>
              <a:custGeom>
                <a:avLst/>
                <a:gdLst>
                  <a:gd name="T0" fmla="*/ 4 w 7"/>
                  <a:gd name="T1" fmla="*/ 0 h 31"/>
                  <a:gd name="T2" fmla="*/ 3 w 7"/>
                  <a:gd name="T3" fmla="*/ 16 h 31"/>
                  <a:gd name="T4" fmla="*/ 7 w 7"/>
                  <a:gd name="T5" fmla="*/ 31 h 31"/>
                  <a:gd name="T6" fmla="*/ 4 w 7"/>
                  <a:gd name="T7" fmla="*/ 0 h 31"/>
                </a:gdLst>
                <a:ahLst/>
                <a:cxnLst>
                  <a:cxn ang="0">
                    <a:pos x="T0" y="T1"/>
                  </a:cxn>
                  <a:cxn ang="0">
                    <a:pos x="T2" y="T3"/>
                  </a:cxn>
                  <a:cxn ang="0">
                    <a:pos x="T4" y="T5"/>
                  </a:cxn>
                  <a:cxn ang="0">
                    <a:pos x="T6" y="T7"/>
                  </a:cxn>
                </a:cxnLst>
                <a:rect l="0" t="0" r="r" b="b"/>
                <a:pathLst>
                  <a:path w="7" h="31">
                    <a:moveTo>
                      <a:pt x="4" y="0"/>
                    </a:moveTo>
                    <a:cubicBezTo>
                      <a:pt x="5" y="5"/>
                      <a:pt x="2" y="10"/>
                      <a:pt x="3" y="16"/>
                    </a:cubicBezTo>
                    <a:cubicBezTo>
                      <a:pt x="5" y="20"/>
                      <a:pt x="6" y="25"/>
                      <a:pt x="7" y="31"/>
                    </a:cubicBezTo>
                    <a:cubicBezTo>
                      <a:pt x="2" y="25"/>
                      <a:pt x="0" y="8"/>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7" name="Freeform 103">
                <a:extLst>
                  <a:ext uri="{FF2B5EF4-FFF2-40B4-BE49-F238E27FC236}">
                    <a16:creationId xmlns:a16="http://schemas.microsoft.com/office/drawing/2014/main" id="{78BA7E03-9F7D-1436-EFEA-C73C5F24B332}"/>
                  </a:ext>
                </a:extLst>
              </p:cNvPr>
              <p:cNvSpPr>
                <a:spLocks/>
              </p:cNvSpPr>
              <p:nvPr/>
            </p:nvSpPr>
            <p:spPr bwMode="auto">
              <a:xfrm>
                <a:off x="639" y="1994"/>
                <a:ext cx="6" cy="26"/>
              </a:xfrm>
              <a:custGeom>
                <a:avLst/>
                <a:gdLst>
                  <a:gd name="T0" fmla="*/ 6 w 6"/>
                  <a:gd name="T1" fmla="*/ 30 h 30"/>
                  <a:gd name="T2" fmla="*/ 1 w 6"/>
                  <a:gd name="T3" fmla="*/ 10 h 30"/>
                  <a:gd name="T4" fmla="*/ 0 w 6"/>
                  <a:gd name="T5" fmla="*/ 0 h 30"/>
                  <a:gd name="T6" fmla="*/ 0 w 6"/>
                  <a:gd name="T7" fmla="*/ 0 h 30"/>
                  <a:gd name="T8" fmla="*/ 5 w 6"/>
                  <a:gd name="T9" fmla="*/ 22 h 30"/>
                  <a:gd name="T10" fmla="*/ 6 w 6"/>
                  <a:gd name="T11" fmla="*/ 30 h 30"/>
                  <a:gd name="T12" fmla="*/ 6 w 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6" h="30">
                    <a:moveTo>
                      <a:pt x="6" y="30"/>
                    </a:moveTo>
                    <a:cubicBezTo>
                      <a:pt x="3" y="24"/>
                      <a:pt x="3" y="17"/>
                      <a:pt x="1" y="10"/>
                    </a:cubicBezTo>
                    <a:cubicBezTo>
                      <a:pt x="0" y="6"/>
                      <a:pt x="0" y="3"/>
                      <a:pt x="0" y="0"/>
                    </a:cubicBezTo>
                    <a:cubicBezTo>
                      <a:pt x="0" y="0"/>
                      <a:pt x="0" y="0"/>
                      <a:pt x="0" y="0"/>
                    </a:cubicBezTo>
                    <a:cubicBezTo>
                      <a:pt x="3" y="7"/>
                      <a:pt x="3" y="14"/>
                      <a:pt x="5" y="22"/>
                    </a:cubicBezTo>
                    <a:cubicBezTo>
                      <a:pt x="6" y="24"/>
                      <a:pt x="6" y="27"/>
                      <a:pt x="6" y="30"/>
                    </a:cubicBezTo>
                    <a:cubicBezTo>
                      <a:pt x="6" y="30"/>
                      <a:pt x="6" y="30"/>
                      <a:pt x="6" y="3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8" name="Freeform 104">
                <a:extLst>
                  <a:ext uri="{FF2B5EF4-FFF2-40B4-BE49-F238E27FC236}">
                    <a16:creationId xmlns:a16="http://schemas.microsoft.com/office/drawing/2014/main" id="{A891EA4C-5935-F66B-CF46-4D5A00AA4E2E}"/>
                  </a:ext>
                </a:extLst>
              </p:cNvPr>
              <p:cNvSpPr>
                <a:spLocks/>
              </p:cNvSpPr>
              <p:nvPr/>
            </p:nvSpPr>
            <p:spPr bwMode="auto">
              <a:xfrm>
                <a:off x="711" y="1916"/>
                <a:ext cx="10" cy="5"/>
              </a:xfrm>
              <a:custGeom>
                <a:avLst/>
                <a:gdLst>
                  <a:gd name="T0" fmla="*/ 11 w 11"/>
                  <a:gd name="T1" fmla="*/ 0 h 6"/>
                  <a:gd name="T2" fmla="*/ 0 w 11"/>
                  <a:gd name="T3" fmla="*/ 6 h 6"/>
                  <a:gd name="T4" fmla="*/ 11 w 11"/>
                  <a:gd name="T5" fmla="*/ 0 h 6"/>
                </a:gdLst>
                <a:ahLst/>
                <a:cxnLst>
                  <a:cxn ang="0">
                    <a:pos x="T0" y="T1"/>
                  </a:cxn>
                  <a:cxn ang="0">
                    <a:pos x="T2" y="T3"/>
                  </a:cxn>
                  <a:cxn ang="0">
                    <a:pos x="T4" y="T5"/>
                  </a:cxn>
                </a:cxnLst>
                <a:rect l="0" t="0" r="r" b="b"/>
                <a:pathLst>
                  <a:path w="11" h="6">
                    <a:moveTo>
                      <a:pt x="11" y="0"/>
                    </a:moveTo>
                    <a:cubicBezTo>
                      <a:pt x="8" y="3"/>
                      <a:pt x="4" y="5"/>
                      <a:pt x="0" y="6"/>
                    </a:cubicBezTo>
                    <a:cubicBezTo>
                      <a:pt x="3" y="3"/>
                      <a:pt x="7" y="2"/>
                      <a:pt x="1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9" name="Freeform 105">
                <a:extLst>
                  <a:ext uri="{FF2B5EF4-FFF2-40B4-BE49-F238E27FC236}">
                    <a16:creationId xmlns:a16="http://schemas.microsoft.com/office/drawing/2014/main" id="{4F7BEDBB-01F5-8AC8-DEC5-64A0C42D3F70}"/>
                  </a:ext>
                </a:extLst>
              </p:cNvPr>
              <p:cNvSpPr>
                <a:spLocks/>
              </p:cNvSpPr>
              <p:nvPr/>
            </p:nvSpPr>
            <p:spPr bwMode="auto">
              <a:xfrm>
                <a:off x="706" y="1940"/>
                <a:ext cx="7" cy="8"/>
              </a:xfrm>
              <a:custGeom>
                <a:avLst/>
                <a:gdLst>
                  <a:gd name="T0" fmla="*/ 0 w 8"/>
                  <a:gd name="T1" fmla="*/ 9 h 9"/>
                  <a:gd name="T2" fmla="*/ 8 w 8"/>
                  <a:gd name="T3" fmla="*/ 0 h 9"/>
                  <a:gd name="T4" fmla="*/ 0 w 8"/>
                  <a:gd name="T5" fmla="*/ 9 h 9"/>
                </a:gdLst>
                <a:ahLst/>
                <a:cxnLst>
                  <a:cxn ang="0">
                    <a:pos x="T0" y="T1"/>
                  </a:cxn>
                  <a:cxn ang="0">
                    <a:pos x="T2" y="T3"/>
                  </a:cxn>
                  <a:cxn ang="0">
                    <a:pos x="T4" y="T5"/>
                  </a:cxn>
                </a:cxnLst>
                <a:rect l="0" t="0" r="r" b="b"/>
                <a:pathLst>
                  <a:path w="8" h="9">
                    <a:moveTo>
                      <a:pt x="0" y="9"/>
                    </a:moveTo>
                    <a:cubicBezTo>
                      <a:pt x="1" y="5"/>
                      <a:pt x="4" y="2"/>
                      <a:pt x="8" y="0"/>
                    </a:cubicBezTo>
                    <a:cubicBezTo>
                      <a:pt x="6"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0" name="Freeform 106">
                <a:extLst>
                  <a:ext uri="{FF2B5EF4-FFF2-40B4-BE49-F238E27FC236}">
                    <a16:creationId xmlns:a16="http://schemas.microsoft.com/office/drawing/2014/main" id="{12BC8503-9B80-1C7F-7CF1-689BB1A0E417}"/>
                  </a:ext>
                </a:extLst>
              </p:cNvPr>
              <p:cNvSpPr>
                <a:spLocks/>
              </p:cNvSpPr>
              <p:nvPr/>
            </p:nvSpPr>
            <p:spPr bwMode="auto">
              <a:xfrm>
                <a:off x="682" y="1960"/>
                <a:ext cx="9" cy="4"/>
              </a:xfrm>
              <a:custGeom>
                <a:avLst/>
                <a:gdLst>
                  <a:gd name="T0" fmla="*/ 0 w 10"/>
                  <a:gd name="T1" fmla="*/ 5 h 5"/>
                  <a:gd name="T2" fmla="*/ 10 w 10"/>
                  <a:gd name="T3" fmla="*/ 0 h 5"/>
                  <a:gd name="T4" fmla="*/ 0 w 10"/>
                  <a:gd name="T5" fmla="*/ 5 h 5"/>
                </a:gdLst>
                <a:ahLst/>
                <a:cxnLst>
                  <a:cxn ang="0">
                    <a:pos x="T0" y="T1"/>
                  </a:cxn>
                  <a:cxn ang="0">
                    <a:pos x="T2" y="T3"/>
                  </a:cxn>
                  <a:cxn ang="0">
                    <a:pos x="T4" y="T5"/>
                  </a:cxn>
                </a:cxnLst>
                <a:rect l="0" t="0" r="r" b="b"/>
                <a:pathLst>
                  <a:path w="10" h="5">
                    <a:moveTo>
                      <a:pt x="0" y="5"/>
                    </a:moveTo>
                    <a:cubicBezTo>
                      <a:pt x="3" y="3"/>
                      <a:pt x="6" y="1"/>
                      <a:pt x="10" y="0"/>
                    </a:cubicBezTo>
                    <a:cubicBezTo>
                      <a:pt x="7" y="3"/>
                      <a:pt x="4"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1" name="Freeform 107">
                <a:extLst>
                  <a:ext uri="{FF2B5EF4-FFF2-40B4-BE49-F238E27FC236}">
                    <a16:creationId xmlns:a16="http://schemas.microsoft.com/office/drawing/2014/main" id="{4DA55205-76EB-B84E-DF96-89591F12C4CB}"/>
                  </a:ext>
                </a:extLst>
              </p:cNvPr>
              <p:cNvSpPr>
                <a:spLocks/>
              </p:cNvSpPr>
              <p:nvPr/>
            </p:nvSpPr>
            <p:spPr bwMode="auto">
              <a:xfrm>
                <a:off x="637" y="1981"/>
                <a:ext cx="2" cy="13"/>
              </a:xfrm>
              <a:custGeom>
                <a:avLst/>
                <a:gdLst>
                  <a:gd name="T0" fmla="*/ 3 w 3"/>
                  <a:gd name="T1" fmla="*/ 14 h 14"/>
                  <a:gd name="T2" fmla="*/ 1 w 3"/>
                  <a:gd name="T3" fmla="*/ 0 h 14"/>
                  <a:gd name="T4" fmla="*/ 3 w 3"/>
                  <a:gd name="T5" fmla="*/ 14 h 14"/>
                  <a:gd name="T6" fmla="*/ 3 w 3"/>
                  <a:gd name="T7" fmla="*/ 14 h 14"/>
                </a:gdLst>
                <a:ahLst/>
                <a:cxnLst>
                  <a:cxn ang="0">
                    <a:pos x="T0" y="T1"/>
                  </a:cxn>
                  <a:cxn ang="0">
                    <a:pos x="T2" y="T3"/>
                  </a:cxn>
                  <a:cxn ang="0">
                    <a:pos x="T4" y="T5"/>
                  </a:cxn>
                  <a:cxn ang="0">
                    <a:pos x="T6" y="T7"/>
                  </a:cxn>
                </a:cxnLst>
                <a:rect l="0" t="0" r="r" b="b"/>
                <a:pathLst>
                  <a:path w="3" h="14">
                    <a:moveTo>
                      <a:pt x="3" y="14"/>
                    </a:moveTo>
                    <a:cubicBezTo>
                      <a:pt x="1" y="9"/>
                      <a:pt x="0" y="5"/>
                      <a:pt x="1" y="0"/>
                    </a:cubicBezTo>
                    <a:cubicBezTo>
                      <a:pt x="3" y="4"/>
                      <a:pt x="3" y="9"/>
                      <a:pt x="3" y="14"/>
                    </a:cubicBezTo>
                    <a:cubicBezTo>
                      <a:pt x="3" y="14"/>
                      <a:pt x="3" y="14"/>
                      <a:pt x="3" y="1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2" name="Freeform 108">
                <a:extLst>
                  <a:ext uri="{FF2B5EF4-FFF2-40B4-BE49-F238E27FC236}">
                    <a16:creationId xmlns:a16="http://schemas.microsoft.com/office/drawing/2014/main" id="{E23E495F-5D2C-4FA9-07D1-2DDC8AB187F9}"/>
                  </a:ext>
                </a:extLst>
              </p:cNvPr>
              <p:cNvSpPr>
                <a:spLocks/>
              </p:cNvSpPr>
              <p:nvPr/>
            </p:nvSpPr>
            <p:spPr bwMode="auto">
              <a:xfrm>
                <a:off x="651" y="2013"/>
                <a:ext cx="4" cy="9"/>
              </a:xfrm>
              <a:custGeom>
                <a:avLst/>
                <a:gdLst>
                  <a:gd name="T0" fmla="*/ 0 w 5"/>
                  <a:gd name="T1" fmla="*/ 10 h 10"/>
                  <a:gd name="T2" fmla="*/ 5 w 5"/>
                  <a:gd name="T3" fmla="*/ 0 h 10"/>
                  <a:gd name="T4" fmla="*/ 0 w 5"/>
                  <a:gd name="T5" fmla="*/ 10 h 10"/>
                  <a:gd name="T6" fmla="*/ 0 w 5"/>
                  <a:gd name="T7" fmla="*/ 10 h 10"/>
                </a:gdLst>
                <a:ahLst/>
                <a:cxnLst>
                  <a:cxn ang="0">
                    <a:pos x="T0" y="T1"/>
                  </a:cxn>
                  <a:cxn ang="0">
                    <a:pos x="T2" y="T3"/>
                  </a:cxn>
                  <a:cxn ang="0">
                    <a:pos x="T4" y="T5"/>
                  </a:cxn>
                  <a:cxn ang="0">
                    <a:pos x="T6" y="T7"/>
                  </a:cxn>
                </a:cxnLst>
                <a:rect l="0" t="0" r="r" b="b"/>
                <a:pathLst>
                  <a:path w="5" h="10">
                    <a:moveTo>
                      <a:pt x="0" y="10"/>
                    </a:moveTo>
                    <a:cubicBezTo>
                      <a:pt x="1" y="6"/>
                      <a:pt x="3" y="3"/>
                      <a:pt x="5" y="0"/>
                    </a:cubicBezTo>
                    <a:cubicBezTo>
                      <a:pt x="4" y="4"/>
                      <a:pt x="3" y="8"/>
                      <a:pt x="0" y="10"/>
                    </a:cubicBezTo>
                    <a:cubicBezTo>
                      <a:pt x="0" y="10"/>
                      <a:pt x="0" y="10"/>
                      <a:pt x="0"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3" name="Freeform 109">
                <a:extLst>
                  <a:ext uri="{FF2B5EF4-FFF2-40B4-BE49-F238E27FC236}">
                    <a16:creationId xmlns:a16="http://schemas.microsoft.com/office/drawing/2014/main" id="{69D3EEB9-31CC-010A-98BC-9A3F5F668875}"/>
                  </a:ext>
                </a:extLst>
              </p:cNvPr>
              <p:cNvSpPr>
                <a:spLocks/>
              </p:cNvSpPr>
              <p:nvPr/>
            </p:nvSpPr>
            <p:spPr bwMode="auto">
              <a:xfrm>
                <a:off x="666" y="1998"/>
                <a:ext cx="9" cy="5"/>
              </a:xfrm>
              <a:custGeom>
                <a:avLst/>
                <a:gdLst>
                  <a:gd name="T0" fmla="*/ 10 w 10"/>
                  <a:gd name="T1" fmla="*/ 0 h 6"/>
                  <a:gd name="T2" fmla="*/ 0 w 10"/>
                  <a:gd name="T3" fmla="*/ 6 h 6"/>
                  <a:gd name="T4" fmla="*/ 0 w 10"/>
                  <a:gd name="T5" fmla="*/ 6 h 6"/>
                  <a:gd name="T6" fmla="*/ 10 w 10"/>
                  <a:gd name="T7" fmla="*/ 0 h 6"/>
                </a:gdLst>
                <a:ahLst/>
                <a:cxnLst>
                  <a:cxn ang="0">
                    <a:pos x="T0" y="T1"/>
                  </a:cxn>
                  <a:cxn ang="0">
                    <a:pos x="T2" y="T3"/>
                  </a:cxn>
                  <a:cxn ang="0">
                    <a:pos x="T4" y="T5"/>
                  </a:cxn>
                  <a:cxn ang="0">
                    <a:pos x="T6" y="T7"/>
                  </a:cxn>
                </a:cxnLst>
                <a:rect l="0" t="0" r="r" b="b"/>
                <a:pathLst>
                  <a:path w="10" h="6">
                    <a:moveTo>
                      <a:pt x="10" y="0"/>
                    </a:moveTo>
                    <a:cubicBezTo>
                      <a:pt x="7" y="3"/>
                      <a:pt x="4" y="6"/>
                      <a:pt x="0" y="6"/>
                    </a:cubicBezTo>
                    <a:cubicBezTo>
                      <a:pt x="0" y="6"/>
                      <a:pt x="0" y="6"/>
                      <a:pt x="0" y="6"/>
                    </a:cubicBezTo>
                    <a:cubicBezTo>
                      <a:pt x="3" y="3"/>
                      <a:pt x="6" y="1"/>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4" name="Freeform 110">
                <a:extLst>
                  <a:ext uri="{FF2B5EF4-FFF2-40B4-BE49-F238E27FC236}">
                    <a16:creationId xmlns:a16="http://schemas.microsoft.com/office/drawing/2014/main" id="{A78D75FC-762F-F7DC-F887-B5D9E9C5C5E4}"/>
                  </a:ext>
                </a:extLst>
              </p:cNvPr>
              <p:cNvSpPr>
                <a:spLocks/>
              </p:cNvSpPr>
              <p:nvPr/>
            </p:nvSpPr>
            <p:spPr bwMode="auto">
              <a:xfrm>
                <a:off x="663" y="2021"/>
                <a:ext cx="8" cy="5"/>
              </a:xfrm>
              <a:custGeom>
                <a:avLst/>
                <a:gdLst>
                  <a:gd name="T0" fmla="*/ 0 w 10"/>
                  <a:gd name="T1" fmla="*/ 6 h 6"/>
                  <a:gd name="T2" fmla="*/ 10 w 10"/>
                  <a:gd name="T3" fmla="*/ 0 h 6"/>
                  <a:gd name="T4" fmla="*/ 10 w 10"/>
                  <a:gd name="T5" fmla="*/ 0 h 6"/>
                  <a:gd name="T6" fmla="*/ 0 w 10"/>
                  <a:gd name="T7" fmla="*/ 6 h 6"/>
                </a:gdLst>
                <a:ahLst/>
                <a:cxnLst>
                  <a:cxn ang="0">
                    <a:pos x="T0" y="T1"/>
                  </a:cxn>
                  <a:cxn ang="0">
                    <a:pos x="T2" y="T3"/>
                  </a:cxn>
                  <a:cxn ang="0">
                    <a:pos x="T4" y="T5"/>
                  </a:cxn>
                  <a:cxn ang="0">
                    <a:pos x="T6" y="T7"/>
                  </a:cxn>
                </a:cxnLst>
                <a:rect l="0" t="0" r="r" b="b"/>
                <a:pathLst>
                  <a:path w="10" h="6">
                    <a:moveTo>
                      <a:pt x="0" y="6"/>
                    </a:moveTo>
                    <a:cubicBezTo>
                      <a:pt x="2" y="2"/>
                      <a:pt x="6" y="1"/>
                      <a:pt x="10" y="0"/>
                    </a:cubicBezTo>
                    <a:cubicBezTo>
                      <a:pt x="10" y="0"/>
                      <a:pt x="10" y="0"/>
                      <a:pt x="10" y="0"/>
                    </a:cubicBezTo>
                    <a:cubicBezTo>
                      <a:pt x="7" y="4"/>
                      <a:pt x="4" y="5"/>
                      <a:pt x="0"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5" name="Freeform 111">
                <a:extLst>
                  <a:ext uri="{FF2B5EF4-FFF2-40B4-BE49-F238E27FC236}">
                    <a16:creationId xmlns:a16="http://schemas.microsoft.com/office/drawing/2014/main" id="{EE38921A-B1B7-1912-56CF-3EA2D12CD618}"/>
                  </a:ext>
                </a:extLst>
              </p:cNvPr>
              <p:cNvSpPr>
                <a:spLocks/>
              </p:cNvSpPr>
              <p:nvPr/>
            </p:nvSpPr>
            <p:spPr bwMode="auto">
              <a:xfrm>
                <a:off x="664" y="1987"/>
                <a:ext cx="4" cy="8"/>
              </a:xfrm>
              <a:custGeom>
                <a:avLst/>
                <a:gdLst>
                  <a:gd name="T0" fmla="*/ 4 w 4"/>
                  <a:gd name="T1" fmla="*/ 0 h 10"/>
                  <a:gd name="T2" fmla="*/ 0 w 4"/>
                  <a:gd name="T3" fmla="*/ 10 h 10"/>
                  <a:gd name="T4" fmla="*/ 4 w 4"/>
                  <a:gd name="T5" fmla="*/ 0 h 10"/>
                  <a:gd name="T6" fmla="*/ 4 w 4"/>
                  <a:gd name="T7" fmla="*/ 0 h 10"/>
                </a:gdLst>
                <a:ahLst/>
                <a:cxnLst>
                  <a:cxn ang="0">
                    <a:pos x="T0" y="T1"/>
                  </a:cxn>
                  <a:cxn ang="0">
                    <a:pos x="T2" y="T3"/>
                  </a:cxn>
                  <a:cxn ang="0">
                    <a:pos x="T4" y="T5"/>
                  </a:cxn>
                  <a:cxn ang="0">
                    <a:pos x="T6" y="T7"/>
                  </a:cxn>
                </a:cxnLst>
                <a:rect l="0" t="0" r="r" b="b"/>
                <a:pathLst>
                  <a:path w="4" h="10">
                    <a:moveTo>
                      <a:pt x="4" y="0"/>
                    </a:moveTo>
                    <a:cubicBezTo>
                      <a:pt x="3" y="4"/>
                      <a:pt x="2" y="7"/>
                      <a:pt x="0" y="10"/>
                    </a:cubicBezTo>
                    <a:cubicBezTo>
                      <a:pt x="0" y="6"/>
                      <a:pt x="1" y="3"/>
                      <a:pt x="4" y="0"/>
                    </a:cubicBezTo>
                    <a:cubicBezTo>
                      <a:pt x="4" y="0"/>
                      <a:pt x="4"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6" name="Freeform 112">
                <a:extLst>
                  <a:ext uri="{FF2B5EF4-FFF2-40B4-BE49-F238E27FC236}">
                    <a16:creationId xmlns:a16="http://schemas.microsoft.com/office/drawing/2014/main" id="{3D7AB45C-3E11-50E5-ABD9-7C7F910609F7}"/>
                  </a:ext>
                </a:extLst>
              </p:cNvPr>
              <p:cNvSpPr>
                <a:spLocks/>
              </p:cNvSpPr>
              <p:nvPr/>
            </p:nvSpPr>
            <p:spPr bwMode="auto">
              <a:xfrm>
                <a:off x="688" y="1984"/>
                <a:ext cx="6" cy="4"/>
              </a:xfrm>
              <a:custGeom>
                <a:avLst/>
                <a:gdLst>
                  <a:gd name="T0" fmla="*/ 6 w 6"/>
                  <a:gd name="T1" fmla="*/ 0 h 5"/>
                  <a:gd name="T2" fmla="*/ 0 w 6"/>
                  <a:gd name="T3" fmla="*/ 5 h 5"/>
                  <a:gd name="T4" fmla="*/ 6 w 6"/>
                  <a:gd name="T5" fmla="*/ 0 h 5"/>
                </a:gdLst>
                <a:ahLst/>
                <a:cxnLst>
                  <a:cxn ang="0">
                    <a:pos x="T0" y="T1"/>
                  </a:cxn>
                  <a:cxn ang="0">
                    <a:pos x="T2" y="T3"/>
                  </a:cxn>
                  <a:cxn ang="0">
                    <a:pos x="T4" y="T5"/>
                  </a:cxn>
                </a:cxnLst>
                <a:rect l="0" t="0" r="r" b="b"/>
                <a:pathLst>
                  <a:path w="6" h="5">
                    <a:moveTo>
                      <a:pt x="6" y="0"/>
                    </a:moveTo>
                    <a:cubicBezTo>
                      <a:pt x="5" y="2"/>
                      <a:pt x="3" y="4"/>
                      <a:pt x="0" y="5"/>
                    </a:cubicBezTo>
                    <a:cubicBezTo>
                      <a:pt x="1" y="3"/>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7" name="Freeform 113">
                <a:extLst>
                  <a:ext uri="{FF2B5EF4-FFF2-40B4-BE49-F238E27FC236}">
                    <a16:creationId xmlns:a16="http://schemas.microsoft.com/office/drawing/2014/main" id="{CEFE2B20-F22B-8927-06F8-CEB72D456F6E}"/>
                  </a:ext>
                </a:extLst>
              </p:cNvPr>
              <p:cNvSpPr>
                <a:spLocks/>
              </p:cNvSpPr>
              <p:nvPr/>
            </p:nvSpPr>
            <p:spPr bwMode="auto">
              <a:xfrm>
                <a:off x="710" y="1867"/>
                <a:ext cx="3" cy="8"/>
              </a:xfrm>
              <a:custGeom>
                <a:avLst/>
                <a:gdLst>
                  <a:gd name="T0" fmla="*/ 0 w 3"/>
                  <a:gd name="T1" fmla="*/ 9 h 9"/>
                  <a:gd name="T2" fmla="*/ 3 w 3"/>
                  <a:gd name="T3" fmla="*/ 0 h 9"/>
                  <a:gd name="T4" fmla="*/ 0 w 3"/>
                  <a:gd name="T5" fmla="*/ 9 h 9"/>
                </a:gdLst>
                <a:ahLst/>
                <a:cxnLst>
                  <a:cxn ang="0">
                    <a:pos x="T0" y="T1"/>
                  </a:cxn>
                  <a:cxn ang="0">
                    <a:pos x="T2" y="T3"/>
                  </a:cxn>
                  <a:cxn ang="0">
                    <a:pos x="T4" y="T5"/>
                  </a:cxn>
                </a:cxnLst>
                <a:rect l="0" t="0" r="r" b="b"/>
                <a:pathLst>
                  <a:path w="3" h="9">
                    <a:moveTo>
                      <a:pt x="0" y="9"/>
                    </a:moveTo>
                    <a:cubicBezTo>
                      <a:pt x="0" y="6"/>
                      <a:pt x="0" y="3"/>
                      <a:pt x="3" y="0"/>
                    </a:cubicBezTo>
                    <a:cubicBezTo>
                      <a:pt x="3" y="4"/>
                      <a:pt x="2"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8" name="Freeform 114">
                <a:extLst>
                  <a:ext uri="{FF2B5EF4-FFF2-40B4-BE49-F238E27FC236}">
                    <a16:creationId xmlns:a16="http://schemas.microsoft.com/office/drawing/2014/main" id="{5C7165D1-34A4-A002-2C85-EBCE32115F6F}"/>
                  </a:ext>
                </a:extLst>
              </p:cNvPr>
              <p:cNvSpPr>
                <a:spLocks/>
              </p:cNvSpPr>
              <p:nvPr/>
            </p:nvSpPr>
            <p:spPr bwMode="auto">
              <a:xfrm>
                <a:off x="703" y="1923"/>
                <a:ext cx="6" cy="3"/>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1"/>
                      <a:pt x="5" y="0"/>
                      <a:pt x="7" y="0"/>
                    </a:cubicBezTo>
                    <a:cubicBezTo>
                      <a:pt x="5" y="2"/>
                      <a:pt x="4"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9" name="Freeform 115">
                <a:extLst>
                  <a:ext uri="{FF2B5EF4-FFF2-40B4-BE49-F238E27FC236}">
                    <a16:creationId xmlns:a16="http://schemas.microsoft.com/office/drawing/2014/main" id="{B83099EF-E607-A0F4-1F84-95599106ADAA}"/>
                  </a:ext>
                </a:extLst>
              </p:cNvPr>
              <p:cNvSpPr>
                <a:spLocks/>
              </p:cNvSpPr>
              <p:nvPr/>
            </p:nvSpPr>
            <p:spPr bwMode="auto">
              <a:xfrm>
                <a:off x="658" y="2003"/>
                <a:ext cx="5" cy="4"/>
              </a:xfrm>
              <a:custGeom>
                <a:avLst/>
                <a:gdLst>
                  <a:gd name="T0" fmla="*/ 0 w 6"/>
                  <a:gd name="T1" fmla="*/ 5 h 5"/>
                  <a:gd name="T2" fmla="*/ 6 w 6"/>
                  <a:gd name="T3" fmla="*/ 2 h 5"/>
                  <a:gd name="T4" fmla="*/ 0 w 6"/>
                  <a:gd name="T5" fmla="*/ 5 h 5"/>
                  <a:gd name="T6" fmla="*/ 0 w 6"/>
                  <a:gd name="T7" fmla="*/ 5 h 5"/>
                </a:gdLst>
                <a:ahLst/>
                <a:cxnLst>
                  <a:cxn ang="0">
                    <a:pos x="T0" y="T1"/>
                  </a:cxn>
                  <a:cxn ang="0">
                    <a:pos x="T2" y="T3"/>
                  </a:cxn>
                  <a:cxn ang="0">
                    <a:pos x="T4" y="T5"/>
                  </a:cxn>
                  <a:cxn ang="0">
                    <a:pos x="T6" y="T7"/>
                  </a:cxn>
                </a:cxnLst>
                <a:rect l="0" t="0" r="r" b="b"/>
                <a:pathLst>
                  <a:path w="6" h="5">
                    <a:moveTo>
                      <a:pt x="0" y="5"/>
                    </a:moveTo>
                    <a:cubicBezTo>
                      <a:pt x="1" y="0"/>
                      <a:pt x="4" y="3"/>
                      <a:pt x="6" y="2"/>
                    </a:cubicBezTo>
                    <a:cubicBezTo>
                      <a:pt x="5" y="5"/>
                      <a:pt x="2" y="5"/>
                      <a:pt x="0" y="5"/>
                    </a:cubicBezTo>
                    <a:cubicBezTo>
                      <a:pt x="0" y="5"/>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0" name="Freeform 116">
                <a:extLst>
                  <a:ext uri="{FF2B5EF4-FFF2-40B4-BE49-F238E27FC236}">
                    <a16:creationId xmlns:a16="http://schemas.microsoft.com/office/drawing/2014/main" id="{7FAA578E-A6A8-F2FA-6E7F-BDCF5891A5C7}"/>
                  </a:ext>
                </a:extLst>
              </p:cNvPr>
              <p:cNvSpPr>
                <a:spLocks/>
              </p:cNvSpPr>
              <p:nvPr/>
            </p:nvSpPr>
            <p:spPr bwMode="auto">
              <a:xfrm>
                <a:off x="660" y="1997"/>
                <a:ext cx="3" cy="6"/>
              </a:xfrm>
              <a:custGeom>
                <a:avLst/>
                <a:gdLst>
                  <a:gd name="T0" fmla="*/ 3 w 4"/>
                  <a:gd name="T1" fmla="*/ 0 h 7"/>
                  <a:gd name="T2" fmla="*/ 1 w 4"/>
                  <a:gd name="T3" fmla="*/ 7 h 7"/>
                  <a:gd name="T4" fmla="*/ 3 w 4"/>
                  <a:gd name="T5" fmla="*/ 0 h 7"/>
                </a:gdLst>
                <a:ahLst/>
                <a:cxnLst>
                  <a:cxn ang="0">
                    <a:pos x="T0" y="T1"/>
                  </a:cxn>
                  <a:cxn ang="0">
                    <a:pos x="T2" y="T3"/>
                  </a:cxn>
                  <a:cxn ang="0">
                    <a:pos x="T4" y="T5"/>
                  </a:cxn>
                </a:cxnLst>
                <a:rect l="0" t="0" r="r" b="b"/>
                <a:pathLst>
                  <a:path w="4" h="7">
                    <a:moveTo>
                      <a:pt x="3" y="0"/>
                    </a:moveTo>
                    <a:cubicBezTo>
                      <a:pt x="4" y="2"/>
                      <a:pt x="3" y="4"/>
                      <a:pt x="1" y="7"/>
                    </a:cubicBezTo>
                    <a:cubicBezTo>
                      <a:pt x="0" y="3"/>
                      <a:pt x="2"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1" name="Freeform 117">
                <a:extLst>
                  <a:ext uri="{FF2B5EF4-FFF2-40B4-BE49-F238E27FC236}">
                    <a16:creationId xmlns:a16="http://schemas.microsoft.com/office/drawing/2014/main" id="{2E561B0F-5DC2-D68E-276E-34EEC55E6CF8}"/>
                  </a:ext>
                </a:extLst>
              </p:cNvPr>
              <p:cNvSpPr>
                <a:spLocks/>
              </p:cNvSpPr>
              <p:nvPr/>
            </p:nvSpPr>
            <p:spPr bwMode="auto">
              <a:xfrm>
                <a:off x="702" y="1972"/>
                <a:ext cx="5" cy="4"/>
              </a:xfrm>
              <a:custGeom>
                <a:avLst/>
                <a:gdLst>
                  <a:gd name="T0" fmla="*/ 0 w 5"/>
                  <a:gd name="T1" fmla="*/ 4 h 4"/>
                  <a:gd name="T2" fmla="*/ 5 w 5"/>
                  <a:gd name="T3" fmla="*/ 0 h 4"/>
                  <a:gd name="T4" fmla="*/ 0 w 5"/>
                  <a:gd name="T5" fmla="*/ 4 h 4"/>
                  <a:gd name="T6" fmla="*/ 0 w 5"/>
                  <a:gd name="T7" fmla="*/ 4 h 4"/>
                </a:gdLst>
                <a:ahLst/>
                <a:cxnLst>
                  <a:cxn ang="0">
                    <a:pos x="T0" y="T1"/>
                  </a:cxn>
                  <a:cxn ang="0">
                    <a:pos x="T2" y="T3"/>
                  </a:cxn>
                  <a:cxn ang="0">
                    <a:pos x="T4" y="T5"/>
                  </a:cxn>
                  <a:cxn ang="0">
                    <a:pos x="T6" y="T7"/>
                  </a:cxn>
                </a:cxnLst>
                <a:rect l="0" t="0" r="r" b="b"/>
                <a:pathLst>
                  <a:path w="5" h="4">
                    <a:moveTo>
                      <a:pt x="0" y="4"/>
                    </a:moveTo>
                    <a:cubicBezTo>
                      <a:pt x="0" y="2"/>
                      <a:pt x="2" y="1"/>
                      <a:pt x="5" y="0"/>
                    </a:cubicBezTo>
                    <a:cubicBezTo>
                      <a:pt x="4"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2" name="Freeform 118">
                <a:extLst>
                  <a:ext uri="{FF2B5EF4-FFF2-40B4-BE49-F238E27FC236}">
                    <a16:creationId xmlns:a16="http://schemas.microsoft.com/office/drawing/2014/main" id="{9CE45741-3355-EA14-C703-4CDB5FEF4B02}"/>
                  </a:ext>
                </a:extLst>
              </p:cNvPr>
              <p:cNvSpPr>
                <a:spLocks/>
              </p:cNvSpPr>
              <p:nvPr/>
            </p:nvSpPr>
            <p:spPr bwMode="auto">
              <a:xfrm>
                <a:off x="717" y="1898"/>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2"/>
                      <a:pt x="3" y="1"/>
                      <a:pt x="5" y="0"/>
                    </a:cubicBezTo>
                    <a:cubicBezTo>
                      <a:pt x="4" y="3"/>
                      <a:pt x="2"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3" name="Freeform 119">
                <a:extLst>
                  <a:ext uri="{FF2B5EF4-FFF2-40B4-BE49-F238E27FC236}">
                    <a16:creationId xmlns:a16="http://schemas.microsoft.com/office/drawing/2014/main" id="{AADF2E69-3B20-F90F-6BEC-14D7812A3E47}"/>
                  </a:ext>
                </a:extLst>
              </p:cNvPr>
              <p:cNvSpPr>
                <a:spLocks/>
              </p:cNvSpPr>
              <p:nvPr/>
            </p:nvSpPr>
            <p:spPr bwMode="auto">
              <a:xfrm>
                <a:off x="714" y="1936"/>
                <a:ext cx="3" cy="3"/>
              </a:xfrm>
              <a:custGeom>
                <a:avLst/>
                <a:gdLst>
                  <a:gd name="T0" fmla="*/ 3 w 3"/>
                  <a:gd name="T1" fmla="*/ 0 h 3"/>
                  <a:gd name="T2" fmla="*/ 1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2"/>
                      <a:pt x="3" y="3"/>
                      <a:pt x="1" y="3"/>
                    </a:cubicBezTo>
                    <a:cubicBezTo>
                      <a:pt x="1" y="3"/>
                      <a:pt x="0" y="3"/>
                      <a:pt x="0" y="2"/>
                    </a:cubicBezTo>
                    <a:cubicBezTo>
                      <a:pt x="0" y="1"/>
                      <a:pt x="1"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4" name="Freeform 120">
                <a:extLst>
                  <a:ext uri="{FF2B5EF4-FFF2-40B4-BE49-F238E27FC236}">
                    <a16:creationId xmlns:a16="http://schemas.microsoft.com/office/drawing/2014/main" id="{29C9A159-73BE-CBDD-AE0E-118D91168EBD}"/>
                  </a:ext>
                </a:extLst>
              </p:cNvPr>
              <p:cNvSpPr>
                <a:spLocks/>
              </p:cNvSpPr>
              <p:nvPr/>
            </p:nvSpPr>
            <p:spPr bwMode="auto">
              <a:xfrm>
                <a:off x="684" y="2011"/>
                <a:ext cx="3" cy="2"/>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0" y="1"/>
                      <a:pt x="2" y="1"/>
                      <a:pt x="4" y="0"/>
                    </a:cubicBezTo>
                    <a:cubicBezTo>
                      <a:pt x="3" y="3"/>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5" name="Freeform 121">
                <a:extLst>
                  <a:ext uri="{FF2B5EF4-FFF2-40B4-BE49-F238E27FC236}">
                    <a16:creationId xmlns:a16="http://schemas.microsoft.com/office/drawing/2014/main" id="{9C25C7E0-F5DF-46AC-B377-B1A27F3BC72D}"/>
                  </a:ext>
                </a:extLst>
              </p:cNvPr>
              <p:cNvSpPr>
                <a:spLocks/>
              </p:cNvSpPr>
              <p:nvPr/>
            </p:nvSpPr>
            <p:spPr bwMode="auto">
              <a:xfrm>
                <a:off x="698" y="1952"/>
                <a:ext cx="4" cy="4"/>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1"/>
                      <a:pt x="2" y="0"/>
                      <a:pt x="5" y="0"/>
                    </a:cubicBezTo>
                    <a:cubicBezTo>
                      <a:pt x="4" y="2"/>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6" name="Freeform 122">
                <a:extLst>
                  <a:ext uri="{FF2B5EF4-FFF2-40B4-BE49-F238E27FC236}">
                    <a16:creationId xmlns:a16="http://schemas.microsoft.com/office/drawing/2014/main" id="{5E73ABFF-F113-75B0-6FDA-313DBDA85B11}"/>
                  </a:ext>
                </a:extLst>
              </p:cNvPr>
              <p:cNvSpPr>
                <a:spLocks/>
              </p:cNvSpPr>
              <p:nvPr/>
            </p:nvSpPr>
            <p:spPr bwMode="auto">
              <a:xfrm>
                <a:off x="678" y="2013"/>
                <a:ext cx="3" cy="4"/>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0" y="2"/>
                      <a:pt x="2" y="2"/>
                      <a:pt x="3" y="0"/>
                    </a:cubicBezTo>
                    <a:cubicBezTo>
                      <a:pt x="3" y="3"/>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7" name="Freeform 123">
                <a:extLst>
                  <a:ext uri="{FF2B5EF4-FFF2-40B4-BE49-F238E27FC236}">
                    <a16:creationId xmlns:a16="http://schemas.microsoft.com/office/drawing/2014/main" id="{EC78BCB7-E269-D83A-184A-7692BB08F4C3}"/>
                  </a:ext>
                </a:extLst>
              </p:cNvPr>
              <p:cNvSpPr>
                <a:spLocks/>
              </p:cNvSpPr>
              <p:nvPr/>
            </p:nvSpPr>
            <p:spPr bwMode="auto">
              <a:xfrm>
                <a:off x="694" y="1929"/>
                <a:ext cx="4" cy="3"/>
              </a:xfrm>
              <a:custGeom>
                <a:avLst/>
                <a:gdLst>
                  <a:gd name="T0" fmla="*/ 0 w 5"/>
                  <a:gd name="T1" fmla="*/ 2 h 3"/>
                  <a:gd name="T2" fmla="*/ 5 w 5"/>
                  <a:gd name="T3" fmla="*/ 0 h 3"/>
                  <a:gd name="T4" fmla="*/ 0 w 5"/>
                  <a:gd name="T5" fmla="*/ 2 h 3"/>
                </a:gdLst>
                <a:ahLst/>
                <a:cxnLst>
                  <a:cxn ang="0">
                    <a:pos x="T0" y="T1"/>
                  </a:cxn>
                  <a:cxn ang="0">
                    <a:pos x="T2" y="T3"/>
                  </a:cxn>
                  <a:cxn ang="0">
                    <a:pos x="T4" y="T5"/>
                  </a:cxn>
                </a:cxnLst>
                <a:rect l="0" t="0" r="r" b="b"/>
                <a:pathLst>
                  <a:path w="5" h="3">
                    <a:moveTo>
                      <a:pt x="0" y="2"/>
                    </a:moveTo>
                    <a:cubicBezTo>
                      <a:pt x="2" y="0"/>
                      <a:pt x="3" y="0"/>
                      <a:pt x="5" y="0"/>
                    </a:cubicBezTo>
                    <a:cubicBezTo>
                      <a:pt x="4" y="2"/>
                      <a:pt x="3"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8" name="Freeform 124">
                <a:extLst>
                  <a:ext uri="{FF2B5EF4-FFF2-40B4-BE49-F238E27FC236}">
                    <a16:creationId xmlns:a16="http://schemas.microsoft.com/office/drawing/2014/main" id="{30E121BB-8CFE-AA0A-DA46-672B40FC4DDF}"/>
                  </a:ext>
                </a:extLst>
              </p:cNvPr>
              <p:cNvSpPr>
                <a:spLocks/>
              </p:cNvSpPr>
              <p:nvPr/>
            </p:nvSpPr>
            <p:spPr bwMode="auto">
              <a:xfrm>
                <a:off x="677" y="1995"/>
                <a:ext cx="3" cy="1"/>
              </a:xfrm>
              <a:custGeom>
                <a:avLst/>
                <a:gdLst>
                  <a:gd name="T0" fmla="*/ 0 w 4"/>
                  <a:gd name="T1" fmla="*/ 2 h 2"/>
                  <a:gd name="T2" fmla="*/ 4 w 4"/>
                  <a:gd name="T3" fmla="*/ 0 h 2"/>
                  <a:gd name="T4" fmla="*/ 0 w 4"/>
                  <a:gd name="T5" fmla="*/ 2 h 2"/>
                  <a:gd name="T6" fmla="*/ 0 w 4"/>
                  <a:gd name="T7" fmla="*/ 2 h 2"/>
                </a:gdLst>
                <a:ahLst/>
                <a:cxnLst>
                  <a:cxn ang="0">
                    <a:pos x="T0" y="T1"/>
                  </a:cxn>
                  <a:cxn ang="0">
                    <a:pos x="T2" y="T3"/>
                  </a:cxn>
                  <a:cxn ang="0">
                    <a:pos x="T4" y="T5"/>
                  </a:cxn>
                  <a:cxn ang="0">
                    <a:pos x="T6" y="T7"/>
                  </a:cxn>
                </a:cxnLst>
                <a:rect l="0" t="0" r="r" b="b"/>
                <a:pathLst>
                  <a:path w="4" h="2">
                    <a:moveTo>
                      <a:pt x="0" y="2"/>
                    </a:moveTo>
                    <a:cubicBezTo>
                      <a:pt x="1" y="1"/>
                      <a:pt x="2" y="0"/>
                      <a:pt x="4" y="0"/>
                    </a:cubicBezTo>
                    <a:cubicBezTo>
                      <a:pt x="4"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9" name="Freeform 125">
                <a:extLst>
                  <a:ext uri="{FF2B5EF4-FFF2-40B4-BE49-F238E27FC236}">
                    <a16:creationId xmlns:a16="http://schemas.microsoft.com/office/drawing/2014/main" id="{DFD5FAEB-565F-5ECB-801B-45FEBD08C2B4}"/>
                  </a:ext>
                </a:extLst>
              </p:cNvPr>
              <p:cNvSpPr>
                <a:spLocks/>
              </p:cNvSpPr>
              <p:nvPr/>
            </p:nvSpPr>
            <p:spPr bwMode="auto">
              <a:xfrm>
                <a:off x="671" y="2019"/>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0" name="Freeform 126">
                <a:extLst>
                  <a:ext uri="{FF2B5EF4-FFF2-40B4-BE49-F238E27FC236}">
                    <a16:creationId xmlns:a16="http://schemas.microsoft.com/office/drawing/2014/main" id="{9CC5A4C5-124C-A696-DCDC-A898D642A897}"/>
                  </a:ext>
                </a:extLst>
              </p:cNvPr>
              <p:cNvSpPr>
                <a:spLocks/>
              </p:cNvSpPr>
              <p:nvPr/>
            </p:nvSpPr>
            <p:spPr bwMode="auto">
              <a:xfrm>
                <a:off x="699" y="1926"/>
                <a:ext cx="3"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0"/>
                      <a:pt x="2" y="0"/>
                      <a:pt x="4" y="0"/>
                    </a:cubicBezTo>
                    <a:cubicBezTo>
                      <a:pt x="3" y="2"/>
                      <a:pt x="2" y="2"/>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1" name="Freeform 127">
                <a:extLst>
                  <a:ext uri="{FF2B5EF4-FFF2-40B4-BE49-F238E27FC236}">
                    <a16:creationId xmlns:a16="http://schemas.microsoft.com/office/drawing/2014/main" id="{BBE2345C-BEDB-CAD7-7DF0-E3ACBCFDF399}"/>
                  </a:ext>
                </a:extLst>
              </p:cNvPr>
              <p:cNvSpPr>
                <a:spLocks/>
              </p:cNvSpPr>
              <p:nvPr/>
            </p:nvSpPr>
            <p:spPr bwMode="auto">
              <a:xfrm>
                <a:off x="695" y="1980"/>
                <a:ext cx="2" cy="3"/>
              </a:xfrm>
              <a:custGeom>
                <a:avLst/>
                <a:gdLst>
                  <a:gd name="T0" fmla="*/ 2 w 2"/>
                  <a:gd name="T1" fmla="*/ 0 h 3"/>
                  <a:gd name="T2" fmla="*/ 1 w 2"/>
                  <a:gd name="T3" fmla="*/ 3 h 3"/>
                  <a:gd name="T4" fmla="*/ 0 w 2"/>
                  <a:gd name="T5" fmla="*/ 2 h 3"/>
                  <a:gd name="T6" fmla="*/ 2 w 2"/>
                  <a:gd name="T7" fmla="*/ 0 h 3"/>
                </a:gdLst>
                <a:ahLst/>
                <a:cxnLst>
                  <a:cxn ang="0">
                    <a:pos x="T0" y="T1"/>
                  </a:cxn>
                  <a:cxn ang="0">
                    <a:pos x="T2" y="T3"/>
                  </a:cxn>
                  <a:cxn ang="0">
                    <a:pos x="T4" y="T5"/>
                  </a:cxn>
                  <a:cxn ang="0">
                    <a:pos x="T6" y="T7"/>
                  </a:cxn>
                </a:cxnLst>
                <a:rect l="0" t="0" r="r" b="b"/>
                <a:pathLst>
                  <a:path w="2" h="3">
                    <a:moveTo>
                      <a:pt x="2" y="0"/>
                    </a:moveTo>
                    <a:cubicBezTo>
                      <a:pt x="2" y="1"/>
                      <a:pt x="2" y="2"/>
                      <a:pt x="1" y="3"/>
                    </a:cubicBezTo>
                    <a:cubicBezTo>
                      <a:pt x="0" y="3"/>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2" name="Freeform 128">
                <a:extLst>
                  <a:ext uri="{FF2B5EF4-FFF2-40B4-BE49-F238E27FC236}">
                    <a16:creationId xmlns:a16="http://schemas.microsoft.com/office/drawing/2014/main" id="{F2E3B475-1F51-3B9D-CA83-2E74EAEEAD28}"/>
                  </a:ext>
                </a:extLst>
              </p:cNvPr>
              <p:cNvSpPr>
                <a:spLocks/>
              </p:cNvSpPr>
              <p:nvPr/>
            </p:nvSpPr>
            <p:spPr bwMode="auto">
              <a:xfrm>
                <a:off x="676" y="1898"/>
                <a:ext cx="2" cy="4"/>
              </a:xfrm>
              <a:custGeom>
                <a:avLst/>
                <a:gdLst>
                  <a:gd name="T0" fmla="*/ 2 w 3"/>
                  <a:gd name="T1" fmla="*/ 0 h 5"/>
                  <a:gd name="T2" fmla="*/ 1 w 3"/>
                  <a:gd name="T3" fmla="*/ 5 h 5"/>
                  <a:gd name="T4" fmla="*/ 2 w 3"/>
                  <a:gd name="T5" fmla="*/ 0 h 5"/>
                </a:gdLst>
                <a:ahLst/>
                <a:cxnLst>
                  <a:cxn ang="0">
                    <a:pos x="T0" y="T1"/>
                  </a:cxn>
                  <a:cxn ang="0">
                    <a:pos x="T2" y="T3"/>
                  </a:cxn>
                  <a:cxn ang="0">
                    <a:pos x="T4" y="T5"/>
                  </a:cxn>
                </a:cxnLst>
                <a:rect l="0" t="0" r="r" b="b"/>
                <a:pathLst>
                  <a:path w="3" h="5">
                    <a:moveTo>
                      <a:pt x="2" y="0"/>
                    </a:moveTo>
                    <a:cubicBezTo>
                      <a:pt x="2" y="2"/>
                      <a:pt x="3" y="3"/>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3" name="Freeform 129">
                <a:extLst>
                  <a:ext uri="{FF2B5EF4-FFF2-40B4-BE49-F238E27FC236}">
                    <a16:creationId xmlns:a16="http://schemas.microsoft.com/office/drawing/2014/main" id="{C07A91FF-5B0C-0072-3E35-982EC15F312B}"/>
                  </a:ext>
                </a:extLst>
              </p:cNvPr>
              <p:cNvSpPr>
                <a:spLocks/>
              </p:cNvSpPr>
              <p:nvPr/>
            </p:nvSpPr>
            <p:spPr bwMode="auto">
              <a:xfrm>
                <a:off x="684" y="1990"/>
                <a:ext cx="2" cy="2"/>
              </a:xfrm>
              <a:custGeom>
                <a:avLst/>
                <a:gdLst>
                  <a:gd name="T0" fmla="*/ 2 w 3"/>
                  <a:gd name="T1" fmla="*/ 2 h 2"/>
                  <a:gd name="T2" fmla="*/ 0 w 3"/>
                  <a:gd name="T3" fmla="*/ 2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2"/>
                    </a:cubicBezTo>
                    <a:cubicBezTo>
                      <a:pt x="1" y="1"/>
                      <a:pt x="1" y="0"/>
                      <a:pt x="1" y="0"/>
                    </a:cubicBezTo>
                    <a:cubicBezTo>
                      <a:pt x="2" y="0"/>
                      <a:pt x="3" y="0"/>
                      <a:pt x="3" y="1"/>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4" name="Freeform 130">
                <a:extLst>
                  <a:ext uri="{FF2B5EF4-FFF2-40B4-BE49-F238E27FC236}">
                    <a16:creationId xmlns:a16="http://schemas.microsoft.com/office/drawing/2014/main" id="{D74BBD35-30F3-10BE-180C-6052A292D516}"/>
                  </a:ext>
                </a:extLst>
              </p:cNvPr>
              <p:cNvSpPr>
                <a:spLocks/>
              </p:cNvSpPr>
              <p:nvPr/>
            </p:nvSpPr>
            <p:spPr bwMode="auto">
              <a:xfrm>
                <a:off x="693" y="1957"/>
                <a:ext cx="1" cy="2"/>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1"/>
                    </a:cubicBezTo>
                    <a:cubicBezTo>
                      <a:pt x="0"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5" name="Freeform 131">
                <a:extLst>
                  <a:ext uri="{FF2B5EF4-FFF2-40B4-BE49-F238E27FC236}">
                    <a16:creationId xmlns:a16="http://schemas.microsoft.com/office/drawing/2014/main" id="{B3DE2DB4-3184-3DBC-D6B8-3971E77B6CAA}"/>
                  </a:ext>
                </a:extLst>
              </p:cNvPr>
              <p:cNvSpPr>
                <a:spLocks/>
              </p:cNvSpPr>
              <p:nvPr/>
            </p:nvSpPr>
            <p:spPr bwMode="auto">
              <a:xfrm>
                <a:off x="701" y="1976"/>
                <a:ext cx="1" cy="2"/>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6" name="Freeform 132">
                <a:extLst>
                  <a:ext uri="{FF2B5EF4-FFF2-40B4-BE49-F238E27FC236}">
                    <a16:creationId xmlns:a16="http://schemas.microsoft.com/office/drawing/2014/main" id="{FABFDFD0-A529-AC12-35FB-54F3790420AE}"/>
                  </a:ext>
                </a:extLst>
              </p:cNvPr>
              <p:cNvSpPr>
                <a:spLocks/>
              </p:cNvSpPr>
              <p:nvPr/>
            </p:nvSpPr>
            <p:spPr bwMode="auto">
              <a:xfrm>
                <a:off x="676" y="2018"/>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7" name="Freeform 133">
                <a:extLst>
                  <a:ext uri="{FF2B5EF4-FFF2-40B4-BE49-F238E27FC236}">
                    <a16:creationId xmlns:a16="http://schemas.microsoft.com/office/drawing/2014/main" id="{B913D81B-12FF-9BDB-A094-69D61B08C377}"/>
                  </a:ext>
                </a:extLst>
              </p:cNvPr>
              <p:cNvSpPr>
                <a:spLocks/>
              </p:cNvSpPr>
              <p:nvPr/>
            </p:nvSpPr>
            <p:spPr bwMode="auto">
              <a:xfrm>
                <a:off x="696" y="1956"/>
                <a:ext cx="1" cy="0"/>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1"/>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8" name="Freeform 134">
                <a:extLst>
                  <a:ext uri="{FF2B5EF4-FFF2-40B4-BE49-F238E27FC236}">
                    <a16:creationId xmlns:a16="http://schemas.microsoft.com/office/drawing/2014/main" id="{F6B10D35-FB36-5692-044C-9C63E3FC0AD3}"/>
                  </a:ext>
                </a:extLst>
              </p:cNvPr>
              <p:cNvSpPr>
                <a:spLocks/>
              </p:cNvSpPr>
              <p:nvPr/>
            </p:nvSpPr>
            <p:spPr bwMode="auto">
              <a:xfrm>
                <a:off x="712" y="1902"/>
                <a:ext cx="2" cy="2"/>
              </a:xfrm>
              <a:custGeom>
                <a:avLst/>
                <a:gdLst>
                  <a:gd name="T0" fmla="*/ 2 w 2"/>
                  <a:gd name="T1" fmla="*/ 0 h 2"/>
                  <a:gd name="T2" fmla="*/ 0 w 2"/>
                  <a:gd name="T3" fmla="*/ 2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2"/>
                      <a:pt x="0" y="2"/>
                    </a:cubicBezTo>
                    <a:cubicBezTo>
                      <a:pt x="0" y="2"/>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9" name="Freeform 135">
                <a:extLst>
                  <a:ext uri="{FF2B5EF4-FFF2-40B4-BE49-F238E27FC236}">
                    <a16:creationId xmlns:a16="http://schemas.microsoft.com/office/drawing/2014/main" id="{0238EC13-C210-3528-5116-B0058F03A0B3}"/>
                  </a:ext>
                </a:extLst>
              </p:cNvPr>
              <p:cNvSpPr>
                <a:spLocks/>
              </p:cNvSpPr>
              <p:nvPr/>
            </p:nvSpPr>
            <p:spPr bwMode="auto">
              <a:xfrm>
                <a:off x="704" y="1948"/>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1" y="1"/>
                    </a:cubicBezTo>
                    <a:cubicBezTo>
                      <a:pt x="1" y="1"/>
                      <a:pt x="0" y="1"/>
                      <a:pt x="0" y="1"/>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0" name="Freeform 136">
                <a:extLst>
                  <a:ext uri="{FF2B5EF4-FFF2-40B4-BE49-F238E27FC236}">
                    <a16:creationId xmlns:a16="http://schemas.microsoft.com/office/drawing/2014/main" id="{4E369A48-537A-7F64-62FA-75BE0545E884}"/>
                  </a:ext>
                </a:extLst>
              </p:cNvPr>
              <p:cNvSpPr>
                <a:spLocks/>
              </p:cNvSpPr>
              <p:nvPr/>
            </p:nvSpPr>
            <p:spPr bwMode="auto">
              <a:xfrm>
                <a:off x="675" y="1996"/>
                <a:ext cx="2" cy="2"/>
              </a:xfrm>
              <a:custGeom>
                <a:avLst/>
                <a:gdLst>
                  <a:gd name="T0" fmla="*/ 0 w 2"/>
                  <a:gd name="T1" fmla="*/ 2 h 2"/>
                  <a:gd name="T2" fmla="*/ 2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1" y="0"/>
                      <a:pt x="2" y="0"/>
                    </a:cubicBezTo>
                    <a:cubicBezTo>
                      <a:pt x="2" y="0"/>
                      <a:pt x="2" y="0"/>
                      <a:pt x="2" y="0"/>
                    </a:cubicBezTo>
                    <a:cubicBezTo>
                      <a:pt x="2"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1" name="Freeform 137">
                <a:extLst>
                  <a:ext uri="{FF2B5EF4-FFF2-40B4-BE49-F238E27FC236}">
                    <a16:creationId xmlns:a16="http://schemas.microsoft.com/office/drawing/2014/main" id="{DBBC0463-2563-F6EC-D670-F4A0DCC0E3E8}"/>
                  </a:ext>
                </a:extLst>
              </p:cNvPr>
              <p:cNvSpPr>
                <a:spLocks/>
              </p:cNvSpPr>
              <p:nvPr/>
            </p:nvSpPr>
            <p:spPr bwMode="auto">
              <a:xfrm>
                <a:off x="681" y="1993"/>
                <a:ext cx="2" cy="1"/>
              </a:xfrm>
              <a:custGeom>
                <a:avLst/>
                <a:gdLst>
                  <a:gd name="T0" fmla="*/ 2 w 2"/>
                  <a:gd name="T1" fmla="*/ 1 h 1"/>
                  <a:gd name="T2" fmla="*/ 1 w 2"/>
                  <a:gd name="T3" fmla="*/ 1 h 1"/>
                  <a:gd name="T4" fmla="*/ 1 w 2"/>
                  <a:gd name="T5" fmla="*/ 0 h 1"/>
                  <a:gd name="T6" fmla="*/ 1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2" y="1"/>
                      <a:pt x="1" y="1"/>
                      <a:pt x="1" y="1"/>
                    </a:cubicBezTo>
                    <a:cubicBezTo>
                      <a:pt x="1" y="1"/>
                      <a:pt x="0" y="1"/>
                      <a:pt x="1" y="0"/>
                    </a:cubicBezTo>
                    <a:cubicBezTo>
                      <a:pt x="1"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2" name="Oval 138">
                <a:extLst>
                  <a:ext uri="{FF2B5EF4-FFF2-40B4-BE49-F238E27FC236}">
                    <a16:creationId xmlns:a16="http://schemas.microsoft.com/office/drawing/2014/main" id="{285455F6-2FA9-4CE9-55D9-2B604AFE5CC0}"/>
                  </a:ext>
                </a:extLst>
              </p:cNvPr>
              <p:cNvSpPr>
                <a:spLocks noChangeArrowheads="1"/>
              </p:cNvSpPr>
              <p:nvPr/>
            </p:nvSpPr>
            <p:spPr bwMode="auto">
              <a:xfrm>
                <a:off x="711" y="1968"/>
                <a:ext cx="1" cy="1"/>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3" name="Freeform 139">
                <a:extLst>
                  <a:ext uri="{FF2B5EF4-FFF2-40B4-BE49-F238E27FC236}">
                    <a16:creationId xmlns:a16="http://schemas.microsoft.com/office/drawing/2014/main" id="{442DAAE3-6045-D2DE-8286-C508915174B2}"/>
                  </a:ext>
                </a:extLst>
              </p:cNvPr>
              <p:cNvSpPr>
                <a:spLocks/>
              </p:cNvSpPr>
              <p:nvPr/>
            </p:nvSpPr>
            <p:spPr bwMode="auto">
              <a:xfrm>
                <a:off x="665" y="2003"/>
                <a:ext cx="1" cy="1"/>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0"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4" name="Freeform 140">
                <a:extLst>
                  <a:ext uri="{FF2B5EF4-FFF2-40B4-BE49-F238E27FC236}">
                    <a16:creationId xmlns:a16="http://schemas.microsoft.com/office/drawing/2014/main" id="{2BCB73C8-1277-4EA5-4A31-D17DBD785D2A}"/>
                  </a:ext>
                </a:extLst>
              </p:cNvPr>
              <p:cNvSpPr>
                <a:spLocks/>
              </p:cNvSpPr>
              <p:nvPr/>
            </p:nvSpPr>
            <p:spPr bwMode="auto">
              <a:xfrm>
                <a:off x="707" y="1905"/>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1"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5" name="Freeform 141">
                <a:extLst>
                  <a:ext uri="{FF2B5EF4-FFF2-40B4-BE49-F238E27FC236}">
                    <a16:creationId xmlns:a16="http://schemas.microsoft.com/office/drawing/2014/main" id="{7710143C-382C-A2E6-14B8-5A4638069CAC}"/>
                  </a:ext>
                </a:extLst>
              </p:cNvPr>
              <p:cNvSpPr>
                <a:spLocks/>
              </p:cNvSpPr>
              <p:nvPr/>
            </p:nvSpPr>
            <p:spPr bwMode="auto">
              <a:xfrm>
                <a:off x="709" y="1904"/>
                <a:ext cx="0"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1" y="0"/>
                    </a:cubicBezTo>
                    <a:cubicBezTo>
                      <a:pt x="1" y="0"/>
                      <a:pt x="1" y="0"/>
                      <a:pt x="1" y="1"/>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6" name="Freeform 142">
                <a:extLst>
                  <a:ext uri="{FF2B5EF4-FFF2-40B4-BE49-F238E27FC236}">
                    <a16:creationId xmlns:a16="http://schemas.microsoft.com/office/drawing/2014/main" id="{4F64F6EE-5B83-FB21-EBEB-67FB344B99CC}"/>
                  </a:ext>
                </a:extLst>
              </p:cNvPr>
              <p:cNvSpPr>
                <a:spLocks/>
              </p:cNvSpPr>
              <p:nvPr/>
            </p:nvSpPr>
            <p:spPr bwMode="auto">
              <a:xfrm>
                <a:off x="714" y="1901"/>
                <a:ext cx="1"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1" y="0"/>
                    </a:cubicBezTo>
                    <a:cubicBezTo>
                      <a:pt x="1" y="0"/>
                      <a:pt x="1" y="1"/>
                      <a:pt x="1" y="1"/>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7" name="Freeform 143">
                <a:extLst>
                  <a:ext uri="{FF2B5EF4-FFF2-40B4-BE49-F238E27FC236}">
                    <a16:creationId xmlns:a16="http://schemas.microsoft.com/office/drawing/2014/main" id="{514EC120-19E8-CD96-BE4E-3E605FE7A27A}"/>
                  </a:ext>
                </a:extLst>
              </p:cNvPr>
              <p:cNvSpPr>
                <a:spLocks/>
              </p:cNvSpPr>
              <p:nvPr/>
            </p:nvSpPr>
            <p:spPr bwMode="auto">
              <a:xfrm>
                <a:off x="662" y="2026"/>
                <a:ext cx="1" cy="1"/>
              </a:xfrm>
              <a:custGeom>
                <a:avLst/>
                <a:gdLst>
                  <a:gd name="T0" fmla="*/ 1 w 1"/>
                  <a:gd name="T1" fmla="*/ 0 h 1"/>
                  <a:gd name="T2" fmla="*/ 0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8" name="Freeform 144">
                <a:extLst>
                  <a:ext uri="{FF2B5EF4-FFF2-40B4-BE49-F238E27FC236}">
                    <a16:creationId xmlns:a16="http://schemas.microsoft.com/office/drawing/2014/main" id="{4F78A972-F5FD-CBE7-F076-A89B7CB9A67B}"/>
                  </a:ext>
                </a:extLst>
              </p:cNvPr>
              <p:cNvSpPr>
                <a:spLocks/>
              </p:cNvSpPr>
              <p:nvPr/>
            </p:nvSpPr>
            <p:spPr bwMode="auto">
              <a:xfrm>
                <a:off x="678" y="1898"/>
                <a:ext cx="0"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9" name="Freeform 145">
                <a:extLst>
                  <a:ext uri="{FF2B5EF4-FFF2-40B4-BE49-F238E27FC236}">
                    <a16:creationId xmlns:a16="http://schemas.microsoft.com/office/drawing/2014/main" id="{B22C87FF-D38E-EDC5-2F7B-5CADEEF0E3E6}"/>
                  </a:ext>
                </a:extLst>
              </p:cNvPr>
              <p:cNvSpPr>
                <a:spLocks/>
              </p:cNvSpPr>
              <p:nvPr/>
            </p:nvSpPr>
            <p:spPr bwMode="auto">
              <a:xfrm>
                <a:off x="697" y="1980"/>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0" name="Freeform 146">
                <a:extLst>
                  <a:ext uri="{FF2B5EF4-FFF2-40B4-BE49-F238E27FC236}">
                    <a16:creationId xmlns:a16="http://schemas.microsoft.com/office/drawing/2014/main" id="{84AB1E2D-AD6F-B25F-DB8D-6D5D40E2593C}"/>
                  </a:ext>
                </a:extLst>
              </p:cNvPr>
              <p:cNvSpPr>
                <a:spLocks/>
              </p:cNvSpPr>
              <p:nvPr/>
            </p:nvSpPr>
            <p:spPr bwMode="auto">
              <a:xfrm>
                <a:off x="700" y="1979"/>
                <a:ext cx="0" cy="0"/>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1" name="Freeform 147">
                <a:extLst>
                  <a:ext uri="{FF2B5EF4-FFF2-40B4-BE49-F238E27FC236}">
                    <a16:creationId xmlns:a16="http://schemas.microsoft.com/office/drawing/2014/main" id="{0EAE6DCC-3C85-F086-C06B-C6E32FA00253}"/>
                  </a:ext>
                </a:extLst>
              </p:cNvPr>
              <p:cNvSpPr>
                <a:spLocks/>
              </p:cNvSpPr>
              <p:nvPr/>
            </p:nvSpPr>
            <p:spPr bwMode="auto">
              <a:xfrm>
                <a:off x="700" y="1978"/>
                <a:ext cx="1" cy="1"/>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2" name="Freeform 148">
                <a:extLst>
                  <a:ext uri="{FF2B5EF4-FFF2-40B4-BE49-F238E27FC236}">
                    <a16:creationId xmlns:a16="http://schemas.microsoft.com/office/drawing/2014/main" id="{DF576362-72DE-7C1E-CFD1-C42AF82392B6}"/>
                  </a:ext>
                </a:extLst>
              </p:cNvPr>
              <p:cNvSpPr>
                <a:spLocks noEditPoints="1"/>
              </p:cNvSpPr>
              <p:nvPr/>
            </p:nvSpPr>
            <p:spPr bwMode="auto">
              <a:xfrm>
                <a:off x="688" y="2051"/>
                <a:ext cx="130" cy="45"/>
              </a:xfrm>
              <a:custGeom>
                <a:avLst/>
                <a:gdLst>
                  <a:gd name="T0" fmla="*/ 21 w 147"/>
                  <a:gd name="T1" fmla="*/ 8 h 50"/>
                  <a:gd name="T2" fmla="*/ 6 w 147"/>
                  <a:gd name="T3" fmla="*/ 1 h 50"/>
                  <a:gd name="T4" fmla="*/ 26 w 147"/>
                  <a:gd name="T5" fmla="*/ 7 h 50"/>
                  <a:gd name="T6" fmla="*/ 40 w 147"/>
                  <a:gd name="T7" fmla="*/ 12 h 50"/>
                  <a:gd name="T8" fmla="*/ 55 w 147"/>
                  <a:gd name="T9" fmla="*/ 11 h 50"/>
                  <a:gd name="T10" fmla="*/ 101 w 147"/>
                  <a:gd name="T11" fmla="*/ 14 h 50"/>
                  <a:gd name="T12" fmla="*/ 105 w 147"/>
                  <a:gd name="T13" fmla="*/ 24 h 50"/>
                  <a:gd name="T14" fmla="*/ 100 w 147"/>
                  <a:gd name="T15" fmla="*/ 16 h 50"/>
                  <a:gd name="T16" fmla="*/ 89 w 147"/>
                  <a:gd name="T17" fmla="*/ 31 h 50"/>
                  <a:gd name="T18" fmla="*/ 98 w 147"/>
                  <a:gd name="T19" fmla="*/ 20 h 50"/>
                  <a:gd name="T20" fmla="*/ 100 w 147"/>
                  <a:gd name="T21" fmla="*/ 23 h 50"/>
                  <a:gd name="T22" fmla="*/ 102 w 147"/>
                  <a:gd name="T23" fmla="*/ 26 h 50"/>
                  <a:gd name="T24" fmla="*/ 106 w 147"/>
                  <a:gd name="T25" fmla="*/ 32 h 50"/>
                  <a:gd name="T26" fmla="*/ 147 w 147"/>
                  <a:gd name="T27" fmla="*/ 43 h 50"/>
                  <a:gd name="T28" fmla="*/ 127 w 147"/>
                  <a:gd name="T29" fmla="*/ 38 h 50"/>
                  <a:gd name="T30" fmla="*/ 112 w 147"/>
                  <a:gd name="T31" fmla="*/ 38 h 50"/>
                  <a:gd name="T32" fmla="*/ 105 w 147"/>
                  <a:gd name="T33" fmla="*/ 38 h 50"/>
                  <a:gd name="T34" fmla="*/ 87 w 147"/>
                  <a:gd name="T35" fmla="*/ 35 h 50"/>
                  <a:gd name="T36" fmla="*/ 79 w 147"/>
                  <a:gd name="T37" fmla="*/ 34 h 50"/>
                  <a:gd name="T38" fmla="*/ 84 w 147"/>
                  <a:gd name="T39" fmla="*/ 42 h 50"/>
                  <a:gd name="T40" fmla="*/ 76 w 147"/>
                  <a:gd name="T41" fmla="*/ 42 h 50"/>
                  <a:gd name="T42" fmla="*/ 74 w 147"/>
                  <a:gd name="T43" fmla="*/ 50 h 50"/>
                  <a:gd name="T44" fmla="*/ 69 w 147"/>
                  <a:gd name="T45" fmla="*/ 33 h 50"/>
                  <a:gd name="T46" fmla="*/ 66 w 147"/>
                  <a:gd name="T47" fmla="*/ 33 h 50"/>
                  <a:gd name="T48" fmla="*/ 62 w 147"/>
                  <a:gd name="T49" fmla="*/ 41 h 50"/>
                  <a:gd name="T50" fmla="*/ 58 w 147"/>
                  <a:gd name="T51" fmla="*/ 27 h 50"/>
                  <a:gd name="T52" fmla="*/ 53 w 147"/>
                  <a:gd name="T53" fmla="*/ 22 h 50"/>
                  <a:gd name="T54" fmla="*/ 50 w 147"/>
                  <a:gd name="T55" fmla="*/ 39 h 50"/>
                  <a:gd name="T56" fmla="*/ 47 w 147"/>
                  <a:gd name="T57" fmla="*/ 21 h 50"/>
                  <a:gd name="T58" fmla="*/ 50 w 147"/>
                  <a:gd name="T59" fmla="*/ 39 h 50"/>
                  <a:gd name="T60" fmla="*/ 45 w 147"/>
                  <a:gd name="T61" fmla="*/ 21 h 50"/>
                  <a:gd name="T62" fmla="*/ 39 w 147"/>
                  <a:gd name="T63" fmla="*/ 15 h 50"/>
                  <a:gd name="T64" fmla="*/ 59 w 147"/>
                  <a:gd name="T65" fmla="*/ 16 h 50"/>
                  <a:gd name="T66" fmla="*/ 78 w 147"/>
                  <a:gd name="T67" fmla="*/ 19 h 50"/>
                  <a:gd name="T68" fmla="*/ 82 w 147"/>
                  <a:gd name="T69" fmla="*/ 31 h 50"/>
                  <a:gd name="T70" fmla="*/ 95 w 147"/>
                  <a:gd name="T71" fmla="*/ 14 h 50"/>
                  <a:gd name="T72" fmla="*/ 59 w 147"/>
                  <a:gd name="T73" fmla="*/ 16 h 50"/>
                  <a:gd name="T74" fmla="*/ 54 w 147"/>
                  <a:gd name="T75" fmla="*/ 20 h 50"/>
                  <a:gd name="T76" fmla="*/ 60 w 147"/>
                  <a:gd name="T77" fmla="*/ 37 h 50"/>
                  <a:gd name="T78" fmla="*/ 64 w 147"/>
                  <a:gd name="T79" fmla="*/ 37 h 50"/>
                  <a:gd name="T80" fmla="*/ 64 w 147"/>
                  <a:gd name="T81" fmla="*/ 24 h 50"/>
                  <a:gd name="T82" fmla="*/ 74 w 147"/>
                  <a:gd name="T83" fmla="*/ 25 h 50"/>
                  <a:gd name="T84" fmla="*/ 76 w 147"/>
                  <a:gd name="T85" fmla="*/ 31 h 50"/>
                  <a:gd name="T86" fmla="*/ 63 w 147"/>
                  <a:gd name="T87" fmla="*/ 17 h 50"/>
                  <a:gd name="T88" fmla="*/ 88 w 147"/>
                  <a:gd name="T89" fmla="*/ 32 h 50"/>
                  <a:gd name="T90" fmla="*/ 101 w 147"/>
                  <a:gd name="T91" fmla="*/ 39 h 50"/>
                  <a:gd name="T92" fmla="*/ 102 w 147"/>
                  <a:gd name="T93" fmla="*/ 36 h 50"/>
                  <a:gd name="T94" fmla="*/ 72 w 147"/>
                  <a:gd name="T95" fmla="*/ 31 h 50"/>
                  <a:gd name="T96" fmla="*/ 66 w 147"/>
                  <a:gd name="T97" fmla="*/ 24 h 50"/>
                  <a:gd name="T98" fmla="*/ 97 w 147"/>
                  <a:gd name="T99" fmla="*/ 22 h 50"/>
                  <a:gd name="T100" fmla="*/ 97 w 147"/>
                  <a:gd name="T101" fmla="*/ 22 h 50"/>
                  <a:gd name="T102" fmla="*/ 36 w 147"/>
                  <a:gd name="T103" fmla="*/ 14 h 50"/>
                  <a:gd name="T104" fmla="*/ 37 w 147"/>
                  <a:gd name="T105" fmla="*/ 1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7" h="50">
                    <a:moveTo>
                      <a:pt x="37" y="20"/>
                    </a:moveTo>
                    <a:cubicBezTo>
                      <a:pt x="35" y="12"/>
                      <a:pt x="28" y="10"/>
                      <a:pt x="21" y="8"/>
                    </a:cubicBezTo>
                    <a:cubicBezTo>
                      <a:pt x="15" y="7"/>
                      <a:pt x="8" y="5"/>
                      <a:pt x="1" y="5"/>
                    </a:cubicBezTo>
                    <a:cubicBezTo>
                      <a:pt x="0" y="2"/>
                      <a:pt x="3" y="0"/>
                      <a:pt x="6" y="1"/>
                    </a:cubicBezTo>
                    <a:cubicBezTo>
                      <a:pt x="9" y="1"/>
                      <a:pt x="11" y="2"/>
                      <a:pt x="13" y="2"/>
                    </a:cubicBezTo>
                    <a:cubicBezTo>
                      <a:pt x="18" y="4"/>
                      <a:pt x="22" y="5"/>
                      <a:pt x="26" y="7"/>
                    </a:cubicBezTo>
                    <a:cubicBezTo>
                      <a:pt x="31" y="8"/>
                      <a:pt x="36" y="10"/>
                      <a:pt x="41" y="9"/>
                    </a:cubicBezTo>
                    <a:cubicBezTo>
                      <a:pt x="43" y="10"/>
                      <a:pt x="37" y="11"/>
                      <a:pt x="40" y="12"/>
                    </a:cubicBezTo>
                    <a:cubicBezTo>
                      <a:pt x="42" y="14"/>
                      <a:pt x="44" y="15"/>
                      <a:pt x="47" y="13"/>
                    </a:cubicBezTo>
                    <a:cubicBezTo>
                      <a:pt x="50" y="12"/>
                      <a:pt x="53" y="11"/>
                      <a:pt x="55" y="11"/>
                    </a:cubicBezTo>
                    <a:cubicBezTo>
                      <a:pt x="67" y="11"/>
                      <a:pt x="79" y="10"/>
                      <a:pt x="90" y="12"/>
                    </a:cubicBezTo>
                    <a:cubicBezTo>
                      <a:pt x="94" y="12"/>
                      <a:pt x="97" y="13"/>
                      <a:pt x="101" y="14"/>
                    </a:cubicBezTo>
                    <a:cubicBezTo>
                      <a:pt x="103" y="15"/>
                      <a:pt x="105" y="16"/>
                      <a:pt x="107" y="18"/>
                    </a:cubicBezTo>
                    <a:cubicBezTo>
                      <a:pt x="108" y="20"/>
                      <a:pt x="109" y="22"/>
                      <a:pt x="105" y="24"/>
                    </a:cubicBezTo>
                    <a:cubicBezTo>
                      <a:pt x="105" y="24"/>
                      <a:pt x="105" y="24"/>
                      <a:pt x="105" y="24"/>
                    </a:cubicBezTo>
                    <a:cubicBezTo>
                      <a:pt x="106" y="19"/>
                      <a:pt x="105" y="17"/>
                      <a:pt x="100" y="16"/>
                    </a:cubicBezTo>
                    <a:cubicBezTo>
                      <a:pt x="94" y="15"/>
                      <a:pt x="88" y="19"/>
                      <a:pt x="87" y="26"/>
                    </a:cubicBezTo>
                    <a:cubicBezTo>
                      <a:pt x="87" y="28"/>
                      <a:pt x="86" y="31"/>
                      <a:pt x="89" y="31"/>
                    </a:cubicBezTo>
                    <a:cubicBezTo>
                      <a:pt x="92" y="31"/>
                      <a:pt x="91" y="28"/>
                      <a:pt x="91" y="27"/>
                    </a:cubicBezTo>
                    <a:cubicBezTo>
                      <a:pt x="91" y="21"/>
                      <a:pt x="93" y="19"/>
                      <a:pt x="98" y="20"/>
                    </a:cubicBezTo>
                    <a:cubicBezTo>
                      <a:pt x="99" y="20"/>
                      <a:pt x="100" y="19"/>
                      <a:pt x="101" y="21"/>
                    </a:cubicBezTo>
                    <a:cubicBezTo>
                      <a:pt x="101" y="22"/>
                      <a:pt x="100" y="22"/>
                      <a:pt x="100" y="23"/>
                    </a:cubicBezTo>
                    <a:cubicBezTo>
                      <a:pt x="99" y="25"/>
                      <a:pt x="96" y="27"/>
                      <a:pt x="97" y="28"/>
                    </a:cubicBezTo>
                    <a:cubicBezTo>
                      <a:pt x="99" y="30"/>
                      <a:pt x="100" y="26"/>
                      <a:pt x="102" y="26"/>
                    </a:cubicBezTo>
                    <a:cubicBezTo>
                      <a:pt x="102" y="27"/>
                      <a:pt x="102" y="27"/>
                      <a:pt x="102" y="27"/>
                    </a:cubicBezTo>
                    <a:cubicBezTo>
                      <a:pt x="100" y="32"/>
                      <a:pt x="100" y="32"/>
                      <a:pt x="106" y="32"/>
                    </a:cubicBezTo>
                    <a:cubicBezTo>
                      <a:pt x="120" y="33"/>
                      <a:pt x="133" y="38"/>
                      <a:pt x="147" y="41"/>
                    </a:cubicBezTo>
                    <a:cubicBezTo>
                      <a:pt x="147" y="42"/>
                      <a:pt x="147" y="42"/>
                      <a:pt x="147" y="43"/>
                    </a:cubicBezTo>
                    <a:cubicBezTo>
                      <a:pt x="142" y="42"/>
                      <a:pt x="138" y="41"/>
                      <a:pt x="134" y="40"/>
                    </a:cubicBezTo>
                    <a:cubicBezTo>
                      <a:pt x="132" y="39"/>
                      <a:pt x="129" y="39"/>
                      <a:pt x="127" y="38"/>
                    </a:cubicBezTo>
                    <a:cubicBezTo>
                      <a:pt x="124" y="37"/>
                      <a:pt x="122" y="37"/>
                      <a:pt x="120" y="40"/>
                    </a:cubicBezTo>
                    <a:cubicBezTo>
                      <a:pt x="118" y="44"/>
                      <a:pt x="114" y="42"/>
                      <a:pt x="112" y="38"/>
                    </a:cubicBezTo>
                    <a:cubicBezTo>
                      <a:pt x="112" y="37"/>
                      <a:pt x="112" y="35"/>
                      <a:pt x="110" y="35"/>
                    </a:cubicBezTo>
                    <a:cubicBezTo>
                      <a:pt x="107" y="34"/>
                      <a:pt x="105" y="33"/>
                      <a:pt x="105" y="38"/>
                    </a:cubicBezTo>
                    <a:cubicBezTo>
                      <a:pt x="105" y="40"/>
                      <a:pt x="104" y="41"/>
                      <a:pt x="102" y="42"/>
                    </a:cubicBezTo>
                    <a:cubicBezTo>
                      <a:pt x="97" y="43"/>
                      <a:pt x="89" y="40"/>
                      <a:pt x="87" y="35"/>
                    </a:cubicBezTo>
                    <a:cubicBezTo>
                      <a:pt x="86" y="32"/>
                      <a:pt x="84" y="32"/>
                      <a:pt x="82" y="32"/>
                    </a:cubicBezTo>
                    <a:cubicBezTo>
                      <a:pt x="81" y="32"/>
                      <a:pt x="80" y="32"/>
                      <a:pt x="79" y="34"/>
                    </a:cubicBezTo>
                    <a:cubicBezTo>
                      <a:pt x="79" y="36"/>
                      <a:pt x="80" y="38"/>
                      <a:pt x="82" y="39"/>
                    </a:cubicBezTo>
                    <a:cubicBezTo>
                      <a:pt x="83" y="39"/>
                      <a:pt x="84" y="40"/>
                      <a:pt x="84" y="42"/>
                    </a:cubicBezTo>
                    <a:cubicBezTo>
                      <a:pt x="84" y="42"/>
                      <a:pt x="84" y="42"/>
                      <a:pt x="84" y="42"/>
                    </a:cubicBezTo>
                    <a:cubicBezTo>
                      <a:pt x="81" y="40"/>
                      <a:pt x="79" y="40"/>
                      <a:pt x="76" y="42"/>
                    </a:cubicBezTo>
                    <a:cubicBezTo>
                      <a:pt x="71" y="44"/>
                      <a:pt x="76" y="47"/>
                      <a:pt x="75" y="49"/>
                    </a:cubicBezTo>
                    <a:cubicBezTo>
                      <a:pt x="74" y="50"/>
                      <a:pt x="74" y="50"/>
                      <a:pt x="74" y="50"/>
                    </a:cubicBezTo>
                    <a:cubicBezTo>
                      <a:pt x="71" y="46"/>
                      <a:pt x="72" y="40"/>
                      <a:pt x="70" y="36"/>
                    </a:cubicBezTo>
                    <a:cubicBezTo>
                      <a:pt x="69" y="35"/>
                      <a:pt x="69" y="34"/>
                      <a:pt x="69" y="33"/>
                    </a:cubicBezTo>
                    <a:cubicBezTo>
                      <a:pt x="68" y="32"/>
                      <a:pt x="68" y="31"/>
                      <a:pt x="67" y="31"/>
                    </a:cubicBezTo>
                    <a:cubicBezTo>
                      <a:pt x="66" y="31"/>
                      <a:pt x="66" y="32"/>
                      <a:pt x="66" y="33"/>
                    </a:cubicBezTo>
                    <a:cubicBezTo>
                      <a:pt x="66" y="35"/>
                      <a:pt x="66" y="36"/>
                      <a:pt x="65" y="38"/>
                    </a:cubicBezTo>
                    <a:cubicBezTo>
                      <a:pt x="65" y="40"/>
                      <a:pt x="64" y="41"/>
                      <a:pt x="62" y="41"/>
                    </a:cubicBezTo>
                    <a:cubicBezTo>
                      <a:pt x="59" y="41"/>
                      <a:pt x="58" y="39"/>
                      <a:pt x="58" y="37"/>
                    </a:cubicBezTo>
                    <a:cubicBezTo>
                      <a:pt x="58" y="34"/>
                      <a:pt x="58" y="31"/>
                      <a:pt x="58" y="27"/>
                    </a:cubicBezTo>
                    <a:cubicBezTo>
                      <a:pt x="58" y="26"/>
                      <a:pt x="59" y="25"/>
                      <a:pt x="57" y="24"/>
                    </a:cubicBezTo>
                    <a:cubicBezTo>
                      <a:pt x="56" y="23"/>
                      <a:pt x="55" y="21"/>
                      <a:pt x="53" y="22"/>
                    </a:cubicBezTo>
                    <a:cubicBezTo>
                      <a:pt x="51" y="23"/>
                      <a:pt x="51" y="25"/>
                      <a:pt x="52" y="26"/>
                    </a:cubicBezTo>
                    <a:cubicBezTo>
                      <a:pt x="53" y="31"/>
                      <a:pt x="52" y="35"/>
                      <a:pt x="50" y="39"/>
                    </a:cubicBezTo>
                    <a:cubicBezTo>
                      <a:pt x="49" y="37"/>
                      <a:pt x="49" y="35"/>
                      <a:pt x="49" y="33"/>
                    </a:cubicBezTo>
                    <a:cubicBezTo>
                      <a:pt x="50" y="29"/>
                      <a:pt x="50" y="25"/>
                      <a:pt x="47" y="21"/>
                    </a:cubicBezTo>
                    <a:cubicBezTo>
                      <a:pt x="45" y="26"/>
                      <a:pt x="46" y="31"/>
                      <a:pt x="46" y="35"/>
                    </a:cubicBezTo>
                    <a:cubicBezTo>
                      <a:pt x="45" y="38"/>
                      <a:pt x="47" y="39"/>
                      <a:pt x="50" y="39"/>
                    </a:cubicBezTo>
                    <a:cubicBezTo>
                      <a:pt x="47" y="42"/>
                      <a:pt x="46" y="41"/>
                      <a:pt x="45" y="38"/>
                    </a:cubicBezTo>
                    <a:cubicBezTo>
                      <a:pt x="43" y="32"/>
                      <a:pt x="43" y="27"/>
                      <a:pt x="45" y="21"/>
                    </a:cubicBezTo>
                    <a:cubicBezTo>
                      <a:pt x="46" y="20"/>
                      <a:pt x="47" y="18"/>
                      <a:pt x="46" y="17"/>
                    </a:cubicBezTo>
                    <a:cubicBezTo>
                      <a:pt x="44" y="16"/>
                      <a:pt x="41" y="14"/>
                      <a:pt x="39" y="15"/>
                    </a:cubicBezTo>
                    <a:cubicBezTo>
                      <a:pt x="37" y="15"/>
                      <a:pt x="39" y="19"/>
                      <a:pt x="37" y="20"/>
                    </a:cubicBezTo>
                    <a:close/>
                    <a:moveTo>
                      <a:pt x="59" y="16"/>
                    </a:moveTo>
                    <a:cubicBezTo>
                      <a:pt x="61" y="16"/>
                      <a:pt x="62" y="16"/>
                      <a:pt x="64" y="15"/>
                    </a:cubicBezTo>
                    <a:cubicBezTo>
                      <a:pt x="70" y="13"/>
                      <a:pt x="74" y="14"/>
                      <a:pt x="78" y="19"/>
                    </a:cubicBezTo>
                    <a:cubicBezTo>
                      <a:pt x="79" y="22"/>
                      <a:pt x="80" y="25"/>
                      <a:pt x="79" y="28"/>
                    </a:cubicBezTo>
                    <a:cubicBezTo>
                      <a:pt x="79" y="31"/>
                      <a:pt x="81" y="30"/>
                      <a:pt x="82" y="31"/>
                    </a:cubicBezTo>
                    <a:cubicBezTo>
                      <a:pt x="84" y="31"/>
                      <a:pt x="85" y="31"/>
                      <a:pt x="85" y="29"/>
                    </a:cubicBezTo>
                    <a:cubicBezTo>
                      <a:pt x="85" y="22"/>
                      <a:pt x="87" y="17"/>
                      <a:pt x="95" y="14"/>
                    </a:cubicBezTo>
                    <a:cubicBezTo>
                      <a:pt x="81" y="13"/>
                      <a:pt x="69" y="11"/>
                      <a:pt x="56" y="14"/>
                    </a:cubicBezTo>
                    <a:cubicBezTo>
                      <a:pt x="58" y="14"/>
                      <a:pt x="59" y="15"/>
                      <a:pt x="59" y="16"/>
                    </a:cubicBezTo>
                    <a:cubicBezTo>
                      <a:pt x="56" y="16"/>
                      <a:pt x="53" y="15"/>
                      <a:pt x="50" y="17"/>
                    </a:cubicBezTo>
                    <a:cubicBezTo>
                      <a:pt x="51" y="18"/>
                      <a:pt x="53" y="20"/>
                      <a:pt x="54" y="20"/>
                    </a:cubicBezTo>
                    <a:cubicBezTo>
                      <a:pt x="59" y="20"/>
                      <a:pt x="60" y="23"/>
                      <a:pt x="60" y="27"/>
                    </a:cubicBezTo>
                    <a:cubicBezTo>
                      <a:pt x="60" y="30"/>
                      <a:pt x="60" y="33"/>
                      <a:pt x="60" y="37"/>
                    </a:cubicBezTo>
                    <a:cubicBezTo>
                      <a:pt x="60" y="38"/>
                      <a:pt x="60" y="39"/>
                      <a:pt x="62" y="39"/>
                    </a:cubicBezTo>
                    <a:cubicBezTo>
                      <a:pt x="63" y="39"/>
                      <a:pt x="64" y="38"/>
                      <a:pt x="64" y="37"/>
                    </a:cubicBezTo>
                    <a:cubicBezTo>
                      <a:pt x="64" y="35"/>
                      <a:pt x="64" y="34"/>
                      <a:pt x="64" y="32"/>
                    </a:cubicBezTo>
                    <a:cubicBezTo>
                      <a:pt x="65" y="30"/>
                      <a:pt x="62" y="27"/>
                      <a:pt x="64" y="24"/>
                    </a:cubicBezTo>
                    <a:cubicBezTo>
                      <a:pt x="65" y="20"/>
                      <a:pt x="66" y="20"/>
                      <a:pt x="69" y="20"/>
                    </a:cubicBezTo>
                    <a:cubicBezTo>
                      <a:pt x="73" y="20"/>
                      <a:pt x="74" y="22"/>
                      <a:pt x="74" y="25"/>
                    </a:cubicBezTo>
                    <a:cubicBezTo>
                      <a:pt x="74" y="26"/>
                      <a:pt x="74" y="28"/>
                      <a:pt x="74" y="29"/>
                    </a:cubicBezTo>
                    <a:cubicBezTo>
                      <a:pt x="74" y="30"/>
                      <a:pt x="74" y="31"/>
                      <a:pt x="76" y="31"/>
                    </a:cubicBezTo>
                    <a:cubicBezTo>
                      <a:pt x="77" y="31"/>
                      <a:pt x="77" y="30"/>
                      <a:pt x="77" y="29"/>
                    </a:cubicBezTo>
                    <a:cubicBezTo>
                      <a:pt x="79" y="19"/>
                      <a:pt x="72" y="14"/>
                      <a:pt x="63" y="17"/>
                    </a:cubicBezTo>
                    <a:cubicBezTo>
                      <a:pt x="62" y="18"/>
                      <a:pt x="60" y="19"/>
                      <a:pt x="59" y="16"/>
                    </a:cubicBezTo>
                    <a:close/>
                    <a:moveTo>
                      <a:pt x="88" y="32"/>
                    </a:moveTo>
                    <a:cubicBezTo>
                      <a:pt x="89" y="34"/>
                      <a:pt x="90" y="36"/>
                      <a:pt x="91" y="37"/>
                    </a:cubicBezTo>
                    <a:cubicBezTo>
                      <a:pt x="94" y="39"/>
                      <a:pt x="97" y="40"/>
                      <a:pt x="101" y="39"/>
                    </a:cubicBezTo>
                    <a:cubicBezTo>
                      <a:pt x="102" y="39"/>
                      <a:pt x="103" y="39"/>
                      <a:pt x="103" y="38"/>
                    </a:cubicBezTo>
                    <a:cubicBezTo>
                      <a:pt x="103" y="37"/>
                      <a:pt x="103" y="36"/>
                      <a:pt x="102" y="36"/>
                    </a:cubicBezTo>
                    <a:cubicBezTo>
                      <a:pt x="97" y="37"/>
                      <a:pt x="93" y="33"/>
                      <a:pt x="88" y="32"/>
                    </a:cubicBezTo>
                    <a:close/>
                    <a:moveTo>
                      <a:pt x="72" y="31"/>
                    </a:moveTo>
                    <a:cubicBezTo>
                      <a:pt x="71" y="28"/>
                      <a:pt x="74" y="24"/>
                      <a:pt x="69" y="22"/>
                    </a:cubicBezTo>
                    <a:cubicBezTo>
                      <a:pt x="68" y="21"/>
                      <a:pt x="66" y="22"/>
                      <a:pt x="66" y="24"/>
                    </a:cubicBezTo>
                    <a:cubicBezTo>
                      <a:pt x="66" y="28"/>
                      <a:pt x="68" y="30"/>
                      <a:pt x="72" y="31"/>
                    </a:cubicBezTo>
                    <a:close/>
                    <a:moveTo>
                      <a:pt x="97" y="22"/>
                    </a:moveTo>
                    <a:cubicBezTo>
                      <a:pt x="92" y="24"/>
                      <a:pt x="92" y="26"/>
                      <a:pt x="94" y="30"/>
                    </a:cubicBezTo>
                    <a:cubicBezTo>
                      <a:pt x="94" y="27"/>
                      <a:pt x="95" y="25"/>
                      <a:pt x="97" y="22"/>
                    </a:cubicBezTo>
                    <a:close/>
                    <a:moveTo>
                      <a:pt x="36" y="13"/>
                    </a:moveTo>
                    <a:cubicBezTo>
                      <a:pt x="36" y="13"/>
                      <a:pt x="36" y="13"/>
                      <a:pt x="36" y="14"/>
                    </a:cubicBezTo>
                    <a:cubicBezTo>
                      <a:pt x="36" y="14"/>
                      <a:pt x="36" y="14"/>
                      <a:pt x="36" y="14"/>
                    </a:cubicBezTo>
                    <a:cubicBezTo>
                      <a:pt x="36" y="14"/>
                      <a:pt x="36" y="14"/>
                      <a:pt x="37" y="13"/>
                    </a:cubicBezTo>
                    <a:cubicBezTo>
                      <a:pt x="36" y="13"/>
                      <a:pt x="36" y="13"/>
                      <a:pt x="36" y="13"/>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3" name="Freeform 149">
                <a:extLst>
                  <a:ext uri="{FF2B5EF4-FFF2-40B4-BE49-F238E27FC236}">
                    <a16:creationId xmlns:a16="http://schemas.microsoft.com/office/drawing/2014/main" id="{37F4279B-3C70-E3C8-37D2-F8A11D0BDFAB}"/>
                  </a:ext>
                </a:extLst>
              </p:cNvPr>
              <p:cNvSpPr>
                <a:spLocks/>
              </p:cNvSpPr>
              <p:nvPr/>
            </p:nvSpPr>
            <p:spPr bwMode="auto">
              <a:xfrm>
                <a:off x="784" y="2104"/>
                <a:ext cx="53" cy="9"/>
              </a:xfrm>
              <a:custGeom>
                <a:avLst/>
                <a:gdLst>
                  <a:gd name="T0" fmla="*/ 0 w 60"/>
                  <a:gd name="T1" fmla="*/ 1 h 11"/>
                  <a:gd name="T2" fmla="*/ 8 w 60"/>
                  <a:gd name="T3" fmla="*/ 1 h 11"/>
                  <a:gd name="T4" fmla="*/ 59 w 60"/>
                  <a:gd name="T5" fmla="*/ 10 h 11"/>
                  <a:gd name="T6" fmla="*/ 60 w 60"/>
                  <a:gd name="T7" fmla="*/ 11 h 11"/>
                  <a:gd name="T8" fmla="*/ 53 w 60"/>
                  <a:gd name="T9" fmla="*/ 9 h 11"/>
                  <a:gd name="T10" fmla="*/ 24 w 60"/>
                  <a:gd name="T11" fmla="*/ 3 h 11"/>
                  <a:gd name="T12" fmla="*/ 10 w 60"/>
                  <a:gd name="T13" fmla="*/ 3 h 11"/>
                  <a:gd name="T14" fmla="*/ 5 w 60"/>
                  <a:gd name="T15" fmla="*/ 5 h 11"/>
                  <a:gd name="T16" fmla="*/ 0 w 60"/>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
                    <a:moveTo>
                      <a:pt x="0" y="1"/>
                    </a:moveTo>
                    <a:cubicBezTo>
                      <a:pt x="3" y="2"/>
                      <a:pt x="5" y="2"/>
                      <a:pt x="8" y="1"/>
                    </a:cubicBezTo>
                    <a:cubicBezTo>
                      <a:pt x="26" y="0"/>
                      <a:pt x="43" y="3"/>
                      <a:pt x="59" y="10"/>
                    </a:cubicBezTo>
                    <a:cubicBezTo>
                      <a:pt x="59" y="10"/>
                      <a:pt x="60" y="10"/>
                      <a:pt x="60" y="11"/>
                    </a:cubicBezTo>
                    <a:cubicBezTo>
                      <a:pt x="57" y="11"/>
                      <a:pt x="55" y="10"/>
                      <a:pt x="53" y="9"/>
                    </a:cubicBezTo>
                    <a:cubicBezTo>
                      <a:pt x="43" y="5"/>
                      <a:pt x="34" y="3"/>
                      <a:pt x="24" y="3"/>
                    </a:cubicBezTo>
                    <a:cubicBezTo>
                      <a:pt x="19" y="2"/>
                      <a:pt x="14" y="2"/>
                      <a:pt x="10" y="3"/>
                    </a:cubicBezTo>
                    <a:cubicBezTo>
                      <a:pt x="8" y="3"/>
                      <a:pt x="6" y="2"/>
                      <a:pt x="5" y="5"/>
                    </a:cubicBezTo>
                    <a:cubicBezTo>
                      <a:pt x="5" y="6"/>
                      <a:pt x="1"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4" name="Freeform 150">
                <a:extLst>
                  <a:ext uri="{FF2B5EF4-FFF2-40B4-BE49-F238E27FC236}">
                    <a16:creationId xmlns:a16="http://schemas.microsoft.com/office/drawing/2014/main" id="{5D74C7B5-822D-A66E-DA06-625C899D4DA7}"/>
                  </a:ext>
                </a:extLst>
              </p:cNvPr>
              <p:cNvSpPr>
                <a:spLocks/>
              </p:cNvSpPr>
              <p:nvPr/>
            </p:nvSpPr>
            <p:spPr bwMode="auto">
              <a:xfrm>
                <a:off x="812" y="2127"/>
                <a:ext cx="39" cy="9"/>
              </a:xfrm>
              <a:custGeom>
                <a:avLst/>
                <a:gdLst>
                  <a:gd name="T0" fmla="*/ 9 w 44"/>
                  <a:gd name="T1" fmla="*/ 10 h 10"/>
                  <a:gd name="T2" fmla="*/ 0 w 44"/>
                  <a:gd name="T3" fmla="*/ 2 h 10"/>
                  <a:gd name="T4" fmla="*/ 44 w 44"/>
                  <a:gd name="T5" fmla="*/ 3 h 10"/>
                  <a:gd name="T6" fmla="*/ 14 w 44"/>
                  <a:gd name="T7" fmla="*/ 3 h 10"/>
                  <a:gd name="T8" fmla="*/ 11 w 44"/>
                  <a:gd name="T9" fmla="*/ 3 h 10"/>
                  <a:gd name="T10" fmla="*/ 7 w 44"/>
                  <a:gd name="T11" fmla="*/ 4 h 10"/>
                  <a:gd name="T12" fmla="*/ 9 w 44"/>
                  <a:gd name="T13" fmla="*/ 7 h 10"/>
                  <a:gd name="T14" fmla="*/ 9 w 4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0">
                    <a:moveTo>
                      <a:pt x="9" y="10"/>
                    </a:moveTo>
                    <a:cubicBezTo>
                      <a:pt x="6" y="7"/>
                      <a:pt x="4" y="5"/>
                      <a:pt x="0" y="2"/>
                    </a:cubicBezTo>
                    <a:cubicBezTo>
                      <a:pt x="15" y="1"/>
                      <a:pt x="29" y="0"/>
                      <a:pt x="44" y="3"/>
                    </a:cubicBezTo>
                    <a:cubicBezTo>
                      <a:pt x="34" y="3"/>
                      <a:pt x="24" y="3"/>
                      <a:pt x="14" y="3"/>
                    </a:cubicBezTo>
                    <a:cubicBezTo>
                      <a:pt x="13" y="3"/>
                      <a:pt x="12" y="3"/>
                      <a:pt x="11" y="3"/>
                    </a:cubicBezTo>
                    <a:cubicBezTo>
                      <a:pt x="10" y="3"/>
                      <a:pt x="8" y="2"/>
                      <a:pt x="7" y="4"/>
                    </a:cubicBezTo>
                    <a:cubicBezTo>
                      <a:pt x="6" y="5"/>
                      <a:pt x="8" y="6"/>
                      <a:pt x="9" y="7"/>
                    </a:cubicBezTo>
                    <a:cubicBezTo>
                      <a:pt x="9" y="7"/>
                      <a:pt x="10" y="8"/>
                      <a:pt x="9"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5" name="Freeform 151">
                <a:extLst>
                  <a:ext uri="{FF2B5EF4-FFF2-40B4-BE49-F238E27FC236}">
                    <a16:creationId xmlns:a16="http://schemas.microsoft.com/office/drawing/2014/main" id="{FF3E95D2-A242-FEEF-B1EC-7A2032813298}"/>
                  </a:ext>
                </a:extLst>
              </p:cNvPr>
              <p:cNvSpPr>
                <a:spLocks/>
              </p:cNvSpPr>
              <p:nvPr/>
            </p:nvSpPr>
            <p:spPr bwMode="auto">
              <a:xfrm>
                <a:off x="779" y="2102"/>
                <a:ext cx="15" cy="45"/>
              </a:xfrm>
              <a:custGeom>
                <a:avLst/>
                <a:gdLst>
                  <a:gd name="T0" fmla="*/ 1 w 17"/>
                  <a:gd name="T1" fmla="*/ 0 h 51"/>
                  <a:gd name="T2" fmla="*/ 16 w 17"/>
                  <a:gd name="T3" fmla="*/ 47 h 51"/>
                  <a:gd name="T4" fmla="*/ 16 w 17"/>
                  <a:gd name="T5" fmla="*/ 51 h 51"/>
                  <a:gd name="T6" fmla="*/ 10 w 17"/>
                  <a:gd name="T7" fmla="*/ 37 h 51"/>
                  <a:gd name="T8" fmla="*/ 1 w 17"/>
                  <a:gd name="T9" fmla="*/ 5 h 51"/>
                  <a:gd name="T10" fmla="*/ 1 w 17"/>
                  <a:gd name="T11" fmla="*/ 0 h 51"/>
                </a:gdLst>
                <a:ahLst/>
                <a:cxnLst>
                  <a:cxn ang="0">
                    <a:pos x="T0" y="T1"/>
                  </a:cxn>
                  <a:cxn ang="0">
                    <a:pos x="T2" y="T3"/>
                  </a:cxn>
                  <a:cxn ang="0">
                    <a:pos x="T4" y="T5"/>
                  </a:cxn>
                  <a:cxn ang="0">
                    <a:pos x="T6" y="T7"/>
                  </a:cxn>
                  <a:cxn ang="0">
                    <a:pos x="T8" y="T9"/>
                  </a:cxn>
                  <a:cxn ang="0">
                    <a:pos x="T10" y="T11"/>
                  </a:cxn>
                </a:cxnLst>
                <a:rect l="0" t="0" r="r" b="b"/>
                <a:pathLst>
                  <a:path w="17" h="51">
                    <a:moveTo>
                      <a:pt x="1" y="0"/>
                    </a:moveTo>
                    <a:cubicBezTo>
                      <a:pt x="5" y="16"/>
                      <a:pt x="9" y="32"/>
                      <a:pt x="16" y="47"/>
                    </a:cubicBezTo>
                    <a:cubicBezTo>
                      <a:pt x="16" y="48"/>
                      <a:pt x="17" y="49"/>
                      <a:pt x="16" y="51"/>
                    </a:cubicBezTo>
                    <a:cubicBezTo>
                      <a:pt x="14" y="46"/>
                      <a:pt x="11" y="42"/>
                      <a:pt x="10" y="37"/>
                    </a:cubicBezTo>
                    <a:cubicBezTo>
                      <a:pt x="7" y="26"/>
                      <a:pt x="4" y="16"/>
                      <a:pt x="1" y="5"/>
                    </a:cubicBezTo>
                    <a:cubicBezTo>
                      <a:pt x="0" y="4"/>
                      <a:pt x="0" y="2"/>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6" name="Freeform 152">
                <a:extLst>
                  <a:ext uri="{FF2B5EF4-FFF2-40B4-BE49-F238E27FC236}">
                    <a16:creationId xmlns:a16="http://schemas.microsoft.com/office/drawing/2014/main" id="{EE05891F-1017-7FB9-43E1-84265B7241BF}"/>
                  </a:ext>
                </a:extLst>
              </p:cNvPr>
              <p:cNvSpPr>
                <a:spLocks/>
              </p:cNvSpPr>
              <p:nvPr/>
            </p:nvSpPr>
            <p:spPr bwMode="auto">
              <a:xfrm>
                <a:off x="758" y="2105"/>
                <a:ext cx="17" cy="32"/>
              </a:xfrm>
              <a:custGeom>
                <a:avLst/>
                <a:gdLst>
                  <a:gd name="T0" fmla="*/ 0 w 19"/>
                  <a:gd name="T1" fmla="*/ 0 h 37"/>
                  <a:gd name="T2" fmla="*/ 19 w 19"/>
                  <a:gd name="T3" fmla="*/ 37 h 37"/>
                  <a:gd name="T4" fmla="*/ 0 w 19"/>
                  <a:gd name="T5" fmla="*/ 0 h 37"/>
                </a:gdLst>
                <a:ahLst/>
                <a:cxnLst>
                  <a:cxn ang="0">
                    <a:pos x="T0" y="T1"/>
                  </a:cxn>
                  <a:cxn ang="0">
                    <a:pos x="T2" y="T3"/>
                  </a:cxn>
                  <a:cxn ang="0">
                    <a:pos x="T4" y="T5"/>
                  </a:cxn>
                </a:cxnLst>
                <a:rect l="0" t="0" r="r" b="b"/>
                <a:pathLst>
                  <a:path w="19" h="37">
                    <a:moveTo>
                      <a:pt x="0" y="0"/>
                    </a:moveTo>
                    <a:cubicBezTo>
                      <a:pt x="6" y="13"/>
                      <a:pt x="11" y="26"/>
                      <a:pt x="19" y="37"/>
                    </a:cubicBezTo>
                    <a:cubicBezTo>
                      <a:pt x="14" y="35"/>
                      <a:pt x="0" y="7"/>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7" name="Freeform 153">
                <a:extLst>
                  <a:ext uri="{FF2B5EF4-FFF2-40B4-BE49-F238E27FC236}">
                    <a16:creationId xmlns:a16="http://schemas.microsoft.com/office/drawing/2014/main" id="{04D13746-43D9-100D-4292-7C39CC32E4FA}"/>
                  </a:ext>
                </a:extLst>
              </p:cNvPr>
              <p:cNvSpPr>
                <a:spLocks/>
              </p:cNvSpPr>
              <p:nvPr/>
            </p:nvSpPr>
            <p:spPr bwMode="auto">
              <a:xfrm>
                <a:off x="822" y="2135"/>
                <a:ext cx="7" cy="21"/>
              </a:xfrm>
              <a:custGeom>
                <a:avLst/>
                <a:gdLst>
                  <a:gd name="T0" fmla="*/ 8 w 8"/>
                  <a:gd name="T1" fmla="*/ 7 h 24"/>
                  <a:gd name="T2" fmla="*/ 3 w 8"/>
                  <a:gd name="T3" fmla="*/ 5 h 24"/>
                  <a:gd name="T4" fmla="*/ 6 w 8"/>
                  <a:gd name="T5" fmla="*/ 24 h 24"/>
                  <a:gd name="T6" fmla="*/ 0 w 8"/>
                  <a:gd name="T7" fmla="*/ 0 h 24"/>
                  <a:gd name="T8" fmla="*/ 8 w 8"/>
                  <a:gd name="T9" fmla="*/ 7 h 24"/>
                </a:gdLst>
                <a:ahLst/>
                <a:cxnLst>
                  <a:cxn ang="0">
                    <a:pos x="T0" y="T1"/>
                  </a:cxn>
                  <a:cxn ang="0">
                    <a:pos x="T2" y="T3"/>
                  </a:cxn>
                  <a:cxn ang="0">
                    <a:pos x="T4" y="T5"/>
                  </a:cxn>
                  <a:cxn ang="0">
                    <a:pos x="T6" y="T7"/>
                  </a:cxn>
                  <a:cxn ang="0">
                    <a:pos x="T8" y="T9"/>
                  </a:cxn>
                </a:cxnLst>
                <a:rect l="0" t="0" r="r" b="b"/>
                <a:pathLst>
                  <a:path w="8" h="24">
                    <a:moveTo>
                      <a:pt x="8" y="7"/>
                    </a:moveTo>
                    <a:cubicBezTo>
                      <a:pt x="6" y="7"/>
                      <a:pt x="5" y="6"/>
                      <a:pt x="3" y="5"/>
                    </a:cubicBezTo>
                    <a:cubicBezTo>
                      <a:pt x="3" y="12"/>
                      <a:pt x="5" y="18"/>
                      <a:pt x="6" y="24"/>
                    </a:cubicBezTo>
                    <a:cubicBezTo>
                      <a:pt x="2" y="17"/>
                      <a:pt x="2" y="9"/>
                      <a:pt x="0" y="0"/>
                    </a:cubicBezTo>
                    <a:cubicBezTo>
                      <a:pt x="3" y="3"/>
                      <a:pt x="7" y="4"/>
                      <a:pt x="8"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8" name="Freeform 154">
                <a:extLst>
                  <a:ext uri="{FF2B5EF4-FFF2-40B4-BE49-F238E27FC236}">
                    <a16:creationId xmlns:a16="http://schemas.microsoft.com/office/drawing/2014/main" id="{EC12B032-6BC4-3AB4-1015-A59D5F21C15E}"/>
                  </a:ext>
                </a:extLst>
              </p:cNvPr>
              <p:cNvSpPr>
                <a:spLocks/>
              </p:cNvSpPr>
              <p:nvPr/>
            </p:nvSpPr>
            <p:spPr bwMode="auto">
              <a:xfrm>
                <a:off x="833" y="2143"/>
                <a:ext cx="26" cy="4"/>
              </a:xfrm>
              <a:custGeom>
                <a:avLst/>
                <a:gdLst>
                  <a:gd name="T0" fmla="*/ 0 w 30"/>
                  <a:gd name="T1" fmla="*/ 1 h 5"/>
                  <a:gd name="T2" fmla="*/ 16 w 30"/>
                  <a:gd name="T3" fmla="*/ 0 h 5"/>
                  <a:gd name="T4" fmla="*/ 30 w 30"/>
                  <a:gd name="T5" fmla="*/ 0 h 5"/>
                  <a:gd name="T6" fmla="*/ 27 w 30"/>
                  <a:gd name="T7" fmla="*/ 2 h 5"/>
                  <a:gd name="T8" fmla="*/ 3 w 30"/>
                  <a:gd name="T9" fmla="*/ 4 h 5"/>
                  <a:gd name="T10" fmla="*/ 0 w 30"/>
                  <a:gd name="T11" fmla="*/ 1 h 5"/>
                </a:gdLst>
                <a:ahLst/>
                <a:cxnLst>
                  <a:cxn ang="0">
                    <a:pos x="T0" y="T1"/>
                  </a:cxn>
                  <a:cxn ang="0">
                    <a:pos x="T2" y="T3"/>
                  </a:cxn>
                  <a:cxn ang="0">
                    <a:pos x="T4" y="T5"/>
                  </a:cxn>
                  <a:cxn ang="0">
                    <a:pos x="T6" y="T7"/>
                  </a:cxn>
                  <a:cxn ang="0">
                    <a:pos x="T8" y="T9"/>
                  </a:cxn>
                  <a:cxn ang="0">
                    <a:pos x="T10" y="T11"/>
                  </a:cxn>
                </a:cxnLst>
                <a:rect l="0" t="0" r="r" b="b"/>
                <a:pathLst>
                  <a:path w="30" h="5">
                    <a:moveTo>
                      <a:pt x="0" y="1"/>
                    </a:moveTo>
                    <a:cubicBezTo>
                      <a:pt x="5" y="3"/>
                      <a:pt x="11" y="1"/>
                      <a:pt x="16" y="0"/>
                    </a:cubicBezTo>
                    <a:cubicBezTo>
                      <a:pt x="21" y="0"/>
                      <a:pt x="25" y="0"/>
                      <a:pt x="30" y="0"/>
                    </a:cubicBezTo>
                    <a:cubicBezTo>
                      <a:pt x="29" y="3"/>
                      <a:pt x="28" y="2"/>
                      <a:pt x="27" y="2"/>
                    </a:cubicBezTo>
                    <a:cubicBezTo>
                      <a:pt x="19" y="2"/>
                      <a:pt x="11" y="1"/>
                      <a:pt x="3" y="4"/>
                    </a:cubicBezTo>
                    <a:cubicBezTo>
                      <a:pt x="1" y="5"/>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9" name="Freeform 155">
                <a:extLst>
                  <a:ext uri="{FF2B5EF4-FFF2-40B4-BE49-F238E27FC236}">
                    <a16:creationId xmlns:a16="http://schemas.microsoft.com/office/drawing/2014/main" id="{FE2D1460-C49A-4D6E-F0B6-396A25DD7CDE}"/>
                  </a:ext>
                </a:extLst>
              </p:cNvPr>
              <p:cNvSpPr>
                <a:spLocks/>
              </p:cNvSpPr>
              <p:nvPr/>
            </p:nvSpPr>
            <p:spPr bwMode="auto">
              <a:xfrm>
                <a:off x="798" y="2115"/>
                <a:ext cx="7" cy="26"/>
              </a:xfrm>
              <a:custGeom>
                <a:avLst/>
                <a:gdLst>
                  <a:gd name="T0" fmla="*/ 0 w 8"/>
                  <a:gd name="T1" fmla="*/ 0 h 29"/>
                  <a:gd name="T2" fmla="*/ 3 w 8"/>
                  <a:gd name="T3" fmla="*/ 6 h 29"/>
                  <a:gd name="T4" fmla="*/ 6 w 8"/>
                  <a:gd name="T5" fmla="*/ 21 h 29"/>
                  <a:gd name="T6" fmla="*/ 8 w 8"/>
                  <a:gd name="T7" fmla="*/ 29 h 29"/>
                  <a:gd name="T8" fmla="*/ 0 w 8"/>
                  <a:gd name="T9" fmla="*/ 1 h 29"/>
                  <a:gd name="T10" fmla="*/ 0 w 8"/>
                  <a:gd name="T11" fmla="*/ 0 h 29"/>
                </a:gdLst>
                <a:ahLst/>
                <a:cxnLst>
                  <a:cxn ang="0">
                    <a:pos x="T0" y="T1"/>
                  </a:cxn>
                  <a:cxn ang="0">
                    <a:pos x="T2" y="T3"/>
                  </a:cxn>
                  <a:cxn ang="0">
                    <a:pos x="T4" y="T5"/>
                  </a:cxn>
                  <a:cxn ang="0">
                    <a:pos x="T6" y="T7"/>
                  </a:cxn>
                  <a:cxn ang="0">
                    <a:pos x="T8" y="T9"/>
                  </a:cxn>
                  <a:cxn ang="0">
                    <a:pos x="T10" y="T11"/>
                  </a:cxn>
                </a:cxnLst>
                <a:rect l="0" t="0" r="r" b="b"/>
                <a:pathLst>
                  <a:path w="8" h="29">
                    <a:moveTo>
                      <a:pt x="0" y="0"/>
                    </a:moveTo>
                    <a:cubicBezTo>
                      <a:pt x="4" y="1"/>
                      <a:pt x="2" y="3"/>
                      <a:pt x="3" y="6"/>
                    </a:cubicBezTo>
                    <a:cubicBezTo>
                      <a:pt x="3" y="11"/>
                      <a:pt x="5" y="16"/>
                      <a:pt x="6" y="21"/>
                    </a:cubicBezTo>
                    <a:cubicBezTo>
                      <a:pt x="7" y="23"/>
                      <a:pt x="8" y="25"/>
                      <a:pt x="8" y="29"/>
                    </a:cubicBezTo>
                    <a:cubicBezTo>
                      <a:pt x="3" y="19"/>
                      <a:pt x="1" y="10"/>
                      <a:pt x="0" y="1"/>
                    </a:cubicBezTo>
                    <a:lnTo>
                      <a:pt x="0"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0" name="Freeform 156">
                <a:extLst>
                  <a:ext uri="{FF2B5EF4-FFF2-40B4-BE49-F238E27FC236}">
                    <a16:creationId xmlns:a16="http://schemas.microsoft.com/office/drawing/2014/main" id="{C51DD7E7-077A-19CF-1EC4-F02D70E34B27}"/>
                  </a:ext>
                </a:extLst>
              </p:cNvPr>
              <p:cNvSpPr>
                <a:spLocks/>
              </p:cNvSpPr>
              <p:nvPr/>
            </p:nvSpPr>
            <p:spPr bwMode="auto">
              <a:xfrm>
                <a:off x="740" y="2099"/>
                <a:ext cx="7" cy="13"/>
              </a:xfrm>
              <a:custGeom>
                <a:avLst/>
                <a:gdLst>
                  <a:gd name="T0" fmla="*/ 6 w 7"/>
                  <a:gd name="T1" fmla="*/ 15 h 15"/>
                  <a:gd name="T2" fmla="*/ 0 w 7"/>
                  <a:gd name="T3" fmla="*/ 1 h 15"/>
                  <a:gd name="T4" fmla="*/ 2 w 7"/>
                  <a:gd name="T5" fmla="*/ 0 h 15"/>
                  <a:gd name="T6" fmla="*/ 7 w 7"/>
                  <a:gd name="T7" fmla="*/ 15 h 15"/>
                  <a:gd name="T8" fmla="*/ 6 w 7"/>
                  <a:gd name="T9" fmla="*/ 15 h 15"/>
                </a:gdLst>
                <a:ahLst/>
                <a:cxnLst>
                  <a:cxn ang="0">
                    <a:pos x="T0" y="T1"/>
                  </a:cxn>
                  <a:cxn ang="0">
                    <a:pos x="T2" y="T3"/>
                  </a:cxn>
                  <a:cxn ang="0">
                    <a:pos x="T4" y="T5"/>
                  </a:cxn>
                  <a:cxn ang="0">
                    <a:pos x="T6" y="T7"/>
                  </a:cxn>
                  <a:cxn ang="0">
                    <a:pos x="T8" y="T9"/>
                  </a:cxn>
                </a:cxnLst>
                <a:rect l="0" t="0" r="r" b="b"/>
                <a:pathLst>
                  <a:path w="7" h="15">
                    <a:moveTo>
                      <a:pt x="6" y="15"/>
                    </a:moveTo>
                    <a:cubicBezTo>
                      <a:pt x="4" y="10"/>
                      <a:pt x="2" y="6"/>
                      <a:pt x="0" y="1"/>
                    </a:cubicBezTo>
                    <a:cubicBezTo>
                      <a:pt x="1" y="1"/>
                      <a:pt x="1" y="1"/>
                      <a:pt x="2" y="0"/>
                    </a:cubicBezTo>
                    <a:cubicBezTo>
                      <a:pt x="4" y="5"/>
                      <a:pt x="5" y="10"/>
                      <a:pt x="7" y="15"/>
                    </a:cubicBezTo>
                    <a:cubicBezTo>
                      <a:pt x="6" y="15"/>
                      <a:pt x="6" y="15"/>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1" name="Freeform 157">
                <a:extLst>
                  <a:ext uri="{FF2B5EF4-FFF2-40B4-BE49-F238E27FC236}">
                    <a16:creationId xmlns:a16="http://schemas.microsoft.com/office/drawing/2014/main" id="{DC573397-EEC4-5E6B-5A39-50CA365ED993}"/>
                  </a:ext>
                </a:extLst>
              </p:cNvPr>
              <p:cNvSpPr>
                <a:spLocks/>
              </p:cNvSpPr>
              <p:nvPr/>
            </p:nvSpPr>
            <p:spPr bwMode="auto">
              <a:xfrm>
                <a:off x="794" y="2148"/>
                <a:ext cx="4" cy="11"/>
              </a:xfrm>
              <a:custGeom>
                <a:avLst/>
                <a:gdLst>
                  <a:gd name="T0" fmla="*/ 4 w 5"/>
                  <a:gd name="T1" fmla="*/ 12 h 12"/>
                  <a:gd name="T2" fmla="*/ 1 w 5"/>
                  <a:gd name="T3" fmla="*/ 0 h 12"/>
                  <a:gd name="T4" fmla="*/ 5 w 5"/>
                  <a:gd name="T5" fmla="*/ 11 h 12"/>
                  <a:gd name="T6" fmla="*/ 4 w 5"/>
                  <a:gd name="T7" fmla="*/ 12 h 12"/>
                </a:gdLst>
                <a:ahLst/>
                <a:cxnLst>
                  <a:cxn ang="0">
                    <a:pos x="T0" y="T1"/>
                  </a:cxn>
                  <a:cxn ang="0">
                    <a:pos x="T2" y="T3"/>
                  </a:cxn>
                  <a:cxn ang="0">
                    <a:pos x="T4" y="T5"/>
                  </a:cxn>
                  <a:cxn ang="0">
                    <a:pos x="T6" y="T7"/>
                  </a:cxn>
                </a:cxnLst>
                <a:rect l="0" t="0" r="r" b="b"/>
                <a:pathLst>
                  <a:path w="5" h="12">
                    <a:moveTo>
                      <a:pt x="4" y="12"/>
                    </a:moveTo>
                    <a:cubicBezTo>
                      <a:pt x="2" y="8"/>
                      <a:pt x="0" y="5"/>
                      <a:pt x="1" y="0"/>
                    </a:cubicBezTo>
                    <a:cubicBezTo>
                      <a:pt x="2" y="4"/>
                      <a:pt x="4" y="8"/>
                      <a:pt x="5" y="11"/>
                    </a:cubicBezTo>
                    <a:cubicBezTo>
                      <a:pt x="5" y="12"/>
                      <a:pt x="5" y="12"/>
                      <a:pt x="4"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2" name="Freeform 158">
                <a:extLst>
                  <a:ext uri="{FF2B5EF4-FFF2-40B4-BE49-F238E27FC236}">
                    <a16:creationId xmlns:a16="http://schemas.microsoft.com/office/drawing/2014/main" id="{B47A03FF-31F6-DD28-AFA8-EA4FAA0F4673}"/>
                  </a:ext>
                </a:extLst>
              </p:cNvPr>
              <p:cNvSpPr>
                <a:spLocks/>
              </p:cNvSpPr>
              <p:nvPr/>
            </p:nvSpPr>
            <p:spPr bwMode="auto">
              <a:xfrm>
                <a:off x="814" y="2158"/>
                <a:ext cx="6" cy="6"/>
              </a:xfrm>
              <a:custGeom>
                <a:avLst/>
                <a:gdLst>
                  <a:gd name="T0" fmla="*/ 7 w 7"/>
                  <a:gd name="T1" fmla="*/ 7 h 7"/>
                  <a:gd name="T2" fmla="*/ 0 w 7"/>
                  <a:gd name="T3" fmla="*/ 0 h 7"/>
                  <a:gd name="T4" fmla="*/ 7 w 7"/>
                  <a:gd name="T5" fmla="*/ 7 h 7"/>
                  <a:gd name="T6" fmla="*/ 7 w 7"/>
                  <a:gd name="T7" fmla="*/ 7 h 7"/>
                </a:gdLst>
                <a:ahLst/>
                <a:cxnLst>
                  <a:cxn ang="0">
                    <a:pos x="T0" y="T1"/>
                  </a:cxn>
                  <a:cxn ang="0">
                    <a:pos x="T2" y="T3"/>
                  </a:cxn>
                  <a:cxn ang="0">
                    <a:pos x="T4" y="T5"/>
                  </a:cxn>
                  <a:cxn ang="0">
                    <a:pos x="T6" y="T7"/>
                  </a:cxn>
                </a:cxnLst>
                <a:rect l="0" t="0" r="r" b="b"/>
                <a:pathLst>
                  <a:path w="7" h="7">
                    <a:moveTo>
                      <a:pt x="7" y="7"/>
                    </a:moveTo>
                    <a:cubicBezTo>
                      <a:pt x="4" y="6"/>
                      <a:pt x="2" y="4"/>
                      <a:pt x="0" y="0"/>
                    </a:cubicBezTo>
                    <a:cubicBezTo>
                      <a:pt x="4" y="2"/>
                      <a:pt x="6" y="4"/>
                      <a:pt x="7" y="7"/>
                    </a:cubicBezTo>
                    <a:cubicBezTo>
                      <a:pt x="7" y="7"/>
                      <a:pt x="7" y="7"/>
                      <a:pt x="7"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3" name="Freeform 159">
                <a:extLst>
                  <a:ext uri="{FF2B5EF4-FFF2-40B4-BE49-F238E27FC236}">
                    <a16:creationId xmlns:a16="http://schemas.microsoft.com/office/drawing/2014/main" id="{CAEF5E62-A50B-CAC6-37A3-F689E5A10CE6}"/>
                  </a:ext>
                </a:extLst>
              </p:cNvPr>
              <p:cNvSpPr>
                <a:spLocks/>
              </p:cNvSpPr>
              <p:nvPr/>
            </p:nvSpPr>
            <p:spPr bwMode="auto">
              <a:xfrm>
                <a:off x="844" y="2153"/>
                <a:ext cx="6" cy="6"/>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2"/>
                      <a:pt x="5" y="4"/>
                      <a:pt x="7" y="7"/>
                    </a:cubicBezTo>
                    <a:cubicBezTo>
                      <a:pt x="3" y="6"/>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4" name="Freeform 160">
                <a:extLst>
                  <a:ext uri="{FF2B5EF4-FFF2-40B4-BE49-F238E27FC236}">
                    <a16:creationId xmlns:a16="http://schemas.microsoft.com/office/drawing/2014/main" id="{72B9D38C-4C3A-D6C3-1B0F-F6E0756C113B}"/>
                  </a:ext>
                </a:extLst>
              </p:cNvPr>
              <p:cNvSpPr>
                <a:spLocks/>
              </p:cNvSpPr>
              <p:nvPr/>
            </p:nvSpPr>
            <p:spPr bwMode="auto">
              <a:xfrm>
                <a:off x="833" y="2164"/>
                <a:ext cx="4" cy="4"/>
              </a:xfrm>
              <a:custGeom>
                <a:avLst/>
                <a:gdLst>
                  <a:gd name="T0" fmla="*/ 0 w 5"/>
                  <a:gd name="T1" fmla="*/ 0 h 5"/>
                  <a:gd name="T2" fmla="*/ 5 w 5"/>
                  <a:gd name="T3" fmla="*/ 5 h 5"/>
                  <a:gd name="T4" fmla="*/ 0 w 5"/>
                  <a:gd name="T5" fmla="*/ 0 h 5"/>
                </a:gdLst>
                <a:ahLst/>
                <a:cxnLst>
                  <a:cxn ang="0">
                    <a:pos x="T0" y="T1"/>
                  </a:cxn>
                  <a:cxn ang="0">
                    <a:pos x="T2" y="T3"/>
                  </a:cxn>
                  <a:cxn ang="0">
                    <a:pos x="T4" y="T5"/>
                  </a:cxn>
                </a:cxnLst>
                <a:rect l="0" t="0" r="r" b="b"/>
                <a:pathLst>
                  <a:path w="5" h="5">
                    <a:moveTo>
                      <a:pt x="0" y="0"/>
                    </a:moveTo>
                    <a:cubicBezTo>
                      <a:pt x="1" y="2"/>
                      <a:pt x="3" y="3"/>
                      <a:pt x="5" y="5"/>
                    </a:cubicBezTo>
                    <a:cubicBezTo>
                      <a:pt x="2" y="5"/>
                      <a:pt x="2" y="5"/>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5" name="Freeform 161">
                <a:extLst>
                  <a:ext uri="{FF2B5EF4-FFF2-40B4-BE49-F238E27FC236}">
                    <a16:creationId xmlns:a16="http://schemas.microsoft.com/office/drawing/2014/main" id="{4B92773A-255B-424D-CA95-55356C275D3A}"/>
                  </a:ext>
                </a:extLst>
              </p:cNvPr>
              <p:cNvSpPr>
                <a:spLocks/>
              </p:cNvSpPr>
              <p:nvPr/>
            </p:nvSpPr>
            <p:spPr bwMode="auto">
              <a:xfrm>
                <a:off x="810" y="2150"/>
                <a:ext cx="3" cy="6"/>
              </a:xfrm>
              <a:custGeom>
                <a:avLst/>
                <a:gdLst>
                  <a:gd name="T0" fmla="*/ 0 w 4"/>
                  <a:gd name="T1" fmla="*/ 0 h 7"/>
                  <a:gd name="T2" fmla="*/ 4 w 4"/>
                  <a:gd name="T3" fmla="*/ 7 h 7"/>
                  <a:gd name="T4" fmla="*/ 0 w 4"/>
                  <a:gd name="T5" fmla="*/ 0 h 7"/>
                </a:gdLst>
                <a:ahLst/>
                <a:cxnLst>
                  <a:cxn ang="0">
                    <a:pos x="T0" y="T1"/>
                  </a:cxn>
                  <a:cxn ang="0">
                    <a:pos x="T2" y="T3"/>
                  </a:cxn>
                  <a:cxn ang="0">
                    <a:pos x="T4" y="T5"/>
                  </a:cxn>
                </a:cxnLst>
                <a:rect l="0" t="0" r="r" b="b"/>
                <a:pathLst>
                  <a:path w="4" h="7">
                    <a:moveTo>
                      <a:pt x="0" y="0"/>
                    </a:moveTo>
                    <a:cubicBezTo>
                      <a:pt x="3" y="1"/>
                      <a:pt x="3" y="4"/>
                      <a:pt x="4" y="7"/>
                    </a:cubicBezTo>
                    <a:cubicBezTo>
                      <a:pt x="2" y="5"/>
                      <a:pt x="0" y="3"/>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6" name="Freeform 162">
                <a:extLst>
                  <a:ext uri="{FF2B5EF4-FFF2-40B4-BE49-F238E27FC236}">
                    <a16:creationId xmlns:a16="http://schemas.microsoft.com/office/drawing/2014/main" id="{49C64255-E95D-844D-5525-D555E77609C3}"/>
                  </a:ext>
                </a:extLst>
              </p:cNvPr>
              <p:cNvSpPr>
                <a:spLocks/>
              </p:cNvSpPr>
              <p:nvPr/>
            </p:nvSpPr>
            <p:spPr bwMode="auto">
              <a:xfrm>
                <a:off x="802" y="2119"/>
                <a:ext cx="6" cy="4"/>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3" y="5"/>
                      <a:pt x="1" y="3"/>
                      <a:pt x="0" y="0"/>
                    </a:cubicBezTo>
                    <a:cubicBezTo>
                      <a:pt x="3" y="1"/>
                      <a:pt x="4" y="3"/>
                      <a:pt x="6"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7" name="Freeform 163">
                <a:extLst>
                  <a:ext uri="{FF2B5EF4-FFF2-40B4-BE49-F238E27FC236}">
                    <a16:creationId xmlns:a16="http://schemas.microsoft.com/office/drawing/2014/main" id="{52023DB9-4664-95F9-22F6-2C34F8C68EDB}"/>
                  </a:ext>
                </a:extLst>
              </p:cNvPr>
              <p:cNvSpPr>
                <a:spLocks/>
              </p:cNvSpPr>
              <p:nvPr/>
            </p:nvSpPr>
            <p:spPr bwMode="auto">
              <a:xfrm>
                <a:off x="829" y="2159"/>
                <a:ext cx="3" cy="4"/>
              </a:xfrm>
              <a:custGeom>
                <a:avLst/>
                <a:gdLst>
                  <a:gd name="T0" fmla="*/ 2 w 3"/>
                  <a:gd name="T1" fmla="*/ 4 h 4"/>
                  <a:gd name="T2" fmla="*/ 0 w 3"/>
                  <a:gd name="T3" fmla="*/ 0 h 4"/>
                  <a:gd name="T4" fmla="*/ 2 w 3"/>
                  <a:gd name="T5" fmla="*/ 4 h 4"/>
                </a:gdLst>
                <a:ahLst/>
                <a:cxnLst>
                  <a:cxn ang="0">
                    <a:pos x="T0" y="T1"/>
                  </a:cxn>
                  <a:cxn ang="0">
                    <a:pos x="T2" y="T3"/>
                  </a:cxn>
                  <a:cxn ang="0">
                    <a:pos x="T4" y="T5"/>
                  </a:cxn>
                </a:cxnLst>
                <a:rect l="0" t="0" r="r" b="b"/>
                <a:pathLst>
                  <a:path w="3" h="4">
                    <a:moveTo>
                      <a:pt x="2" y="4"/>
                    </a:moveTo>
                    <a:cubicBezTo>
                      <a:pt x="0" y="3"/>
                      <a:pt x="0" y="2"/>
                      <a:pt x="0" y="0"/>
                    </a:cubicBezTo>
                    <a:cubicBezTo>
                      <a:pt x="2" y="1"/>
                      <a:pt x="3" y="2"/>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8" name="Freeform 164">
                <a:extLst>
                  <a:ext uri="{FF2B5EF4-FFF2-40B4-BE49-F238E27FC236}">
                    <a16:creationId xmlns:a16="http://schemas.microsoft.com/office/drawing/2014/main" id="{77E70F01-5140-EB0E-736F-CA035058B941}"/>
                  </a:ext>
                </a:extLst>
              </p:cNvPr>
              <p:cNvSpPr>
                <a:spLocks/>
              </p:cNvSpPr>
              <p:nvPr/>
            </p:nvSpPr>
            <p:spPr bwMode="auto">
              <a:xfrm>
                <a:off x="790" y="2109"/>
                <a:ext cx="4" cy="3"/>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1" y="3"/>
                      <a:pt x="0" y="2"/>
                      <a:pt x="0" y="0"/>
                    </a:cubicBezTo>
                    <a:cubicBezTo>
                      <a:pt x="2" y="0"/>
                      <a:pt x="3" y="1"/>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9" name="Freeform 165">
                <a:extLst>
                  <a:ext uri="{FF2B5EF4-FFF2-40B4-BE49-F238E27FC236}">
                    <a16:creationId xmlns:a16="http://schemas.microsoft.com/office/drawing/2014/main" id="{7DB6E947-F177-A9F3-DA6A-A59B48014394}"/>
                  </a:ext>
                </a:extLst>
              </p:cNvPr>
              <p:cNvSpPr>
                <a:spLocks/>
              </p:cNvSpPr>
              <p:nvPr/>
            </p:nvSpPr>
            <p:spPr bwMode="auto">
              <a:xfrm>
                <a:off x="808" y="2123"/>
                <a:ext cx="2" cy="4"/>
              </a:xfrm>
              <a:custGeom>
                <a:avLst/>
                <a:gdLst>
                  <a:gd name="T0" fmla="*/ 0 w 3"/>
                  <a:gd name="T1" fmla="*/ 0 h 4"/>
                  <a:gd name="T2" fmla="*/ 3 w 3"/>
                  <a:gd name="T3" fmla="*/ 4 h 4"/>
                  <a:gd name="T4" fmla="*/ 0 w 3"/>
                  <a:gd name="T5" fmla="*/ 0 h 4"/>
                  <a:gd name="T6" fmla="*/ 0 w 3"/>
                  <a:gd name="T7" fmla="*/ 0 h 4"/>
                </a:gdLst>
                <a:ahLst/>
                <a:cxnLst>
                  <a:cxn ang="0">
                    <a:pos x="T0" y="T1"/>
                  </a:cxn>
                  <a:cxn ang="0">
                    <a:pos x="T2" y="T3"/>
                  </a:cxn>
                  <a:cxn ang="0">
                    <a:pos x="T4" y="T5"/>
                  </a:cxn>
                  <a:cxn ang="0">
                    <a:pos x="T6" y="T7"/>
                  </a:cxn>
                </a:cxnLst>
                <a:rect l="0" t="0" r="r" b="b"/>
                <a:pathLst>
                  <a:path w="3" h="4">
                    <a:moveTo>
                      <a:pt x="0" y="0"/>
                    </a:moveTo>
                    <a:cubicBezTo>
                      <a:pt x="2" y="0"/>
                      <a:pt x="3" y="1"/>
                      <a:pt x="3" y="4"/>
                    </a:cubicBezTo>
                    <a:cubicBezTo>
                      <a:pt x="1" y="3"/>
                      <a:pt x="0" y="2"/>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0" name="Freeform 166">
                <a:extLst>
                  <a:ext uri="{FF2B5EF4-FFF2-40B4-BE49-F238E27FC236}">
                    <a16:creationId xmlns:a16="http://schemas.microsoft.com/office/drawing/2014/main" id="{4FCAEE2F-5E6F-E066-0E55-48DFCDA52371}"/>
                  </a:ext>
                </a:extLst>
              </p:cNvPr>
              <p:cNvSpPr>
                <a:spLocks/>
              </p:cNvSpPr>
              <p:nvPr/>
            </p:nvSpPr>
            <p:spPr bwMode="auto">
              <a:xfrm>
                <a:off x="775" y="2140"/>
                <a:ext cx="3" cy="3"/>
              </a:xfrm>
              <a:custGeom>
                <a:avLst/>
                <a:gdLst>
                  <a:gd name="T0" fmla="*/ 2 w 3"/>
                  <a:gd name="T1" fmla="*/ 3 h 3"/>
                  <a:gd name="T2" fmla="*/ 0 w 3"/>
                  <a:gd name="T3" fmla="*/ 0 h 3"/>
                  <a:gd name="T4" fmla="*/ 1 w 3"/>
                  <a:gd name="T5" fmla="*/ 0 h 3"/>
                  <a:gd name="T6" fmla="*/ 2 w 3"/>
                  <a:gd name="T7" fmla="*/ 3 h 3"/>
                </a:gdLst>
                <a:ahLst/>
                <a:cxnLst>
                  <a:cxn ang="0">
                    <a:pos x="T0" y="T1"/>
                  </a:cxn>
                  <a:cxn ang="0">
                    <a:pos x="T2" y="T3"/>
                  </a:cxn>
                  <a:cxn ang="0">
                    <a:pos x="T4" y="T5"/>
                  </a:cxn>
                  <a:cxn ang="0">
                    <a:pos x="T6" y="T7"/>
                  </a:cxn>
                </a:cxnLst>
                <a:rect l="0" t="0" r="r" b="b"/>
                <a:pathLst>
                  <a:path w="3" h="3">
                    <a:moveTo>
                      <a:pt x="2" y="3"/>
                    </a:moveTo>
                    <a:cubicBezTo>
                      <a:pt x="0" y="2"/>
                      <a:pt x="0" y="1"/>
                      <a:pt x="0" y="0"/>
                    </a:cubicBezTo>
                    <a:cubicBezTo>
                      <a:pt x="0" y="0"/>
                      <a:pt x="1" y="0"/>
                      <a:pt x="1" y="0"/>
                    </a:cubicBezTo>
                    <a:cubicBezTo>
                      <a:pt x="2" y="0"/>
                      <a:pt x="3" y="1"/>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1" name="Freeform 167">
                <a:extLst>
                  <a:ext uri="{FF2B5EF4-FFF2-40B4-BE49-F238E27FC236}">
                    <a16:creationId xmlns:a16="http://schemas.microsoft.com/office/drawing/2014/main" id="{5252EBD5-3325-D2D1-A707-D7E88E070ED4}"/>
                  </a:ext>
                </a:extLst>
              </p:cNvPr>
              <p:cNvSpPr>
                <a:spLocks/>
              </p:cNvSpPr>
              <p:nvPr/>
            </p:nvSpPr>
            <p:spPr bwMode="auto">
              <a:xfrm>
                <a:off x="755" y="2100"/>
                <a:ext cx="3" cy="4"/>
              </a:xfrm>
              <a:custGeom>
                <a:avLst/>
                <a:gdLst>
                  <a:gd name="T0" fmla="*/ 0 w 3"/>
                  <a:gd name="T1" fmla="*/ 0 h 4"/>
                  <a:gd name="T2" fmla="*/ 2 w 3"/>
                  <a:gd name="T3" fmla="*/ 4 h 4"/>
                  <a:gd name="T4" fmla="*/ 0 w 3"/>
                  <a:gd name="T5" fmla="*/ 0 h 4"/>
                </a:gdLst>
                <a:ahLst/>
                <a:cxnLst>
                  <a:cxn ang="0">
                    <a:pos x="T0" y="T1"/>
                  </a:cxn>
                  <a:cxn ang="0">
                    <a:pos x="T2" y="T3"/>
                  </a:cxn>
                  <a:cxn ang="0">
                    <a:pos x="T4" y="T5"/>
                  </a:cxn>
                </a:cxnLst>
                <a:rect l="0" t="0" r="r" b="b"/>
                <a:pathLst>
                  <a:path w="3" h="4">
                    <a:moveTo>
                      <a:pt x="0" y="0"/>
                    </a:moveTo>
                    <a:cubicBezTo>
                      <a:pt x="3" y="1"/>
                      <a:pt x="3" y="2"/>
                      <a:pt x="2" y="4"/>
                    </a:cubicBezTo>
                    <a:cubicBezTo>
                      <a:pt x="0" y="3"/>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2" name="Freeform 168">
                <a:extLst>
                  <a:ext uri="{FF2B5EF4-FFF2-40B4-BE49-F238E27FC236}">
                    <a16:creationId xmlns:a16="http://schemas.microsoft.com/office/drawing/2014/main" id="{C9CB916C-1CEB-1B6F-A7C0-D899E1EEE8FB}"/>
                  </a:ext>
                </a:extLst>
              </p:cNvPr>
              <p:cNvSpPr>
                <a:spLocks/>
              </p:cNvSpPr>
              <p:nvPr/>
            </p:nvSpPr>
            <p:spPr bwMode="auto">
              <a:xfrm>
                <a:off x="829" y="2141"/>
                <a:ext cx="4" cy="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0" y="3"/>
                      <a:pt x="0" y="0"/>
                    </a:cubicBezTo>
                    <a:cubicBezTo>
                      <a:pt x="0" y="0"/>
                      <a:pt x="0" y="0"/>
                      <a:pt x="0" y="0"/>
                    </a:cubicBezTo>
                    <a:cubicBezTo>
                      <a:pt x="2" y="0"/>
                      <a:pt x="3" y="2"/>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3" name="Freeform 169">
                <a:extLst>
                  <a:ext uri="{FF2B5EF4-FFF2-40B4-BE49-F238E27FC236}">
                    <a16:creationId xmlns:a16="http://schemas.microsoft.com/office/drawing/2014/main" id="{3E637A4B-153C-BFF0-37E5-11F62FA088AE}"/>
                  </a:ext>
                </a:extLst>
              </p:cNvPr>
              <p:cNvSpPr>
                <a:spLocks/>
              </p:cNvSpPr>
              <p:nvPr/>
            </p:nvSpPr>
            <p:spPr bwMode="auto">
              <a:xfrm>
                <a:off x="805" y="2141"/>
                <a:ext cx="2" cy="3"/>
              </a:xfrm>
              <a:custGeom>
                <a:avLst/>
                <a:gdLst>
                  <a:gd name="T0" fmla="*/ 2 w 2"/>
                  <a:gd name="T1" fmla="*/ 4 h 4"/>
                  <a:gd name="T2" fmla="*/ 0 w 2"/>
                  <a:gd name="T3" fmla="*/ 0 h 4"/>
                  <a:gd name="T4" fmla="*/ 2 w 2"/>
                  <a:gd name="T5" fmla="*/ 4 h 4"/>
                </a:gdLst>
                <a:ahLst/>
                <a:cxnLst>
                  <a:cxn ang="0">
                    <a:pos x="T0" y="T1"/>
                  </a:cxn>
                  <a:cxn ang="0">
                    <a:pos x="T2" y="T3"/>
                  </a:cxn>
                  <a:cxn ang="0">
                    <a:pos x="T4" y="T5"/>
                  </a:cxn>
                </a:cxnLst>
                <a:rect l="0" t="0" r="r" b="b"/>
                <a:pathLst>
                  <a:path w="2" h="4">
                    <a:moveTo>
                      <a:pt x="2" y="4"/>
                    </a:moveTo>
                    <a:cubicBezTo>
                      <a:pt x="0" y="3"/>
                      <a:pt x="0" y="2"/>
                      <a:pt x="0" y="0"/>
                    </a:cubicBezTo>
                    <a:cubicBezTo>
                      <a:pt x="2" y="1"/>
                      <a:pt x="2" y="3"/>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4" name="Freeform 170">
                <a:extLst>
                  <a:ext uri="{FF2B5EF4-FFF2-40B4-BE49-F238E27FC236}">
                    <a16:creationId xmlns:a16="http://schemas.microsoft.com/office/drawing/2014/main" id="{BC587295-E1BE-104B-1ABA-9AC930E522F4}"/>
                  </a:ext>
                </a:extLst>
              </p:cNvPr>
              <p:cNvSpPr>
                <a:spLocks/>
              </p:cNvSpPr>
              <p:nvPr/>
            </p:nvSpPr>
            <p:spPr bwMode="auto">
              <a:xfrm>
                <a:off x="839" y="2150"/>
                <a:ext cx="2" cy="2"/>
              </a:xfrm>
              <a:custGeom>
                <a:avLst/>
                <a:gdLst>
                  <a:gd name="T0" fmla="*/ 0 w 3"/>
                  <a:gd name="T1" fmla="*/ 0 h 2"/>
                  <a:gd name="T2" fmla="*/ 3 w 3"/>
                  <a:gd name="T3" fmla="*/ 1 h 2"/>
                  <a:gd name="T4" fmla="*/ 2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1" y="0"/>
                      <a:pt x="2" y="0"/>
                      <a:pt x="3" y="1"/>
                    </a:cubicBezTo>
                    <a:cubicBezTo>
                      <a:pt x="3" y="2"/>
                      <a:pt x="2" y="2"/>
                      <a:pt x="2" y="2"/>
                    </a:cubicBezTo>
                    <a:cubicBezTo>
                      <a:pt x="1" y="2"/>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5" name="Freeform 171">
                <a:extLst>
                  <a:ext uri="{FF2B5EF4-FFF2-40B4-BE49-F238E27FC236}">
                    <a16:creationId xmlns:a16="http://schemas.microsoft.com/office/drawing/2014/main" id="{8A2A0D7A-809A-5844-A2C8-AFFD731D6ED8}"/>
                  </a:ext>
                </a:extLst>
              </p:cNvPr>
              <p:cNvSpPr>
                <a:spLocks/>
              </p:cNvSpPr>
              <p:nvPr/>
            </p:nvSpPr>
            <p:spPr bwMode="auto">
              <a:xfrm>
                <a:off x="851" y="2160"/>
                <a:ext cx="3" cy="2"/>
              </a:xfrm>
              <a:custGeom>
                <a:avLst/>
                <a:gdLst>
                  <a:gd name="T0" fmla="*/ 2 w 3"/>
                  <a:gd name="T1" fmla="*/ 2 h 2"/>
                  <a:gd name="T2" fmla="*/ 0 w 3"/>
                  <a:gd name="T3" fmla="*/ 0 h 2"/>
                  <a:gd name="T4" fmla="*/ 1 w 3"/>
                  <a:gd name="T5" fmla="*/ 0 h 2"/>
                  <a:gd name="T6" fmla="*/ 3 w 3"/>
                  <a:gd name="T7" fmla="*/ 2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0"/>
                    </a:cubicBezTo>
                    <a:cubicBezTo>
                      <a:pt x="0" y="0"/>
                      <a:pt x="0" y="0"/>
                      <a:pt x="1" y="0"/>
                    </a:cubicBezTo>
                    <a:cubicBezTo>
                      <a:pt x="2" y="0"/>
                      <a:pt x="2" y="1"/>
                      <a:pt x="3" y="2"/>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6" name="Freeform 172">
                <a:extLst>
                  <a:ext uri="{FF2B5EF4-FFF2-40B4-BE49-F238E27FC236}">
                    <a16:creationId xmlns:a16="http://schemas.microsoft.com/office/drawing/2014/main" id="{8B4BD47D-548C-CF67-836F-DC9C257F619E}"/>
                  </a:ext>
                </a:extLst>
              </p:cNvPr>
              <p:cNvSpPr>
                <a:spLocks/>
              </p:cNvSpPr>
              <p:nvPr/>
            </p:nvSpPr>
            <p:spPr bwMode="auto">
              <a:xfrm>
                <a:off x="768" y="2092"/>
                <a:ext cx="2" cy="2"/>
              </a:xfrm>
              <a:custGeom>
                <a:avLst/>
                <a:gdLst>
                  <a:gd name="T0" fmla="*/ 2 w 2"/>
                  <a:gd name="T1" fmla="*/ 1 h 2"/>
                  <a:gd name="T2" fmla="*/ 2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0" y="2"/>
                      <a:pt x="0" y="1"/>
                    </a:cubicBezTo>
                    <a:cubicBezTo>
                      <a:pt x="0" y="0"/>
                      <a:pt x="0" y="0"/>
                      <a:pt x="1" y="0"/>
                    </a:cubicBezTo>
                    <a:cubicBezTo>
                      <a:pt x="2" y="0"/>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7" name="Freeform 173">
                <a:extLst>
                  <a:ext uri="{FF2B5EF4-FFF2-40B4-BE49-F238E27FC236}">
                    <a16:creationId xmlns:a16="http://schemas.microsoft.com/office/drawing/2014/main" id="{5C263DFD-81D4-D159-7767-33327BFC16CA}"/>
                  </a:ext>
                </a:extLst>
              </p:cNvPr>
              <p:cNvSpPr>
                <a:spLocks/>
              </p:cNvSpPr>
              <p:nvPr/>
            </p:nvSpPr>
            <p:spPr bwMode="auto">
              <a:xfrm>
                <a:off x="806" y="2144"/>
                <a:ext cx="3" cy="3"/>
              </a:xfrm>
              <a:custGeom>
                <a:avLst/>
                <a:gdLst>
                  <a:gd name="T0" fmla="*/ 1 w 3"/>
                  <a:gd name="T1" fmla="*/ 0 h 3"/>
                  <a:gd name="T2" fmla="*/ 2 w 3"/>
                  <a:gd name="T3" fmla="*/ 3 h 3"/>
                  <a:gd name="T4" fmla="*/ 1 w 3"/>
                  <a:gd name="T5" fmla="*/ 0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2"/>
                      <a:pt x="2" y="3"/>
                    </a:cubicBezTo>
                    <a:cubicBezTo>
                      <a:pt x="0" y="3"/>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8" name="Freeform 174">
                <a:extLst>
                  <a:ext uri="{FF2B5EF4-FFF2-40B4-BE49-F238E27FC236}">
                    <a16:creationId xmlns:a16="http://schemas.microsoft.com/office/drawing/2014/main" id="{E46D6783-7D85-3F74-20CF-28D7B3296EAC}"/>
                  </a:ext>
                </a:extLst>
              </p:cNvPr>
              <p:cNvSpPr>
                <a:spLocks/>
              </p:cNvSpPr>
              <p:nvPr/>
            </p:nvSpPr>
            <p:spPr bwMode="auto">
              <a:xfrm>
                <a:off x="779" y="2073"/>
                <a:ext cx="2" cy="2"/>
              </a:xfrm>
              <a:custGeom>
                <a:avLst/>
                <a:gdLst>
                  <a:gd name="T0" fmla="*/ 3 w 3"/>
                  <a:gd name="T1" fmla="*/ 0 h 3"/>
                  <a:gd name="T2" fmla="*/ 0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2" y="2"/>
                      <a:pt x="0" y="3"/>
                    </a:cubicBezTo>
                    <a:cubicBezTo>
                      <a:pt x="0" y="3"/>
                      <a:pt x="0" y="2"/>
                      <a:pt x="0" y="2"/>
                    </a:cubicBezTo>
                    <a:cubicBezTo>
                      <a:pt x="0" y="1"/>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9" name="Freeform 175">
                <a:extLst>
                  <a:ext uri="{FF2B5EF4-FFF2-40B4-BE49-F238E27FC236}">
                    <a16:creationId xmlns:a16="http://schemas.microsoft.com/office/drawing/2014/main" id="{A82AC3D4-845E-FAAB-11F2-57C03A2C9A8E}"/>
                  </a:ext>
                </a:extLst>
              </p:cNvPr>
              <p:cNvSpPr>
                <a:spLocks/>
              </p:cNvSpPr>
              <p:nvPr/>
            </p:nvSpPr>
            <p:spPr bwMode="auto">
              <a:xfrm>
                <a:off x="736" y="2086"/>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0" y="0"/>
                    </a:cubicBezTo>
                    <a:cubicBezTo>
                      <a:pt x="2" y="0"/>
                      <a:pt x="1" y="2"/>
                      <a:pt x="1"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0" name="Freeform 176">
                <a:extLst>
                  <a:ext uri="{FF2B5EF4-FFF2-40B4-BE49-F238E27FC236}">
                    <a16:creationId xmlns:a16="http://schemas.microsoft.com/office/drawing/2014/main" id="{5E8D92EB-45F0-0ECB-C5A3-5056823FFEBC}"/>
                  </a:ext>
                </a:extLst>
              </p:cNvPr>
              <p:cNvSpPr>
                <a:spLocks/>
              </p:cNvSpPr>
              <p:nvPr/>
            </p:nvSpPr>
            <p:spPr bwMode="auto">
              <a:xfrm>
                <a:off x="856" y="2165"/>
                <a:ext cx="2" cy="2"/>
              </a:xfrm>
              <a:custGeom>
                <a:avLst/>
                <a:gdLst>
                  <a:gd name="T0" fmla="*/ 0 w 2"/>
                  <a:gd name="T1" fmla="*/ 0 h 2"/>
                  <a:gd name="T2" fmla="*/ 2 w 2"/>
                  <a:gd name="T3" fmla="*/ 1 h 2"/>
                  <a:gd name="T4" fmla="*/ 2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1" y="0"/>
                      <a:pt x="2" y="0"/>
                      <a:pt x="2" y="1"/>
                    </a:cubicBezTo>
                    <a:cubicBezTo>
                      <a:pt x="2" y="1"/>
                      <a:pt x="2" y="1"/>
                      <a:pt x="2" y="1"/>
                    </a:cubicBezTo>
                    <a:cubicBezTo>
                      <a:pt x="0" y="2"/>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1" name="Freeform 177">
                <a:extLst>
                  <a:ext uri="{FF2B5EF4-FFF2-40B4-BE49-F238E27FC236}">
                    <a16:creationId xmlns:a16="http://schemas.microsoft.com/office/drawing/2014/main" id="{88A6E851-0261-531F-2F78-976DD1ED5859}"/>
                  </a:ext>
                </a:extLst>
              </p:cNvPr>
              <p:cNvSpPr>
                <a:spLocks/>
              </p:cNvSpPr>
              <p:nvPr/>
            </p:nvSpPr>
            <p:spPr bwMode="auto">
              <a:xfrm>
                <a:off x="775" y="2097"/>
                <a:ext cx="2" cy="2"/>
              </a:xfrm>
              <a:custGeom>
                <a:avLst/>
                <a:gdLst>
                  <a:gd name="T0" fmla="*/ 0 w 2"/>
                  <a:gd name="T1" fmla="*/ 0 h 2"/>
                  <a:gd name="T2" fmla="*/ 2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1" y="0"/>
                      <a:pt x="2" y="1"/>
                      <a:pt x="2" y="2"/>
                    </a:cubicBezTo>
                    <a:cubicBezTo>
                      <a:pt x="2" y="2"/>
                      <a:pt x="2" y="2"/>
                      <a:pt x="2" y="2"/>
                    </a:cubicBezTo>
                    <a:cubicBezTo>
                      <a:pt x="1"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2" name="Freeform 178">
                <a:extLst>
                  <a:ext uri="{FF2B5EF4-FFF2-40B4-BE49-F238E27FC236}">
                    <a16:creationId xmlns:a16="http://schemas.microsoft.com/office/drawing/2014/main" id="{0E479073-8F21-A11E-A1BF-862ECABFCD14}"/>
                  </a:ext>
                </a:extLst>
              </p:cNvPr>
              <p:cNvSpPr>
                <a:spLocks/>
              </p:cNvSpPr>
              <p:nvPr/>
            </p:nvSpPr>
            <p:spPr bwMode="auto">
              <a:xfrm>
                <a:off x="771" y="2095"/>
                <a:ext cx="1" cy="1"/>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1" y="0"/>
                      <a:pt x="1" y="0"/>
                    </a:cubicBezTo>
                    <a:cubicBezTo>
                      <a:pt x="1" y="0"/>
                      <a:pt x="1" y="1"/>
                      <a:pt x="1" y="1"/>
                    </a:cubicBezTo>
                    <a:cubicBezTo>
                      <a:pt x="1"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3" name="Freeform 179">
                <a:extLst>
                  <a:ext uri="{FF2B5EF4-FFF2-40B4-BE49-F238E27FC236}">
                    <a16:creationId xmlns:a16="http://schemas.microsoft.com/office/drawing/2014/main" id="{6E6D39C5-3EC3-0CDA-6F20-3FA5D6D17111}"/>
                  </a:ext>
                </a:extLst>
              </p:cNvPr>
              <p:cNvSpPr>
                <a:spLocks/>
              </p:cNvSpPr>
              <p:nvPr/>
            </p:nvSpPr>
            <p:spPr bwMode="auto">
              <a:xfrm>
                <a:off x="764" y="2089"/>
                <a:ext cx="2" cy="1"/>
              </a:xfrm>
              <a:custGeom>
                <a:avLst/>
                <a:gdLst>
                  <a:gd name="T0" fmla="*/ 0 w 2"/>
                  <a:gd name="T1" fmla="*/ 0 h 1"/>
                  <a:gd name="T2" fmla="*/ 1 w 2"/>
                  <a:gd name="T3" fmla="*/ 1 h 1"/>
                  <a:gd name="T4" fmla="*/ 1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0"/>
                      <a:pt x="1" y="1"/>
                    </a:cubicBezTo>
                    <a:cubicBezTo>
                      <a:pt x="1" y="1"/>
                      <a:pt x="1" y="1"/>
                      <a:pt x="1" y="1"/>
                    </a:cubicBezTo>
                    <a:cubicBezTo>
                      <a:pt x="0" y="1"/>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4" name="Freeform 180">
                <a:extLst>
                  <a:ext uri="{FF2B5EF4-FFF2-40B4-BE49-F238E27FC236}">
                    <a16:creationId xmlns:a16="http://schemas.microsoft.com/office/drawing/2014/main" id="{4B742CFE-C067-DFF2-DEA0-29B6BF5A7EDA}"/>
                  </a:ext>
                </a:extLst>
              </p:cNvPr>
              <p:cNvSpPr>
                <a:spLocks/>
              </p:cNvSpPr>
              <p:nvPr/>
            </p:nvSpPr>
            <p:spPr bwMode="auto">
              <a:xfrm>
                <a:off x="794" y="2113"/>
                <a:ext cx="2" cy="2"/>
              </a:xfrm>
              <a:custGeom>
                <a:avLst/>
                <a:gdLst>
                  <a:gd name="T0" fmla="*/ 2 w 2"/>
                  <a:gd name="T1" fmla="*/ 2 h 2"/>
                  <a:gd name="T2" fmla="*/ 0 w 2"/>
                  <a:gd name="T3" fmla="*/ 0 h 2"/>
                  <a:gd name="T4" fmla="*/ 1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0" y="1"/>
                      <a:pt x="0" y="0"/>
                    </a:cubicBezTo>
                    <a:cubicBezTo>
                      <a:pt x="1" y="0"/>
                      <a:pt x="1" y="0"/>
                      <a:pt x="1" y="0"/>
                    </a:cubicBezTo>
                    <a:cubicBezTo>
                      <a:pt x="2" y="0"/>
                      <a:pt x="2" y="0"/>
                      <a:pt x="2" y="1"/>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5" name="Freeform 181">
                <a:extLst>
                  <a:ext uri="{FF2B5EF4-FFF2-40B4-BE49-F238E27FC236}">
                    <a16:creationId xmlns:a16="http://schemas.microsoft.com/office/drawing/2014/main" id="{D328CC1E-1A82-EC75-CA9F-64506C749FF0}"/>
                  </a:ext>
                </a:extLst>
              </p:cNvPr>
              <p:cNvSpPr>
                <a:spLocks/>
              </p:cNvSpPr>
              <p:nvPr/>
            </p:nvSpPr>
            <p:spPr bwMode="auto">
              <a:xfrm>
                <a:off x="782" y="2103"/>
                <a:ext cx="2" cy="2"/>
              </a:xfrm>
              <a:custGeom>
                <a:avLst/>
                <a:gdLst>
                  <a:gd name="T0" fmla="*/ 2 w 2"/>
                  <a:gd name="T1" fmla="*/ 2 h 2"/>
                  <a:gd name="T2" fmla="*/ 0 w 2"/>
                  <a:gd name="T3" fmla="*/ 0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1"/>
                      <a:pt x="0" y="0"/>
                    </a:cubicBezTo>
                    <a:cubicBezTo>
                      <a:pt x="0" y="0"/>
                      <a:pt x="0" y="0"/>
                      <a:pt x="0" y="0"/>
                    </a:cubicBezTo>
                    <a:cubicBezTo>
                      <a:pt x="1"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6" name="Freeform 182">
                <a:extLst>
                  <a:ext uri="{FF2B5EF4-FFF2-40B4-BE49-F238E27FC236}">
                    <a16:creationId xmlns:a16="http://schemas.microsoft.com/office/drawing/2014/main" id="{799292B5-DC9F-159D-B713-91D53A1087FE}"/>
                  </a:ext>
                </a:extLst>
              </p:cNvPr>
              <p:cNvSpPr>
                <a:spLocks/>
              </p:cNvSpPr>
              <p:nvPr/>
            </p:nvSpPr>
            <p:spPr bwMode="auto">
              <a:xfrm>
                <a:off x="755" y="2098"/>
                <a:ext cx="0" cy="2"/>
              </a:xfrm>
              <a:custGeom>
                <a:avLst/>
                <a:gdLst>
                  <a:gd name="T0" fmla="*/ 1 w 1"/>
                  <a:gd name="T1" fmla="*/ 2 h 2"/>
                  <a:gd name="T2" fmla="*/ 1 w 1"/>
                  <a:gd name="T3" fmla="*/ 0 h 2"/>
                  <a:gd name="T4" fmla="*/ 1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2"/>
                      <a:pt x="0" y="1"/>
                      <a:pt x="1" y="0"/>
                    </a:cubicBezTo>
                    <a:cubicBezTo>
                      <a:pt x="1" y="0"/>
                      <a:pt x="1" y="0"/>
                      <a:pt x="1" y="0"/>
                    </a:cubicBezTo>
                    <a:cubicBezTo>
                      <a:pt x="1" y="1"/>
                      <a:pt x="1" y="1"/>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7" name="Freeform 183">
                <a:extLst>
                  <a:ext uri="{FF2B5EF4-FFF2-40B4-BE49-F238E27FC236}">
                    <a16:creationId xmlns:a16="http://schemas.microsoft.com/office/drawing/2014/main" id="{5E06E4A3-B319-6F7D-5D04-EB597E1FCD23}"/>
                  </a:ext>
                </a:extLst>
              </p:cNvPr>
              <p:cNvSpPr>
                <a:spLocks/>
              </p:cNvSpPr>
              <p:nvPr/>
            </p:nvSpPr>
            <p:spPr bwMode="auto">
              <a:xfrm>
                <a:off x="737" y="2089"/>
                <a:ext cx="1" cy="0"/>
              </a:xfrm>
              <a:custGeom>
                <a:avLst/>
                <a:gdLst>
                  <a:gd name="T0" fmla="*/ 0 w 1"/>
                  <a:gd name="T1" fmla="*/ 0 h 1"/>
                  <a:gd name="T2" fmla="*/ 1 w 1"/>
                  <a:gd name="T3" fmla="*/ 1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1"/>
                    </a:cubicBezTo>
                    <a:cubicBezTo>
                      <a:pt x="1" y="1"/>
                      <a:pt x="1" y="1"/>
                      <a:pt x="1" y="1"/>
                    </a:cubicBezTo>
                    <a:cubicBezTo>
                      <a:pt x="1"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8" name="Freeform 184">
                <a:extLst>
                  <a:ext uri="{FF2B5EF4-FFF2-40B4-BE49-F238E27FC236}">
                    <a16:creationId xmlns:a16="http://schemas.microsoft.com/office/drawing/2014/main" id="{591064B8-0BB0-7C27-1E0E-B499FDB04492}"/>
                  </a:ext>
                </a:extLst>
              </p:cNvPr>
              <p:cNvSpPr>
                <a:spLocks/>
              </p:cNvSpPr>
              <p:nvPr/>
            </p:nvSpPr>
            <p:spPr bwMode="auto">
              <a:xfrm>
                <a:off x="738" y="2091"/>
                <a:ext cx="1" cy="1"/>
              </a:xfrm>
              <a:custGeom>
                <a:avLst/>
                <a:gdLst>
                  <a:gd name="T0" fmla="*/ 1 w 1"/>
                  <a:gd name="T1" fmla="*/ 0 h 1"/>
                  <a:gd name="T2" fmla="*/ 1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0"/>
                      <a:pt x="1" y="1"/>
                      <a:pt x="1" y="1"/>
                    </a:cubicBezTo>
                    <a:cubicBezTo>
                      <a:pt x="1" y="1"/>
                      <a:pt x="1" y="1"/>
                      <a:pt x="1"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9" name="Freeform 185">
                <a:extLst>
                  <a:ext uri="{FF2B5EF4-FFF2-40B4-BE49-F238E27FC236}">
                    <a16:creationId xmlns:a16="http://schemas.microsoft.com/office/drawing/2014/main" id="{1125E906-ECCF-44B1-43B0-1C57B1B604AF}"/>
                  </a:ext>
                </a:extLst>
              </p:cNvPr>
              <p:cNvSpPr>
                <a:spLocks/>
              </p:cNvSpPr>
              <p:nvPr/>
            </p:nvSpPr>
            <p:spPr bwMode="auto">
              <a:xfrm>
                <a:off x="739" y="2094"/>
                <a:ext cx="1" cy="1"/>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1" y="1"/>
                    </a:cubicBezTo>
                    <a:cubicBezTo>
                      <a:pt x="1" y="1"/>
                      <a:pt x="1" y="1"/>
                      <a:pt x="0" y="0"/>
                    </a:cubicBezTo>
                    <a:cubicBezTo>
                      <a:pt x="1"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0" name="Freeform 186">
                <a:extLst>
                  <a:ext uri="{FF2B5EF4-FFF2-40B4-BE49-F238E27FC236}">
                    <a16:creationId xmlns:a16="http://schemas.microsoft.com/office/drawing/2014/main" id="{59845B18-BEA8-8C22-9993-BA00BA6FE6E7}"/>
                  </a:ext>
                </a:extLst>
              </p:cNvPr>
              <p:cNvSpPr>
                <a:spLocks/>
              </p:cNvSpPr>
              <p:nvPr/>
            </p:nvSpPr>
            <p:spPr bwMode="auto">
              <a:xfrm>
                <a:off x="763" y="2089"/>
                <a:ext cx="1" cy="0"/>
              </a:xfrm>
              <a:custGeom>
                <a:avLst/>
                <a:gdLst>
                  <a:gd name="T0" fmla="*/ 2 w 2"/>
                  <a:gd name="T1" fmla="*/ 1 h 1"/>
                  <a:gd name="T2" fmla="*/ 0 w 2"/>
                  <a:gd name="T3" fmla="*/ 0 h 1"/>
                  <a:gd name="T4" fmla="*/ 0 w 2"/>
                  <a:gd name="T5" fmla="*/ 0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1" y="1"/>
                      <a:pt x="0" y="1"/>
                      <a:pt x="0" y="0"/>
                    </a:cubicBezTo>
                    <a:cubicBezTo>
                      <a:pt x="0" y="0"/>
                      <a:pt x="0" y="0"/>
                      <a:pt x="0" y="0"/>
                    </a:cubicBezTo>
                    <a:cubicBezTo>
                      <a:pt x="1" y="0"/>
                      <a:pt x="2" y="0"/>
                      <a:pt x="2" y="1"/>
                    </a:cubicBezTo>
                    <a:cubicBezTo>
                      <a:pt x="2"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1" name="Freeform 187">
                <a:extLst>
                  <a:ext uri="{FF2B5EF4-FFF2-40B4-BE49-F238E27FC236}">
                    <a16:creationId xmlns:a16="http://schemas.microsoft.com/office/drawing/2014/main" id="{F1835C27-D022-00D5-E969-09B140681E21}"/>
                  </a:ext>
                </a:extLst>
              </p:cNvPr>
              <p:cNvSpPr>
                <a:spLocks/>
              </p:cNvSpPr>
              <p:nvPr/>
            </p:nvSpPr>
            <p:spPr bwMode="auto">
              <a:xfrm>
                <a:off x="754" y="2095"/>
                <a:ext cx="1" cy="2"/>
              </a:xfrm>
              <a:custGeom>
                <a:avLst/>
                <a:gdLst>
                  <a:gd name="T0" fmla="*/ 1 w 1"/>
                  <a:gd name="T1" fmla="*/ 0 h 2"/>
                  <a:gd name="T2" fmla="*/ 1 w 1"/>
                  <a:gd name="T3" fmla="*/ 2 h 2"/>
                  <a:gd name="T4" fmla="*/ 1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1" y="2"/>
                    </a:cubicBezTo>
                    <a:cubicBezTo>
                      <a:pt x="1" y="2"/>
                      <a:pt x="1" y="2"/>
                      <a:pt x="1" y="2"/>
                    </a:cubicBezTo>
                    <a:cubicBezTo>
                      <a:pt x="1" y="1"/>
                      <a:pt x="1"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2" name="Freeform 188">
                <a:extLst>
                  <a:ext uri="{FF2B5EF4-FFF2-40B4-BE49-F238E27FC236}">
                    <a16:creationId xmlns:a16="http://schemas.microsoft.com/office/drawing/2014/main" id="{710C4757-FBBE-253E-B5B7-67C6D6419471}"/>
                  </a:ext>
                </a:extLst>
              </p:cNvPr>
              <p:cNvSpPr>
                <a:spLocks/>
              </p:cNvSpPr>
              <p:nvPr/>
            </p:nvSpPr>
            <p:spPr bwMode="auto">
              <a:xfrm>
                <a:off x="838" y="2149"/>
                <a:ext cx="1" cy="1"/>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0"/>
                    </a:cubicBezTo>
                    <a:cubicBezTo>
                      <a:pt x="0" y="0"/>
                      <a:pt x="0" y="0"/>
                      <a:pt x="0" y="0"/>
                    </a:cubicBezTo>
                    <a:cubicBezTo>
                      <a:pt x="1" y="0"/>
                      <a:pt x="1" y="0"/>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3" name="Freeform 189">
                <a:extLst>
                  <a:ext uri="{FF2B5EF4-FFF2-40B4-BE49-F238E27FC236}">
                    <a16:creationId xmlns:a16="http://schemas.microsoft.com/office/drawing/2014/main" id="{852B36D5-9820-ECA0-B006-63695EE9A45E}"/>
                  </a:ext>
                </a:extLst>
              </p:cNvPr>
              <p:cNvSpPr>
                <a:spLocks/>
              </p:cNvSpPr>
              <p:nvPr/>
            </p:nvSpPr>
            <p:spPr bwMode="auto">
              <a:xfrm>
                <a:off x="820" y="2164"/>
                <a:ext cx="2" cy="1"/>
              </a:xfrm>
              <a:custGeom>
                <a:avLst/>
                <a:gdLst>
                  <a:gd name="T0" fmla="*/ 2 w 2"/>
                  <a:gd name="T1" fmla="*/ 1 h 1"/>
                  <a:gd name="T2" fmla="*/ 0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1" y="1"/>
                      <a:pt x="0" y="0"/>
                    </a:cubicBezTo>
                    <a:cubicBezTo>
                      <a:pt x="0" y="0"/>
                      <a:pt x="0" y="0"/>
                      <a:pt x="0" y="0"/>
                    </a:cubicBezTo>
                    <a:cubicBezTo>
                      <a:pt x="1"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4" name="Freeform 190">
                <a:extLst>
                  <a:ext uri="{FF2B5EF4-FFF2-40B4-BE49-F238E27FC236}">
                    <a16:creationId xmlns:a16="http://schemas.microsoft.com/office/drawing/2014/main" id="{481350DC-BF71-30D7-934D-BBC276DAD96A}"/>
                  </a:ext>
                </a:extLst>
              </p:cNvPr>
              <p:cNvSpPr>
                <a:spLocks/>
              </p:cNvSpPr>
              <p:nvPr/>
            </p:nvSpPr>
            <p:spPr bwMode="auto">
              <a:xfrm>
                <a:off x="796" y="2114"/>
                <a:ext cx="2" cy="2"/>
              </a:xfrm>
              <a:custGeom>
                <a:avLst/>
                <a:gdLst>
                  <a:gd name="T0" fmla="*/ 2 w 2"/>
                  <a:gd name="T1" fmla="*/ 2 h 2"/>
                  <a:gd name="T2" fmla="*/ 0 w 2"/>
                  <a:gd name="T3" fmla="*/ 1 h 2"/>
                  <a:gd name="T4" fmla="*/ 0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1" y="1"/>
                      <a:pt x="0" y="1"/>
                    </a:cubicBezTo>
                    <a:cubicBezTo>
                      <a:pt x="0" y="0"/>
                      <a:pt x="0" y="0"/>
                      <a:pt x="0" y="0"/>
                    </a:cubicBezTo>
                    <a:cubicBezTo>
                      <a:pt x="1" y="0"/>
                      <a:pt x="2" y="1"/>
                      <a:pt x="2" y="1"/>
                    </a:cubicBezTo>
                    <a:cubicBezTo>
                      <a:pt x="2" y="1"/>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5" name="Freeform 191">
                <a:extLst>
                  <a:ext uri="{FF2B5EF4-FFF2-40B4-BE49-F238E27FC236}">
                    <a16:creationId xmlns:a16="http://schemas.microsoft.com/office/drawing/2014/main" id="{61FF53E1-4190-66F6-B752-317AC1A50867}"/>
                  </a:ext>
                </a:extLst>
              </p:cNvPr>
              <p:cNvSpPr>
                <a:spLocks/>
              </p:cNvSpPr>
              <p:nvPr/>
            </p:nvSpPr>
            <p:spPr bwMode="auto">
              <a:xfrm>
                <a:off x="775" y="2097"/>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6" name="Freeform 192">
                <a:extLst>
                  <a:ext uri="{FF2B5EF4-FFF2-40B4-BE49-F238E27FC236}">
                    <a16:creationId xmlns:a16="http://schemas.microsoft.com/office/drawing/2014/main" id="{B8FD7366-B34F-CDD0-0EC9-B5F2C56A9EFA}"/>
                  </a:ext>
                </a:extLst>
              </p:cNvPr>
              <p:cNvSpPr>
                <a:spLocks/>
              </p:cNvSpPr>
              <p:nvPr/>
            </p:nvSpPr>
            <p:spPr bwMode="auto">
              <a:xfrm>
                <a:off x="779" y="2102"/>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7" name="Freeform 193">
                <a:extLst>
                  <a:ext uri="{FF2B5EF4-FFF2-40B4-BE49-F238E27FC236}">
                    <a16:creationId xmlns:a16="http://schemas.microsoft.com/office/drawing/2014/main" id="{69DC35A8-0694-5E0E-E946-7DB9021E5696}"/>
                  </a:ext>
                </a:extLst>
              </p:cNvPr>
              <p:cNvSpPr>
                <a:spLocks/>
              </p:cNvSpPr>
              <p:nvPr/>
            </p:nvSpPr>
            <p:spPr bwMode="auto">
              <a:xfrm>
                <a:off x="782" y="210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8" name="Freeform 194">
                <a:extLst>
                  <a:ext uri="{FF2B5EF4-FFF2-40B4-BE49-F238E27FC236}">
                    <a16:creationId xmlns:a16="http://schemas.microsoft.com/office/drawing/2014/main" id="{7C92BF94-F937-059D-B61B-F71D3B644A73}"/>
                  </a:ext>
                </a:extLst>
              </p:cNvPr>
              <p:cNvSpPr>
                <a:spLocks/>
              </p:cNvSpPr>
              <p:nvPr/>
            </p:nvSpPr>
            <p:spPr bwMode="auto">
              <a:xfrm>
                <a:off x="722" y="2071"/>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9" name="Freeform 195">
                <a:extLst>
                  <a:ext uri="{FF2B5EF4-FFF2-40B4-BE49-F238E27FC236}">
                    <a16:creationId xmlns:a16="http://schemas.microsoft.com/office/drawing/2014/main" id="{18F7C1F4-D1EF-DA41-4170-3AA74CD4621D}"/>
                  </a:ext>
                </a:extLst>
              </p:cNvPr>
              <p:cNvSpPr>
                <a:spLocks/>
              </p:cNvSpPr>
              <p:nvPr/>
            </p:nvSpPr>
            <p:spPr bwMode="auto">
              <a:xfrm>
                <a:off x="794" y="2112"/>
                <a:ext cx="1" cy="1"/>
              </a:xfrm>
              <a:custGeom>
                <a:avLst/>
                <a:gdLst>
                  <a:gd name="T0" fmla="*/ 0 w 1"/>
                  <a:gd name="T1" fmla="*/ 1 h 1"/>
                  <a:gd name="T2" fmla="*/ 0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0" name="Freeform 196">
                <a:extLst>
                  <a:ext uri="{FF2B5EF4-FFF2-40B4-BE49-F238E27FC236}">
                    <a16:creationId xmlns:a16="http://schemas.microsoft.com/office/drawing/2014/main" id="{35D1BCF5-58BB-4E49-739E-788DA5DFE2CB}"/>
                  </a:ext>
                </a:extLst>
              </p:cNvPr>
              <p:cNvSpPr>
                <a:spLocks/>
              </p:cNvSpPr>
              <p:nvPr/>
            </p:nvSpPr>
            <p:spPr bwMode="auto">
              <a:xfrm>
                <a:off x="809" y="2149"/>
                <a:ext cx="1" cy="1"/>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0"/>
                      <a:pt x="0" y="0"/>
                    </a:cubicBezTo>
                    <a:cubicBezTo>
                      <a:pt x="0"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1" name="Freeform 197">
                <a:extLst>
                  <a:ext uri="{FF2B5EF4-FFF2-40B4-BE49-F238E27FC236}">
                    <a16:creationId xmlns:a16="http://schemas.microsoft.com/office/drawing/2014/main" id="{B9178853-6A0E-881C-0028-C8C5E053FF85}"/>
                  </a:ext>
                </a:extLst>
              </p:cNvPr>
              <p:cNvSpPr>
                <a:spLocks/>
              </p:cNvSpPr>
              <p:nvPr/>
            </p:nvSpPr>
            <p:spPr bwMode="auto">
              <a:xfrm>
                <a:off x="856" y="2164"/>
                <a:ext cx="0"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1"/>
                      <a:pt x="1" y="1"/>
                    </a:cubicBezTo>
                    <a:cubicBezTo>
                      <a:pt x="1" y="1"/>
                      <a:pt x="1" y="1"/>
                      <a:pt x="1" y="1"/>
                    </a:cubicBezTo>
                    <a:cubicBezTo>
                      <a:pt x="1" y="1"/>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2" name="Freeform 198">
                <a:extLst>
                  <a:ext uri="{FF2B5EF4-FFF2-40B4-BE49-F238E27FC236}">
                    <a16:creationId xmlns:a16="http://schemas.microsoft.com/office/drawing/2014/main" id="{14E90E3E-B168-E4E5-8571-10C48A4EF18A}"/>
                  </a:ext>
                </a:extLst>
              </p:cNvPr>
              <p:cNvSpPr>
                <a:spLocks/>
              </p:cNvSpPr>
              <p:nvPr/>
            </p:nvSpPr>
            <p:spPr bwMode="auto">
              <a:xfrm>
                <a:off x="822" y="2165"/>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3" name="Freeform 199">
                <a:extLst>
                  <a:ext uri="{FF2B5EF4-FFF2-40B4-BE49-F238E27FC236}">
                    <a16:creationId xmlns:a16="http://schemas.microsoft.com/office/drawing/2014/main" id="{8FBE22B0-4E62-2557-5357-A2DB85455C4F}"/>
                  </a:ext>
                </a:extLst>
              </p:cNvPr>
              <p:cNvSpPr>
                <a:spLocks/>
              </p:cNvSpPr>
              <p:nvPr/>
            </p:nvSpPr>
            <p:spPr bwMode="auto">
              <a:xfrm>
                <a:off x="853" y="2162"/>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4" name="Freeform 200">
                <a:extLst>
                  <a:ext uri="{FF2B5EF4-FFF2-40B4-BE49-F238E27FC236}">
                    <a16:creationId xmlns:a16="http://schemas.microsoft.com/office/drawing/2014/main" id="{47A6BF1F-F958-32D5-8D87-613AF473FA55}"/>
                  </a:ext>
                </a:extLst>
              </p:cNvPr>
              <p:cNvSpPr>
                <a:spLocks/>
              </p:cNvSpPr>
              <p:nvPr/>
            </p:nvSpPr>
            <p:spPr bwMode="auto">
              <a:xfrm>
                <a:off x="856" y="216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5" name="Freeform 201">
                <a:extLst>
                  <a:ext uri="{FF2B5EF4-FFF2-40B4-BE49-F238E27FC236}">
                    <a16:creationId xmlns:a16="http://schemas.microsoft.com/office/drawing/2014/main" id="{4F837281-0C31-EE70-7339-064AF650B1C6}"/>
                  </a:ext>
                </a:extLst>
              </p:cNvPr>
              <p:cNvSpPr>
                <a:spLocks/>
              </p:cNvSpPr>
              <p:nvPr/>
            </p:nvSpPr>
            <p:spPr bwMode="auto">
              <a:xfrm>
                <a:off x="796" y="1964"/>
                <a:ext cx="12" cy="31"/>
              </a:xfrm>
              <a:custGeom>
                <a:avLst/>
                <a:gdLst>
                  <a:gd name="T0" fmla="*/ 11 w 13"/>
                  <a:gd name="T1" fmla="*/ 35 h 35"/>
                  <a:gd name="T2" fmla="*/ 0 w 13"/>
                  <a:gd name="T3" fmla="*/ 2 h 35"/>
                  <a:gd name="T4" fmla="*/ 0 w 13"/>
                  <a:gd name="T5" fmla="*/ 0 h 35"/>
                  <a:gd name="T6" fmla="*/ 5 w 13"/>
                  <a:gd name="T7" fmla="*/ 12 h 35"/>
                  <a:gd name="T8" fmla="*/ 8 w 13"/>
                  <a:gd name="T9" fmla="*/ 22 h 35"/>
                  <a:gd name="T10" fmla="*/ 11 w 13"/>
                  <a:gd name="T11" fmla="*/ 35 h 35"/>
                </a:gdLst>
                <a:ahLst/>
                <a:cxnLst>
                  <a:cxn ang="0">
                    <a:pos x="T0" y="T1"/>
                  </a:cxn>
                  <a:cxn ang="0">
                    <a:pos x="T2" y="T3"/>
                  </a:cxn>
                  <a:cxn ang="0">
                    <a:pos x="T4" y="T5"/>
                  </a:cxn>
                  <a:cxn ang="0">
                    <a:pos x="T6" y="T7"/>
                  </a:cxn>
                  <a:cxn ang="0">
                    <a:pos x="T8" y="T9"/>
                  </a:cxn>
                  <a:cxn ang="0">
                    <a:pos x="T10" y="T11"/>
                  </a:cxn>
                </a:cxnLst>
                <a:rect l="0" t="0" r="r" b="b"/>
                <a:pathLst>
                  <a:path w="13" h="35">
                    <a:moveTo>
                      <a:pt x="11" y="35"/>
                    </a:moveTo>
                    <a:cubicBezTo>
                      <a:pt x="7" y="24"/>
                      <a:pt x="2" y="14"/>
                      <a:pt x="0" y="2"/>
                    </a:cubicBezTo>
                    <a:cubicBezTo>
                      <a:pt x="0" y="2"/>
                      <a:pt x="0" y="1"/>
                      <a:pt x="0" y="0"/>
                    </a:cubicBezTo>
                    <a:cubicBezTo>
                      <a:pt x="4" y="3"/>
                      <a:pt x="5" y="7"/>
                      <a:pt x="5" y="12"/>
                    </a:cubicBezTo>
                    <a:cubicBezTo>
                      <a:pt x="5" y="16"/>
                      <a:pt x="7" y="19"/>
                      <a:pt x="8" y="22"/>
                    </a:cubicBezTo>
                    <a:cubicBezTo>
                      <a:pt x="10" y="26"/>
                      <a:pt x="13" y="30"/>
                      <a:pt x="11" y="3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6" name="Freeform 202">
                <a:extLst>
                  <a:ext uri="{FF2B5EF4-FFF2-40B4-BE49-F238E27FC236}">
                    <a16:creationId xmlns:a16="http://schemas.microsoft.com/office/drawing/2014/main" id="{FE3E63CE-B9E3-59EC-DE38-B9E587FE81FB}"/>
                  </a:ext>
                </a:extLst>
              </p:cNvPr>
              <p:cNvSpPr>
                <a:spLocks/>
              </p:cNvSpPr>
              <p:nvPr/>
            </p:nvSpPr>
            <p:spPr bwMode="auto">
              <a:xfrm>
                <a:off x="802" y="1932"/>
                <a:ext cx="11" cy="32"/>
              </a:xfrm>
              <a:custGeom>
                <a:avLst/>
                <a:gdLst>
                  <a:gd name="T0" fmla="*/ 0 w 13"/>
                  <a:gd name="T1" fmla="*/ 0 h 37"/>
                  <a:gd name="T2" fmla="*/ 13 w 13"/>
                  <a:gd name="T3" fmla="*/ 37 h 37"/>
                  <a:gd name="T4" fmla="*/ 0 w 13"/>
                  <a:gd name="T5" fmla="*/ 0 h 37"/>
                </a:gdLst>
                <a:ahLst/>
                <a:cxnLst>
                  <a:cxn ang="0">
                    <a:pos x="T0" y="T1"/>
                  </a:cxn>
                  <a:cxn ang="0">
                    <a:pos x="T2" y="T3"/>
                  </a:cxn>
                  <a:cxn ang="0">
                    <a:pos x="T4" y="T5"/>
                  </a:cxn>
                </a:cxnLst>
                <a:rect l="0" t="0" r="r" b="b"/>
                <a:pathLst>
                  <a:path w="13" h="37">
                    <a:moveTo>
                      <a:pt x="0" y="0"/>
                    </a:moveTo>
                    <a:cubicBezTo>
                      <a:pt x="4" y="13"/>
                      <a:pt x="7" y="25"/>
                      <a:pt x="13" y="37"/>
                    </a:cubicBezTo>
                    <a:cubicBezTo>
                      <a:pt x="8" y="33"/>
                      <a:pt x="0"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7" name="Freeform 203">
                <a:extLst>
                  <a:ext uri="{FF2B5EF4-FFF2-40B4-BE49-F238E27FC236}">
                    <a16:creationId xmlns:a16="http://schemas.microsoft.com/office/drawing/2014/main" id="{CA06EED5-216D-CE53-10BA-3FB90C6AA74B}"/>
                  </a:ext>
                </a:extLst>
              </p:cNvPr>
              <p:cNvSpPr>
                <a:spLocks/>
              </p:cNvSpPr>
              <p:nvPr/>
            </p:nvSpPr>
            <p:spPr bwMode="auto">
              <a:xfrm>
                <a:off x="835" y="1934"/>
                <a:ext cx="13" cy="19"/>
              </a:xfrm>
              <a:custGeom>
                <a:avLst/>
                <a:gdLst>
                  <a:gd name="T0" fmla="*/ 0 w 15"/>
                  <a:gd name="T1" fmla="*/ 21 h 21"/>
                  <a:gd name="T2" fmla="*/ 9 w 15"/>
                  <a:gd name="T3" fmla="*/ 7 h 21"/>
                  <a:gd name="T4" fmla="*/ 15 w 15"/>
                  <a:gd name="T5" fmla="*/ 0 h 21"/>
                  <a:gd name="T6" fmla="*/ 0 w 15"/>
                  <a:gd name="T7" fmla="*/ 21 h 21"/>
                </a:gdLst>
                <a:ahLst/>
                <a:cxnLst>
                  <a:cxn ang="0">
                    <a:pos x="T0" y="T1"/>
                  </a:cxn>
                  <a:cxn ang="0">
                    <a:pos x="T2" y="T3"/>
                  </a:cxn>
                  <a:cxn ang="0">
                    <a:pos x="T4" y="T5"/>
                  </a:cxn>
                  <a:cxn ang="0">
                    <a:pos x="T6" y="T7"/>
                  </a:cxn>
                </a:cxnLst>
                <a:rect l="0" t="0" r="r" b="b"/>
                <a:pathLst>
                  <a:path w="15" h="21">
                    <a:moveTo>
                      <a:pt x="0" y="21"/>
                    </a:moveTo>
                    <a:cubicBezTo>
                      <a:pt x="2" y="15"/>
                      <a:pt x="6" y="11"/>
                      <a:pt x="9" y="7"/>
                    </a:cubicBezTo>
                    <a:cubicBezTo>
                      <a:pt x="11" y="4"/>
                      <a:pt x="12" y="1"/>
                      <a:pt x="15" y="0"/>
                    </a:cubicBezTo>
                    <a:cubicBezTo>
                      <a:pt x="11" y="7"/>
                      <a:pt x="7" y="15"/>
                      <a:pt x="0" y="2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8" name="Freeform 204">
                <a:extLst>
                  <a:ext uri="{FF2B5EF4-FFF2-40B4-BE49-F238E27FC236}">
                    <a16:creationId xmlns:a16="http://schemas.microsoft.com/office/drawing/2014/main" id="{237E83BC-DD79-85FC-F28C-7CDF97D64754}"/>
                  </a:ext>
                </a:extLst>
              </p:cNvPr>
              <p:cNvSpPr>
                <a:spLocks/>
              </p:cNvSpPr>
              <p:nvPr/>
            </p:nvSpPr>
            <p:spPr bwMode="auto">
              <a:xfrm>
                <a:off x="812" y="1891"/>
                <a:ext cx="5" cy="23"/>
              </a:xfrm>
              <a:custGeom>
                <a:avLst/>
                <a:gdLst>
                  <a:gd name="T0" fmla="*/ 3 w 5"/>
                  <a:gd name="T1" fmla="*/ 0 h 26"/>
                  <a:gd name="T2" fmla="*/ 5 w 5"/>
                  <a:gd name="T3" fmla="*/ 26 h 26"/>
                  <a:gd name="T4" fmla="*/ 5 w 5"/>
                  <a:gd name="T5" fmla="*/ 26 h 26"/>
                  <a:gd name="T6" fmla="*/ 1 w 5"/>
                  <a:gd name="T7" fmla="*/ 1 h 26"/>
                  <a:gd name="T8" fmla="*/ 2 w 5"/>
                  <a:gd name="T9" fmla="*/ 0 h 26"/>
                  <a:gd name="T10" fmla="*/ 3 w 5"/>
                  <a:gd name="T11" fmla="*/ 0 h 26"/>
                </a:gdLst>
                <a:ahLst/>
                <a:cxnLst>
                  <a:cxn ang="0">
                    <a:pos x="T0" y="T1"/>
                  </a:cxn>
                  <a:cxn ang="0">
                    <a:pos x="T2" y="T3"/>
                  </a:cxn>
                  <a:cxn ang="0">
                    <a:pos x="T4" y="T5"/>
                  </a:cxn>
                  <a:cxn ang="0">
                    <a:pos x="T6" y="T7"/>
                  </a:cxn>
                  <a:cxn ang="0">
                    <a:pos x="T8" y="T9"/>
                  </a:cxn>
                  <a:cxn ang="0">
                    <a:pos x="T10" y="T11"/>
                  </a:cxn>
                </a:cxnLst>
                <a:rect l="0" t="0" r="r" b="b"/>
                <a:pathLst>
                  <a:path w="5" h="26">
                    <a:moveTo>
                      <a:pt x="3" y="0"/>
                    </a:moveTo>
                    <a:cubicBezTo>
                      <a:pt x="2" y="9"/>
                      <a:pt x="3" y="17"/>
                      <a:pt x="5" y="26"/>
                    </a:cubicBezTo>
                    <a:cubicBezTo>
                      <a:pt x="5" y="26"/>
                      <a:pt x="5" y="26"/>
                      <a:pt x="5" y="26"/>
                    </a:cubicBezTo>
                    <a:cubicBezTo>
                      <a:pt x="1" y="18"/>
                      <a:pt x="0" y="10"/>
                      <a:pt x="1" y="1"/>
                    </a:cubicBezTo>
                    <a:cubicBezTo>
                      <a:pt x="1" y="0"/>
                      <a:pt x="1" y="0"/>
                      <a:pt x="2" y="0"/>
                    </a:cubicBezTo>
                    <a:lnTo>
                      <a:pt x="3"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4" name="Freeform 206">
              <a:extLst>
                <a:ext uri="{FF2B5EF4-FFF2-40B4-BE49-F238E27FC236}">
                  <a16:creationId xmlns:a16="http://schemas.microsoft.com/office/drawing/2014/main" id="{F98EADD0-A297-1AF7-1A36-B914D33EC773}"/>
                </a:ext>
              </a:extLst>
            </p:cNvPr>
            <p:cNvSpPr>
              <a:spLocks/>
            </p:cNvSpPr>
            <p:nvPr/>
          </p:nvSpPr>
          <p:spPr bwMode="auto">
            <a:xfrm>
              <a:off x="1285876" y="3054351"/>
              <a:ext cx="14288" cy="30163"/>
            </a:xfrm>
            <a:custGeom>
              <a:avLst/>
              <a:gdLst>
                <a:gd name="T0" fmla="*/ 0 w 10"/>
                <a:gd name="T1" fmla="*/ 0 h 22"/>
                <a:gd name="T2" fmla="*/ 2 w 10"/>
                <a:gd name="T3" fmla="*/ 2 h 22"/>
                <a:gd name="T4" fmla="*/ 9 w 10"/>
                <a:gd name="T5" fmla="*/ 17 h 22"/>
                <a:gd name="T6" fmla="*/ 9 w 10"/>
                <a:gd name="T7" fmla="*/ 22 h 22"/>
                <a:gd name="T8" fmla="*/ 0 w 10"/>
                <a:gd name="T9" fmla="*/ 0 h 22"/>
              </a:gdLst>
              <a:ahLst/>
              <a:cxnLst>
                <a:cxn ang="0">
                  <a:pos x="T0" y="T1"/>
                </a:cxn>
                <a:cxn ang="0">
                  <a:pos x="T2" y="T3"/>
                </a:cxn>
                <a:cxn ang="0">
                  <a:pos x="T4" y="T5"/>
                </a:cxn>
                <a:cxn ang="0">
                  <a:pos x="T6" y="T7"/>
                </a:cxn>
                <a:cxn ang="0">
                  <a:pos x="T8" y="T9"/>
                </a:cxn>
              </a:cxnLst>
              <a:rect l="0" t="0" r="r" b="b"/>
              <a:pathLst>
                <a:path w="10" h="22">
                  <a:moveTo>
                    <a:pt x="0" y="0"/>
                  </a:moveTo>
                  <a:cubicBezTo>
                    <a:pt x="1" y="0"/>
                    <a:pt x="1" y="1"/>
                    <a:pt x="2" y="2"/>
                  </a:cubicBezTo>
                  <a:cubicBezTo>
                    <a:pt x="4" y="7"/>
                    <a:pt x="6" y="12"/>
                    <a:pt x="9" y="17"/>
                  </a:cubicBezTo>
                  <a:cubicBezTo>
                    <a:pt x="9" y="18"/>
                    <a:pt x="10" y="19"/>
                    <a:pt x="9" y="22"/>
                  </a:cubicBezTo>
                  <a:cubicBezTo>
                    <a:pt x="6" y="14"/>
                    <a:pt x="1"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207">
              <a:extLst>
                <a:ext uri="{FF2B5EF4-FFF2-40B4-BE49-F238E27FC236}">
                  <a16:creationId xmlns:a16="http://schemas.microsoft.com/office/drawing/2014/main" id="{400D04E7-B3EB-99BA-259B-11ADA29E2B07}"/>
                </a:ext>
              </a:extLst>
            </p:cNvPr>
            <p:cNvSpPr>
              <a:spLocks/>
            </p:cNvSpPr>
            <p:nvPr/>
          </p:nvSpPr>
          <p:spPr bwMode="auto">
            <a:xfrm>
              <a:off x="1270001" y="3113088"/>
              <a:ext cx="12700" cy="28575"/>
            </a:xfrm>
            <a:custGeom>
              <a:avLst/>
              <a:gdLst>
                <a:gd name="T0" fmla="*/ 0 w 9"/>
                <a:gd name="T1" fmla="*/ 0 h 21"/>
                <a:gd name="T2" fmla="*/ 9 w 9"/>
                <a:gd name="T3" fmla="*/ 21 h 21"/>
                <a:gd name="T4" fmla="*/ 9 w 9"/>
                <a:gd name="T5" fmla="*/ 21 h 21"/>
                <a:gd name="T6" fmla="*/ 0 w 9"/>
                <a:gd name="T7" fmla="*/ 0 h 21"/>
              </a:gdLst>
              <a:ahLst/>
              <a:cxnLst>
                <a:cxn ang="0">
                  <a:pos x="T0" y="T1"/>
                </a:cxn>
                <a:cxn ang="0">
                  <a:pos x="T2" y="T3"/>
                </a:cxn>
                <a:cxn ang="0">
                  <a:pos x="T4" y="T5"/>
                </a:cxn>
                <a:cxn ang="0">
                  <a:pos x="T6" y="T7"/>
                </a:cxn>
              </a:cxnLst>
              <a:rect l="0" t="0" r="r" b="b"/>
              <a:pathLst>
                <a:path w="9" h="21">
                  <a:moveTo>
                    <a:pt x="0" y="0"/>
                  </a:moveTo>
                  <a:cubicBezTo>
                    <a:pt x="4" y="7"/>
                    <a:pt x="7" y="14"/>
                    <a:pt x="9" y="21"/>
                  </a:cubicBezTo>
                  <a:cubicBezTo>
                    <a:pt x="9" y="21"/>
                    <a:pt x="9" y="21"/>
                    <a:pt x="9" y="21"/>
                  </a:cubicBezTo>
                  <a:cubicBezTo>
                    <a:pt x="4" y="15"/>
                    <a:pt x="2"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208">
              <a:extLst>
                <a:ext uri="{FF2B5EF4-FFF2-40B4-BE49-F238E27FC236}">
                  <a16:creationId xmlns:a16="http://schemas.microsoft.com/office/drawing/2014/main" id="{C9B89C0D-1D32-4BCF-53FE-0598E3F8D0B8}"/>
                </a:ext>
              </a:extLst>
            </p:cNvPr>
            <p:cNvSpPr>
              <a:spLocks/>
            </p:cNvSpPr>
            <p:nvPr/>
          </p:nvSpPr>
          <p:spPr bwMode="auto">
            <a:xfrm>
              <a:off x="1327151" y="3014663"/>
              <a:ext cx="14288" cy="14288"/>
            </a:xfrm>
            <a:custGeom>
              <a:avLst/>
              <a:gdLst>
                <a:gd name="T0" fmla="*/ 10 w 10"/>
                <a:gd name="T1" fmla="*/ 0 h 10"/>
                <a:gd name="T2" fmla="*/ 0 w 10"/>
                <a:gd name="T3" fmla="*/ 10 h 10"/>
                <a:gd name="T4" fmla="*/ 10 w 10"/>
                <a:gd name="T5" fmla="*/ 0 h 10"/>
              </a:gdLst>
              <a:ahLst/>
              <a:cxnLst>
                <a:cxn ang="0">
                  <a:pos x="T0" y="T1"/>
                </a:cxn>
                <a:cxn ang="0">
                  <a:pos x="T2" y="T3"/>
                </a:cxn>
                <a:cxn ang="0">
                  <a:pos x="T4" y="T5"/>
                </a:cxn>
              </a:cxnLst>
              <a:rect l="0" t="0" r="r" b="b"/>
              <a:pathLst>
                <a:path w="10" h="10">
                  <a:moveTo>
                    <a:pt x="10" y="0"/>
                  </a:moveTo>
                  <a:cubicBezTo>
                    <a:pt x="7" y="4"/>
                    <a:pt x="4" y="7"/>
                    <a:pt x="0" y="10"/>
                  </a:cubicBezTo>
                  <a:cubicBezTo>
                    <a:pt x="3" y="7"/>
                    <a:pt x="6" y="3"/>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209">
              <a:extLst>
                <a:ext uri="{FF2B5EF4-FFF2-40B4-BE49-F238E27FC236}">
                  <a16:creationId xmlns:a16="http://schemas.microsoft.com/office/drawing/2014/main" id="{529703FC-0B55-B0E6-2898-5A93C8602254}"/>
                </a:ext>
              </a:extLst>
            </p:cNvPr>
            <p:cNvSpPr>
              <a:spLocks/>
            </p:cNvSpPr>
            <p:nvPr/>
          </p:nvSpPr>
          <p:spPr bwMode="auto">
            <a:xfrm>
              <a:off x="1296988" y="2989263"/>
              <a:ext cx="9525" cy="20638"/>
            </a:xfrm>
            <a:custGeom>
              <a:avLst/>
              <a:gdLst>
                <a:gd name="T0" fmla="*/ 6 w 6"/>
                <a:gd name="T1" fmla="*/ 15 h 15"/>
                <a:gd name="T2" fmla="*/ 2 w 6"/>
                <a:gd name="T3" fmla="*/ 0 h 15"/>
                <a:gd name="T4" fmla="*/ 6 w 6"/>
                <a:gd name="T5" fmla="*/ 15 h 15"/>
              </a:gdLst>
              <a:ahLst/>
              <a:cxnLst>
                <a:cxn ang="0">
                  <a:pos x="T0" y="T1"/>
                </a:cxn>
                <a:cxn ang="0">
                  <a:pos x="T2" y="T3"/>
                </a:cxn>
                <a:cxn ang="0">
                  <a:pos x="T4" y="T5"/>
                </a:cxn>
              </a:cxnLst>
              <a:rect l="0" t="0" r="r" b="b"/>
              <a:pathLst>
                <a:path w="6" h="15">
                  <a:moveTo>
                    <a:pt x="6" y="15"/>
                  </a:moveTo>
                  <a:cubicBezTo>
                    <a:pt x="3" y="10"/>
                    <a:pt x="0" y="6"/>
                    <a:pt x="2" y="0"/>
                  </a:cubicBezTo>
                  <a:cubicBezTo>
                    <a:pt x="3" y="5"/>
                    <a:pt x="5" y="10"/>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210">
              <a:extLst>
                <a:ext uri="{FF2B5EF4-FFF2-40B4-BE49-F238E27FC236}">
                  <a16:creationId xmlns:a16="http://schemas.microsoft.com/office/drawing/2014/main" id="{1DDAD4EB-5805-614D-5FD2-BED9CD3E4704}"/>
                </a:ext>
              </a:extLst>
            </p:cNvPr>
            <p:cNvSpPr>
              <a:spLocks/>
            </p:cNvSpPr>
            <p:nvPr/>
          </p:nvSpPr>
          <p:spPr bwMode="auto">
            <a:xfrm>
              <a:off x="1274763" y="3025776"/>
              <a:ext cx="6350" cy="12700"/>
            </a:xfrm>
            <a:custGeom>
              <a:avLst/>
              <a:gdLst>
                <a:gd name="T0" fmla="*/ 3 w 4"/>
                <a:gd name="T1" fmla="*/ 9 h 9"/>
                <a:gd name="T2" fmla="*/ 0 w 4"/>
                <a:gd name="T3" fmla="*/ 0 h 9"/>
                <a:gd name="T4" fmla="*/ 3 w 4"/>
                <a:gd name="T5" fmla="*/ 9 h 9"/>
              </a:gdLst>
              <a:ahLst/>
              <a:cxnLst>
                <a:cxn ang="0">
                  <a:pos x="T0" y="T1"/>
                </a:cxn>
                <a:cxn ang="0">
                  <a:pos x="T2" y="T3"/>
                </a:cxn>
                <a:cxn ang="0">
                  <a:pos x="T4" y="T5"/>
                </a:cxn>
              </a:cxnLst>
              <a:rect l="0" t="0" r="r" b="b"/>
              <a:pathLst>
                <a:path w="4" h="9">
                  <a:moveTo>
                    <a:pt x="3" y="9"/>
                  </a:moveTo>
                  <a:cubicBezTo>
                    <a:pt x="2" y="6"/>
                    <a:pt x="1" y="3"/>
                    <a:pt x="0" y="0"/>
                  </a:cubicBezTo>
                  <a:cubicBezTo>
                    <a:pt x="3" y="3"/>
                    <a:pt x="4" y="4"/>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211">
              <a:extLst>
                <a:ext uri="{FF2B5EF4-FFF2-40B4-BE49-F238E27FC236}">
                  <a16:creationId xmlns:a16="http://schemas.microsoft.com/office/drawing/2014/main" id="{C0F8AA68-D2A4-919D-A61D-5AA8FB1B4A1C}"/>
                </a:ext>
              </a:extLst>
            </p:cNvPr>
            <p:cNvSpPr>
              <a:spLocks/>
            </p:cNvSpPr>
            <p:nvPr/>
          </p:nvSpPr>
          <p:spPr bwMode="auto">
            <a:xfrm>
              <a:off x="1331913" y="3049588"/>
              <a:ext cx="3175" cy="6350"/>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0" y="2"/>
                    <a:pt x="2" y="1"/>
                    <a:pt x="3" y="0"/>
                  </a:cubicBezTo>
                  <a:cubicBezTo>
                    <a:pt x="3" y="2"/>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12">
              <a:extLst>
                <a:ext uri="{FF2B5EF4-FFF2-40B4-BE49-F238E27FC236}">
                  <a16:creationId xmlns:a16="http://schemas.microsoft.com/office/drawing/2014/main" id="{BCAF225A-E106-35A4-F937-3F6415DB7FDB}"/>
                </a:ext>
              </a:extLst>
            </p:cNvPr>
            <p:cNvSpPr>
              <a:spLocks/>
            </p:cNvSpPr>
            <p:nvPr/>
          </p:nvSpPr>
          <p:spPr bwMode="auto">
            <a:xfrm>
              <a:off x="1265238" y="3105151"/>
              <a:ext cx="4763" cy="7938"/>
            </a:xfrm>
            <a:custGeom>
              <a:avLst/>
              <a:gdLst>
                <a:gd name="T0" fmla="*/ 3 w 3"/>
                <a:gd name="T1" fmla="*/ 6 h 6"/>
                <a:gd name="T2" fmla="*/ 0 w 3"/>
                <a:gd name="T3" fmla="*/ 0 h 6"/>
                <a:gd name="T4" fmla="*/ 3 w 3"/>
                <a:gd name="T5" fmla="*/ 6 h 6"/>
                <a:gd name="T6" fmla="*/ 3 w 3"/>
                <a:gd name="T7" fmla="*/ 6 h 6"/>
              </a:gdLst>
              <a:ahLst/>
              <a:cxnLst>
                <a:cxn ang="0">
                  <a:pos x="T0" y="T1"/>
                </a:cxn>
                <a:cxn ang="0">
                  <a:pos x="T2" y="T3"/>
                </a:cxn>
                <a:cxn ang="0">
                  <a:pos x="T4" y="T5"/>
                </a:cxn>
                <a:cxn ang="0">
                  <a:pos x="T6" y="T7"/>
                </a:cxn>
              </a:cxnLst>
              <a:rect l="0" t="0" r="r" b="b"/>
              <a:pathLst>
                <a:path w="3" h="6">
                  <a:moveTo>
                    <a:pt x="3" y="6"/>
                  </a:moveTo>
                  <a:cubicBezTo>
                    <a:pt x="1" y="5"/>
                    <a:pt x="1" y="2"/>
                    <a:pt x="0" y="0"/>
                  </a:cubicBezTo>
                  <a:cubicBezTo>
                    <a:pt x="3" y="2"/>
                    <a:pt x="3" y="4"/>
                    <a:pt x="3" y="6"/>
                  </a:cubicBezTo>
                  <a:cubicBezTo>
                    <a:pt x="3" y="6"/>
                    <a:pt x="3" y="6"/>
                    <a:pt x="3"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3">
              <a:extLst>
                <a:ext uri="{FF2B5EF4-FFF2-40B4-BE49-F238E27FC236}">
                  <a16:creationId xmlns:a16="http://schemas.microsoft.com/office/drawing/2014/main" id="{0510FFA2-F319-ACC4-518D-F70FD56D1B03}"/>
                </a:ext>
              </a:extLst>
            </p:cNvPr>
            <p:cNvSpPr>
              <a:spLocks/>
            </p:cNvSpPr>
            <p:nvPr/>
          </p:nvSpPr>
          <p:spPr bwMode="auto">
            <a:xfrm>
              <a:off x="1296988" y="3038476"/>
              <a:ext cx="3175" cy="6350"/>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2" y="1"/>
                    <a:pt x="3" y="2"/>
                    <a:pt x="3" y="5"/>
                  </a:cubicBezTo>
                  <a:cubicBezTo>
                    <a:pt x="0" y="4"/>
                    <a:pt x="0" y="2"/>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14">
              <a:extLst>
                <a:ext uri="{FF2B5EF4-FFF2-40B4-BE49-F238E27FC236}">
                  <a16:creationId xmlns:a16="http://schemas.microsoft.com/office/drawing/2014/main" id="{AB63C9F2-5F44-D5A3-B24B-E5B50CC174DB}"/>
                </a:ext>
              </a:extLst>
            </p:cNvPr>
            <p:cNvSpPr>
              <a:spLocks/>
            </p:cNvSpPr>
            <p:nvPr/>
          </p:nvSpPr>
          <p:spPr bwMode="auto">
            <a:xfrm>
              <a:off x="1320801" y="3101976"/>
              <a:ext cx="4763" cy="3175"/>
            </a:xfrm>
            <a:custGeom>
              <a:avLst/>
              <a:gdLst>
                <a:gd name="T0" fmla="*/ 4 w 4"/>
                <a:gd name="T1" fmla="*/ 0 h 3"/>
                <a:gd name="T2" fmla="*/ 0 w 4"/>
                <a:gd name="T3" fmla="*/ 3 h 3"/>
                <a:gd name="T4" fmla="*/ 0 w 4"/>
                <a:gd name="T5" fmla="*/ 3 h 3"/>
                <a:gd name="T6" fmla="*/ 3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3" y="2"/>
                    <a:pt x="2" y="3"/>
                    <a:pt x="0" y="3"/>
                  </a:cubicBezTo>
                  <a:cubicBezTo>
                    <a:pt x="0" y="3"/>
                    <a:pt x="0" y="3"/>
                    <a:pt x="0" y="3"/>
                  </a:cubicBezTo>
                  <a:cubicBezTo>
                    <a:pt x="0" y="1"/>
                    <a:pt x="1" y="0"/>
                    <a:pt x="3" y="0"/>
                  </a:cubicBezTo>
                  <a:lnTo>
                    <a:pt x="4"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5">
              <a:extLst>
                <a:ext uri="{FF2B5EF4-FFF2-40B4-BE49-F238E27FC236}">
                  <a16:creationId xmlns:a16="http://schemas.microsoft.com/office/drawing/2014/main" id="{BD4B6D1A-A36A-5F86-EFF7-D203A4E63277}"/>
                </a:ext>
              </a:extLst>
            </p:cNvPr>
            <p:cNvSpPr>
              <a:spLocks/>
            </p:cNvSpPr>
            <p:nvPr/>
          </p:nvSpPr>
          <p:spPr bwMode="auto">
            <a:xfrm>
              <a:off x="1306513" y="3013076"/>
              <a:ext cx="3175" cy="4763"/>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1" y="2"/>
                    <a:pt x="0" y="1"/>
                    <a:pt x="0" y="0"/>
                  </a:cubicBezTo>
                  <a:cubicBezTo>
                    <a:pt x="3" y="0"/>
                    <a:pt x="2" y="2"/>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16">
              <a:extLst>
                <a:ext uri="{FF2B5EF4-FFF2-40B4-BE49-F238E27FC236}">
                  <a16:creationId xmlns:a16="http://schemas.microsoft.com/office/drawing/2014/main" id="{3FF3EE33-CF80-0CE7-D76B-5A9F8222F6A9}"/>
                </a:ext>
              </a:extLst>
            </p:cNvPr>
            <p:cNvSpPr>
              <a:spLocks/>
            </p:cNvSpPr>
            <p:nvPr/>
          </p:nvSpPr>
          <p:spPr bwMode="auto">
            <a:xfrm>
              <a:off x="1284288" y="3044826"/>
              <a:ext cx="1588" cy="9525"/>
            </a:xfrm>
            <a:custGeom>
              <a:avLst/>
              <a:gdLst>
                <a:gd name="T0" fmla="*/ 2 w 2"/>
                <a:gd name="T1" fmla="*/ 6 h 6"/>
                <a:gd name="T2" fmla="*/ 0 w 2"/>
                <a:gd name="T3" fmla="*/ 0 h 6"/>
                <a:gd name="T4" fmla="*/ 0 w 2"/>
                <a:gd name="T5" fmla="*/ 0 h 6"/>
                <a:gd name="T6" fmla="*/ 2 w 2"/>
                <a:gd name="T7" fmla="*/ 6 h 6"/>
              </a:gdLst>
              <a:ahLst/>
              <a:cxnLst>
                <a:cxn ang="0">
                  <a:pos x="T0" y="T1"/>
                </a:cxn>
                <a:cxn ang="0">
                  <a:pos x="T2" y="T3"/>
                </a:cxn>
                <a:cxn ang="0">
                  <a:pos x="T4" y="T5"/>
                </a:cxn>
                <a:cxn ang="0">
                  <a:pos x="T6" y="T7"/>
                </a:cxn>
              </a:cxnLst>
              <a:rect l="0" t="0" r="r" b="b"/>
              <a:pathLst>
                <a:path w="2" h="6">
                  <a:moveTo>
                    <a:pt x="2" y="6"/>
                  </a:moveTo>
                  <a:cubicBezTo>
                    <a:pt x="0" y="5"/>
                    <a:pt x="0" y="2"/>
                    <a:pt x="0" y="0"/>
                  </a:cubicBezTo>
                  <a:cubicBezTo>
                    <a:pt x="0" y="0"/>
                    <a:pt x="0" y="0"/>
                    <a:pt x="0" y="0"/>
                  </a:cubicBezTo>
                  <a:cubicBezTo>
                    <a:pt x="2" y="2"/>
                    <a:pt x="2" y="4"/>
                    <a:pt x="2"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17">
              <a:extLst>
                <a:ext uri="{FF2B5EF4-FFF2-40B4-BE49-F238E27FC236}">
                  <a16:creationId xmlns:a16="http://schemas.microsoft.com/office/drawing/2014/main" id="{33EE725B-B3FA-7B3A-C14C-4A099C22DAF2}"/>
                </a:ext>
              </a:extLst>
            </p:cNvPr>
            <p:cNvSpPr>
              <a:spLocks/>
            </p:cNvSpPr>
            <p:nvPr/>
          </p:nvSpPr>
          <p:spPr bwMode="auto">
            <a:xfrm>
              <a:off x="1335088" y="2992438"/>
              <a:ext cx="4763" cy="3175"/>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0" y="2"/>
                    <a:pt x="1" y="1"/>
                    <a:pt x="2" y="0"/>
                  </a:cubicBezTo>
                  <a:cubicBezTo>
                    <a:pt x="2" y="0"/>
                    <a:pt x="3" y="1"/>
                    <a:pt x="3" y="1"/>
                  </a:cubicBezTo>
                  <a:cubicBezTo>
                    <a:pt x="2" y="2"/>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8">
              <a:extLst>
                <a:ext uri="{FF2B5EF4-FFF2-40B4-BE49-F238E27FC236}">
                  <a16:creationId xmlns:a16="http://schemas.microsoft.com/office/drawing/2014/main" id="{44CBA6C9-C452-8AEB-EF2C-38FC6EA0E3EC}"/>
                </a:ext>
              </a:extLst>
            </p:cNvPr>
            <p:cNvSpPr>
              <a:spLocks/>
            </p:cNvSpPr>
            <p:nvPr/>
          </p:nvSpPr>
          <p:spPr bwMode="auto">
            <a:xfrm>
              <a:off x="1300163" y="3121026"/>
              <a:ext cx="4763" cy="4763"/>
            </a:xfrm>
            <a:custGeom>
              <a:avLst/>
              <a:gdLst>
                <a:gd name="T0" fmla="*/ 3 w 3"/>
                <a:gd name="T1" fmla="*/ 0 h 3"/>
                <a:gd name="T2" fmla="*/ 1 w 3"/>
                <a:gd name="T3" fmla="*/ 2 h 3"/>
                <a:gd name="T4" fmla="*/ 1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3" y="2"/>
                    <a:pt x="1" y="2"/>
                  </a:cubicBezTo>
                  <a:cubicBezTo>
                    <a:pt x="1" y="3"/>
                    <a:pt x="0" y="2"/>
                    <a:pt x="1" y="2"/>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19">
              <a:extLst>
                <a:ext uri="{FF2B5EF4-FFF2-40B4-BE49-F238E27FC236}">
                  <a16:creationId xmlns:a16="http://schemas.microsoft.com/office/drawing/2014/main" id="{F53632A0-192A-7880-C047-932DAADE9466}"/>
                </a:ext>
              </a:extLst>
            </p:cNvPr>
            <p:cNvSpPr>
              <a:spLocks/>
            </p:cNvSpPr>
            <p:nvPr/>
          </p:nvSpPr>
          <p:spPr bwMode="auto">
            <a:xfrm>
              <a:off x="1325563" y="3057526"/>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1" y="1"/>
                    <a:pt x="2" y="0"/>
                  </a:cubicBezTo>
                  <a:cubicBezTo>
                    <a:pt x="3" y="0"/>
                    <a:pt x="3" y="1"/>
                    <a:pt x="3" y="1"/>
                  </a:cubicBezTo>
                  <a:cubicBezTo>
                    <a:pt x="3" y="2"/>
                    <a:pt x="2"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20">
              <a:extLst>
                <a:ext uri="{FF2B5EF4-FFF2-40B4-BE49-F238E27FC236}">
                  <a16:creationId xmlns:a16="http://schemas.microsoft.com/office/drawing/2014/main" id="{A83BD190-CC6D-B17C-059D-101476CC3E48}"/>
                </a:ext>
              </a:extLst>
            </p:cNvPr>
            <p:cNvSpPr>
              <a:spLocks/>
            </p:cNvSpPr>
            <p:nvPr/>
          </p:nvSpPr>
          <p:spPr bwMode="auto">
            <a:xfrm>
              <a:off x="1320801" y="3030538"/>
              <a:ext cx="1588" cy="3175"/>
            </a:xfrm>
            <a:custGeom>
              <a:avLst/>
              <a:gdLst>
                <a:gd name="T0" fmla="*/ 0 w 2"/>
                <a:gd name="T1" fmla="*/ 3 h 3"/>
                <a:gd name="T2" fmla="*/ 1 w 2"/>
                <a:gd name="T3" fmla="*/ 0 h 3"/>
                <a:gd name="T4" fmla="*/ 2 w 2"/>
                <a:gd name="T5" fmla="*/ 1 h 3"/>
                <a:gd name="T6" fmla="*/ 0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1"/>
                    <a:pt x="0" y="0"/>
                    <a:pt x="1" y="0"/>
                  </a:cubicBezTo>
                  <a:cubicBezTo>
                    <a:pt x="2" y="0"/>
                    <a:pt x="2" y="0"/>
                    <a:pt x="2" y="1"/>
                  </a:cubicBezTo>
                  <a:cubicBezTo>
                    <a:pt x="2" y="2"/>
                    <a:pt x="1"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21">
              <a:extLst>
                <a:ext uri="{FF2B5EF4-FFF2-40B4-BE49-F238E27FC236}">
                  <a16:creationId xmlns:a16="http://schemas.microsoft.com/office/drawing/2014/main" id="{BB47AE9D-1015-D5DA-B556-BF6E2E414618}"/>
                </a:ext>
              </a:extLst>
            </p:cNvPr>
            <p:cNvSpPr>
              <a:spLocks/>
            </p:cNvSpPr>
            <p:nvPr/>
          </p:nvSpPr>
          <p:spPr bwMode="auto">
            <a:xfrm>
              <a:off x="1341438" y="3035301"/>
              <a:ext cx="3175" cy="6350"/>
            </a:xfrm>
            <a:custGeom>
              <a:avLst/>
              <a:gdLst>
                <a:gd name="T0" fmla="*/ 0 w 2"/>
                <a:gd name="T1" fmla="*/ 3 h 4"/>
                <a:gd name="T2" fmla="*/ 2 w 2"/>
                <a:gd name="T3" fmla="*/ 0 h 4"/>
                <a:gd name="T4" fmla="*/ 0 w 2"/>
                <a:gd name="T5" fmla="*/ 4 h 4"/>
                <a:gd name="T6" fmla="*/ 0 w 2"/>
                <a:gd name="T7" fmla="*/ 3 h 4"/>
              </a:gdLst>
              <a:ahLst/>
              <a:cxnLst>
                <a:cxn ang="0">
                  <a:pos x="T0" y="T1"/>
                </a:cxn>
                <a:cxn ang="0">
                  <a:pos x="T2" y="T3"/>
                </a:cxn>
                <a:cxn ang="0">
                  <a:pos x="T4" y="T5"/>
                </a:cxn>
                <a:cxn ang="0">
                  <a:pos x="T6" y="T7"/>
                </a:cxn>
              </a:cxnLst>
              <a:rect l="0" t="0" r="r" b="b"/>
              <a:pathLst>
                <a:path w="2" h="4">
                  <a:moveTo>
                    <a:pt x="0" y="3"/>
                  </a:moveTo>
                  <a:cubicBezTo>
                    <a:pt x="0" y="2"/>
                    <a:pt x="0" y="1"/>
                    <a:pt x="2" y="0"/>
                  </a:cubicBezTo>
                  <a:cubicBezTo>
                    <a:pt x="2" y="2"/>
                    <a:pt x="1" y="3"/>
                    <a:pt x="0" y="4"/>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22">
              <a:extLst>
                <a:ext uri="{FF2B5EF4-FFF2-40B4-BE49-F238E27FC236}">
                  <a16:creationId xmlns:a16="http://schemas.microsoft.com/office/drawing/2014/main" id="{EAD7F71B-5B16-219D-91F1-32B41446BB8D}"/>
                </a:ext>
              </a:extLst>
            </p:cNvPr>
            <p:cNvSpPr>
              <a:spLocks/>
            </p:cNvSpPr>
            <p:nvPr/>
          </p:nvSpPr>
          <p:spPr bwMode="auto">
            <a:xfrm>
              <a:off x="1300163" y="3048001"/>
              <a:ext cx="3175" cy="3175"/>
            </a:xfrm>
            <a:custGeom>
              <a:avLst/>
              <a:gdLst>
                <a:gd name="T0" fmla="*/ 2 w 2"/>
                <a:gd name="T1" fmla="*/ 2 h 2"/>
                <a:gd name="T2" fmla="*/ 0 w 2"/>
                <a:gd name="T3" fmla="*/ 0 h 2"/>
                <a:gd name="T4" fmla="*/ 1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0"/>
                  </a:cubicBezTo>
                  <a:cubicBezTo>
                    <a:pt x="0" y="0"/>
                    <a:pt x="1" y="0"/>
                    <a:pt x="1"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23">
              <a:extLst>
                <a:ext uri="{FF2B5EF4-FFF2-40B4-BE49-F238E27FC236}">
                  <a16:creationId xmlns:a16="http://schemas.microsoft.com/office/drawing/2014/main" id="{76A78807-5E54-0E2E-C426-02CBFDF573E1}"/>
                </a:ext>
              </a:extLst>
            </p:cNvPr>
            <p:cNvSpPr>
              <a:spLocks/>
            </p:cNvSpPr>
            <p:nvPr/>
          </p:nvSpPr>
          <p:spPr bwMode="auto">
            <a:xfrm>
              <a:off x="1303338" y="3051176"/>
              <a:ext cx="3175" cy="4763"/>
            </a:xfrm>
            <a:custGeom>
              <a:avLst/>
              <a:gdLst>
                <a:gd name="T0" fmla="*/ 2 w 2"/>
                <a:gd name="T1" fmla="*/ 4 h 4"/>
                <a:gd name="T2" fmla="*/ 0 w 2"/>
                <a:gd name="T3" fmla="*/ 0 h 4"/>
                <a:gd name="T4" fmla="*/ 0 w 2"/>
                <a:gd name="T5" fmla="*/ 0 h 4"/>
                <a:gd name="T6" fmla="*/ 2 w 2"/>
                <a:gd name="T7" fmla="*/ 4 h 4"/>
                <a:gd name="T8" fmla="*/ 2 w 2"/>
                <a:gd name="T9" fmla="*/ 4 h 4"/>
              </a:gdLst>
              <a:ahLst/>
              <a:cxnLst>
                <a:cxn ang="0">
                  <a:pos x="T0" y="T1"/>
                </a:cxn>
                <a:cxn ang="0">
                  <a:pos x="T2" y="T3"/>
                </a:cxn>
                <a:cxn ang="0">
                  <a:pos x="T4" y="T5"/>
                </a:cxn>
                <a:cxn ang="0">
                  <a:pos x="T6" y="T7"/>
                </a:cxn>
                <a:cxn ang="0">
                  <a:pos x="T8" y="T9"/>
                </a:cxn>
              </a:cxnLst>
              <a:rect l="0" t="0" r="r" b="b"/>
              <a:pathLst>
                <a:path w="2" h="4">
                  <a:moveTo>
                    <a:pt x="2" y="4"/>
                  </a:moveTo>
                  <a:cubicBezTo>
                    <a:pt x="0" y="3"/>
                    <a:pt x="0" y="2"/>
                    <a:pt x="0" y="0"/>
                  </a:cubicBezTo>
                  <a:cubicBezTo>
                    <a:pt x="0" y="0"/>
                    <a:pt x="0" y="0"/>
                    <a:pt x="0" y="0"/>
                  </a:cubicBezTo>
                  <a:cubicBezTo>
                    <a:pt x="2" y="1"/>
                    <a:pt x="2" y="2"/>
                    <a:pt x="2" y="4"/>
                  </a:cubicBezTo>
                  <a:cubicBezTo>
                    <a:pt x="2" y="4"/>
                    <a:pt x="2" y="4"/>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24">
              <a:extLst>
                <a:ext uri="{FF2B5EF4-FFF2-40B4-BE49-F238E27FC236}">
                  <a16:creationId xmlns:a16="http://schemas.microsoft.com/office/drawing/2014/main" id="{C00CE65A-8376-20CC-B9C3-8CF705474140}"/>
                </a:ext>
              </a:extLst>
            </p:cNvPr>
            <p:cNvSpPr>
              <a:spLocks/>
            </p:cNvSpPr>
            <p:nvPr/>
          </p:nvSpPr>
          <p:spPr bwMode="auto">
            <a:xfrm>
              <a:off x="1323976" y="3127376"/>
              <a:ext cx="3175" cy="3175"/>
            </a:xfrm>
            <a:custGeom>
              <a:avLst/>
              <a:gdLst>
                <a:gd name="T0" fmla="*/ 0 w 2"/>
                <a:gd name="T1" fmla="*/ 3 h 3"/>
                <a:gd name="T2" fmla="*/ 2 w 2"/>
                <a:gd name="T3" fmla="*/ 0 h 3"/>
                <a:gd name="T4" fmla="*/ 2 w 2"/>
                <a:gd name="T5" fmla="*/ 1 h 3"/>
                <a:gd name="T6" fmla="*/ 1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2"/>
                    <a:pt x="1" y="1"/>
                    <a:pt x="2" y="0"/>
                  </a:cubicBezTo>
                  <a:cubicBezTo>
                    <a:pt x="2" y="0"/>
                    <a:pt x="2" y="0"/>
                    <a:pt x="2" y="1"/>
                  </a:cubicBezTo>
                  <a:cubicBezTo>
                    <a:pt x="2" y="2"/>
                    <a:pt x="1" y="2"/>
                    <a:pt x="1" y="3"/>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25">
              <a:extLst>
                <a:ext uri="{FF2B5EF4-FFF2-40B4-BE49-F238E27FC236}">
                  <a16:creationId xmlns:a16="http://schemas.microsoft.com/office/drawing/2014/main" id="{AC21C504-C09E-6EFA-B4BC-D581D2A20B44}"/>
                </a:ext>
              </a:extLst>
            </p:cNvPr>
            <p:cNvSpPr>
              <a:spLocks/>
            </p:cNvSpPr>
            <p:nvPr/>
          </p:nvSpPr>
          <p:spPr bwMode="auto">
            <a:xfrm>
              <a:off x="1330326" y="2997201"/>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2" y="2"/>
                    <a:pt x="0" y="2"/>
                  </a:cubicBezTo>
                  <a:cubicBezTo>
                    <a:pt x="0" y="2"/>
                    <a:pt x="0" y="2"/>
                    <a:pt x="0" y="2"/>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26">
              <a:extLst>
                <a:ext uri="{FF2B5EF4-FFF2-40B4-BE49-F238E27FC236}">
                  <a16:creationId xmlns:a16="http://schemas.microsoft.com/office/drawing/2014/main" id="{CC22CB6F-DBD6-F909-4BFD-F0F30CBEAAE8}"/>
                </a:ext>
              </a:extLst>
            </p:cNvPr>
            <p:cNvSpPr>
              <a:spLocks/>
            </p:cNvSpPr>
            <p:nvPr/>
          </p:nvSpPr>
          <p:spPr bwMode="auto">
            <a:xfrm>
              <a:off x="1309688" y="3116263"/>
              <a:ext cx="1588" cy="1588"/>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27">
              <a:extLst>
                <a:ext uri="{FF2B5EF4-FFF2-40B4-BE49-F238E27FC236}">
                  <a16:creationId xmlns:a16="http://schemas.microsoft.com/office/drawing/2014/main" id="{3B5C843B-B98A-B1E5-95D2-D91FB5A70412}"/>
                </a:ext>
              </a:extLst>
            </p:cNvPr>
            <p:cNvSpPr>
              <a:spLocks/>
            </p:cNvSpPr>
            <p:nvPr/>
          </p:nvSpPr>
          <p:spPr bwMode="auto">
            <a:xfrm>
              <a:off x="1311276" y="3113088"/>
              <a:ext cx="3175" cy="3175"/>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28">
              <a:extLst>
                <a:ext uri="{FF2B5EF4-FFF2-40B4-BE49-F238E27FC236}">
                  <a16:creationId xmlns:a16="http://schemas.microsoft.com/office/drawing/2014/main" id="{6AFC6BE2-AC76-A0F4-CA94-14B835F7742A}"/>
                </a:ext>
              </a:extLst>
            </p:cNvPr>
            <p:cNvSpPr>
              <a:spLocks/>
            </p:cNvSpPr>
            <p:nvPr/>
          </p:nvSpPr>
          <p:spPr bwMode="auto">
            <a:xfrm>
              <a:off x="1343026" y="3009901"/>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1" y="1"/>
                    <a:pt x="1" y="1"/>
                  </a:cubicBezTo>
                  <a:cubicBezTo>
                    <a:pt x="0" y="1"/>
                    <a:pt x="0" y="1"/>
                    <a:pt x="0" y="0"/>
                  </a:cubicBezTo>
                  <a:cubicBezTo>
                    <a:pt x="0"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29">
              <a:extLst>
                <a:ext uri="{FF2B5EF4-FFF2-40B4-BE49-F238E27FC236}">
                  <a16:creationId xmlns:a16="http://schemas.microsoft.com/office/drawing/2014/main" id="{245C7617-BFB4-02F3-3550-0866BA3D6B9A}"/>
                </a:ext>
              </a:extLst>
            </p:cNvPr>
            <p:cNvSpPr>
              <a:spLocks/>
            </p:cNvSpPr>
            <p:nvPr/>
          </p:nvSpPr>
          <p:spPr bwMode="auto">
            <a:xfrm>
              <a:off x="1336676" y="3044826"/>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0"/>
                    <a:pt x="0" y="0"/>
                  </a:cubicBezTo>
                  <a:cubicBezTo>
                    <a:pt x="1"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30">
              <a:extLst>
                <a:ext uri="{FF2B5EF4-FFF2-40B4-BE49-F238E27FC236}">
                  <a16:creationId xmlns:a16="http://schemas.microsoft.com/office/drawing/2014/main" id="{99EA817F-31B1-6AE9-EC2E-6B87C495BFCF}"/>
                </a:ext>
              </a:extLst>
            </p:cNvPr>
            <p:cNvSpPr>
              <a:spLocks/>
            </p:cNvSpPr>
            <p:nvPr/>
          </p:nvSpPr>
          <p:spPr bwMode="auto">
            <a:xfrm>
              <a:off x="1314451" y="3070226"/>
              <a:ext cx="3175" cy="3175"/>
            </a:xfrm>
            <a:custGeom>
              <a:avLst/>
              <a:gdLst>
                <a:gd name="T0" fmla="*/ 2 w 2"/>
                <a:gd name="T1" fmla="*/ 1 h 2"/>
                <a:gd name="T2" fmla="*/ 1 w 2"/>
                <a:gd name="T3" fmla="*/ 2 h 2"/>
                <a:gd name="T4" fmla="*/ 0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31">
              <a:extLst>
                <a:ext uri="{FF2B5EF4-FFF2-40B4-BE49-F238E27FC236}">
                  <a16:creationId xmlns:a16="http://schemas.microsoft.com/office/drawing/2014/main" id="{A9C5B418-4E1E-ABA9-1D8F-2FDB8A4491E6}"/>
                </a:ext>
              </a:extLst>
            </p:cNvPr>
            <p:cNvSpPr>
              <a:spLocks/>
            </p:cNvSpPr>
            <p:nvPr/>
          </p:nvSpPr>
          <p:spPr bwMode="auto">
            <a:xfrm>
              <a:off x="1323976" y="3062288"/>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32">
              <a:extLst>
                <a:ext uri="{FF2B5EF4-FFF2-40B4-BE49-F238E27FC236}">
                  <a16:creationId xmlns:a16="http://schemas.microsoft.com/office/drawing/2014/main" id="{C4E1C282-39AF-F9C4-4019-B3A9D9EF991A}"/>
                </a:ext>
              </a:extLst>
            </p:cNvPr>
            <p:cNvSpPr>
              <a:spLocks/>
            </p:cNvSpPr>
            <p:nvPr/>
          </p:nvSpPr>
          <p:spPr bwMode="auto">
            <a:xfrm>
              <a:off x="1306513" y="3146426"/>
              <a:ext cx="3175" cy="1588"/>
            </a:xfrm>
            <a:custGeom>
              <a:avLst/>
              <a:gdLst>
                <a:gd name="T0" fmla="*/ 0 w 2"/>
                <a:gd name="T1" fmla="*/ 1 h 1"/>
                <a:gd name="T2" fmla="*/ 1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0"/>
                    <a:pt x="0" y="0"/>
                    <a:pt x="1" y="0"/>
                  </a:cubicBezTo>
                  <a:cubicBezTo>
                    <a:pt x="1"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33">
              <a:extLst>
                <a:ext uri="{FF2B5EF4-FFF2-40B4-BE49-F238E27FC236}">
                  <a16:creationId xmlns:a16="http://schemas.microsoft.com/office/drawing/2014/main" id="{E3FB3F3C-C560-244B-9589-B54D1F503126}"/>
                </a:ext>
              </a:extLst>
            </p:cNvPr>
            <p:cNvSpPr>
              <a:spLocks/>
            </p:cNvSpPr>
            <p:nvPr/>
          </p:nvSpPr>
          <p:spPr bwMode="auto">
            <a:xfrm>
              <a:off x="1317626" y="3068638"/>
              <a:ext cx="3175" cy="3175"/>
            </a:xfrm>
            <a:custGeom>
              <a:avLst/>
              <a:gdLst>
                <a:gd name="T0" fmla="*/ 0 w 2"/>
                <a:gd name="T1" fmla="*/ 1 h 2"/>
                <a:gd name="T2" fmla="*/ 2 w 2"/>
                <a:gd name="T3" fmla="*/ 0 h 2"/>
                <a:gd name="T4" fmla="*/ 2 w 2"/>
                <a:gd name="T5" fmla="*/ 0 h 2"/>
                <a:gd name="T6" fmla="*/ 0 w 2"/>
                <a:gd name="T7" fmla="*/ 2 h 2"/>
                <a:gd name="T8" fmla="*/ 0 w 2"/>
                <a:gd name="T9" fmla="*/ 1 h 2"/>
              </a:gdLst>
              <a:ahLst/>
              <a:cxnLst>
                <a:cxn ang="0">
                  <a:pos x="T0" y="T1"/>
                </a:cxn>
                <a:cxn ang="0">
                  <a:pos x="T2" y="T3"/>
                </a:cxn>
                <a:cxn ang="0">
                  <a:pos x="T4" y="T5"/>
                </a:cxn>
                <a:cxn ang="0">
                  <a:pos x="T6" y="T7"/>
                </a:cxn>
                <a:cxn ang="0">
                  <a:pos x="T8" y="T9"/>
                </a:cxn>
              </a:cxnLst>
              <a:rect l="0" t="0" r="r" b="b"/>
              <a:pathLst>
                <a:path w="2" h="2">
                  <a:moveTo>
                    <a:pt x="0" y="1"/>
                  </a:moveTo>
                  <a:cubicBezTo>
                    <a:pt x="0" y="0"/>
                    <a:pt x="0" y="0"/>
                    <a:pt x="2" y="0"/>
                  </a:cubicBezTo>
                  <a:cubicBezTo>
                    <a:pt x="2" y="0"/>
                    <a:pt x="2" y="0"/>
                    <a:pt x="2" y="0"/>
                  </a:cubicBezTo>
                  <a:cubicBezTo>
                    <a:pt x="2" y="1"/>
                    <a:pt x="1"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234">
              <a:extLst>
                <a:ext uri="{FF2B5EF4-FFF2-40B4-BE49-F238E27FC236}">
                  <a16:creationId xmlns:a16="http://schemas.microsoft.com/office/drawing/2014/main" id="{51AA4467-3605-50E8-C98D-D93078452E70}"/>
                </a:ext>
              </a:extLst>
            </p:cNvPr>
            <p:cNvSpPr>
              <a:spLocks/>
            </p:cNvSpPr>
            <p:nvPr/>
          </p:nvSpPr>
          <p:spPr bwMode="auto">
            <a:xfrm>
              <a:off x="1317626" y="3105151"/>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1" y="2"/>
                    <a:pt x="0" y="2"/>
                  </a:cubicBezTo>
                  <a:cubicBezTo>
                    <a:pt x="0" y="2"/>
                    <a:pt x="0" y="2"/>
                    <a:pt x="0" y="2"/>
                  </a:cubicBezTo>
                  <a:cubicBezTo>
                    <a:pt x="0" y="1"/>
                    <a:pt x="0"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235">
              <a:extLst>
                <a:ext uri="{FF2B5EF4-FFF2-40B4-BE49-F238E27FC236}">
                  <a16:creationId xmlns:a16="http://schemas.microsoft.com/office/drawing/2014/main" id="{57ECD5BE-C9F1-64E8-BB2E-82627D55D1B8}"/>
                </a:ext>
              </a:extLst>
            </p:cNvPr>
            <p:cNvSpPr>
              <a:spLocks/>
            </p:cNvSpPr>
            <p:nvPr/>
          </p:nvSpPr>
          <p:spPr bwMode="auto">
            <a:xfrm>
              <a:off x="1314451" y="3138488"/>
              <a:ext cx="3175" cy="1588"/>
            </a:xfrm>
            <a:custGeom>
              <a:avLst/>
              <a:gdLst>
                <a:gd name="T0" fmla="*/ 1 w 2"/>
                <a:gd name="T1" fmla="*/ 1 h 1"/>
                <a:gd name="T2" fmla="*/ 0 w 2"/>
                <a:gd name="T3" fmla="*/ 0 h 1"/>
                <a:gd name="T4" fmla="*/ 1 w 2"/>
                <a:gd name="T5" fmla="*/ 0 h 1"/>
                <a:gd name="T6" fmla="*/ 1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0" y="1"/>
                    <a:pt x="0" y="0"/>
                  </a:cubicBezTo>
                  <a:cubicBezTo>
                    <a:pt x="1" y="0"/>
                    <a:pt x="1" y="0"/>
                    <a:pt x="1" y="0"/>
                  </a:cubicBezTo>
                  <a:cubicBezTo>
                    <a:pt x="1" y="0"/>
                    <a:pt x="2"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236">
              <a:extLst>
                <a:ext uri="{FF2B5EF4-FFF2-40B4-BE49-F238E27FC236}">
                  <a16:creationId xmlns:a16="http://schemas.microsoft.com/office/drawing/2014/main" id="{B4DAF706-E003-ACCF-AED2-EF81BF704B99}"/>
                </a:ext>
              </a:extLst>
            </p:cNvPr>
            <p:cNvSpPr>
              <a:spLocks/>
            </p:cNvSpPr>
            <p:nvPr/>
          </p:nvSpPr>
          <p:spPr bwMode="auto">
            <a:xfrm>
              <a:off x="1333501" y="2995613"/>
              <a:ext cx="1588" cy="1588"/>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237">
              <a:extLst>
                <a:ext uri="{FF2B5EF4-FFF2-40B4-BE49-F238E27FC236}">
                  <a16:creationId xmlns:a16="http://schemas.microsoft.com/office/drawing/2014/main" id="{D11F7F59-CFE8-B097-2D88-F1CB1B343D28}"/>
                </a:ext>
              </a:extLst>
            </p:cNvPr>
            <p:cNvSpPr>
              <a:spLocks/>
            </p:cNvSpPr>
            <p:nvPr/>
          </p:nvSpPr>
          <p:spPr bwMode="auto">
            <a:xfrm>
              <a:off x="1320801" y="3067051"/>
              <a:ext cx="1588" cy="1588"/>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1"/>
                    <a:pt x="0" y="1"/>
                  </a:cubicBezTo>
                  <a:cubicBezTo>
                    <a:pt x="0"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238">
              <a:extLst>
                <a:ext uri="{FF2B5EF4-FFF2-40B4-BE49-F238E27FC236}">
                  <a16:creationId xmlns:a16="http://schemas.microsoft.com/office/drawing/2014/main" id="{4424EF30-916A-49C0-D17C-26D1F9126BE1}"/>
                </a:ext>
              </a:extLst>
            </p:cNvPr>
            <p:cNvSpPr>
              <a:spLocks/>
            </p:cNvSpPr>
            <p:nvPr/>
          </p:nvSpPr>
          <p:spPr bwMode="auto">
            <a:xfrm>
              <a:off x="1282701" y="3043238"/>
              <a:ext cx="1588" cy="1588"/>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0" y="1"/>
                    <a:pt x="0" y="1"/>
                    <a:pt x="0" y="0"/>
                  </a:cubicBezTo>
                  <a:cubicBezTo>
                    <a:pt x="0" y="0"/>
                    <a:pt x="0" y="0"/>
                    <a:pt x="0" y="0"/>
                  </a:cubicBezTo>
                  <a:cubicBezTo>
                    <a:pt x="1"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239">
              <a:extLst>
                <a:ext uri="{FF2B5EF4-FFF2-40B4-BE49-F238E27FC236}">
                  <a16:creationId xmlns:a16="http://schemas.microsoft.com/office/drawing/2014/main" id="{2318B548-531D-2254-028E-850B999893D8}"/>
                </a:ext>
              </a:extLst>
            </p:cNvPr>
            <p:cNvSpPr>
              <a:spLocks/>
            </p:cNvSpPr>
            <p:nvPr/>
          </p:nvSpPr>
          <p:spPr bwMode="auto">
            <a:xfrm>
              <a:off x="1339851" y="3040063"/>
              <a:ext cx="1588" cy="3175"/>
            </a:xfrm>
            <a:custGeom>
              <a:avLst/>
              <a:gdLst>
                <a:gd name="T0" fmla="*/ 1 w 1"/>
                <a:gd name="T1" fmla="*/ 1 h 2"/>
                <a:gd name="T2" fmla="*/ 1 w 1"/>
                <a:gd name="T3" fmla="*/ 2 h 2"/>
                <a:gd name="T4" fmla="*/ 0 w 1"/>
                <a:gd name="T5" fmla="*/ 2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cubicBezTo>
                    <a:pt x="1" y="1"/>
                    <a:pt x="1" y="1"/>
                    <a:pt x="1" y="2"/>
                  </a:cubicBezTo>
                  <a:cubicBezTo>
                    <a:pt x="0" y="2"/>
                    <a:pt x="0" y="2"/>
                    <a:pt x="0" y="2"/>
                  </a:cubicBezTo>
                  <a:cubicBezTo>
                    <a:pt x="0"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240">
              <a:extLst>
                <a:ext uri="{FF2B5EF4-FFF2-40B4-BE49-F238E27FC236}">
                  <a16:creationId xmlns:a16="http://schemas.microsoft.com/office/drawing/2014/main" id="{36CDB4F0-825D-1A82-2A12-B8335F37421C}"/>
                </a:ext>
              </a:extLst>
            </p:cNvPr>
            <p:cNvSpPr>
              <a:spLocks/>
            </p:cNvSpPr>
            <p:nvPr/>
          </p:nvSpPr>
          <p:spPr bwMode="auto">
            <a:xfrm>
              <a:off x="1281113" y="3040063"/>
              <a:ext cx="1588" cy="1588"/>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0" y="0"/>
                    <a:pt x="1" y="0"/>
                  </a:cubicBezTo>
                  <a:cubicBezTo>
                    <a:pt x="1" y="0"/>
                    <a:pt x="1" y="1"/>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241">
              <a:extLst>
                <a:ext uri="{FF2B5EF4-FFF2-40B4-BE49-F238E27FC236}">
                  <a16:creationId xmlns:a16="http://schemas.microsoft.com/office/drawing/2014/main" id="{A0530962-691D-77E9-5E24-CCE9D3FB8A14}"/>
                </a:ext>
              </a:extLst>
            </p:cNvPr>
            <p:cNvSpPr>
              <a:spLocks/>
            </p:cNvSpPr>
            <p:nvPr/>
          </p:nvSpPr>
          <p:spPr bwMode="auto">
            <a:xfrm>
              <a:off x="1282701" y="3141663"/>
              <a:ext cx="1588" cy="3175"/>
            </a:xfrm>
            <a:custGeom>
              <a:avLst/>
              <a:gdLst>
                <a:gd name="T0" fmla="*/ 0 w 1"/>
                <a:gd name="T1" fmla="*/ 0 h 2"/>
                <a:gd name="T2" fmla="*/ 1 w 1"/>
                <a:gd name="T3" fmla="*/ 1 h 2"/>
                <a:gd name="T4" fmla="*/ 0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0" y="1"/>
                    <a:pt x="1" y="1"/>
                  </a:cubicBezTo>
                  <a:cubicBezTo>
                    <a:pt x="1" y="1"/>
                    <a:pt x="0" y="1"/>
                    <a:pt x="0" y="2"/>
                  </a:cubicBezTo>
                  <a:cubicBezTo>
                    <a:pt x="0" y="1"/>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242">
              <a:extLst>
                <a:ext uri="{FF2B5EF4-FFF2-40B4-BE49-F238E27FC236}">
                  <a16:creationId xmlns:a16="http://schemas.microsoft.com/office/drawing/2014/main" id="{56E288F8-8269-84E9-9F6D-6F8CE74706A8}"/>
                </a:ext>
              </a:extLst>
            </p:cNvPr>
            <p:cNvSpPr>
              <a:spLocks/>
            </p:cNvSpPr>
            <p:nvPr/>
          </p:nvSpPr>
          <p:spPr bwMode="auto">
            <a:xfrm>
              <a:off x="1312863" y="314166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243">
              <a:extLst>
                <a:ext uri="{FF2B5EF4-FFF2-40B4-BE49-F238E27FC236}">
                  <a16:creationId xmlns:a16="http://schemas.microsoft.com/office/drawing/2014/main" id="{BE4973E0-9B8E-BFA4-9477-B3AD0D6A79B9}"/>
                </a:ext>
              </a:extLst>
            </p:cNvPr>
            <p:cNvSpPr>
              <a:spLocks/>
            </p:cNvSpPr>
            <p:nvPr/>
          </p:nvSpPr>
          <p:spPr bwMode="auto">
            <a:xfrm>
              <a:off x="1319213" y="3135313"/>
              <a:ext cx="1588" cy="1588"/>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1"/>
                    <a:pt x="0" y="1"/>
                  </a:cubicBezTo>
                  <a:cubicBezTo>
                    <a:pt x="0" y="1"/>
                    <a:pt x="0" y="1"/>
                    <a:pt x="1" y="0"/>
                  </a:cubicBezTo>
                  <a:lnTo>
                    <a:pt x="1"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244">
              <a:extLst>
                <a:ext uri="{FF2B5EF4-FFF2-40B4-BE49-F238E27FC236}">
                  <a16:creationId xmlns:a16="http://schemas.microsoft.com/office/drawing/2014/main" id="{C7E9E2CF-2F05-135F-8815-99EC29C33FF8}"/>
                </a:ext>
              </a:extLst>
            </p:cNvPr>
            <p:cNvSpPr>
              <a:spLocks/>
            </p:cNvSpPr>
            <p:nvPr/>
          </p:nvSpPr>
          <p:spPr bwMode="auto">
            <a:xfrm>
              <a:off x="1320801" y="3135313"/>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245">
              <a:extLst>
                <a:ext uri="{FF2B5EF4-FFF2-40B4-BE49-F238E27FC236}">
                  <a16:creationId xmlns:a16="http://schemas.microsoft.com/office/drawing/2014/main" id="{C8C5AFE4-CB21-1DED-B950-439527EC48FE}"/>
                </a:ext>
              </a:extLst>
            </p:cNvPr>
            <p:cNvSpPr>
              <a:spLocks/>
            </p:cNvSpPr>
            <p:nvPr/>
          </p:nvSpPr>
          <p:spPr bwMode="auto">
            <a:xfrm>
              <a:off x="1323976" y="3130551"/>
              <a:ext cx="1588"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46">
              <a:extLst>
                <a:ext uri="{FF2B5EF4-FFF2-40B4-BE49-F238E27FC236}">
                  <a16:creationId xmlns:a16="http://schemas.microsoft.com/office/drawing/2014/main" id="{686F30AB-94F0-6E70-033D-126110D26AA5}"/>
                </a:ext>
              </a:extLst>
            </p:cNvPr>
            <p:cNvSpPr>
              <a:spLocks/>
            </p:cNvSpPr>
            <p:nvPr/>
          </p:nvSpPr>
          <p:spPr bwMode="auto">
            <a:xfrm>
              <a:off x="1304926" y="3121026"/>
              <a:ext cx="158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47">
              <a:extLst>
                <a:ext uri="{FF2B5EF4-FFF2-40B4-BE49-F238E27FC236}">
                  <a16:creationId xmlns:a16="http://schemas.microsoft.com/office/drawing/2014/main" id="{72D5AA96-6FC0-C182-9092-D6197C9753B0}"/>
                </a:ext>
              </a:extLst>
            </p:cNvPr>
            <p:cNvSpPr>
              <a:spLocks/>
            </p:cNvSpPr>
            <p:nvPr/>
          </p:nvSpPr>
          <p:spPr bwMode="auto">
            <a:xfrm>
              <a:off x="1306513" y="3148013"/>
              <a:ext cx="0" cy="1588"/>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48">
              <a:extLst>
                <a:ext uri="{FF2B5EF4-FFF2-40B4-BE49-F238E27FC236}">
                  <a16:creationId xmlns:a16="http://schemas.microsoft.com/office/drawing/2014/main" id="{8D1ED6ED-126D-9366-FFC9-B3540CA3C6D5}"/>
                </a:ext>
              </a:extLst>
            </p:cNvPr>
            <p:cNvSpPr>
              <a:spLocks/>
            </p:cNvSpPr>
            <p:nvPr/>
          </p:nvSpPr>
          <p:spPr bwMode="auto">
            <a:xfrm>
              <a:off x="1314451" y="31130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49">
              <a:extLst>
                <a:ext uri="{FF2B5EF4-FFF2-40B4-BE49-F238E27FC236}">
                  <a16:creationId xmlns:a16="http://schemas.microsoft.com/office/drawing/2014/main" id="{08D33604-11EE-1049-519C-ABB14C56F576}"/>
                </a:ext>
              </a:extLst>
            </p:cNvPr>
            <p:cNvSpPr>
              <a:spLocks/>
            </p:cNvSpPr>
            <p:nvPr/>
          </p:nvSpPr>
          <p:spPr bwMode="auto">
            <a:xfrm>
              <a:off x="1325563" y="3001963"/>
              <a:ext cx="1588" cy="1588"/>
            </a:xfrm>
            <a:custGeom>
              <a:avLst/>
              <a:gdLst>
                <a:gd name="T0" fmla="*/ 0 w 1"/>
                <a:gd name="T1" fmla="*/ 1 h 1"/>
                <a:gd name="T2" fmla="*/ 1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250">
              <a:extLst>
                <a:ext uri="{FF2B5EF4-FFF2-40B4-BE49-F238E27FC236}">
                  <a16:creationId xmlns:a16="http://schemas.microsoft.com/office/drawing/2014/main" id="{4720C840-A8BA-A26E-DB6E-26A33C6DF97D}"/>
                </a:ext>
              </a:extLst>
            </p:cNvPr>
            <p:cNvSpPr>
              <a:spLocks/>
            </p:cNvSpPr>
            <p:nvPr/>
          </p:nvSpPr>
          <p:spPr bwMode="auto">
            <a:xfrm>
              <a:off x="1322388" y="3067051"/>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251">
              <a:extLst>
                <a:ext uri="{FF2B5EF4-FFF2-40B4-BE49-F238E27FC236}">
                  <a16:creationId xmlns:a16="http://schemas.microsoft.com/office/drawing/2014/main" id="{428D41CC-CCDD-ECBB-83DC-F1DEEEB924CF}"/>
                </a:ext>
              </a:extLst>
            </p:cNvPr>
            <p:cNvSpPr>
              <a:spLocks/>
            </p:cNvSpPr>
            <p:nvPr/>
          </p:nvSpPr>
          <p:spPr bwMode="auto">
            <a:xfrm>
              <a:off x="1330326" y="30003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 name="Freeform 252">
              <a:extLst>
                <a:ext uri="{FF2B5EF4-FFF2-40B4-BE49-F238E27FC236}">
                  <a16:creationId xmlns:a16="http://schemas.microsoft.com/office/drawing/2014/main" id="{AAF57F25-2170-BEC6-A0E8-57704B7ED4C6}"/>
                </a:ext>
              </a:extLst>
            </p:cNvPr>
            <p:cNvSpPr>
              <a:spLocks/>
            </p:cNvSpPr>
            <p:nvPr/>
          </p:nvSpPr>
          <p:spPr bwMode="auto">
            <a:xfrm>
              <a:off x="1316038" y="3108326"/>
              <a:ext cx="1588" cy="1588"/>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 name="Freeform 253">
              <a:extLst>
                <a:ext uri="{FF2B5EF4-FFF2-40B4-BE49-F238E27FC236}">
                  <a16:creationId xmlns:a16="http://schemas.microsoft.com/office/drawing/2014/main" id="{C8EBC173-8E12-3959-E856-FCB0F2D04738}"/>
                </a:ext>
              </a:extLst>
            </p:cNvPr>
            <p:cNvSpPr>
              <a:spLocks/>
            </p:cNvSpPr>
            <p:nvPr/>
          </p:nvSpPr>
          <p:spPr bwMode="auto">
            <a:xfrm>
              <a:off x="1323976" y="3100388"/>
              <a:ext cx="1588" cy="1588"/>
            </a:xfrm>
            <a:custGeom>
              <a:avLst/>
              <a:gdLst>
                <a:gd name="T0" fmla="*/ 0 w 1"/>
                <a:gd name="T1" fmla="*/ 1 h 1"/>
                <a:gd name="T2" fmla="*/ 1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0"/>
                    <a:pt x="1" y="0"/>
                    <a:pt x="1" y="0"/>
                  </a:cubicBezTo>
                  <a:cubicBezTo>
                    <a:pt x="1" y="0"/>
                    <a:pt x="1"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 name="Freeform 254">
              <a:extLst>
                <a:ext uri="{FF2B5EF4-FFF2-40B4-BE49-F238E27FC236}">
                  <a16:creationId xmlns:a16="http://schemas.microsoft.com/office/drawing/2014/main" id="{7D1B74BD-70F0-3DA5-9DC2-F35937D7EDC9}"/>
                </a:ext>
              </a:extLst>
            </p:cNvPr>
            <p:cNvSpPr>
              <a:spLocks/>
            </p:cNvSpPr>
            <p:nvPr/>
          </p:nvSpPr>
          <p:spPr bwMode="auto">
            <a:xfrm>
              <a:off x="1292226" y="3000376"/>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0"/>
                    <a:pt x="1" y="0"/>
                  </a:cubicBezTo>
                  <a:cubicBezTo>
                    <a:pt x="1" y="0"/>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 name="Freeform 255">
              <a:extLst>
                <a:ext uri="{FF2B5EF4-FFF2-40B4-BE49-F238E27FC236}">
                  <a16:creationId xmlns:a16="http://schemas.microsoft.com/office/drawing/2014/main" id="{C5623D14-5595-10A7-53E6-CA3438B93A17}"/>
                </a:ext>
              </a:extLst>
            </p:cNvPr>
            <p:cNvSpPr>
              <a:spLocks/>
            </p:cNvSpPr>
            <p:nvPr/>
          </p:nvSpPr>
          <p:spPr bwMode="auto">
            <a:xfrm>
              <a:off x="1309688" y="311785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 name="Freeform 256">
              <a:extLst>
                <a:ext uri="{FF2B5EF4-FFF2-40B4-BE49-F238E27FC236}">
                  <a16:creationId xmlns:a16="http://schemas.microsoft.com/office/drawing/2014/main" id="{57B2845C-8DB1-B340-608D-D68924511569}"/>
                </a:ext>
              </a:extLst>
            </p:cNvPr>
            <p:cNvSpPr>
              <a:spLocks/>
            </p:cNvSpPr>
            <p:nvPr/>
          </p:nvSpPr>
          <p:spPr bwMode="auto">
            <a:xfrm>
              <a:off x="1292226" y="3179763"/>
              <a:ext cx="141288" cy="31750"/>
            </a:xfrm>
            <a:custGeom>
              <a:avLst/>
              <a:gdLst>
                <a:gd name="T0" fmla="*/ 57 w 101"/>
                <a:gd name="T1" fmla="*/ 10 h 23"/>
                <a:gd name="T2" fmla="*/ 61 w 101"/>
                <a:gd name="T3" fmla="*/ 10 h 23"/>
                <a:gd name="T4" fmla="*/ 77 w 101"/>
                <a:gd name="T5" fmla="*/ 8 h 23"/>
                <a:gd name="T6" fmla="*/ 81 w 101"/>
                <a:gd name="T7" fmla="*/ 5 h 23"/>
                <a:gd name="T8" fmla="*/ 86 w 101"/>
                <a:gd name="T9" fmla="*/ 0 h 23"/>
                <a:gd name="T10" fmla="*/ 86 w 101"/>
                <a:gd name="T11" fmla="*/ 0 h 23"/>
                <a:gd name="T12" fmla="*/ 82 w 101"/>
                <a:gd name="T13" fmla="*/ 6 h 23"/>
                <a:gd name="T14" fmla="*/ 101 w 101"/>
                <a:gd name="T15" fmla="*/ 4 h 23"/>
                <a:gd name="T16" fmla="*/ 101 w 101"/>
                <a:gd name="T17" fmla="*/ 4 h 23"/>
                <a:gd name="T18" fmla="*/ 84 w 101"/>
                <a:gd name="T19" fmla="*/ 8 h 23"/>
                <a:gd name="T20" fmla="*/ 78 w 101"/>
                <a:gd name="T21" fmla="*/ 10 h 23"/>
                <a:gd name="T22" fmla="*/ 78 w 101"/>
                <a:gd name="T23" fmla="*/ 10 h 23"/>
                <a:gd name="T24" fmla="*/ 57 w 101"/>
                <a:gd name="T25" fmla="*/ 13 h 23"/>
                <a:gd name="T26" fmla="*/ 56 w 101"/>
                <a:gd name="T27" fmla="*/ 17 h 23"/>
                <a:gd name="T28" fmla="*/ 61 w 101"/>
                <a:gd name="T29" fmla="*/ 23 h 23"/>
                <a:gd name="T30" fmla="*/ 52 w 101"/>
                <a:gd name="T31" fmla="*/ 16 h 23"/>
                <a:gd name="T32" fmla="*/ 47 w 101"/>
                <a:gd name="T33" fmla="*/ 14 h 23"/>
                <a:gd name="T34" fmla="*/ 33 w 101"/>
                <a:gd name="T35" fmla="*/ 16 h 23"/>
                <a:gd name="T36" fmla="*/ 31 w 101"/>
                <a:gd name="T37" fmla="*/ 18 h 23"/>
                <a:gd name="T38" fmla="*/ 31 w 101"/>
                <a:gd name="T39" fmla="*/ 18 h 23"/>
                <a:gd name="T40" fmla="*/ 12 w 101"/>
                <a:gd name="T41" fmla="*/ 21 h 23"/>
                <a:gd name="T42" fmla="*/ 11 w 101"/>
                <a:gd name="T43" fmla="*/ 22 h 23"/>
                <a:gd name="T44" fmla="*/ 0 w 101"/>
                <a:gd name="T45" fmla="*/ 21 h 23"/>
                <a:gd name="T46" fmla="*/ 15 w 101"/>
                <a:gd name="T47" fmla="*/ 12 h 23"/>
                <a:gd name="T48" fmla="*/ 20 w 101"/>
                <a:gd name="T49" fmla="*/ 17 h 23"/>
                <a:gd name="T50" fmla="*/ 28 w 101"/>
                <a:gd name="T51" fmla="*/ 16 h 23"/>
                <a:gd name="T52" fmla="*/ 33 w 101"/>
                <a:gd name="T53" fmla="*/ 13 h 23"/>
                <a:gd name="T54" fmla="*/ 33 w 101"/>
                <a:gd name="T55" fmla="*/ 13 h 23"/>
                <a:gd name="T56" fmla="*/ 36 w 101"/>
                <a:gd name="T57" fmla="*/ 14 h 23"/>
                <a:gd name="T58" fmla="*/ 52 w 101"/>
                <a:gd name="T59" fmla="*/ 12 h 23"/>
                <a:gd name="T60" fmla="*/ 57 w 101"/>
                <a:gd name="T6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 h="23">
                  <a:moveTo>
                    <a:pt x="57" y="10"/>
                  </a:moveTo>
                  <a:cubicBezTo>
                    <a:pt x="58" y="11"/>
                    <a:pt x="60" y="11"/>
                    <a:pt x="61" y="10"/>
                  </a:cubicBezTo>
                  <a:cubicBezTo>
                    <a:pt x="66" y="9"/>
                    <a:pt x="72" y="8"/>
                    <a:pt x="77" y="8"/>
                  </a:cubicBezTo>
                  <a:cubicBezTo>
                    <a:pt x="79" y="7"/>
                    <a:pt x="80" y="6"/>
                    <a:pt x="81" y="5"/>
                  </a:cubicBezTo>
                  <a:cubicBezTo>
                    <a:pt x="82" y="2"/>
                    <a:pt x="83" y="1"/>
                    <a:pt x="86" y="0"/>
                  </a:cubicBezTo>
                  <a:cubicBezTo>
                    <a:pt x="86" y="0"/>
                    <a:pt x="86" y="0"/>
                    <a:pt x="86" y="0"/>
                  </a:cubicBezTo>
                  <a:cubicBezTo>
                    <a:pt x="86" y="3"/>
                    <a:pt x="83" y="4"/>
                    <a:pt x="82" y="6"/>
                  </a:cubicBezTo>
                  <a:cubicBezTo>
                    <a:pt x="89" y="6"/>
                    <a:pt x="95" y="4"/>
                    <a:pt x="101" y="4"/>
                  </a:cubicBezTo>
                  <a:cubicBezTo>
                    <a:pt x="101" y="4"/>
                    <a:pt x="101" y="4"/>
                    <a:pt x="101" y="4"/>
                  </a:cubicBezTo>
                  <a:cubicBezTo>
                    <a:pt x="96" y="6"/>
                    <a:pt x="90" y="7"/>
                    <a:pt x="84" y="8"/>
                  </a:cubicBezTo>
                  <a:cubicBezTo>
                    <a:pt x="82" y="8"/>
                    <a:pt x="80" y="8"/>
                    <a:pt x="78" y="10"/>
                  </a:cubicBezTo>
                  <a:cubicBezTo>
                    <a:pt x="78" y="10"/>
                    <a:pt x="78" y="10"/>
                    <a:pt x="78" y="10"/>
                  </a:cubicBezTo>
                  <a:cubicBezTo>
                    <a:pt x="71" y="9"/>
                    <a:pt x="64" y="12"/>
                    <a:pt x="57" y="13"/>
                  </a:cubicBezTo>
                  <a:cubicBezTo>
                    <a:pt x="54" y="13"/>
                    <a:pt x="54" y="14"/>
                    <a:pt x="56" y="17"/>
                  </a:cubicBezTo>
                  <a:cubicBezTo>
                    <a:pt x="57" y="18"/>
                    <a:pt x="60" y="20"/>
                    <a:pt x="61" y="23"/>
                  </a:cubicBezTo>
                  <a:cubicBezTo>
                    <a:pt x="57" y="22"/>
                    <a:pt x="55" y="18"/>
                    <a:pt x="52" y="16"/>
                  </a:cubicBezTo>
                  <a:cubicBezTo>
                    <a:pt x="51" y="14"/>
                    <a:pt x="49" y="14"/>
                    <a:pt x="47" y="14"/>
                  </a:cubicBezTo>
                  <a:cubicBezTo>
                    <a:pt x="43" y="15"/>
                    <a:pt x="38" y="16"/>
                    <a:pt x="33" y="16"/>
                  </a:cubicBezTo>
                  <a:cubicBezTo>
                    <a:pt x="32" y="17"/>
                    <a:pt x="31" y="17"/>
                    <a:pt x="31" y="18"/>
                  </a:cubicBezTo>
                  <a:cubicBezTo>
                    <a:pt x="31" y="18"/>
                    <a:pt x="31" y="18"/>
                    <a:pt x="31" y="18"/>
                  </a:cubicBezTo>
                  <a:cubicBezTo>
                    <a:pt x="24" y="17"/>
                    <a:pt x="18" y="18"/>
                    <a:pt x="12" y="21"/>
                  </a:cubicBezTo>
                  <a:cubicBezTo>
                    <a:pt x="12" y="21"/>
                    <a:pt x="11" y="22"/>
                    <a:pt x="11" y="22"/>
                  </a:cubicBezTo>
                  <a:cubicBezTo>
                    <a:pt x="7" y="19"/>
                    <a:pt x="4" y="21"/>
                    <a:pt x="0" y="21"/>
                  </a:cubicBezTo>
                  <a:cubicBezTo>
                    <a:pt x="5" y="17"/>
                    <a:pt x="13" y="21"/>
                    <a:pt x="15" y="12"/>
                  </a:cubicBezTo>
                  <a:cubicBezTo>
                    <a:pt x="14" y="18"/>
                    <a:pt x="17" y="18"/>
                    <a:pt x="20" y="17"/>
                  </a:cubicBezTo>
                  <a:cubicBezTo>
                    <a:pt x="23" y="16"/>
                    <a:pt x="25" y="16"/>
                    <a:pt x="28" y="16"/>
                  </a:cubicBezTo>
                  <a:cubicBezTo>
                    <a:pt x="30" y="16"/>
                    <a:pt x="32" y="14"/>
                    <a:pt x="33" y="13"/>
                  </a:cubicBezTo>
                  <a:cubicBezTo>
                    <a:pt x="33" y="13"/>
                    <a:pt x="33" y="13"/>
                    <a:pt x="33" y="13"/>
                  </a:cubicBezTo>
                  <a:cubicBezTo>
                    <a:pt x="33" y="14"/>
                    <a:pt x="34" y="15"/>
                    <a:pt x="36" y="14"/>
                  </a:cubicBezTo>
                  <a:cubicBezTo>
                    <a:pt x="41" y="14"/>
                    <a:pt x="47" y="12"/>
                    <a:pt x="52" y="12"/>
                  </a:cubicBezTo>
                  <a:cubicBezTo>
                    <a:pt x="54" y="12"/>
                    <a:pt x="55" y="10"/>
                    <a:pt x="57"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 name="Freeform 257">
              <a:extLst>
                <a:ext uri="{FF2B5EF4-FFF2-40B4-BE49-F238E27FC236}">
                  <a16:creationId xmlns:a16="http://schemas.microsoft.com/office/drawing/2014/main" id="{461BBB0A-A449-0C19-0493-17E292CF2357}"/>
                </a:ext>
              </a:extLst>
            </p:cNvPr>
            <p:cNvSpPr>
              <a:spLocks/>
            </p:cNvSpPr>
            <p:nvPr/>
          </p:nvSpPr>
          <p:spPr bwMode="auto">
            <a:xfrm>
              <a:off x="1384301" y="3216276"/>
              <a:ext cx="31750" cy="12700"/>
            </a:xfrm>
            <a:custGeom>
              <a:avLst/>
              <a:gdLst>
                <a:gd name="T0" fmla="*/ 0 w 23"/>
                <a:gd name="T1" fmla="*/ 0 h 9"/>
                <a:gd name="T2" fmla="*/ 3 w 23"/>
                <a:gd name="T3" fmla="*/ 1 h 9"/>
                <a:gd name="T4" fmla="*/ 23 w 23"/>
                <a:gd name="T5" fmla="*/ 8 h 9"/>
                <a:gd name="T6" fmla="*/ 0 w 23"/>
                <a:gd name="T7" fmla="*/ 0 h 9"/>
              </a:gdLst>
              <a:ahLst/>
              <a:cxnLst>
                <a:cxn ang="0">
                  <a:pos x="T0" y="T1"/>
                </a:cxn>
                <a:cxn ang="0">
                  <a:pos x="T2" y="T3"/>
                </a:cxn>
                <a:cxn ang="0">
                  <a:pos x="T4" y="T5"/>
                </a:cxn>
                <a:cxn ang="0">
                  <a:pos x="T6" y="T7"/>
                </a:cxn>
              </a:cxnLst>
              <a:rect l="0" t="0" r="r" b="b"/>
              <a:pathLst>
                <a:path w="23" h="9">
                  <a:moveTo>
                    <a:pt x="0" y="0"/>
                  </a:moveTo>
                  <a:cubicBezTo>
                    <a:pt x="1" y="0"/>
                    <a:pt x="2" y="0"/>
                    <a:pt x="3" y="1"/>
                  </a:cubicBezTo>
                  <a:cubicBezTo>
                    <a:pt x="9" y="5"/>
                    <a:pt x="16" y="7"/>
                    <a:pt x="23" y="8"/>
                  </a:cubicBezTo>
                  <a:cubicBezTo>
                    <a:pt x="14" y="9"/>
                    <a:pt x="6" y="6"/>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 name="Freeform 258">
              <a:extLst>
                <a:ext uri="{FF2B5EF4-FFF2-40B4-BE49-F238E27FC236}">
                  <a16:creationId xmlns:a16="http://schemas.microsoft.com/office/drawing/2014/main" id="{F525789F-DCD8-5F40-2EFB-679BF6FB66FF}"/>
                </a:ext>
              </a:extLst>
            </p:cNvPr>
            <p:cNvSpPr>
              <a:spLocks/>
            </p:cNvSpPr>
            <p:nvPr/>
          </p:nvSpPr>
          <p:spPr bwMode="auto">
            <a:xfrm>
              <a:off x="1433513" y="3179763"/>
              <a:ext cx="28575" cy="4763"/>
            </a:xfrm>
            <a:custGeom>
              <a:avLst/>
              <a:gdLst>
                <a:gd name="T0" fmla="*/ 0 w 20"/>
                <a:gd name="T1" fmla="*/ 4 h 4"/>
                <a:gd name="T2" fmla="*/ 20 w 20"/>
                <a:gd name="T3" fmla="*/ 0 h 4"/>
                <a:gd name="T4" fmla="*/ 0 w 20"/>
                <a:gd name="T5" fmla="*/ 4 h 4"/>
                <a:gd name="T6" fmla="*/ 0 w 20"/>
                <a:gd name="T7" fmla="*/ 4 h 4"/>
              </a:gdLst>
              <a:ahLst/>
              <a:cxnLst>
                <a:cxn ang="0">
                  <a:pos x="T0" y="T1"/>
                </a:cxn>
                <a:cxn ang="0">
                  <a:pos x="T2" y="T3"/>
                </a:cxn>
                <a:cxn ang="0">
                  <a:pos x="T4" y="T5"/>
                </a:cxn>
                <a:cxn ang="0">
                  <a:pos x="T6" y="T7"/>
                </a:cxn>
              </a:cxnLst>
              <a:rect l="0" t="0" r="r" b="b"/>
              <a:pathLst>
                <a:path w="20" h="4">
                  <a:moveTo>
                    <a:pt x="0" y="4"/>
                  </a:moveTo>
                  <a:cubicBezTo>
                    <a:pt x="6" y="1"/>
                    <a:pt x="14" y="1"/>
                    <a:pt x="20" y="0"/>
                  </a:cubicBezTo>
                  <a:cubicBezTo>
                    <a:pt x="14" y="2"/>
                    <a:pt x="7"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 name="Freeform 259">
              <a:extLst>
                <a:ext uri="{FF2B5EF4-FFF2-40B4-BE49-F238E27FC236}">
                  <a16:creationId xmlns:a16="http://schemas.microsoft.com/office/drawing/2014/main" id="{0499C178-1383-4EDB-5248-A8C49A85F281}"/>
                </a:ext>
              </a:extLst>
            </p:cNvPr>
            <p:cNvSpPr>
              <a:spLocks/>
            </p:cNvSpPr>
            <p:nvPr/>
          </p:nvSpPr>
          <p:spPr bwMode="auto">
            <a:xfrm>
              <a:off x="1422401" y="3203576"/>
              <a:ext cx="22225" cy="3175"/>
            </a:xfrm>
            <a:custGeom>
              <a:avLst/>
              <a:gdLst>
                <a:gd name="T0" fmla="*/ 15 w 15"/>
                <a:gd name="T1" fmla="*/ 3 h 3"/>
                <a:gd name="T2" fmla="*/ 0 w 15"/>
                <a:gd name="T3" fmla="*/ 1 h 3"/>
                <a:gd name="T4" fmla="*/ 15 w 15"/>
                <a:gd name="T5" fmla="*/ 3 h 3"/>
              </a:gdLst>
              <a:ahLst/>
              <a:cxnLst>
                <a:cxn ang="0">
                  <a:pos x="T0" y="T1"/>
                </a:cxn>
                <a:cxn ang="0">
                  <a:pos x="T2" y="T3"/>
                </a:cxn>
                <a:cxn ang="0">
                  <a:pos x="T4" y="T5"/>
                </a:cxn>
              </a:cxnLst>
              <a:rect l="0" t="0" r="r" b="b"/>
              <a:pathLst>
                <a:path w="15" h="3">
                  <a:moveTo>
                    <a:pt x="15" y="3"/>
                  </a:moveTo>
                  <a:cubicBezTo>
                    <a:pt x="10" y="3"/>
                    <a:pt x="5" y="3"/>
                    <a:pt x="0" y="1"/>
                  </a:cubicBezTo>
                  <a:cubicBezTo>
                    <a:pt x="5" y="0"/>
                    <a:pt x="10" y="3"/>
                    <a:pt x="15"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 name="Freeform 260">
              <a:extLst>
                <a:ext uri="{FF2B5EF4-FFF2-40B4-BE49-F238E27FC236}">
                  <a16:creationId xmlns:a16="http://schemas.microsoft.com/office/drawing/2014/main" id="{CFF089D6-FFC3-245C-1817-726D557D98D7}"/>
                </a:ext>
              </a:extLst>
            </p:cNvPr>
            <p:cNvSpPr>
              <a:spLocks/>
            </p:cNvSpPr>
            <p:nvPr/>
          </p:nvSpPr>
          <p:spPr bwMode="auto">
            <a:xfrm>
              <a:off x="1328738" y="3168651"/>
              <a:ext cx="12700" cy="11113"/>
            </a:xfrm>
            <a:custGeom>
              <a:avLst/>
              <a:gdLst>
                <a:gd name="T0" fmla="*/ 9 w 9"/>
                <a:gd name="T1" fmla="*/ 0 h 7"/>
                <a:gd name="T2" fmla="*/ 0 w 9"/>
                <a:gd name="T3" fmla="*/ 7 h 7"/>
                <a:gd name="T4" fmla="*/ 9 w 9"/>
                <a:gd name="T5" fmla="*/ 0 h 7"/>
              </a:gdLst>
              <a:ahLst/>
              <a:cxnLst>
                <a:cxn ang="0">
                  <a:pos x="T0" y="T1"/>
                </a:cxn>
                <a:cxn ang="0">
                  <a:pos x="T2" y="T3"/>
                </a:cxn>
                <a:cxn ang="0">
                  <a:pos x="T4" y="T5"/>
                </a:cxn>
              </a:cxnLst>
              <a:rect l="0" t="0" r="r" b="b"/>
              <a:pathLst>
                <a:path w="9" h="7">
                  <a:moveTo>
                    <a:pt x="9" y="0"/>
                  </a:moveTo>
                  <a:cubicBezTo>
                    <a:pt x="7" y="4"/>
                    <a:pt x="3" y="5"/>
                    <a:pt x="0" y="7"/>
                  </a:cubicBezTo>
                  <a:cubicBezTo>
                    <a:pt x="2" y="4"/>
                    <a:pt x="5" y="1"/>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 name="Freeform 261">
              <a:extLst>
                <a:ext uri="{FF2B5EF4-FFF2-40B4-BE49-F238E27FC236}">
                  <a16:creationId xmlns:a16="http://schemas.microsoft.com/office/drawing/2014/main" id="{5E27DB3E-2458-302A-E5E0-6BA9B2E2CE24}"/>
                </a:ext>
              </a:extLst>
            </p:cNvPr>
            <p:cNvSpPr>
              <a:spLocks/>
            </p:cNvSpPr>
            <p:nvPr/>
          </p:nvSpPr>
          <p:spPr bwMode="auto">
            <a:xfrm>
              <a:off x="1347788" y="3176588"/>
              <a:ext cx="9525" cy="9525"/>
            </a:xfrm>
            <a:custGeom>
              <a:avLst/>
              <a:gdLst>
                <a:gd name="T0" fmla="*/ 6 w 6"/>
                <a:gd name="T1" fmla="*/ 0 h 7"/>
                <a:gd name="T2" fmla="*/ 0 w 6"/>
                <a:gd name="T3" fmla="*/ 7 h 7"/>
                <a:gd name="T4" fmla="*/ 0 w 6"/>
                <a:gd name="T5" fmla="*/ 7 h 7"/>
                <a:gd name="T6" fmla="*/ 6 w 6"/>
                <a:gd name="T7" fmla="*/ 0 h 7"/>
              </a:gdLst>
              <a:ahLst/>
              <a:cxnLst>
                <a:cxn ang="0">
                  <a:pos x="T0" y="T1"/>
                </a:cxn>
                <a:cxn ang="0">
                  <a:pos x="T2" y="T3"/>
                </a:cxn>
                <a:cxn ang="0">
                  <a:pos x="T4" y="T5"/>
                </a:cxn>
                <a:cxn ang="0">
                  <a:pos x="T6" y="T7"/>
                </a:cxn>
              </a:cxnLst>
              <a:rect l="0" t="0" r="r" b="b"/>
              <a:pathLst>
                <a:path w="6" h="7">
                  <a:moveTo>
                    <a:pt x="6" y="0"/>
                  </a:moveTo>
                  <a:cubicBezTo>
                    <a:pt x="5" y="4"/>
                    <a:pt x="3" y="6"/>
                    <a:pt x="0" y="7"/>
                  </a:cubicBezTo>
                  <a:cubicBezTo>
                    <a:pt x="0" y="7"/>
                    <a:pt x="0" y="7"/>
                    <a:pt x="0" y="7"/>
                  </a:cubicBezTo>
                  <a:cubicBezTo>
                    <a:pt x="1" y="4"/>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5" name="Freeform 262">
              <a:extLst>
                <a:ext uri="{FF2B5EF4-FFF2-40B4-BE49-F238E27FC236}">
                  <a16:creationId xmlns:a16="http://schemas.microsoft.com/office/drawing/2014/main" id="{E8B6546D-F460-2AD5-4337-F80336C9F0DB}"/>
                </a:ext>
              </a:extLst>
            </p:cNvPr>
            <p:cNvSpPr>
              <a:spLocks/>
            </p:cNvSpPr>
            <p:nvPr/>
          </p:nvSpPr>
          <p:spPr bwMode="auto">
            <a:xfrm>
              <a:off x="1401763" y="3192463"/>
              <a:ext cx="11113" cy="7938"/>
            </a:xfrm>
            <a:custGeom>
              <a:avLst/>
              <a:gdLst>
                <a:gd name="T0" fmla="*/ 0 w 8"/>
                <a:gd name="T1" fmla="*/ 0 h 5"/>
                <a:gd name="T2" fmla="*/ 8 w 8"/>
                <a:gd name="T3" fmla="*/ 4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3" y="0"/>
                    <a:pt x="6" y="2"/>
                    <a:pt x="8" y="4"/>
                  </a:cubicBezTo>
                  <a:cubicBezTo>
                    <a:pt x="8" y="5"/>
                    <a:pt x="8" y="5"/>
                    <a:pt x="8" y="5"/>
                  </a:cubicBezTo>
                  <a:cubicBezTo>
                    <a:pt x="5" y="4"/>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6" name="Freeform 263">
              <a:extLst>
                <a:ext uri="{FF2B5EF4-FFF2-40B4-BE49-F238E27FC236}">
                  <a16:creationId xmlns:a16="http://schemas.microsoft.com/office/drawing/2014/main" id="{AF35028E-62DE-104C-64B1-69AF60C81430}"/>
                </a:ext>
              </a:extLst>
            </p:cNvPr>
            <p:cNvSpPr>
              <a:spLocks/>
            </p:cNvSpPr>
            <p:nvPr/>
          </p:nvSpPr>
          <p:spPr bwMode="auto">
            <a:xfrm>
              <a:off x="1338263" y="3208338"/>
              <a:ext cx="7938" cy="7938"/>
            </a:xfrm>
            <a:custGeom>
              <a:avLst/>
              <a:gdLst>
                <a:gd name="T0" fmla="*/ 6 w 6"/>
                <a:gd name="T1" fmla="*/ 6 h 6"/>
                <a:gd name="T2" fmla="*/ 0 w 6"/>
                <a:gd name="T3" fmla="*/ 0 h 6"/>
                <a:gd name="T4" fmla="*/ 0 w 6"/>
                <a:gd name="T5" fmla="*/ 0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cubicBezTo>
                    <a:pt x="3" y="5"/>
                    <a:pt x="1" y="3"/>
                    <a:pt x="0" y="0"/>
                  </a:cubicBezTo>
                  <a:cubicBezTo>
                    <a:pt x="0" y="0"/>
                    <a:pt x="0" y="0"/>
                    <a:pt x="0" y="0"/>
                  </a:cubicBezTo>
                  <a:cubicBezTo>
                    <a:pt x="3" y="1"/>
                    <a:pt x="5" y="3"/>
                    <a:pt x="6" y="6"/>
                  </a:cubicBezTo>
                  <a:cubicBezTo>
                    <a:pt x="6" y="6"/>
                    <a:pt x="6" y="6"/>
                    <a:pt x="6"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7" name="Freeform 264">
              <a:extLst>
                <a:ext uri="{FF2B5EF4-FFF2-40B4-BE49-F238E27FC236}">
                  <a16:creationId xmlns:a16="http://schemas.microsoft.com/office/drawing/2014/main" id="{839D4A8F-DDC6-5E6F-5398-46A4773C0749}"/>
                </a:ext>
              </a:extLst>
            </p:cNvPr>
            <p:cNvSpPr>
              <a:spLocks/>
            </p:cNvSpPr>
            <p:nvPr/>
          </p:nvSpPr>
          <p:spPr bwMode="auto">
            <a:xfrm>
              <a:off x="1349376" y="3219451"/>
              <a:ext cx="7938" cy="9525"/>
            </a:xfrm>
            <a:custGeom>
              <a:avLst/>
              <a:gdLst>
                <a:gd name="T0" fmla="*/ 5 w 5"/>
                <a:gd name="T1" fmla="*/ 6 h 6"/>
                <a:gd name="T2" fmla="*/ 0 w 5"/>
                <a:gd name="T3" fmla="*/ 0 h 6"/>
                <a:gd name="T4" fmla="*/ 0 w 5"/>
                <a:gd name="T5" fmla="*/ 0 h 6"/>
                <a:gd name="T6" fmla="*/ 5 w 5"/>
                <a:gd name="T7" fmla="*/ 6 h 6"/>
              </a:gdLst>
              <a:ahLst/>
              <a:cxnLst>
                <a:cxn ang="0">
                  <a:pos x="T0" y="T1"/>
                </a:cxn>
                <a:cxn ang="0">
                  <a:pos x="T2" y="T3"/>
                </a:cxn>
                <a:cxn ang="0">
                  <a:pos x="T4" y="T5"/>
                </a:cxn>
                <a:cxn ang="0">
                  <a:pos x="T6" y="T7"/>
                </a:cxn>
              </a:cxnLst>
              <a:rect l="0" t="0" r="r" b="b"/>
              <a:pathLst>
                <a:path w="5" h="6">
                  <a:moveTo>
                    <a:pt x="5" y="6"/>
                  </a:moveTo>
                  <a:cubicBezTo>
                    <a:pt x="2" y="5"/>
                    <a:pt x="1" y="3"/>
                    <a:pt x="0" y="0"/>
                  </a:cubicBezTo>
                  <a:cubicBezTo>
                    <a:pt x="0" y="0"/>
                    <a:pt x="0" y="0"/>
                    <a:pt x="0" y="0"/>
                  </a:cubicBezTo>
                  <a:cubicBezTo>
                    <a:pt x="3" y="1"/>
                    <a:pt x="5" y="3"/>
                    <a:pt x="5"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8" name="Freeform 265">
              <a:extLst>
                <a:ext uri="{FF2B5EF4-FFF2-40B4-BE49-F238E27FC236}">
                  <a16:creationId xmlns:a16="http://schemas.microsoft.com/office/drawing/2014/main" id="{4C7A3143-DB07-6852-9C5D-EC19088C0B21}"/>
                </a:ext>
              </a:extLst>
            </p:cNvPr>
            <p:cNvSpPr>
              <a:spLocks/>
            </p:cNvSpPr>
            <p:nvPr/>
          </p:nvSpPr>
          <p:spPr bwMode="auto">
            <a:xfrm>
              <a:off x="1341438" y="3163888"/>
              <a:ext cx="7938" cy="4763"/>
            </a:xfrm>
            <a:custGeom>
              <a:avLst/>
              <a:gdLst>
                <a:gd name="T0" fmla="*/ 0 w 6"/>
                <a:gd name="T1" fmla="*/ 4 h 4"/>
                <a:gd name="T2" fmla="*/ 6 w 6"/>
                <a:gd name="T3" fmla="*/ 0 h 4"/>
                <a:gd name="T4" fmla="*/ 0 w 6"/>
                <a:gd name="T5" fmla="*/ 4 h 4"/>
                <a:gd name="T6" fmla="*/ 0 w 6"/>
                <a:gd name="T7" fmla="*/ 4 h 4"/>
              </a:gdLst>
              <a:ahLst/>
              <a:cxnLst>
                <a:cxn ang="0">
                  <a:pos x="T0" y="T1"/>
                </a:cxn>
                <a:cxn ang="0">
                  <a:pos x="T2" y="T3"/>
                </a:cxn>
                <a:cxn ang="0">
                  <a:pos x="T4" y="T5"/>
                </a:cxn>
                <a:cxn ang="0">
                  <a:pos x="T6" y="T7"/>
                </a:cxn>
              </a:cxnLst>
              <a:rect l="0" t="0" r="r" b="b"/>
              <a:pathLst>
                <a:path w="6" h="4">
                  <a:moveTo>
                    <a:pt x="0" y="4"/>
                  </a:moveTo>
                  <a:cubicBezTo>
                    <a:pt x="1" y="1"/>
                    <a:pt x="4" y="1"/>
                    <a:pt x="6" y="0"/>
                  </a:cubicBezTo>
                  <a:cubicBezTo>
                    <a:pt x="5"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9" name="Freeform 266">
              <a:extLst>
                <a:ext uri="{FF2B5EF4-FFF2-40B4-BE49-F238E27FC236}">
                  <a16:creationId xmlns:a16="http://schemas.microsoft.com/office/drawing/2014/main" id="{C5F41466-1464-1A8A-5285-A1A239060723}"/>
                </a:ext>
              </a:extLst>
            </p:cNvPr>
            <p:cNvSpPr>
              <a:spLocks/>
            </p:cNvSpPr>
            <p:nvPr/>
          </p:nvSpPr>
          <p:spPr bwMode="auto">
            <a:xfrm>
              <a:off x="1317626" y="3186113"/>
              <a:ext cx="4763" cy="6350"/>
            </a:xfrm>
            <a:custGeom>
              <a:avLst/>
              <a:gdLst>
                <a:gd name="T0" fmla="*/ 4 w 4"/>
                <a:gd name="T1" fmla="*/ 0 h 4"/>
                <a:gd name="T2" fmla="*/ 0 w 4"/>
                <a:gd name="T3" fmla="*/ 4 h 4"/>
                <a:gd name="T4" fmla="*/ 0 w 4"/>
                <a:gd name="T5" fmla="*/ 4 h 4"/>
                <a:gd name="T6" fmla="*/ 4 w 4"/>
                <a:gd name="T7" fmla="*/ 0 h 4"/>
              </a:gdLst>
              <a:ahLst/>
              <a:cxnLst>
                <a:cxn ang="0">
                  <a:pos x="T0" y="T1"/>
                </a:cxn>
                <a:cxn ang="0">
                  <a:pos x="T2" y="T3"/>
                </a:cxn>
                <a:cxn ang="0">
                  <a:pos x="T4" y="T5"/>
                </a:cxn>
                <a:cxn ang="0">
                  <a:pos x="T6" y="T7"/>
                </a:cxn>
              </a:cxnLst>
              <a:rect l="0" t="0" r="r" b="b"/>
              <a:pathLst>
                <a:path w="4" h="4">
                  <a:moveTo>
                    <a:pt x="4" y="0"/>
                  </a:moveTo>
                  <a:cubicBezTo>
                    <a:pt x="3" y="2"/>
                    <a:pt x="2" y="3"/>
                    <a:pt x="0" y="4"/>
                  </a:cubicBezTo>
                  <a:cubicBezTo>
                    <a:pt x="0" y="4"/>
                    <a:pt x="0" y="4"/>
                    <a:pt x="0" y="4"/>
                  </a:cubicBezTo>
                  <a:cubicBezTo>
                    <a:pt x="0" y="1"/>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0" name="Freeform 267">
              <a:extLst>
                <a:ext uri="{FF2B5EF4-FFF2-40B4-BE49-F238E27FC236}">
                  <a16:creationId xmlns:a16="http://schemas.microsoft.com/office/drawing/2014/main" id="{C7534FC1-F890-C8E0-190D-D60F18DD2C53}"/>
                </a:ext>
              </a:extLst>
            </p:cNvPr>
            <p:cNvSpPr>
              <a:spLocks/>
            </p:cNvSpPr>
            <p:nvPr/>
          </p:nvSpPr>
          <p:spPr bwMode="auto">
            <a:xfrm>
              <a:off x="1412876" y="3198813"/>
              <a:ext cx="7938" cy="4763"/>
            </a:xfrm>
            <a:custGeom>
              <a:avLst/>
              <a:gdLst>
                <a:gd name="T0" fmla="*/ 0 w 6"/>
                <a:gd name="T1" fmla="*/ 0 h 3"/>
                <a:gd name="T2" fmla="*/ 6 w 6"/>
                <a:gd name="T3" fmla="*/ 3 h 3"/>
                <a:gd name="T4" fmla="*/ 0 w 6"/>
                <a:gd name="T5" fmla="*/ 1 h 3"/>
                <a:gd name="T6" fmla="*/ 0 w 6"/>
                <a:gd name="T7" fmla="*/ 0 h 3"/>
              </a:gdLst>
              <a:ahLst/>
              <a:cxnLst>
                <a:cxn ang="0">
                  <a:pos x="T0" y="T1"/>
                </a:cxn>
                <a:cxn ang="0">
                  <a:pos x="T2" y="T3"/>
                </a:cxn>
                <a:cxn ang="0">
                  <a:pos x="T4" y="T5"/>
                </a:cxn>
                <a:cxn ang="0">
                  <a:pos x="T6" y="T7"/>
                </a:cxn>
              </a:cxnLst>
              <a:rect l="0" t="0" r="r" b="b"/>
              <a:pathLst>
                <a:path w="6" h="3">
                  <a:moveTo>
                    <a:pt x="0" y="0"/>
                  </a:moveTo>
                  <a:cubicBezTo>
                    <a:pt x="2" y="0"/>
                    <a:pt x="3" y="1"/>
                    <a:pt x="6" y="3"/>
                  </a:cubicBezTo>
                  <a:cubicBezTo>
                    <a:pt x="3" y="3"/>
                    <a:pt x="1" y="2"/>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1" name="Freeform 268">
              <a:extLst>
                <a:ext uri="{FF2B5EF4-FFF2-40B4-BE49-F238E27FC236}">
                  <a16:creationId xmlns:a16="http://schemas.microsoft.com/office/drawing/2014/main" id="{F06690AD-137A-0209-5E0D-E42DD8DBCAFE}"/>
                </a:ext>
              </a:extLst>
            </p:cNvPr>
            <p:cNvSpPr>
              <a:spLocks/>
            </p:cNvSpPr>
            <p:nvPr/>
          </p:nvSpPr>
          <p:spPr bwMode="auto">
            <a:xfrm>
              <a:off x="1325563" y="3228976"/>
              <a:ext cx="6350" cy="4763"/>
            </a:xfrm>
            <a:custGeom>
              <a:avLst/>
              <a:gdLst>
                <a:gd name="T0" fmla="*/ 4 w 4"/>
                <a:gd name="T1" fmla="*/ 4 h 4"/>
                <a:gd name="T2" fmla="*/ 0 w 4"/>
                <a:gd name="T3" fmla="*/ 1 h 4"/>
                <a:gd name="T4" fmla="*/ 0 w 4"/>
                <a:gd name="T5" fmla="*/ 0 h 4"/>
                <a:gd name="T6" fmla="*/ 4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cubicBezTo>
                    <a:pt x="2" y="4"/>
                    <a:pt x="1" y="3"/>
                    <a:pt x="0" y="1"/>
                  </a:cubicBezTo>
                  <a:cubicBezTo>
                    <a:pt x="0" y="0"/>
                    <a:pt x="0" y="0"/>
                    <a:pt x="0" y="0"/>
                  </a:cubicBezTo>
                  <a:cubicBezTo>
                    <a:pt x="3" y="1"/>
                    <a:pt x="4" y="2"/>
                    <a:pt x="4" y="4"/>
                  </a:cubicBezTo>
                  <a:cubicBezTo>
                    <a:pt x="4" y="4"/>
                    <a:pt x="4" y="4"/>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2" name="Freeform 269">
              <a:extLst>
                <a:ext uri="{FF2B5EF4-FFF2-40B4-BE49-F238E27FC236}">
                  <a16:creationId xmlns:a16="http://schemas.microsoft.com/office/drawing/2014/main" id="{BB1D5C74-B63C-C6A7-5B52-101A477B93B6}"/>
                </a:ext>
              </a:extLst>
            </p:cNvPr>
            <p:cNvSpPr>
              <a:spLocks/>
            </p:cNvSpPr>
            <p:nvPr/>
          </p:nvSpPr>
          <p:spPr bwMode="auto">
            <a:xfrm>
              <a:off x="1381126" y="3241676"/>
              <a:ext cx="7938" cy="1588"/>
            </a:xfrm>
            <a:custGeom>
              <a:avLst/>
              <a:gdLst>
                <a:gd name="T0" fmla="*/ 0 w 6"/>
                <a:gd name="T1" fmla="*/ 0 h 2"/>
                <a:gd name="T2" fmla="*/ 6 w 6"/>
                <a:gd name="T3" fmla="*/ 1 h 2"/>
                <a:gd name="T4" fmla="*/ 0 w 6"/>
                <a:gd name="T5" fmla="*/ 0 h 2"/>
              </a:gdLst>
              <a:ahLst/>
              <a:cxnLst>
                <a:cxn ang="0">
                  <a:pos x="T0" y="T1"/>
                </a:cxn>
                <a:cxn ang="0">
                  <a:pos x="T2" y="T3"/>
                </a:cxn>
                <a:cxn ang="0">
                  <a:pos x="T4" y="T5"/>
                </a:cxn>
              </a:cxnLst>
              <a:rect l="0" t="0" r="r" b="b"/>
              <a:pathLst>
                <a:path w="6" h="2">
                  <a:moveTo>
                    <a:pt x="0" y="0"/>
                  </a:moveTo>
                  <a:cubicBezTo>
                    <a:pt x="2" y="0"/>
                    <a:pt x="3" y="0"/>
                    <a:pt x="6" y="1"/>
                  </a:cubicBezTo>
                  <a:cubicBezTo>
                    <a:pt x="3"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3" name="Freeform 270">
              <a:extLst>
                <a:ext uri="{FF2B5EF4-FFF2-40B4-BE49-F238E27FC236}">
                  <a16:creationId xmlns:a16="http://schemas.microsoft.com/office/drawing/2014/main" id="{2FAD96D5-9ACD-EED5-FFD8-4FC3D2DB47B5}"/>
                </a:ext>
              </a:extLst>
            </p:cNvPr>
            <p:cNvSpPr>
              <a:spLocks/>
            </p:cNvSpPr>
            <p:nvPr/>
          </p:nvSpPr>
          <p:spPr bwMode="auto">
            <a:xfrm>
              <a:off x="1370013" y="3165476"/>
              <a:ext cx="4763" cy="1588"/>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4" y="2"/>
                    <a:pt x="2" y="2"/>
                    <a:pt x="0" y="2"/>
                  </a:cubicBezTo>
                  <a:cubicBezTo>
                    <a:pt x="1" y="0"/>
                    <a:pt x="2"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4" name="Freeform 271">
              <a:extLst>
                <a:ext uri="{FF2B5EF4-FFF2-40B4-BE49-F238E27FC236}">
                  <a16:creationId xmlns:a16="http://schemas.microsoft.com/office/drawing/2014/main" id="{93EFCDC4-FDF5-A813-4780-947F23CF25CB}"/>
                </a:ext>
              </a:extLst>
            </p:cNvPr>
            <p:cNvSpPr>
              <a:spLocks/>
            </p:cNvSpPr>
            <p:nvPr/>
          </p:nvSpPr>
          <p:spPr bwMode="auto">
            <a:xfrm>
              <a:off x="1331913" y="3233738"/>
              <a:ext cx="4763" cy="476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1" y="2"/>
                    <a:pt x="0" y="0"/>
                  </a:cubicBezTo>
                  <a:cubicBezTo>
                    <a:pt x="0" y="0"/>
                    <a:pt x="0" y="0"/>
                    <a:pt x="0" y="0"/>
                  </a:cubicBezTo>
                  <a:cubicBezTo>
                    <a:pt x="2" y="0"/>
                    <a:pt x="4" y="1"/>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5" name="Freeform 272">
              <a:extLst>
                <a:ext uri="{FF2B5EF4-FFF2-40B4-BE49-F238E27FC236}">
                  <a16:creationId xmlns:a16="http://schemas.microsoft.com/office/drawing/2014/main" id="{3B921751-8542-502D-6203-FF3184AB0804}"/>
                </a:ext>
              </a:extLst>
            </p:cNvPr>
            <p:cNvSpPr>
              <a:spLocks/>
            </p:cNvSpPr>
            <p:nvPr/>
          </p:nvSpPr>
          <p:spPr bwMode="auto">
            <a:xfrm>
              <a:off x="1370013" y="3233738"/>
              <a:ext cx="3175" cy="4763"/>
            </a:xfrm>
            <a:custGeom>
              <a:avLst/>
              <a:gdLst>
                <a:gd name="T0" fmla="*/ 0 w 3"/>
                <a:gd name="T1" fmla="*/ 1 h 3"/>
                <a:gd name="T2" fmla="*/ 3 w 3"/>
                <a:gd name="T3" fmla="*/ 2 h 3"/>
                <a:gd name="T4" fmla="*/ 2 w 3"/>
                <a:gd name="T5" fmla="*/ 3 h 3"/>
                <a:gd name="T6" fmla="*/ 0 w 3"/>
                <a:gd name="T7" fmla="*/ 1 h 3"/>
              </a:gdLst>
              <a:ahLst/>
              <a:cxnLst>
                <a:cxn ang="0">
                  <a:pos x="T0" y="T1"/>
                </a:cxn>
                <a:cxn ang="0">
                  <a:pos x="T2" y="T3"/>
                </a:cxn>
                <a:cxn ang="0">
                  <a:pos x="T4" y="T5"/>
                </a:cxn>
                <a:cxn ang="0">
                  <a:pos x="T6" y="T7"/>
                </a:cxn>
              </a:cxnLst>
              <a:rect l="0" t="0" r="r" b="b"/>
              <a:pathLst>
                <a:path w="3" h="3">
                  <a:moveTo>
                    <a:pt x="0" y="1"/>
                  </a:moveTo>
                  <a:cubicBezTo>
                    <a:pt x="1" y="0"/>
                    <a:pt x="2" y="1"/>
                    <a:pt x="3" y="2"/>
                  </a:cubicBezTo>
                  <a:cubicBezTo>
                    <a:pt x="3" y="2"/>
                    <a:pt x="2" y="3"/>
                    <a:pt x="2" y="3"/>
                  </a:cubicBezTo>
                  <a:cubicBezTo>
                    <a:pt x="1" y="3"/>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6" name="Freeform 273">
              <a:extLst>
                <a:ext uri="{FF2B5EF4-FFF2-40B4-BE49-F238E27FC236}">
                  <a16:creationId xmlns:a16="http://schemas.microsoft.com/office/drawing/2014/main" id="{1C817EDE-22AF-7781-254D-679CB1937DA6}"/>
                </a:ext>
              </a:extLst>
            </p:cNvPr>
            <p:cNvSpPr>
              <a:spLocks/>
            </p:cNvSpPr>
            <p:nvPr/>
          </p:nvSpPr>
          <p:spPr bwMode="auto">
            <a:xfrm>
              <a:off x="1362076" y="3168651"/>
              <a:ext cx="6350" cy="4763"/>
            </a:xfrm>
            <a:custGeom>
              <a:avLst/>
              <a:gdLst>
                <a:gd name="T0" fmla="*/ 0 w 4"/>
                <a:gd name="T1" fmla="*/ 3 h 3"/>
                <a:gd name="T2" fmla="*/ 4 w 4"/>
                <a:gd name="T3" fmla="*/ 1 h 3"/>
                <a:gd name="T4" fmla="*/ 0 w 4"/>
                <a:gd name="T5" fmla="*/ 3 h 3"/>
                <a:gd name="T6" fmla="*/ 0 w 4"/>
                <a:gd name="T7" fmla="*/ 3 h 3"/>
              </a:gdLst>
              <a:ahLst/>
              <a:cxnLst>
                <a:cxn ang="0">
                  <a:pos x="T0" y="T1"/>
                </a:cxn>
                <a:cxn ang="0">
                  <a:pos x="T2" y="T3"/>
                </a:cxn>
                <a:cxn ang="0">
                  <a:pos x="T4" y="T5"/>
                </a:cxn>
                <a:cxn ang="0">
                  <a:pos x="T6" y="T7"/>
                </a:cxn>
              </a:cxnLst>
              <a:rect l="0" t="0" r="r" b="b"/>
              <a:pathLst>
                <a:path w="4" h="3">
                  <a:moveTo>
                    <a:pt x="0" y="3"/>
                  </a:moveTo>
                  <a:cubicBezTo>
                    <a:pt x="0" y="1"/>
                    <a:pt x="1" y="0"/>
                    <a:pt x="4" y="1"/>
                  </a:cubicBezTo>
                  <a:cubicBezTo>
                    <a:pt x="3" y="2"/>
                    <a:pt x="2"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7" name="Freeform 274">
              <a:extLst>
                <a:ext uri="{FF2B5EF4-FFF2-40B4-BE49-F238E27FC236}">
                  <a16:creationId xmlns:a16="http://schemas.microsoft.com/office/drawing/2014/main" id="{00B3C7B2-B61C-BF12-E30E-C64BA2D52C45}"/>
                </a:ext>
              </a:extLst>
            </p:cNvPr>
            <p:cNvSpPr>
              <a:spLocks/>
            </p:cNvSpPr>
            <p:nvPr/>
          </p:nvSpPr>
          <p:spPr bwMode="auto">
            <a:xfrm>
              <a:off x="1419226" y="3171826"/>
              <a:ext cx="3175" cy="317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8" name="Freeform 275">
              <a:extLst>
                <a:ext uri="{FF2B5EF4-FFF2-40B4-BE49-F238E27FC236}">
                  <a16:creationId xmlns:a16="http://schemas.microsoft.com/office/drawing/2014/main" id="{001179D9-23CE-7839-CF6D-2A4A8093B4F5}"/>
                </a:ext>
              </a:extLst>
            </p:cNvPr>
            <p:cNvSpPr>
              <a:spLocks/>
            </p:cNvSpPr>
            <p:nvPr/>
          </p:nvSpPr>
          <p:spPr bwMode="auto">
            <a:xfrm>
              <a:off x="1385888" y="3154363"/>
              <a:ext cx="4763" cy="4763"/>
            </a:xfrm>
            <a:custGeom>
              <a:avLst/>
              <a:gdLst>
                <a:gd name="T0" fmla="*/ 3 w 3"/>
                <a:gd name="T1" fmla="*/ 0 h 3"/>
                <a:gd name="T2" fmla="*/ 2 w 3"/>
                <a:gd name="T3" fmla="*/ 2 h 3"/>
                <a:gd name="T4" fmla="*/ 0 w 3"/>
                <a:gd name="T5" fmla="*/ 2 h 3"/>
                <a:gd name="T6" fmla="*/ 1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3" y="2"/>
                    <a:pt x="2" y="2"/>
                  </a:cubicBezTo>
                  <a:cubicBezTo>
                    <a:pt x="1" y="2"/>
                    <a:pt x="1" y="3"/>
                    <a:pt x="0" y="2"/>
                  </a:cubicBezTo>
                  <a:cubicBezTo>
                    <a:pt x="0" y="1"/>
                    <a:pt x="0" y="1"/>
                    <a:pt x="1" y="1"/>
                  </a:cubicBezTo>
                  <a:cubicBezTo>
                    <a:pt x="2"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9" name="Freeform 276">
              <a:extLst>
                <a:ext uri="{FF2B5EF4-FFF2-40B4-BE49-F238E27FC236}">
                  <a16:creationId xmlns:a16="http://schemas.microsoft.com/office/drawing/2014/main" id="{6FEDB507-80F8-02A1-5B58-0DE0BFDE9FF0}"/>
                </a:ext>
              </a:extLst>
            </p:cNvPr>
            <p:cNvSpPr>
              <a:spLocks/>
            </p:cNvSpPr>
            <p:nvPr/>
          </p:nvSpPr>
          <p:spPr bwMode="auto">
            <a:xfrm>
              <a:off x="1404938" y="3160713"/>
              <a:ext cx="3175" cy="4763"/>
            </a:xfrm>
            <a:custGeom>
              <a:avLst/>
              <a:gdLst>
                <a:gd name="T0" fmla="*/ 0 w 3"/>
                <a:gd name="T1" fmla="*/ 2 h 3"/>
                <a:gd name="T2" fmla="*/ 3 w 3"/>
                <a:gd name="T3" fmla="*/ 0 h 3"/>
                <a:gd name="T4" fmla="*/ 3 w 3"/>
                <a:gd name="T5" fmla="*/ 1 h 3"/>
                <a:gd name="T6" fmla="*/ 0 w 3"/>
                <a:gd name="T7" fmla="*/ 2 h 3"/>
              </a:gdLst>
              <a:ahLst/>
              <a:cxnLst>
                <a:cxn ang="0">
                  <a:pos x="T0" y="T1"/>
                </a:cxn>
                <a:cxn ang="0">
                  <a:pos x="T2" y="T3"/>
                </a:cxn>
                <a:cxn ang="0">
                  <a:pos x="T4" y="T5"/>
                </a:cxn>
                <a:cxn ang="0">
                  <a:pos x="T6" y="T7"/>
                </a:cxn>
              </a:cxnLst>
              <a:rect l="0" t="0" r="r" b="b"/>
              <a:pathLst>
                <a:path w="3" h="3">
                  <a:moveTo>
                    <a:pt x="0" y="2"/>
                  </a:moveTo>
                  <a:cubicBezTo>
                    <a:pt x="1" y="1"/>
                    <a:pt x="2" y="0"/>
                    <a:pt x="3" y="0"/>
                  </a:cubicBezTo>
                  <a:cubicBezTo>
                    <a:pt x="3" y="0"/>
                    <a:pt x="3" y="1"/>
                    <a:pt x="3" y="1"/>
                  </a:cubicBezTo>
                  <a:cubicBezTo>
                    <a:pt x="3" y="2"/>
                    <a:pt x="2"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0" name="Freeform 277">
              <a:extLst>
                <a:ext uri="{FF2B5EF4-FFF2-40B4-BE49-F238E27FC236}">
                  <a16:creationId xmlns:a16="http://schemas.microsoft.com/office/drawing/2014/main" id="{B16DF03E-984E-8A8D-955F-D92A40974542}"/>
                </a:ext>
              </a:extLst>
            </p:cNvPr>
            <p:cNvSpPr>
              <a:spLocks/>
            </p:cNvSpPr>
            <p:nvPr/>
          </p:nvSpPr>
          <p:spPr bwMode="auto">
            <a:xfrm>
              <a:off x="1344613" y="3186113"/>
              <a:ext cx="3175" cy="4763"/>
            </a:xfrm>
            <a:custGeom>
              <a:avLst/>
              <a:gdLst>
                <a:gd name="T0" fmla="*/ 3 w 3"/>
                <a:gd name="T1" fmla="*/ 0 h 3"/>
                <a:gd name="T2" fmla="*/ 1 w 3"/>
                <a:gd name="T3" fmla="*/ 2 h 3"/>
                <a:gd name="T4" fmla="*/ 0 w 3"/>
                <a:gd name="T5" fmla="*/ 2 h 3"/>
                <a:gd name="T6" fmla="*/ 3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2" y="2"/>
                    <a:pt x="1" y="2"/>
                  </a:cubicBezTo>
                  <a:cubicBezTo>
                    <a:pt x="1" y="3"/>
                    <a:pt x="0" y="2"/>
                    <a:pt x="0" y="2"/>
                  </a:cubicBezTo>
                  <a:cubicBezTo>
                    <a:pt x="1" y="0"/>
                    <a:pt x="2" y="0"/>
                    <a:pt x="3" y="0"/>
                  </a:cubicBezTo>
                  <a:cubicBezTo>
                    <a:pt x="3" y="0"/>
                    <a:pt x="3"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1" name="Freeform 278">
              <a:extLst>
                <a:ext uri="{FF2B5EF4-FFF2-40B4-BE49-F238E27FC236}">
                  <a16:creationId xmlns:a16="http://schemas.microsoft.com/office/drawing/2014/main" id="{229D9939-6A02-84FE-4F40-973D164D22AE}"/>
                </a:ext>
              </a:extLst>
            </p:cNvPr>
            <p:cNvSpPr>
              <a:spLocks/>
            </p:cNvSpPr>
            <p:nvPr/>
          </p:nvSpPr>
          <p:spPr bwMode="auto">
            <a:xfrm>
              <a:off x="1412876" y="3176588"/>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2" y="0"/>
                    <a:pt x="2" y="0"/>
                    <a:pt x="2" y="0"/>
                  </a:cubicBezTo>
                  <a:cubicBezTo>
                    <a:pt x="2"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2" name="Freeform 279">
              <a:extLst>
                <a:ext uri="{FF2B5EF4-FFF2-40B4-BE49-F238E27FC236}">
                  <a16:creationId xmlns:a16="http://schemas.microsoft.com/office/drawing/2014/main" id="{88DEE15B-F708-EA38-D358-86B0FA8FA80F}"/>
                </a:ext>
              </a:extLst>
            </p:cNvPr>
            <p:cNvSpPr>
              <a:spLocks/>
            </p:cNvSpPr>
            <p:nvPr/>
          </p:nvSpPr>
          <p:spPr bwMode="auto">
            <a:xfrm>
              <a:off x="1374776" y="3238501"/>
              <a:ext cx="6350" cy="3175"/>
            </a:xfrm>
            <a:custGeom>
              <a:avLst/>
              <a:gdLst>
                <a:gd name="T0" fmla="*/ 4 w 4"/>
                <a:gd name="T1" fmla="*/ 2 h 2"/>
                <a:gd name="T2" fmla="*/ 0 w 4"/>
                <a:gd name="T3" fmla="*/ 1 h 2"/>
                <a:gd name="T4" fmla="*/ 4 w 4"/>
                <a:gd name="T5" fmla="*/ 2 h 2"/>
                <a:gd name="T6" fmla="*/ 4 w 4"/>
                <a:gd name="T7" fmla="*/ 2 h 2"/>
              </a:gdLst>
              <a:ahLst/>
              <a:cxnLst>
                <a:cxn ang="0">
                  <a:pos x="T0" y="T1"/>
                </a:cxn>
                <a:cxn ang="0">
                  <a:pos x="T2" y="T3"/>
                </a:cxn>
                <a:cxn ang="0">
                  <a:pos x="T4" y="T5"/>
                </a:cxn>
                <a:cxn ang="0">
                  <a:pos x="T6" y="T7"/>
                </a:cxn>
              </a:cxnLst>
              <a:rect l="0" t="0" r="r" b="b"/>
              <a:pathLst>
                <a:path w="4" h="2">
                  <a:moveTo>
                    <a:pt x="4" y="2"/>
                  </a:moveTo>
                  <a:cubicBezTo>
                    <a:pt x="2" y="2"/>
                    <a:pt x="1" y="2"/>
                    <a:pt x="0" y="1"/>
                  </a:cubicBezTo>
                  <a:cubicBezTo>
                    <a:pt x="2" y="0"/>
                    <a:pt x="3" y="1"/>
                    <a:pt x="4" y="2"/>
                  </a:cubicBezTo>
                  <a:cubicBezTo>
                    <a:pt x="4" y="2"/>
                    <a:pt x="4" y="2"/>
                    <a:pt x="4"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3" name="Freeform 280">
              <a:extLst>
                <a:ext uri="{FF2B5EF4-FFF2-40B4-BE49-F238E27FC236}">
                  <a16:creationId xmlns:a16="http://schemas.microsoft.com/office/drawing/2014/main" id="{0B148B19-3199-B77F-4732-D1A02C939768}"/>
                </a:ext>
              </a:extLst>
            </p:cNvPr>
            <p:cNvSpPr>
              <a:spLocks/>
            </p:cNvSpPr>
            <p:nvPr/>
          </p:nvSpPr>
          <p:spPr bwMode="auto">
            <a:xfrm>
              <a:off x="1430338" y="3167063"/>
              <a:ext cx="3175" cy="0"/>
            </a:xfrm>
            <a:custGeom>
              <a:avLst/>
              <a:gdLst>
                <a:gd name="T0" fmla="*/ 2 w 3"/>
                <a:gd name="T1" fmla="*/ 1 h 1"/>
                <a:gd name="T2" fmla="*/ 1 w 3"/>
                <a:gd name="T3" fmla="*/ 1 h 1"/>
                <a:gd name="T4" fmla="*/ 2 w 3"/>
                <a:gd name="T5" fmla="*/ 0 h 1"/>
                <a:gd name="T6" fmla="*/ 3 w 3"/>
                <a:gd name="T7" fmla="*/ 0 h 1"/>
                <a:gd name="T8" fmla="*/ 2 w 3"/>
                <a:gd name="T9" fmla="*/ 1 h 1"/>
              </a:gdLst>
              <a:ahLst/>
              <a:cxnLst>
                <a:cxn ang="0">
                  <a:pos x="T0" y="T1"/>
                </a:cxn>
                <a:cxn ang="0">
                  <a:pos x="T2" y="T3"/>
                </a:cxn>
                <a:cxn ang="0">
                  <a:pos x="T4" y="T5"/>
                </a:cxn>
                <a:cxn ang="0">
                  <a:pos x="T6" y="T7"/>
                </a:cxn>
                <a:cxn ang="0">
                  <a:pos x="T8" y="T9"/>
                </a:cxn>
              </a:cxnLst>
              <a:rect l="0" t="0" r="r" b="b"/>
              <a:pathLst>
                <a:path w="3" h="1">
                  <a:moveTo>
                    <a:pt x="2" y="1"/>
                  </a:moveTo>
                  <a:cubicBezTo>
                    <a:pt x="1" y="1"/>
                    <a:pt x="1" y="1"/>
                    <a:pt x="1" y="1"/>
                  </a:cubicBezTo>
                  <a:cubicBezTo>
                    <a:pt x="0" y="0"/>
                    <a:pt x="1" y="0"/>
                    <a:pt x="2" y="0"/>
                  </a:cubicBezTo>
                  <a:cubicBezTo>
                    <a:pt x="2" y="0"/>
                    <a:pt x="3" y="0"/>
                    <a:pt x="3" y="0"/>
                  </a:cubicBezTo>
                  <a:cubicBezTo>
                    <a:pt x="3"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4" name="Freeform 281">
              <a:extLst>
                <a:ext uri="{FF2B5EF4-FFF2-40B4-BE49-F238E27FC236}">
                  <a16:creationId xmlns:a16="http://schemas.microsoft.com/office/drawing/2014/main" id="{84EC262A-56BD-E06B-4991-6E7B5BD177E7}"/>
                </a:ext>
              </a:extLst>
            </p:cNvPr>
            <p:cNvSpPr>
              <a:spLocks/>
            </p:cNvSpPr>
            <p:nvPr/>
          </p:nvSpPr>
          <p:spPr bwMode="auto">
            <a:xfrm>
              <a:off x="1357313" y="3173413"/>
              <a:ext cx="4763" cy="3175"/>
            </a:xfrm>
            <a:custGeom>
              <a:avLst/>
              <a:gdLst>
                <a:gd name="T0" fmla="*/ 0 w 4"/>
                <a:gd name="T1" fmla="*/ 2 h 2"/>
                <a:gd name="T2" fmla="*/ 4 w 4"/>
                <a:gd name="T3" fmla="*/ 0 h 2"/>
                <a:gd name="T4" fmla="*/ 4 w 4"/>
                <a:gd name="T5" fmla="*/ 0 h 2"/>
                <a:gd name="T6" fmla="*/ 0 w 4"/>
                <a:gd name="T7" fmla="*/ 2 h 2"/>
              </a:gdLst>
              <a:ahLst/>
              <a:cxnLst>
                <a:cxn ang="0">
                  <a:pos x="T0" y="T1"/>
                </a:cxn>
                <a:cxn ang="0">
                  <a:pos x="T2" y="T3"/>
                </a:cxn>
                <a:cxn ang="0">
                  <a:pos x="T4" y="T5"/>
                </a:cxn>
                <a:cxn ang="0">
                  <a:pos x="T6" y="T7"/>
                </a:cxn>
              </a:cxnLst>
              <a:rect l="0" t="0" r="r" b="b"/>
              <a:pathLst>
                <a:path w="4" h="2">
                  <a:moveTo>
                    <a:pt x="0" y="2"/>
                  </a:moveTo>
                  <a:cubicBezTo>
                    <a:pt x="1" y="0"/>
                    <a:pt x="3" y="0"/>
                    <a:pt x="4" y="0"/>
                  </a:cubicBezTo>
                  <a:cubicBezTo>
                    <a:pt x="4" y="0"/>
                    <a:pt x="4" y="0"/>
                    <a:pt x="4" y="0"/>
                  </a:cubicBezTo>
                  <a:cubicBezTo>
                    <a:pt x="4"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5" name="Freeform 282">
              <a:extLst>
                <a:ext uri="{FF2B5EF4-FFF2-40B4-BE49-F238E27FC236}">
                  <a16:creationId xmlns:a16="http://schemas.microsoft.com/office/drawing/2014/main" id="{EDC3960A-4C72-875D-800A-93653E5B263A}"/>
                </a:ext>
              </a:extLst>
            </p:cNvPr>
            <p:cNvSpPr>
              <a:spLocks/>
            </p:cNvSpPr>
            <p:nvPr/>
          </p:nvSpPr>
          <p:spPr bwMode="auto">
            <a:xfrm>
              <a:off x="1339851" y="3240088"/>
              <a:ext cx="3175" cy="1588"/>
            </a:xfrm>
            <a:custGeom>
              <a:avLst/>
              <a:gdLst>
                <a:gd name="T0" fmla="*/ 1 w 2"/>
                <a:gd name="T1" fmla="*/ 2 h 2"/>
                <a:gd name="T2" fmla="*/ 0 w 2"/>
                <a:gd name="T3" fmla="*/ 1 h 2"/>
                <a:gd name="T4" fmla="*/ 1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1" y="1"/>
                    <a:pt x="0" y="1"/>
                  </a:cubicBezTo>
                  <a:cubicBezTo>
                    <a:pt x="1" y="1"/>
                    <a:pt x="1" y="0"/>
                    <a:pt x="1" y="0"/>
                  </a:cubicBezTo>
                  <a:cubicBezTo>
                    <a:pt x="2" y="0"/>
                    <a:pt x="2" y="1"/>
                    <a:pt x="2" y="1"/>
                  </a:cubicBezTo>
                  <a:cubicBezTo>
                    <a:pt x="2" y="1"/>
                    <a:pt x="2"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6" name="Freeform 283">
              <a:extLst>
                <a:ext uri="{FF2B5EF4-FFF2-40B4-BE49-F238E27FC236}">
                  <a16:creationId xmlns:a16="http://schemas.microsoft.com/office/drawing/2014/main" id="{32D6F571-1625-5E60-DCA7-600F9E6502D7}"/>
                </a:ext>
              </a:extLst>
            </p:cNvPr>
            <p:cNvSpPr>
              <a:spLocks/>
            </p:cNvSpPr>
            <p:nvPr/>
          </p:nvSpPr>
          <p:spPr bwMode="auto">
            <a:xfrm>
              <a:off x="1360488" y="3228976"/>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7" name="Freeform 284">
              <a:extLst>
                <a:ext uri="{FF2B5EF4-FFF2-40B4-BE49-F238E27FC236}">
                  <a16:creationId xmlns:a16="http://schemas.microsoft.com/office/drawing/2014/main" id="{117FAA3C-8097-226D-DC16-C33594916E78}"/>
                </a:ext>
              </a:extLst>
            </p:cNvPr>
            <p:cNvSpPr>
              <a:spLocks/>
            </p:cNvSpPr>
            <p:nvPr/>
          </p:nvSpPr>
          <p:spPr bwMode="auto">
            <a:xfrm>
              <a:off x="1365251" y="3232151"/>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8" name="Freeform 285">
              <a:extLst>
                <a:ext uri="{FF2B5EF4-FFF2-40B4-BE49-F238E27FC236}">
                  <a16:creationId xmlns:a16="http://schemas.microsoft.com/office/drawing/2014/main" id="{6FD12C45-E66A-1477-33E3-5845B56BF8C8}"/>
                </a:ext>
              </a:extLst>
            </p:cNvPr>
            <p:cNvSpPr>
              <a:spLocks/>
            </p:cNvSpPr>
            <p:nvPr/>
          </p:nvSpPr>
          <p:spPr bwMode="auto">
            <a:xfrm>
              <a:off x="1311276" y="3214688"/>
              <a:ext cx="3175" cy="1588"/>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1" y="2"/>
                    <a:pt x="0" y="2"/>
                    <a:pt x="0" y="1"/>
                  </a:cubicBezTo>
                  <a:cubicBezTo>
                    <a:pt x="0" y="1"/>
                    <a:pt x="1" y="0"/>
                    <a:pt x="1" y="0"/>
                  </a:cubicBezTo>
                  <a:cubicBezTo>
                    <a:pt x="2" y="0"/>
                    <a:pt x="2" y="1"/>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9" name="Freeform 286">
              <a:extLst>
                <a:ext uri="{FF2B5EF4-FFF2-40B4-BE49-F238E27FC236}">
                  <a16:creationId xmlns:a16="http://schemas.microsoft.com/office/drawing/2014/main" id="{8399F719-D860-937B-8909-5175963408F1}"/>
                </a:ext>
              </a:extLst>
            </p:cNvPr>
            <p:cNvSpPr>
              <a:spLocks/>
            </p:cNvSpPr>
            <p:nvPr/>
          </p:nvSpPr>
          <p:spPr bwMode="auto">
            <a:xfrm>
              <a:off x="1398588" y="3165476"/>
              <a:ext cx="3175" cy="1588"/>
            </a:xfrm>
            <a:custGeom>
              <a:avLst/>
              <a:gdLst>
                <a:gd name="T0" fmla="*/ 2 w 2"/>
                <a:gd name="T1" fmla="*/ 1 h 2"/>
                <a:gd name="T2" fmla="*/ 1 w 2"/>
                <a:gd name="T3" fmla="*/ 2 h 2"/>
                <a:gd name="T4" fmla="*/ 1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1" y="2"/>
                    <a:pt x="1"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0" name="Freeform 287">
              <a:extLst>
                <a:ext uri="{FF2B5EF4-FFF2-40B4-BE49-F238E27FC236}">
                  <a16:creationId xmlns:a16="http://schemas.microsoft.com/office/drawing/2014/main" id="{E17EB105-FB37-E125-B70B-CD9EC6A89665}"/>
                </a:ext>
              </a:extLst>
            </p:cNvPr>
            <p:cNvSpPr>
              <a:spLocks/>
            </p:cNvSpPr>
            <p:nvPr/>
          </p:nvSpPr>
          <p:spPr bwMode="auto">
            <a:xfrm>
              <a:off x="1338263" y="3194051"/>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1" y="0"/>
                    <a:pt x="2" y="0"/>
                    <a:pt x="2" y="0"/>
                  </a:cubicBezTo>
                  <a:cubicBezTo>
                    <a:pt x="2" y="1"/>
                    <a:pt x="1" y="1"/>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1" name="Freeform 288">
              <a:extLst>
                <a:ext uri="{FF2B5EF4-FFF2-40B4-BE49-F238E27FC236}">
                  <a16:creationId xmlns:a16="http://schemas.microsoft.com/office/drawing/2014/main" id="{F1382B87-899A-443D-1900-FBCAA72442BF}"/>
                </a:ext>
              </a:extLst>
            </p:cNvPr>
            <p:cNvSpPr>
              <a:spLocks/>
            </p:cNvSpPr>
            <p:nvPr/>
          </p:nvSpPr>
          <p:spPr bwMode="auto">
            <a:xfrm>
              <a:off x="1395413" y="3168651"/>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2" name="Freeform 289">
              <a:extLst>
                <a:ext uri="{FF2B5EF4-FFF2-40B4-BE49-F238E27FC236}">
                  <a16:creationId xmlns:a16="http://schemas.microsoft.com/office/drawing/2014/main" id="{FE08400E-CFF6-834C-BEC6-63F2A0038241}"/>
                </a:ext>
              </a:extLst>
            </p:cNvPr>
            <p:cNvSpPr>
              <a:spLocks/>
            </p:cNvSpPr>
            <p:nvPr/>
          </p:nvSpPr>
          <p:spPr bwMode="auto">
            <a:xfrm>
              <a:off x="1427163" y="3168651"/>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3" name="Freeform 290">
              <a:extLst>
                <a:ext uri="{FF2B5EF4-FFF2-40B4-BE49-F238E27FC236}">
                  <a16:creationId xmlns:a16="http://schemas.microsoft.com/office/drawing/2014/main" id="{FA17DFAE-5A57-6C45-8BF9-6A7685FE325C}"/>
                </a:ext>
              </a:extLst>
            </p:cNvPr>
            <p:cNvSpPr>
              <a:spLocks/>
            </p:cNvSpPr>
            <p:nvPr/>
          </p:nvSpPr>
          <p:spPr bwMode="auto">
            <a:xfrm>
              <a:off x="1381126" y="3213101"/>
              <a:ext cx="3175" cy="3175"/>
            </a:xfrm>
            <a:custGeom>
              <a:avLst/>
              <a:gdLst>
                <a:gd name="T0" fmla="*/ 2 w 2"/>
                <a:gd name="T1" fmla="*/ 2 h 2"/>
                <a:gd name="T2" fmla="*/ 0 w 2"/>
                <a:gd name="T3" fmla="*/ 1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1"/>
                  </a:cubicBezTo>
                  <a:cubicBezTo>
                    <a:pt x="0" y="1"/>
                    <a:pt x="0" y="0"/>
                    <a:pt x="0"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4" name="Freeform 291">
              <a:extLst>
                <a:ext uri="{FF2B5EF4-FFF2-40B4-BE49-F238E27FC236}">
                  <a16:creationId xmlns:a16="http://schemas.microsoft.com/office/drawing/2014/main" id="{8C3112EB-D819-847D-5261-13BFD6EB3ECA}"/>
                </a:ext>
              </a:extLst>
            </p:cNvPr>
            <p:cNvSpPr>
              <a:spLocks/>
            </p:cNvSpPr>
            <p:nvPr/>
          </p:nvSpPr>
          <p:spPr bwMode="auto">
            <a:xfrm>
              <a:off x="1373188" y="3187701"/>
              <a:ext cx="3175" cy="1588"/>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1"/>
                    <a:pt x="2" y="1"/>
                    <a:pt x="1" y="1"/>
                  </a:cubicBezTo>
                  <a:cubicBezTo>
                    <a:pt x="1"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5" name="Freeform 292">
              <a:extLst>
                <a:ext uri="{FF2B5EF4-FFF2-40B4-BE49-F238E27FC236}">
                  <a16:creationId xmlns:a16="http://schemas.microsoft.com/office/drawing/2014/main" id="{1AF1437C-38E0-AF74-5A86-D4AC8EC22ABE}"/>
                </a:ext>
              </a:extLst>
            </p:cNvPr>
            <p:cNvSpPr>
              <a:spLocks/>
            </p:cNvSpPr>
            <p:nvPr/>
          </p:nvSpPr>
          <p:spPr bwMode="auto">
            <a:xfrm>
              <a:off x="1322388" y="3182938"/>
              <a:ext cx="3175" cy="3175"/>
            </a:xfrm>
            <a:custGeom>
              <a:avLst/>
              <a:gdLst>
                <a:gd name="T0" fmla="*/ 2 w 2"/>
                <a:gd name="T1" fmla="*/ 0 h 2"/>
                <a:gd name="T2" fmla="*/ 0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1" y="2"/>
                    <a:pt x="0" y="2"/>
                  </a:cubicBezTo>
                  <a:cubicBezTo>
                    <a:pt x="0" y="2"/>
                    <a:pt x="0" y="2"/>
                    <a:pt x="0" y="2"/>
                  </a:cubicBezTo>
                  <a:cubicBezTo>
                    <a:pt x="0" y="1"/>
                    <a:pt x="0" y="0"/>
                    <a:pt x="1" y="0"/>
                  </a:cubicBezTo>
                  <a:lnTo>
                    <a:pt x="2"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6" name="Freeform 293">
              <a:extLst>
                <a:ext uri="{FF2B5EF4-FFF2-40B4-BE49-F238E27FC236}">
                  <a16:creationId xmlns:a16="http://schemas.microsoft.com/office/drawing/2014/main" id="{977882AB-09DE-EFDA-D0A5-7173E6858F71}"/>
                </a:ext>
              </a:extLst>
            </p:cNvPr>
            <p:cNvSpPr>
              <a:spLocks/>
            </p:cNvSpPr>
            <p:nvPr/>
          </p:nvSpPr>
          <p:spPr bwMode="auto">
            <a:xfrm>
              <a:off x="1390651" y="3171826"/>
              <a:ext cx="3175" cy="1588"/>
            </a:xfrm>
            <a:custGeom>
              <a:avLst/>
              <a:gdLst>
                <a:gd name="T0" fmla="*/ 0 w 2"/>
                <a:gd name="T1" fmla="*/ 1 h 1"/>
                <a:gd name="T2" fmla="*/ 2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1" y="0"/>
                    <a:pt x="2" y="0"/>
                  </a:cubicBezTo>
                  <a:cubicBezTo>
                    <a:pt x="2"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7" name="Freeform 294">
              <a:extLst>
                <a:ext uri="{FF2B5EF4-FFF2-40B4-BE49-F238E27FC236}">
                  <a16:creationId xmlns:a16="http://schemas.microsoft.com/office/drawing/2014/main" id="{708259DC-7AD2-2A36-35E8-132233298323}"/>
                </a:ext>
              </a:extLst>
            </p:cNvPr>
            <p:cNvSpPr>
              <a:spLocks/>
            </p:cNvSpPr>
            <p:nvPr/>
          </p:nvSpPr>
          <p:spPr bwMode="auto">
            <a:xfrm>
              <a:off x="1382713" y="3159126"/>
              <a:ext cx="1588" cy="1588"/>
            </a:xfrm>
            <a:custGeom>
              <a:avLst/>
              <a:gdLst>
                <a:gd name="T0" fmla="*/ 1 w 1"/>
                <a:gd name="T1" fmla="*/ 1 h 1"/>
                <a:gd name="T2" fmla="*/ 1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0"/>
                  </a:cubicBezTo>
                  <a:cubicBezTo>
                    <a:pt x="0" y="0"/>
                    <a:pt x="1" y="0"/>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8" name="Freeform 295">
              <a:extLst>
                <a:ext uri="{FF2B5EF4-FFF2-40B4-BE49-F238E27FC236}">
                  <a16:creationId xmlns:a16="http://schemas.microsoft.com/office/drawing/2014/main" id="{DD9B4265-E646-2004-0DF5-C3C759E92E63}"/>
                </a:ext>
              </a:extLst>
            </p:cNvPr>
            <p:cNvSpPr>
              <a:spLocks/>
            </p:cNvSpPr>
            <p:nvPr/>
          </p:nvSpPr>
          <p:spPr bwMode="auto">
            <a:xfrm>
              <a:off x="1314451" y="3216276"/>
              <a:ext cx="1588" cy="3175"/>
            </a:xfrm>
            <a:custGeom>
              <a:avLst/>
              <a:gdLst>
                <a:gd name="T0" fmla="*/ 0 w 1"/>
                <a:gd name="T1" fmla="*/ 0 h 2"/>
                <a:gd name="T2" fmla="*/ 1 w 1"/>
                <a:gd name="T3" fmla="*/ 1 h 2"/>
                <a:gd name="T4" fmla="*/ 1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1" y="1"/>
                    <a:pt x="1" y="1"/>
                  </a:cubicBezTo>
                  <a:cubicBezTo>
                    <a:pt x="1" y="1"/>
                    <a:pt x="1" y="1"/>
                    <a:pt x="1" y="2"/>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9" name="Freeform 296">
              <a:extLst>
                <a:ext uri="{FF2B5EF4-FFF2-40B4-BE49-F238E27FC236}">
                  <a16:creationId xmlns:a16="http://schemas.microsoft.com/office/drawing/2014/main" id="{4CB0454F-3241-924B-FD38-B260C162D2E4}"/>
                </a:ext>
              </a:extLst>
            </p:cNvPr>
            <p:cNvSpPr>
              <a:spLocks/>
            </p:cNvSpPr>
            <p:nvPr/>
          </p:nvSpPr>
          <p:spPr bwMode="auto">
            <a:xfrm>
              <a:off x="1382713" y="3179763"/>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0" name="Freeform 297">
              <a:extLst>
                <a:ext uri="{FF2B5EF4-FFF2-40B4-BE49-F238E27FC236}">
                  <a16:creationId xmlns:a16="http://schemas.microsoft.com/office/drawing/2014/main" id="{EC5C4471-B90D-64A5-2D08-21FB8FC89E56}"/>
                </a:ext>
              </a:extLst>
            </p:cNvPr>
            <p:cNvSpPr>
              <a:spLocks/>
            </p:cNvSpPr>
            <p:nvPr/>
          </p:nvSpPr>
          <p:spPr bwMode="auto">
            <a:xfrm>
              <a:off x="1387476" y="3175001"/>
              <a:ext cx="1588" cy="1588"/>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0" y="1"/>
                  </a:cubicBezTo>
                  <a:cubicBezTo>
                    <a:pt x="0" y="1"/>
                    <a:pt x="0" y="1"/>
                    <a:pt x="0" y="1"/>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1" name="Oval 298">
              <a:extLst>
                <a:ext uri="{FF2B5EF4-FFF2-40B4-BE49-F238E27FC236}">
                  <a16:creationId xmlns:a16="http://schemas.microsoft.com/office/drawing/2014/main" id="{EE14D1D6-1BF4-0CE1-D476-740744630B04}"/>
                </a:ext>
              </a:extLst>
            </p:cNvPr>
            <p:cNvSpPr>
              <a:spLocks noChangeArrowheads="1"/>
            </p:cNvSpPr>
            <p:nvPr/>
          </p:nvSpPr>
          <p:spPr bwMode="auto">
            <a:xfrm>
              <a:off x="1343026" y="3192463"/>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2" name="Oval 299">
              <a:extLst>
                <a:ext uri="{FF2B5EF4-FFF2-40B4-BE49-F238E27FC236}">
                  <a16:creationId xmlns:a16="http://schemas.microsoft.com/office/drawing/2014/main" id="{D4618E8A-77F2-FDBF-4E30-537B47795798}"/>
                </a:ext>
              </a:extLst>
            </p:cNvPr>
            <p:cNvSpPr>
              <a:spLocks noChangeArrowheads="1"/>
            </p:cNvSpPr>
            <p:nvPr/>
          </p:nvSpPr>
          <p:spPr bwMode="auto">
            <a:xfrm>
              <a:off x="1309688" y="3211513"/>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3" name="Freeform 300">
              <a:extLst>
                <a:ext uri="{FF2B5EF4-FFF2-40B4-BE49-F238E27FC236}">
                  <a16:creationId xmlns:a16="http://schemas.microsoft.com/office/drawing/2014/main" id="{BF6A687B-6083-7A8A-7005-B1E8F7FABAEE}"/>
                </a:ext>
              </a:extLst>
            </p:cNvPr>
            <p:cNvSpPr>
              <a:spLocks/>
            </p:cNvSpPr>
            <p:nvPr/>
          </p:nvSpPr>
          <p:spPr bwMode="auto">
            <a:xfrm>
              <a:off x="1314451" y="3192463"/>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4" name="Freeform 301">
              <a:extLst>
                <a:ext uri="{FF2B5EF4-FFF2-40B4-BE49-F238E27FC236}">
                  <a16:creationId xmlns:a16="http://schemas.microsoft.com/office/drawing/2014/main" id="{B7BC1A84-824F-72D5-7B64-B544196EF699}"/>
                </a:ext>
              </a:extLst>
            </p:cNvPr>
            <p:cNvSpPr>
              <a:spLocks/>
            </p:cNvSpPr>
            <p:nvPr/>
          </p:nvSpPr>
          <p:spPr bwMode="auto">
            <a:xfrm>
              <a:off x="1322388" y="3225801"/>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 name="Freeform 302">
              <a:extLst>
                <a:ext uri="{FF2B5EF4-FFF2-40B4-BE49-F238E27FC236}">
                  <a16:creationId xmlns:a16="http://schemas.microsoft.com/office/drawing/2014/main" id="{A31119C0-02B5-FEEF-09BD-E841DF764A88}"/>
                </a:ext>
              </a:extLst>
            </p:cNvPr>
            <p:cNvSpPr>
              <a:spLocks/>
            </p:cNvSpPr>
            <p:nvPr/>
          </p:nvSpPr>
          <p:spPr bwMode="auto">
            <a:xfrm>
              <a:off x="1374776" y="3163888"/>
              <a:ext cx="1588" cy="1588"/>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1" y="0"/>
                    <a:pt x="1" y="0"/>
                  </a:cubicBezTo>
                  <a:cubicBezTo>
                    <a:pt x="1" y="0"/>
                    <a:pt x="1" y="0"/>
                    <a:pt x="1" y="0"/>
                  </a:cubicBezTo>
                  <a:cubicBezTo>
                    <a:pt x="1"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 name="Freeform 303">
              <a:extLst>
                <a:ext uri="{FF2B5EF4-FFF2-40B4-BE49-F238E27FC236}">
                  <a16:creationId xmlns:a16="http://schemas.microsoft.com/office/drawing/2014/main" id="{5D5A3CB9-49A1-4F83-CE24-6DF41A6897D0}"/>
                </a:ext>
              </a:extLst>
            </p:cNvPr>
            <p:cNvSpPr>
              <a:spLocks/>
            </p:cNvSpPr>
            <p:nvPr/>
          </p:nvSpPr>
          <p:spPr bwMode="auto">
            <a:xfrm>
              <a:off x="1389063" y="3173413"/>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1"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 name="Freeform 304">
              <a:extLst>
                <a:ext uri="{FF2B5EF4-FFF2-40B4-BE49-F238E27FC236}">
                  <a16:creationId xmlns:a16="http://schemas.microsoft.com/office/drawing/2014/main" id="{E230BF58-9234-A94B-AF66-A0E09D8F14E0}"/>
                </a:ext>
              </a:extLst>
            </p:cNvPr>
            <p:cNvSpPr>
              <a:spLocks/>
            </p:cNvSpPr>
            <p:nvPr/>
          </p:nvSpPr>
          <p:spPr bwMode="auto">
            <a:xfrm>
              <a:off x="1323976" y="3182938"/>
              <a:ext cx="1588"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 name="Freeform 305">
              <a:extLst>
                <a:ext uri="{FF2B5EF4-FFF2-40B4-BE49-F238E27FC236}">
                  <a16:creationId xmlns:a16="http://schemas.microsoft.com/office/drawing/2014/main" id="{BB2E4611-F5F4-5AEE-B573-0C6D26216F23}"/>
                </a:ext>
              </a:extLst>
            </p:cNvPr>
            <p:cNvSpPr>
              <a:spLocks/>
            </p:cNvSpPr>
            <p:nvPr/>
          </p:nvSpPr>
          <p:spPr bwMode="auto">
            <a:xfrm>
              <a:off x="1381126" y="3181351"/>
              <a:ext cx="1588"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 name="Freeform 306">
              <a:extLst>
                <a:ext uri="{FF2B5EF4-FFF2-40B4-BE49-F238E27FC236}">
                  <a16:creationId xmlns:a16="http://schemas.microsoft.com/office/drawing/2014/main" id="{8FFB24A7-091C-9258-33A1-DB259513F551}"/>
                </a:ext>
              </a:extLst>
            </p:cNvPr>
            <p:cNvSpPr>
              <a:spLocks/>
            </p:cNvSpPr>
            <p:nvPr/>
          </p:nvSpPr>
          <p:spPr bwMode="auto">
            <a:xfrm>
              <a:off x="1376363" y="3186113"/>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 name="Freeform 307">
              <a:extLst>
                <a:ext uri="{FF2B5EF4-FFF2-40B4-BE49-F238E27FC236}">
                  <a16:creationId xmlns:a16="http://schemas.microsoft.com/office/drawing/2014/main" id="{CB791F9F-1B12-F9B9-D227-9CBBF6E92ABD}"/>
                </a:ext>
              </a:extLst>
            </p:cNvPr>
            <p:cNvSpPr>
              <a:spLocks/>
            </p:cNvSpPr>
            <p:nvPr/>
          </p:nvSpPr>
          <p:spPr bwMode="auto">
            <a:xfrm>
              <a:off x="1316038" y="3192463"/>
              <a:ext cx="1588" cy="0"/>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0"/>
                    <a:pt x="0" y="1"/>
                  </a:cubicBezTo>
                  <a:cubicBezTo>
                    <a:pt x="0" y="1"/>
                    <a:pt x="0" y="1"/>
                    <a:pt x="0" y="1"/>
                  </a:cubicBezTo>
                  <a:cubicBezTo>
                    <a:pt x="0" y="0"/>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 name="Freeform 308">
              <a:extLst>
                <a:ext uri="{FF2B5EF4-FFF2-40B4-BE49-F238E27FC236}">
                  <a16:creationId xmlns:a16="http://schemas.microsoft.com/office/drawing/2014/main" id="{BFA99AF8-77BC-4EFC-654E-C9417B5F4A3D}"/>
                </a:ext>
              </a:extLst>
            </p:cNvPr>
            <p:cNvSpPr>
              <a:spLocks/>
            </p:cNvSpPr>
            <p:nvPr/>
          </p:nvSpPr>
          <p:spPr bwMode="auto">
            <a:xfrm>
              <a:off x="1371601" y="3192463"/>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 name="Freeform 309">
              <a:extLst>
                <a:ext uri="{FF2B5EF4-FFF2-40B4-BE49-F238E27FC236}">
                  <a16:creationId xmlns:a16="http://schemas.microsoft.com/office/drawing/2014/main" id="{17254403-9196-8E07-5C75-D3EB1086FBBD}"/>
                </a:ext>
              </a:extLst>
            </p:cNvPr>
            <p:cNvSpPr>
              <a:spLocks/>
            </p:cNvSpPr>
            <p:nvPr/>
          </p:nvSpPr>
          <p:spPr bwMode="auto">
            <a:xfrm>
              <a:off x="1336676" y="323850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 name="Freeform 310">
              <a:extLst>
                <a:ext uri="{FF2B5EF4-FFF2-40B4-BE49-F238E27FC236}">
                  <a16:creationId xmlns:a16="http://schemas.microsoft.com/office/drawing/2014/main" id="{2B193E7D-6656-EB8C-3B12-8F235FE0CDB7}"/>
                </a:ext>
              </a:extLst>
            </p:cNvPr>
            <p:cNvSpPr>
              <a:spLocks/>
            </p:cNvSpPr>
            <p:nvPr/>
          </p:nvSpPr>
          <p:spPr bwMode="auto">
            <a:xfrm>
              <a:off x="1357313" y="3228976"/>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 name="Freeform 311">
              <a:extLst>
                <a:ext uri="{FF2B5EF4-FFF2-40B4-BE49-F238E27FC236}">
                  <a16:creationId xmlns:a16="http://schemas.microsoft.com/office/drawing/2014/main" id="{F34837FF-28D7-6521-5908-04AB0BD79744}"/>
                </a:ext>
              </a:extLst>
            </p:cNvPr>
            <p:cNvSpPr>
              <a:spLocks/>
            </p:cNvSpPr>
            <p:nvPr/>
          </p:nvSpPr>
          <p:spPr bwMode="auto">
            <a:xfrm>
              <a:off x="1325563" y="3228976"/>
              <a:ext cx="0" cy="0"/>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5" name="Freeform 312">
              <a:extLst>
                <a:ext uri="{FF2B5EF4-FFF2-40B4-BE49-F238E27FC236}">
                  <a16:creationId xmlns:a16="http://schemas.microsoft.com/office/drawing/2014/main" id="{F7A77CE2-3595-B832-818E-318AEEA3528C}"/>
                </a:ext>
              </a:extLst>
            </p:cNvPr>
            <p:cNvSpPr>
              <a:spLocks/>
            </p:cNvSpPr>
            <p:nvPr/>
          </p:nvSpPr>
          <p:spPr bwMode="auto">
            <a:xfrm>
              <a:off x="1401763" y="3165476"/>
              <a:ext cx="1588" cy="1588"/>
            </a:xfrm>
            <a:custGeom>
              <a:avLst/>
              <a:gdLst>
                <a:gd name="T0" fmla="*/ 0 w 1"/>
                <a:gd name="T1" fmla="*/ 0 h 1"/>
                <a:gd name="T2" fmla="*/ 1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6" name="Freeform 313">
              <a:extLst>
                <a:ext uri="{FF2B5EF4-FFF2-40B4-BE49-F238E27FC236}">
                  <a16:creationId xmlns:a16="http://schemas.microsoft.com/office/drawing/2014/main" id="{79EA428A-82EC-1056-7C1B-4E0A5AFB0B8C}"/>
                </a:ext>
              </a:extLst>
            </p:cNvPr>
            <p:cNvSpPr>
              <a:spLocks/>
            </p:cNvSpPr>
            <p:nvPr/>
          </p:nvSpPr>
          <p:spPr bwMode="auto">
            <a:xfrm>
              <a:off x="1338263" y="32083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7" name="Freeform 314">
              <a:extLst>
                <a:ext uri="{FF2B5EF4-FFF2-40B4-BE49-F238E27FC236}">
                  <a16:creationId xmlns:a16="http://schemas.microsoft.com/office/drawing/2014/main" id="{6E2E6EC3-C84D-E972-BA2F-C1ADF8F21A04}"/>
                </a:ext>
              </a:extLst>
            </p:cNvPr>
            <p:cNvSpPr>
              <a:spLocks/>
            </p:cNvSpPr>
            <p:nvPr/>
          </p:nvSpPr>
          <p:spPr bwMode="auto">
            <a:xfrm>
              <a:off x="1347788" y="3217863"/>
              <a:ext cx="1588" cy="1588"/>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1" y="1"/>
                    <a:pt x="1"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8" name="Freeform 315">
              <a:extLst>
                <a:ext uri="{FF2B5EF4-FFF2-40B4-BE49-F238E27FC236}">
                  <a16:creationId xmlns:a16="http://schemas.microsoft.com/office/drawing/2014/main" id="{6E8285CF-7910-3C27-A78F-0249258ABE70}"/>
                </a:ext>
              </a:extLst>
            </p:cNvPr>
            <p:cNvSpPr>
              <a:spLocks/>
            </p:cNvSpPr>
            <p:nvPr/>
          </p:nvSpPr>
          <p:spPr bwMode="auto">
            <a:xfrm>
              <a:off x="1335088" y="3205163"/>
              <a:ext cx="1588" cy="0"/>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1"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9" name="Freeform 316">
              <a:extLst>
                <a:ext uri="{FF2B5EF4-FFF2-40B4-BE49-F238E27FC236}">
                  <a16:creationId xmlns:a16="http://schemas.microsoft.com/office/drawing/2014/main" id="{3D26C975-D322-CD59-8819-56247827436C}"/>
                </a:ext>
              </a:extLst>
            </p:cNvPr>
            <p:cNvSpPr>
              <a:spLocks/>
            </p:cNvSpPr>
            <p:nvPr/>
          </p:nvSpPr>
          <p:spPr bwMode="auto">
            <a:xfrm>
              <a:off x="1346201" y="3216276"/>
              <a:ext cx="1588" cy="1588"/>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0" name="Freeform 317">
              <a:extLst>
                <a:ext uri="{FF2B5EF4-FFF2-40B4-BE49-F238E27FC236}">
                  <a16:creationId xmlns:a16="http://schemas.microsoft.com/office/drawing/2014/main" id="{372DCD15-2534-FC6B-850D-60DE2D902F0B}"/>
                </a:ext>
              </a:extLst>
            </p:cNvPr>
            <p:cNvSpPr>
              <a:spLocks/>
            </p:cNvSpPr>
            <p:nvPr/>
          </p:nvSpPr>
          <p:spPr bwMode="auto">
            <a:xfrm>
              <a:off x="1257301" y="3206751"/>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1" name="Freeform 318">
              <a:extLst>
                <a:ext uri="{FF2B5EF4-FFF2-40B4-BE49-F238E27FC236}">
                  <a16:creationId xmlns:a16="http://schemas.microsoft.com/office/drawing/2014/main" id="{52837490-C951-FC44-A3C6-53AE4C215A95}"/>
                </a:ext>
              </a:extLst>
            </p:cNvPr>
            <p:cNvSpPr>
              <a:spLocks/>
            </p:cNvSpPr>
            <p:nvPr/>
          </p:nvSpPr>
          <p:spPr bwMode="auto">
            <a:xfrm>
              <a:off x="862013" y="3254376"/>
              <a:ext cx="12700" cy="7938"/>
            </a:xfrm>
            <a:custGeom>
              <a:avLst/>
              <a:gdLst>
                <a:gd name="T0" fmla="*/ 0 w 9"/>
                <a:gd name="T1" fmla="*/ 0 h 6"/>
                <a:gd name="T2" fmla="*/ 9 w 9"/>
                <a:gd name="T3" fmla="*/ 5 h 6"/>
                <a:gd name="T4" fmla="*/ 0 w 9"/>
                <a:gd name="T5" fmla="*/ 5 h 6"/>
                <a:gd name="T6" fmla="*/ 0 w 9"/>
                <a:gd name="T7" fmla="*/ 0 h 6"/>
              </a:gdLst>
              <a:ahLst/>
              <a:cxnLst>
                <a:cxn ang="0">
                  <a:pos x="T0" y="T1"/>
                </a:cxn>
                <a:cxn ang="0">
                  <a:pos x="T2" y="T3"/>
                </a:cxn>
                <a:cxn ang="0">
                  <a:pos x="T4" y="T5"/>
                </a:cxn>
                <a:cxn ang="0">
                  <a:pos x="T6" y="T7"/>
                </a:cxn>
              </a:cxnLst>
              <a:rect l="0" t="0" r="r" b="b"/>
              <a:pathLst>
                <a:path w="9" h="6">
                  <a:moveTo>
                    <a:pt x="0" y="0"/>
                  </a:moveTo>
                  <a:cubicBezTo>
                    <a:pt x="3" y="1"/>
                    <a:pt x="6" y="2"/>
                    <a:pt x="9" y="5"/>
                  </a:cubicBezTo>
                  <a:cubicBezTo>
                    <a:pt x="6" y="6"/>
                    <a:pt x="3" y="5"/>
                    <a:pt x="0" y="5"/>
                  </a:cubicBezTo>
                  <a:cubicBezTo>
                    <a:pt x="0" y="4"/>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2" name="Freeform 319">
              <a:extLst>
                <a:ext uri="{FF2B5EF4-FFF2-40B4-BE49-F238E27FC236}">
                  <a16:creationId xmlns:a16="http://schemas.microsoft.com/office/drawing/2014/main" id="{8224C685-F1CC-CE13-9998-41451D16FE6A}"/>
                </a:ext>
              </a:extLst>
            </p:cNvPr>
            <p:cNvSpPr>
              <a:spLocks/>
            </p:cNvSpPr>
            <p:nvPr/>
          </p:nvSpPr>
          <p:spPr bwMode="auto">
            <a:xfrm>
              <a:off x="860426" y="3251201"/>
              <a:ext cx="1588" cy="3175"/>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0" y="2"/>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3" name="Freeform 320">
              <a:extLst>
                <a:ext uri="{FF2B5EF4-FFF2-40B4-BE49-F238E27FC236}">
                  <a16:creationId xmlns:a16="http://schemas.microsoft.com/office/drawing/2014/main" id="{6EDDAA4B-562F-3C3E-C5E8-D2ADBCA9333C}"/>
                </a:ext>
              </a:extLst>
            </p:cNvPr>
            <p:cNvSpPr>
              <a:spLocks/>
            </p:cNvSpPr>
            <p:nvPr/>
          </p:nvSpPr>
          <p:spPr bwMode="auto">
            <a:xfrm>
              <a:off x="1149351" y="3121026"/>
              <a:ext cx="57150" cy="112713"/>
            </a:xfrm>
            <a:custGeom>
              <a:avLst/>
              <a:gdLst>
                <a:gd name="T0" fmla="*/ 11 w 40"/>
                <a:gd name="T1" fmla="*/ 0 h 80"/>
                <a:gd name="T2" fmla="*/ 39 w 40"/>
                <a:gd name="T3" fmla="*/ 39 h 80"/>
                <a:gd name="T4" fmla="*/ 34 w 40"/>
                <a:gd name="T5" fmla="*/ 66 h 80"/>
                <a:gd name="T6" fmla="*/ 34 w 40"/>
                <a:gd name="T7" fmla="*/ 70 h 80"/>
                <a:gd name="T8" fmla="*/ 0 w 40"/>
                <a:gd name="T9" fmla="*/ 80 h 80"/>
                <a:gd name="T10" fmla="*/ 1 w 40"/>
                <a:gd name="T11" fmla="*/ 59 h 80"/>
                <a:gd name="T12" fmla="*/ 5 w 40"/>
                <a:gd name="T13" fmla="*/ 56 h 80"/>
                <a:gd name="T14" fmla="*/ 15 w 40"/>
                <a:gd name="T15" fmla="*/ 64 h 80"/>
                <a:gd name="T16" fmla="*/ 13 w 40"/>
                <a:gd name="T17" fmla="*/ 14 h 80"/>
                <a:gd name="T18" fmla="*/ 11 w 40"/>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80">
                  <a:moveTo>
                    <a:pt x="11" y="0"/>
                  </a:moveTo>
                  <a:cubicBezTo>
                    <a:pt x="27" y="7"/>
                    <a:pt x="40" y="16"/>
                    <a:pt x="39" y="39"/>
                  </a:cubicBezTo>
                  <a:cubicBezTo>
                    <a:pt x="39" y="48"/>
                    <a:pt x="38" y="57"/>
                    <a:pt x="34" y="66"/>
                  </a:cubicBezTo>
                  <a:cubicBezTo>
                    <a:pt x="33" y="67"/>
                    <a:pt x="33" y="69"/>
                    <a:pt x="34" y="70"/>
                  </a:cubicBezTo>
                  <a:cubicBezTo>
                    <a:pt x="23" y="74"/>
                    <a:pt x="12" y="77"/>
                    <a:pt x="0" y="80"/>
                  </a:cubicBezTo>
                  <a:cubicBezTo>
                    <a:pt x="0" y="73"/>
                    <a:pt x="1" y="66"/>
                    <a:pt x="1" y="59"/>
                  </a:cubicBezTo>
                  <a:cubicBezTo>
                    <a:pt x="1" y="55"/>
                    <a:pt x="3" y="55"/>
                    <a:pt x="5" y="56"/>
                  </a:cubicBezTo>
                  <a:cubicBezTo>
                    <a:pt x="8" y="59"/>
                    <a:pt x="11" y="61"/>
                    <a:pt x="15" y="64"/>
                  </a:cubicBezTo>
                  <a:cubicBezTo>
                    <a:pt x="14" y="47"/>
                    <a:pt x="14" y="30"/>
                    <a:pt x="13" y="14"/>
                  </a:cubicBezTo>
                  <a:cubicBezTo>
                    <a:pt x="12" y="9"/>
                    <a:pt x="14" y="4"/>
                    <a:pt x="11"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4" name="Freeform 321">
              <a:extLst>
                <a:ext uri="{FF2B5EF4-FFF2-40B4-BE49-F238E27FC236}">
                  <a16:creationId xmlns:a16="http://schemas.microsoft.com/office/drawing/2014/main" id="{69D9728E-4D1D-860F-FB75-DE639E086188}"/>
                </a:ext>
              </a:extLst>
            </p:cNvPr>
            <p:cNvSpPr>
              <a:spLocks/>
            </p:cNvSpPr>
            <p:nvPr/>
          </p:nvSpPr>
          <p:spPr bwMode="auto">
            <a:xfrm>
              <a:off x="965201" y="3290888"/>
              <a:ext cx="6350" cy="11113"/>
            </a:xfrm>
            <a:custGeom>
              <a:avLst/>
              <a:gdLst>
                <a:gd name="T0" fmla="*/ 2 w 5"/>
                <a:gd name="T1" fmla="*/ 8 h 8"/>
                <a:gd name="T2" fmla="*/ 0 w 5"/>
                <a:gd name="T3" fmla="*/ 2 h 8"/>
                <a:gd name="T4" fmla="*/ 3 w 5"/>
                <a:gd name="T5" fmla="*/ 0 h 8"/>
                <a:gd name="T6" fmla="*/ 2 w 5"/>
                <a:gd name="T7" fmla="*/ 8 h 8"/>
              </a:gdLst>
              <a:ahLst/>
              <a:cxnLst>
                <a:cxn ang="0">
                  <a:pos x="T0" y="T1"/>
                </a:cxn>
                <a:cxn ang="0">
                  <a:pos x="T2" y="T3"/>
                </a:cxn>
                <a:cxn ang="0">
                  <a:pos x="T4" y="T5"/>
                </a:cxn>
                <a:cxn ang="0">
                  <a:pos x="T6" y="T7"/>
                </a:cxn>
              </a:cxnLst>
              <a:rect l="0" t="0" r="r" b="b"/>
              <a:pathLst>
                <a:path w="5" h="8">
                  <a:moveTo>
                    <a:pt x="2" y="8"/>
                  </a:moveTo>
                  <a:cubicBezTo>
                    <a:pt x="1" y="7"/>
                    <a:pt x="0" y="5"/>
                    <a:pt x="0" y="2"/>
                  </a:cubicBezTo>
                  <a:cubicBezTo>
                    <a:pt x="2" y="3"/>
                    <a:pt x="2" y="1"/>
                    <a:pt x="3" y="0"/>
                  </a:cubicBezTo>
                  <a:cubicBezTo>
                    <a:pt x="1" y="3"/>
                    <a:pt x="5" y="6"/>
                    <a:pt x="2" y="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5" name="Freeform 322">
              <a:extLst>
                <a:ext uri="{FF2B5EF4-FFF2-40B4-BE49-F238E27FC236}">
                  <a16:creationId xmlns:a16="http://schemas.microsoft.com/office/drawing/2014/main" id="{86D54D2E-1837-008F-9214-89DE435F6734}"/>
                </a:ext>
              </a:extLst>
            </p:cNvPr>
            <p:cNvSpPr>
              <a:spLocks/>
            </p:cNvSpPr>
            <p:nvPr/>
          </p:nvSpPr>
          <p:spPr bwMode="auto">
            <a:xfrm>
              <a:off x="977901" y="3279776"/>
              <a:ext cx="14288" cy="4763"/>
            </a:xfrm>
            <a:custGeom>
              <a:avLst/>
              <a:gdLst>
                <a:gd name="T0" fmla="*/ 11 w 11"/>
                <a:gd name="T1" fmla="*/ 2 h 3"/>
                <a:gd name="T2" fmla="*/ 0 w 11"/>
                <a:gd name="T3" fmla="*/ 3 h 3"/>
                <a:gd name="T4" fmla="*/ 2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2"/>
                    <a:pt x="4" y="3"/>
                    <a:pt x="0" y="3"/>
                  </a:cubicBezTo>
                  <a:cubicBezTo>
                    <a:pt x="1" y="2"/>
                    <a:pt x="1" y="0"/>
                    <a:pt x="2" y="0"/>
                  </a:cubicBezTo>
                  <a:cubicBezTo>
                    <a:pt x="5" y="2"/>
                    <a:pt x="8" y="0"/>
                    <a:pt x="11"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6" name="Freeform 323">
              <a:extLst>
                <a:ext uri="{FF2B5EF4-FFF2-40B4-BE49-F238E27FC236}">
                  <a16:creationId xmlns:a16="http://schemas.microsoft.com/office/drawing/2014/main" id="{21B99F47-8A41-07B2-4E7E-43EFA4C50F07}"/>
                </a:ext>
              </a:extLst>
            </p:cNvPr>
            <p:cNvSpPr>
              <a:spLocks/>
            </p:cNvSpPr>
            <p:nvPr/>
          </p:nvSpPr>
          <p:spPr bwMode="auto">
            <a:xfrm>
              <a:off x="915988" y="3282951"/>
              <a:ext cx="12700" cy="3175"/>
            </a:xfrm>
            <a:custGeom>
              <a:avLst/>
              <a:gdLst>
                <a:gd name="T0" fmla="*/ 9 w 9"/>
                <a:gd name="T1" fmla="*/ 2 h 2"/>
                <a:gd name="T2" fmla="*/ 0 w 9"/>
                <a:gd name="T3" fmla="*/ 2 h 2"/>
                <a:gd name="T4" fmla="*/ 9 w 9"/>
                <a:gd name="T5" fmla="*/ 2 h 2"/>
              </a:gdLst>
              <a:ahLst/>
              <a:cxnLst>
                <a:cxn ang="0">
                  <a:pos x="T0" y="T1"/>
                </a:cxn>
                <a:cxn ang="0">
                  <a:pos x="T2" y="T3"/>
                </a:cxn>
                <a:cxn ang="0">
                  <a:pos x="T4" y="T5"/>
                </a:cxn>
              </a:cxnLst>
              <a:rect l="0" t="0" r="r" b="b"/>
              <a:pathLst>
                <a:path w="9" h="2">
                  <a:moveTo>
                    <a:pt x="9" y="2"/>
                  </a:moveTo>
                  <a:cubicBezTo>
                    <a:pt x="6" y="2"/>
                    <a:pt x="3" y="2"/>
                    <a:pt x="0" y="2"/>
                  </a:cubicBezTo>
                  <a:cubicBezTo>
                    <a:pt x="3" y="0"/>
                    <a:pt x="6" y="0"/>
                    <a:pt x="9"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7" name="Freeform 324">
              <a:extLst>
                <a:ext uri="{FF2B5EF4-FFF2-40B4-BE49-F238E27FC236}">
                  <a16:creationId xmlns:a16="http://schemas.microsoft.com/office/drawing/2014/main" id="{39A31F73-61AF-F241-53EE-17455C4FD67B}"/>
                </a:ext>
              </a:extLst>
            </p:cNvPr>
            <p:cNvSpPr>
              <a:spLocks/>
            </p:cNvSpPr>
            <p:nvPr/>
          </p:nvSpPr>
          <p:spPr bwMode="auto">
            <a:xfrm>
              <a:off x="971551" y="3282951"/>
              <a:ext cx="6350" cy="3175"/>
            </a:xfrm>
            <a:custGeom>
              <a:avLst/>
              <a:gdLst>
                <a:gd name="T0" fmla="*/ 5 w 5"/>
                <a:gd name="T1" fmla="*/ 1 h 2"/>
                <a:gd name="T2" fmla="*/ 4 w 5"/>
                <a:gd name="T3" fmla="*/ 2 h 2"/>
                <a:gd name="T4" fmla="*/ 0 w 5"/>
                <a:gd name="T5" fmla="*/ 2 h 2"/>
                <a:gd name="T6" fmla="*/ 5 w 5"/>
                <a:gd name="T7" fmla="*/ 1 h 2"/>
              </a:gdLst>
              <a:ahLst/>
              <a:cxnLst>
                <a:cxn ang="0">
                  <a:pos x="T0" y="T1"/>
                </a:cxn>
                <a:cxn ang="0">
                  <a:pos x="T2" y="T3"/>
                </a:cxn>
                <a:cxn ang="0">
                  <a:pos x="T4" y="T5"/>
                </a:cxn>
                <a:cxn ang="0">
                  <a:pos x="T6" y="T7"/>
                </a:cxn>
              </a:cxnLst>
              <a:rect l="0" t="0" r="r" b="b"/>
              <a:pathLst>
                <a:path w="5" h="2">
                  <a:moveTo>
                    <a:pt x="5" y="1"/>
                  </a:moveTo>
                  <a:cubicBezTo>
                    <a:pt x="4" y="1"/>
                    <a:pt x="4" y="2"/>
                    <a:pt x="4" y="2"/>
                  </a:cubicBezTo>
                  <a:cubicBezTo>
                    <a:pt x="3" y="2"/>
                    <a:pt x="2" y="2"/>
                    <a:pt x="0" y="2"/>
                  </a:cubicBezTo>
                  <a:cubicBezTo>
                    <a:pt x="1" y="0"/>
                    <a:pt x="3" y="1"/>
                    <a:pt x="5"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8" name="Freeform 325">
              <a:extLst>
                <a:ext uri="{FF2B5EF4-FFF2-40B4-BE49-F238E27FC236}">
                  <a16:creationId xmlns:a16="http://schemas.microsoft.com/office/drawing/2014/main" id="{9FB73AD7-56B8-6C8E-58F9-6D6C5DA2EA13}"/>
                </a:ext>
              </a:extLst>
            </p:cNvPr>
            <p:cNvSpPr>
              <a:spLocks/>
            </p:cNvSpPr>
            <p:nvPr/>
          </p:nvSpPr>
          <p:spPr bwMode="auto">
            <a:xfrm>
              <a:off x="1063626" y="3268663"/>
              <a:ext cx="6350" cy="1588"/>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1"/>
                    <a:pt x="1" y="1"/>
                    <a:pt x="0" y="1"/>
                  </a:cubicBezTo>
                  <a:cubicBezTo>
                    <a:pt x="1" y="0"/>
                    <a:pt x="2" y="0"/>
                    <a:pt x="4"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9" name="Freeform 326">
              <a:extLst>
                <a:ext uri="{FF2B5EF4-FFF2-40B4-BE49-F238E27FC236}">
                  <a16:creationId xmlns:a16="http://schemas.microsoft.com/office/drawing/2014/main" id="{040DBC32-64D8-AF77-F10A-08A0959E27F5}"/>
                </a:ext>
              </a:extLst>
            </p:cNvPr>
            <p:cNvSpPr>
              <a:spLocks/>
            </p:cNvSpPr>
            <p:nvPr/>
          </p:nvSpPr>
          <p:spPr bwMode="auto">
            <a:xfrm>
              <a:off x="1163638" y="3119438"/>
              <a:ext cx="3175"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0" name="Freeform 327">
              <a:extLst>
                <a:ext uri="{FF2B5EF4-FFF2-40B4-BE49-F238E27FC236}">
                  <a16:creationId xmlns:a16="http://schemas.microsoft.com/office/drawing/2014/main" id="{E39087E1-425C-B829-49EA-429A652827B3}"/>
                </a:ext>
              </a:extLst>
            </p:cNvPr>
            <p:cNvSpPr>
              <a:spLocks/>
            </p:cNvSpPr>
            <p:nvPr/>
          </p:nvSpPr>
          <p:spPr bwMode="auto">
            <a:xfrm>
              <a:off x="1163638" y="311785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1" name="Freeform 328">
              <a:extLst>
                <a:ext uri="{FF2B5EF4-FFF2-40B4-BE49-F238E27FC236}">
                  <a16:creationId xmlns:a16="http://schemas.microsoft.com/office/drawing/2014/main" id="{4DE9774F-C391-BBB6-C0AA-D60F7B7EA2CB}"/>
                </a:ext>
              </a:extLst>
            </p:cNvPr>
            <p:cNvSpPr>
              <a:spLocks/>
            </p:cNvSpPr>
            <p:nvPr/>
          </p:nvSpPr>
          <p:spPr bwMode="auto">
            <a:xfrm>
              <a:off x="1171576" y="3271838"/>
              <a:ext cx="53975" cy="28575"/>
            </a:xfrm>
            <a:custGeom>
              <a:avLst/>
              <a:gdLst>
                <a:gd name="T0" fmla="*/ 3 w 39"/>
                <a:gd name="T1" fmla="*/ 5 h 20"/>
                <a:gd name="T2" fmla="*/ 0 w 39"/>
                <a:gd name="T3" fmla="*/ 3 h 20"/>
                <a:gd name="T4" fmla="*/ 39 w 39"/>
                <a:gd name="T5" fmla="*/ 3 h 20"/>
                <a:gd name="T6" fmla="*/ 29 w 39"/>
                <a:gd name="T7" fmla="*/ 18 h 20"/>
                <a:gd name="T8" fmla="*/ 26 w 39"/>
                <a:gd name="T9" fmla="*/ 20 h 20"/>
                <a:gd name="T10" fmla="*/ 23 w 39"/>
                <a:gd name="T11" fmla="*/ 17 h 20"/>
                <a:gd name="T12" fmla="*/ 22 w 39"/>
                <a:gd name="T13" fmla="*/ 8 h 20"/>
                <a:gd name="T14" fmla="*/ 8 w 39"/>
                <a:gd name="T15" fmla="*/ 4 h 20"/>
                <a:gd name="T16" fmla="*/ 3 w 39"/>
                <a:gd name="T1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0">
                  <a:moveTo>
                    <a:pt x="3" y="5"/>
                  </a:moveTo>
                  <a:cubicBezTo>
                    <a:pt x="3" y="4"/>
                    <a:pt x="2" y="3"/>
                    <a:pt x="0" y="3"/>
                  </a:cubicBezTo>
                  <a:cubicBezTo>
                    <a:pt x="13" y="0"/>
                    <a:pt x="25" y="2"/>
                    <a:pt x="39" y="3"/>
                  </a:cubicBezTo>
                  <a:cubicBezTo>
                    <a:pt x="31" y="6"/>
                    <a:pt x="29" y="11"/>
                    <a:pt x="29" y="18"/>
                  </a:cubicBezTo>
                  <a:cubicBezTo>
                    <a:pt x="29" y="20"/>
                    <a:pt x="28" y="20"/>
                    <a:pt x="26" y="20"/>
                  </a:cubicBezTo>
                  <a:cubicBezTo>
                    <a:pt x="25" y="19"/>
                    <a:pt x="23" y="20"/>
                    <a:pt x="23" y="17"/>
                  </a:cubicBezTo>
                  <a:cubicBezTo>
                    <a:pt x="24" y="14"/>
                    <a:pt x="23" y="11"/>
                    <a:pt x="22" y="8"/>
                  </a:cubicBezTo>
                  <a:cubicBezTo>
                    <a:pt x="18" y="3"/>
                    <a:pt x="14" y="2"/>
                    <a:pt x="8" y="4"/>
                  </a:cubicBezTo>
                  <a:cubicBezTo>
                    <a:pt x="6" y="5"/>
                    <a:pt x="5" y="5"/>
                    <a:pt x="3" y="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2" name="Freeform 329">
              <a:extLst>
                <a:ext uri="{FF2B5EF4-FFF2-40B4-BE49-F238E27FC236}">
                  <a16:creationId xmlns:a16="http://schemas.microsoft.com/office/drawing/2014/main" id="{FE550DBA-FE7D-D44D-672A-56786C3DD5D3}"/>
                </a:ext>
              </a:extLst>
            </p:cNvPr>
            <p:cNvSpPr>
              <a:spLocks/>
            </p:cNvSpPr>
            <p:nvPr/>
          </p:nvSpPr>
          <p:spPr bwMode="auto">
            <a:xfrm>
              <a:off x="1162051" y="3276601"/>
              <a:ext cx="41275" cy="34925"/>
            </a:xfrm>
            <a:custGeom>
              <a:avLst/>
              <a:gdLst>
                <a:gd name="T0" fmla="*/ 9 w 29"/>
                <a:gd name="T1" fmla="*/ 2 h 25"/>
                <a:gd name="T2" fmla="*/ 13 w 29"/>
                <a:gd name="T3" fmla="*/ 3 h 25"/>
                <a:gd name="T4" fmla="*/ 27 w 29"/>
                <a:gd name="T5" fmla="*/ 15 h 25"/>
                <a:gd name="T6" fmla="*/ 26 w 29"/>
                <a:gd name="T7" fmla="*/ 17 h 25"/>
                <a:gd name="T8" fmla="*/ 24 w 29"/>
                <a:gd name="T9" fmla="*/ 15 h 25"/>
                <a:gd name="T10" fmla="*/ 24 w 29"/>
                <a:gd name="T11" fmla="*/ 11 h 25"/>
                <a:gd name="T12" fmla="*/ 19 w 29"/>
                <a:gd name="T13" fmla="*/ 6 h 25"/>
                <a:gd name="T14" fmla="*/ 14 w 29"/>
                <a:gd name="T15" fmla="*/ 10 h 25"/>
                <a:gd name="T16" fmla="*/ 14 w 29"/>
                <a:gd name="T17" fmla="*/ 18 h 25"/>
                <a:gd name="T18" fmla="*/ 14 w 29"/>
                <a:gd name="T19" fmla="*/ 23 h 25"/>
                <a:gd name="T20" fmla="*/ 12 w 29"/>
                <a:gd name="T21" fmla="*/ 25 h 25"/>
                <a:gd name="T22" fmla="*/ 10 w 29"/>
                <a:gd name="T23" fmla="*/ 23 h 25"/>
                <a:gd name="T24" fmla="*/ 10 w 29"/>
                <a:gd name="T25" fmla="*/ 13 h 25"/>
                <a:gd name="T26" fmla="*/ 4 w 29"/>
                <a:gd name="T27" fmla="*/ 6 h 25"/>
                <a:gd name="T28" fmla="*/ 0 w 29"/>
                <a:gd name="T29" fmla="*/ 3 h 25"/>
                <a:gd name="T30" fmla="*/ 9 w 29"/>
                <a:gd name="T3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5">
                  <a:moveTo>
                    <a:pt x="9" y="2"/>
                  </a:moveTo>
                  <a:cubicBezTo>
                    <a:pt x="10" y="5"/>
                    <a:pt x="12" y="4"/>
                    <a:pt x="13" y="3"/>
                  </a:cubicBezTo>
                  <a:cubicBezTo>
                    <a:pt x="22" y="0"/>
                    <a:pt x="29" y="5"/>
                    <a:pt x="27" y="15"/>
                  </a:cubicBezTo>
                  <a:cubicBezTo>
                    <a:pt x="27" y="16"/>
                    <a:pt x="27" y="17"/>
                    <a:pt x="26" y="17"/>
                  </a:cubicBezTo>
                  <a:cubicBezTo>
                    <a:pt x="24" y="17"/>
                    <a:pt x="24" y="16"/>
                    <a:pt x="24" y="15"/>
                  </a:cubicBezTo>
                  <a:cubicBezTo>
                    <a:pt x="24" y="14"/>
                    <a:pt x="24" y="12"/>
                    <a:pt x="24" y="11"/>
                  </a:cubicBezTo>
                  <a:cubicBezTo>
                    <a:pt x="24" y="8"/>
                    <a:pt x="23" y="6"/>
                    <a:pt x="19" y="6"/>
                  </a:cubicBezTo>
                  <a:cubicBezTo>
                    <a:pt x="16" y="6"/>
                    <a:pt x="15" y="6"/>
                    <a:pt x="14" y="10"/>
                  </a:cubicBezTo>
                  <a:cubicBezTo>
                    <a:pt x="12" y="13"/>
                    <a:pt x="15" y="16"/>
                    <a:pt x="14" y="18"/>
                  </a:cubicBezTo>
                  <a:cubicBezTo>
                    <a:pt x="14" y="20"/>
                    <a:pt x="14" y="21"/>
                    <a:pt x="14" y="23"/>
                  </a:cubicBezTo>
                  <a:cubicBezTo>
                    <a:pt x="14" y="24"/>
                    <a:pt x="13" y="25"/>
                    <a:pt x="12" y="25"/>
                  </a:cubicBezTo>
                  <a:cubicBezTo>
                    <a:pt x="10" y="25"/>
                    <a:pt x="10" y="24"/>
                    <a:pt x="10" y="23"/>
                  </a:cubicBezTo>
                  <a:cubicBezTo>
                    <a:pt x="10" y="19"/>
                    <a:pt x="10" y="16"/>
                    <a:pt x="10" y="13"/>
                  </a:cubicBezTo>
                  <a:cubicBezTo>
                    <a:pt x="10" y="9"/>
                    <a:pt x="9" y="6"/>
                    <a:pt x="4" y="6"/>
                  </a:cubicBezTo>
                  <a:cubicBezTo>
                    <a:pt x="3" y="6"/>
                    <a:pt x="1" y="4"/>
                    <a:pt x="0" y="3"/>
                  </a:cubicBezTo>
                  <a:cubicBezTo>
                    <a:pt x="3" y="1"/>
                    <a:pt x="6" y="2"/>
                    <a:pt x="9" y="2"/>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3" name="Freeform 330">
              <a:extLst>
                <a:ext uri="{FF2B5EF4-FFF2-40B4-BE49-F238E27FC236}">
                  <a16:creationId xmlns:a16="http://schemas.microsoft.com/office/drawing/2014/main" id="{B5CAC74E-5E9A-6A25-BE15-C6FBD7F83BCC}"/>
                </a:ext>
              </a:extLst>
            </p:cNvPr>
            <p:cNvSpPr>
              <a:spLocks/>
            </p:cNvSpPr>
            <p:nvPr/>
          </p:nvSpPr>
          <p:spPr bwMode="auto">
            <a:xfrm>
              <a:off x="1212851" y="3278188"/>
              <a:ext cx="28575" cy="22225"/>
            </a:xfrm>
            <a:custGeom>
              <a:avLst/>
              <a:gdLst>
                <a:gd name="T0" fmla="*/ 19 w 20"/>
                <a:gd name="T1" fmla="*/ 9 h 16"/>
                <a:gd name="T2" fmla="*/ 16 w 20"/>
                <a:gd name="T3" fmla="*/ 11 h 16"/>
                <a:gd name="T4" fmla="*/ 11 w 20"/>
                <a:gd name="T5" fmla="*/ 13 h 16"/>
                <a:gd name="T6" fmla="*/ 14 w 20"/>
                <a:gd name="T7" fmla="*/ 8 h 16"/>
                <a:gd name="T8" fmla="*/ 15 w 20"/>
                <a:gd name="T9" fmla="*/ 6 h 16"/>
                <a:gd name="T10" fmla="*/ 12 w 20"/>
                <a:gd name="T11" fmla="*/ 5 h 16"/>
                <a:gd name="T12" fmla="*/ 5 w 20"/>
                <a:gd name="T13" fmla="*/ 12 h 16"/>
                <a:gd name="T14" fmla="*/ 3 w 20"/>
                <a:gd name="T15" fmla="*/ 16 h 16"/>
                <a:gd name="T16" fmla="*/ 1 w 20"/>
                <a:gd name="T17" fmla="*/ 11 h 16"/>
                <a:gd name="T18" fmla="*/ 14 w 20"/>
                <a:gd name="T19" fmla="*/ 1 h 16"/>
                <a:gd name="T20" fmla="*/ 19 w 20"/>
                <a:gd name="T2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6">
                  <a:moveTo>
                    <a:pt x="19" y="9"/>
                  </a:moveTo>
                  <a:cubicBezTo>
                    <a:pt x="18" y="9"/>
                    <a:pt x="16" y="10"/>
                    <a:pt x="16" y="11"/>
                  </a:cubicBezTo>
                  <a:cubicBezTo>
                    <a:pt x="14" y="11"/>
                    <a:pt x="13" y="15"/>
                    <a:pt x="11" y="13"/>
                  </a:cubicBezTo>
                  <a:cubicBezTo>
                    <a:pt x="10" y="12"/>
                    <a:pt x="13" y="10"/>
                    <a:pt x="14" y="8"/>
                  </a:cubicBezTo>
                  <a:cubicBezTo>
                    <a:pt x="14" y="7"/>
                    <a:pt x="15" y="7"/>
                    <a:pt x="15" y="6"/>
                  </a:cubicBezTo>
                  <a:cubicBezTo>
                    <a:pt x="14" y="4"/>
                    <a:pt x="13" y="5"/>
                    <a:pt x="12" y="5"/>
                  </a:cubicBezTo>
                  <a:cubicBezTo>
                    <a:pt x="7" y="4"/>
                    <a:pt x="5" y="6"/>
                    <a:pt x="5" y="12"/>
                  </a:cubicBezTo>
                  <a:cubicBezTo>
                    <a:pt x="5" y="13"/>
                    <a:pt x="6" y="16"/>
                    <a:pt x="3" y="16"/>
                  </a:cubicBezTo>
                  <a:cubicBezTo>
                    <a:pt x="0" y="16"/>
                    <a:pt x="1" y="13"/>
                    <a:pt x="1" y="11"/>
                  </a:cubicBezTo>
                  <a:cubicBezTo>
                    <a:pt x="2" y="4"/>
                    <a:pt x="8" y="0"/>
                    <a:pt x="14" y="1"/>
                  </a:cubicBezTo>
                  <a:cubicBezTo>
                    <a:pt x="19" y="2"/>
                    <a:pt x="20" y="4"/>
                    <a:pt x="19" y="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4" name="Freeform 331">
              <a:extLst>
                <a:ext uri="{FF2B5EF4-FFF2-40B4-BE49-F238E27FC236}">
                  <a16:creationId xmlns:a16="http://schemas.microsoft.com/office/drawing/2014/main" id="{2D48C513-CAD3-34E5-A752-0D3641C0BCD7}"/>
                </a:ext>
              </a:extLst>
            </p:cNvPr>
            <p:cNvSpPr>
              <a:spLocks/>
            </p:cNvSpPr>
            <p:nvPr/>
          </p:nvSpPr>
          <p:spPr bwMode="auto">
            <a:xfrm>
              <a:off x="1155701" y="3286126"/>
              <a:ext cx="6350" cy="25400"/>
            </a:xfrm>
            <a:custGeom>
              <a:avLst/>
              <a:gdLst>
                <a:gd name="T0" fmla="*/ 5 w 5"/>
                <a:gd name="T1" fmla="*/ 18 h 18"/>
                <a:gd name="T2" fmla="*/ 1 w 5"/>
                <a:gd name="T3" fmla="*/ 14 h 18"/>
                <a:gd name="T4" fmla="*/ 2 w 5"/>
                <a:gd name="T5" fmla="*/ 0 h 18"/>
                <a:gd name="T6" fmla="*/ 4 w 5"/>
                <a:gd name="T7" fmla="*/ 12 h 18"/>
                <a:gd name="T8" fmla="*/ 5 w 5"/>
                <a:gd name="T9" fmla="*/ 18 h 18"/>
              </a:gdLst>
              <a:ahLst/>
              <a:cxnLst>
                <a:cxn ang="0">
                  <a:pos x="T0" y="T1"/>
                </a:cxn>
                <a:cxn ang="0">
                  <a:pos x="T2" y="T3"/>
                </a:cxn>
                <a:cxn ang="0">
                  <a:pos x="T4" y="T5"/>
                </a:cxn>
                <a:cxn ang="0">
                  <a:pos x="T6" y="T7"/>
                </a:cxn>
                <a:cxn ang="0">
                  <a:pos x="T8" y="T9"/>
                </a:cxn>
              </a:cxnLst>
              <a:rect l="0" t="0" r="r" b="b"/>
              <a:pathLst>
                <a:path w="5" h="18">
                  <a:moveTo>
                    <a:pt x="5" y="18"/>
                  </a:moveTo>
                  <a:cubicBezTo>
                    <a:pt x="2" y="18"/>
                    <a:pt x="0" y="17"/>
                    <a:pt x="1" y="14"/>
                  </a:cubicBezTo>
                  <a:cubicBezTo>
                    <a:pt x="1" y="10"/>
                    <a:pt x="0" y="5"/>
                    <a:pt x="2" y="0"/>
                  </a:cubicBezTo>
                  <a:cubicBezTo>
                    <a:pt x="5" y="4"/>
                    <a:pt x="5" y="8"/>
                    <a:pt x="4" y="12"/>
                  </a:cubicBezTo>
                  <a:cubicBezTo>
                    <a:pt x="4" y="14"/>
                    <a:pt x="4" y="16"/>
                    <a:pt x="5" y="1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5" name="Freeform 332">
              <a:extLst>
                <a:ext uri="{FF2B5EF4-FFF2-40B4-BE49-F238E27FC236}">
                  <a16:creationId xmlns:a16="http://schemas.microsoft.com/office/drawing/2014/main" id="{DE6D51C0-B3C6-6B74-106E-4099F68496F4}"/>
                </a:ext>
              </a:extLst>
            </p:cNvPr>
            <p:cNvSpPr>
              <a:spLocks/>
            </p:cNvSpPr>
            <p:nvPr/>
          </p:nvSpPr>
          <p:spPr bwMode="auto">
            <a:xfrm>
              <a:off x="1216026" y="3302001"/>
              <a:ext cx="20638" cy="11113"/>
            </a:xfrm>
            <a:custGeom>
              <a:avLst/>
              <a:gdLst>
                <a:gd name="T0" fmla="*/ 0 w 15"/>
                <a:gd name="T1" fmla="*/ 0 h 8"/>
                <a:gd name="T2" fmla="*/ 14 w 15"/>
                <a:gd name="T3" fmla="*/ 4 h 8"/>
                <a:gd name="T4" fmla="*/ 15 w 15"/>
                <a:gd name="T5" fmla="*/ 6 h 8"/>
                <a:gd name="T6" fmla="*/ 13 w 15"/>
                <a:gd name="T7" fmla="*/ 7 h 8"/>
                <a:gd name="T8" fmla="*/ 3 w 15"/>
                <a:gd name="T9" fmla="*/ 5 h 8"/>
                <a:gd name="T10" fmla="*/ 0 w 15"/>
                <a:gd name="T11" fmla="*/ 0 h 8"/>
              </a:gdLst>
              <a:ahLst/>
              <a:cxnLst>
                <a:cxn ang="0">
                  <a:pos x="T0" y="T1"/>
                </a:cxn>
                <a:cxn ang="0">
                  <a:pos x="T2" y="T3"/>
                </a:cxn>
                <a:cxn ang="0">
                  <a:pos x="T4" y="T5"/>
                </a:cxn>
                <a:cxn ang="0">
                  <a:pos x="T6" y="T7"/>
                </a:cxn>
                <a:cxn ang="0">
                  <a:pos x="T8" y="T9"/>
                </a:cxn>
                <a:cxn ang="0">
                  <a:pos x="T10" y="T11"/>
                </a:cxn>
              </a:cxnLst>
              <a:rect l="0" t="0" r="r" b="b"/>
              <a:pathLst>
                <a:path w="15" h="8">
                  <a:moveTo>
                    <a:pt x="0" y="0"/>
                  </a:moveTo>
                  <a:cubicBezTo>
                    <a:pt x="5" y="1"/>
                    <a:pt x="9" y="5"/>
                    <a:pt x="14" y="4"/>
                  </a:cubicBezTo>
                  <a:cubicBezTo>
                    <a:pt x="15" y="4"/>
                    <a:pt x="15" y="5"/>
                    <a:pt x="15" y="6"/>
                  </a:cubicBezTo>
                  <a:cubicBezTo>
                    <a:pt x="15" y="7"/>
                    <a:pt x="14" y="7"/>
                    <a:pt x="13" y="7"/>
                  </a:cubicBezTo>
                  <a:cubicBezTo>
                    <a:pt x="9" y="8"/>
                    <a:pt x="6" y="7"/>
                    <a:pt x="3" y="5"/>
                  </a:cubicBezTo>
                  <a:cubicBezTo>
                    <a:pt x="2" y="4"/>
                    <a:pt x="1" y="2"/>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6" name="Freeform 333">
              <a:extLst>
                <a:ext uri="{FF2B5EF4-FFF2-40B4-BE49-F238E27FC236}">
                  <a16:creationId xmlns:a16="http://schemas.microsoft.com/office/drawing/2014/main" id="{D39DDD86-7FB7-E315-5774-2FA4239A45BA}"/>
                </a:ext>
              </a:extLst>
            </p:cNvPr>
            <p:cNvSpPr>
              <a:spLocks/>
            </p:cNvSpPr>
            <p:nvPr/>
          </p:nvSpPr>
          <p:spPr bwMode="auto">
            <a:xfrm>
              <a:off x="1185863" y="3286126"/>
              <a:ext cx="11113" cy="14288"/>
            </a:xfrm>
            <a:custGeom>
              <a:avLst/>
              <a:gdLst>
                <a:gd name="T0" fmla="*/ 6 w 8"/>
                <a:gd name="T1" fmla="*/ 10 h 10"/>
                <a:gd name="T2" fmla="*/ 0 w 8"/>
                <a:gd name="T3" fmla="*/ 3 h 10"/>
                <a:gd name="T4" fmla="*/ 3 w 8"/>
                <a:gd name="T5" fmla="*/ 1 h 10"/>
                <a:gd name="T6" fmla="*/ 6 w 8"/>
                <a:gd name="T7" fmla="*/ 10 h 10"/>
              </a:gdLst>
              <a:ahLst/>
              <a:cxnLst>
                <a:cxn ang="0">
                  <a:pos x="T0" y="T1"/>
                </a:cxn>
                <a:cxn ang="0">
                  <a:pos x="T2" y="T3"/>
                </a:cxn>
                <a:cxn ang="0">
                  <a:pos x="T4" y="T5"/>
                </a:cxn>
                <a:cxn ang="0">
                  <a:pos x="T6" y="T7"/>
                </a:cxn>
              </a:cxnLst>
              <a:rect l="0" t="0" r="r" b="b"/>
              <a:pathLst>
                <a:path w="8" h="10">
                  <a:moveTo>
                    <a:pt x="6" y="10"/>
                  </a:moveTo>
                  <a:cubicBezTo>
                    <a:pt x="2" y="9"/>
                    <a:pt x="0" y="7"/>
                    <a:pt x="0" y="3"/>
                  </a:cubicBezTo>
                  <a:cubicBezTo>
                    <a:pt x="0" y="1"/>
                    <a:pt x="2" y="0"/>
                    <a:pt x="3" y="1"/>
                  </a:cubicBezTo>
                  <a:cubicBezTo>
                    <a:pt x="8" y="3"/>
                    <a:pt x="5" y="7"/>
                    <a:pt x="6" y="1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7" name="Freeform 334">
              <a:extLst>
                <a:ext uri="{FF2B5EF4-FFF2-40B4-BE49-F238E27FC236}">
                  <a16:creationId xmlns:a16="http://schemas.microsoft.com/office/drawing/2014/main" id="{88B78813-BBD2-3FC6-4BB9-8371F9B10A43}"/>
                </a:ext>
              </a:extLst>
            </p:cNvPr>
            <p:cNvSpPr>
              <a:spLocks/>
            </p:cNvSpPr>
            <p:nvPr/>
          </p:nvSpPr>
          <p:spPr bwMode="auto">
            <a:xfrm>
              <a:off x="1222376" y="3287713"/>
              <a:ext cx="6350" cy="11113"/>
            </a:xfrm>
            <a:custGeom>
              <a:avLst/>
              <a:gdLst>
                <a:gd name="T0" fmla="*/ 5 w 5"/>
                <a:gd name="T1" fmla="*/ 0 h 8"/>
                <a:gd name="T2" fmla="*/ 2 w 5"/>
                <a:gd name="T3" fmla="*/ 8 h 8"/>
                <a:gd name="T4" fmla="*/ 5 w 5"/>
                <a:gd name="T5" fmla="*/ 0 h 8"/>
              </a:gdLst>
              <a:ahLst/>
              <a:cxnLst>
                <a:cxn ang="0">
                  <a:pos x="T0" y="T1"/>
                </a:cxn>
                <a:cxn ang="0">
                  <a:pos x="T2" y="T3"/>
                </a:cxn>
                <a:cxn ang="0">
                  <a:pos x="T4" y="T5"/>
                </a:cxn>
              </a:cxnLst>
              <a:rect l="0" t="0" r="r" b="b"/>
              <a:pathLst>
                <a:path w="5" h="8">
                  <a:moveTo>
                    <a:pt x="5" y="0"/>
                  </a:moveTo>
                  <a:cubicBezTo>
                    <a:pt x="3" y="3"/>
                    <a:pt x="2" y="5"/>
                    <a:pt x="2" y="8"/>
                  </a:cubicBezTo>
                  <a:cubicBezTo>
                    <a:pt x="0" y="4"/>
                    <a:pt x="0" y="2"/>
                    <a:pt x="5"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8" name="Freeform 335">
              <a:extLst>
                <a:ext uri="{FF2B5EF4-FFF2-40B4-BE49-F238E27FC236}">
                  <a16:creationId xmlns:a16="http://schemas.microsoft.com/office/drawing/2014/main" id="{A2743D42-DBBB-90AE-D16C-E402E0CF7A50}"/>
                </a:ext>
              </a:extLst>
            </p:cNvPr>
            <p:cNvSpPr>
              <a:spLocks/>
            </p:cNvSpPr>
            <p:nvPr/>
          </p:nvSpPr>
          <p:spPr bwMode="auto">
            <a:xfrm>
              <a:off x="1143001" y="3275013"/>
              <a:ext cx="1588" cy="1588"/>
            </a:xfrm>
            <a:custGeom>
              <a:avLst/>
              <a:gdLst>
                <a:gd name="T0" fmla="*/ 0 w 1"/>
                <a:gd name="T1" fmla="*/ 0 h 1"/>
                <a:gd name="T2" fmla="*/ 1 w 1"/>
                <a:gd name="T3" fmla="*/ 0 h 1"/>
                <a:gd name="T4" fmla="*/ 0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0" y="1"/>
                    <a:pt x="0" y="1"/>
                    <a:pt x="0" y="1"/>
                  </a:cubicBezTo>
                  <a:cubicBezTo>
                    <a:pt x="0" y="1"/>
                    <a:pt x="0" y="1"/>
                    <a:pt x="0" y="1"/>
                  </a:cubicBezTo>
                  <a:cubicBezTo>
                    <a:pt x="0" y="0"/>
                    <a:pt x="0" y="0"/>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753" name="Grupo 752">
            <a:extLst>
              <a:ext uri="{FF2B5EF4-FFF2-40B4-BE49-F238E27FC236}">
                <a16:creationId xmlns:a16="http://schemas.microsoft.com/office/drawing/2014/main" id="{5F296EA0-C16B-0177-06BF-2E408EC909A5}"/>
              </a:ext>
            </a:extLst>
          </p:cNvPr>
          <p:cNvGrpSpPr/>
          <p:nvPr/>
        </p:nvGrpSpPr>
        <p:grpSpPr>
          <a:xfrm>
            <a:off x="4233863" y="2894013"/>
            <a:ext cx="862013" cy="844551"/>
            <a:chOff x="4233863" y="2894013"/>
            <a:chExt cx="862013" cy="844551"/>
          </a:xfrm>
        </p:grpSpPr>
        <p:grpSp>
          <p:nvGrpSpPr>
            <p:cNvPr id="422" name="Group 539">
              <a:extLst>
                <a:ext uri="{FF2B5EF4-FFF2-40B4-BE49-F238E27FC236}">
                  <a16:creationId xmlns:a16="http://schemas.microsoft.com/office/drawing/2014/main" id="{F252CA53-8405-8293-642D-A305F966F50F}"/>
                </a:ext>
              </a:extLst>
            </p:cNvPr>
            <p:cNvGrpSpPr>
              <a:grpSpLocks/>
            </p:cNvGrpSpPr>
            <p:nvPr/>
          </p:nvGrpSpPr>
          <p:grpSpPr bwMode="auto">
            <a:xfrm>
              <a:off x="4233863" y="2894013"/>
              <a:ext cx="862013" cy="844551"/>
              <a:chOff x="2667" y="1823"/>
              <a:chExt cx="543" cy="532"/>
            </a:xfrm>
          </p:grpSpPr>
          <p:sp>
            <p:nvSpPr>
              <p:cNvPr id="553" name="Freeform 339">
                <a:extLst>
                  <a:ext uri="{FF2B5EF4-FFF2-40B4-BE49-F238E27FC236}">
                    <a16:creationId xmlns:a16="http://schemas.microsoft.com/office/drawing/2014/main" id="{8E19C26C-07D0-D3C5-B659-C1DA1CC3E4FE}"/>
                  </a:ext>
                </a:extLst>
              </p:cNvPr>
              <p:cNvSpPr>
                <a:spLocks/>
              </p:cNvSpPr>
              <p:nvPr/>
            </p:nvSpPr>
            <p:spPr bwMode="auto">
              <a:xfrm>
                <a:off x="2889" y="2134"/>
                <a:ext cx="152" cy="221"/>
              </a:xfrm>
              <a:custGeom>
                <a:avLst/>
                <a:gdLst>
                  <a:gd name="T0" fmla="*/ 170 w 172"/>
                  <a:gd name="T1" fmla="*/ 177 h 249"/>
                  <a:gd name="T2" fmla="*/ 123 w 172"/>
                  <a:gd name="T3" fmla="*/ 239 h 249"/>
                  <a:gd name="T4" fmla="*/ 73 w 172"/>
                  <a:gd name="T5" fmla="*/ 240 h 249"/>
                  <a:gd name="T6" fmla="*/ 31 w 172"/>
                  <a:gd name="T7" fmla="*/ 205 h 249"/>
                  <a:gd name="T8" fmla="*/ 30 w 172"/>
                  <a:gd name="T9" fmla="*/ 204 h 249"/>
                  <a:gd name="T10" fmla="*/ 23 w 172"/>
                  <a:gd name="T11" fmla="*/ 194 h 249"/>
                  <a:gd name="T12" fmla="*/ 5 w 172"/>
                  <a:gd name="T13" fmla="*/ 158 h 249"/>
                  <a:gd name="T14" fmla="*/ 2 w 172"/>
                  <a:gd name="T15" fmla="*/ 138 h 249"/>
                  <a:gd name="T16" fmla="*/ 1 w 172"/>
                  <a:gd name="T17" fmla="*/ 110 h 249"/>
                  <a:gd name="T18" fmla="*/ 6 w 172"/>
                  <a:gd name="T19" fmla="*/ 59 h 249"/>
                  <a:gd name="T20" fmla="*/ 14 w 172"/>
                  <a:gd name="T21" fmla="*/ 26 h 249"/>
                  <a:gd name="T22" fmla="*/ 20 w 172"/>
                  <a:gd name="T23" fmla="*/ 12 h 249"/>
                  <a:gd name="T24" fmla="*/ 23 w 172"/>
                  <a:gd name="T25" fmla="*/ 12 h 249"/>
                  <a:gd name="T26" fmla="*/ 32 w 172"/>
                  <a:gd name="T27" fmla="*/ 4 h 249"/>
                  <a:gd name="T28" fmla="*/ 36 w 172"/>
                  <a:gd name="T29" fmla="*/ 10 h 249"/>
                  <a:gd name="T30" fmla="*/ 38 w 172"/>
                  <a:gd name="T31" fmla="*/ 11 h 249"/>
                  <a:gd name="T32" fmla="*/ 48 w 172"/>
                  <a:gd name="T33" fmla="*/ 8 h 249"/>
                  <a:gd name="T34" fmla="*/ 48 w 172"/>
                  <a:gd name="T35" fmla="*/ 5 h 249"/>
                  <a:gd name="T36" fmla="*/ 44 w 172"/>
                  <a:gd name="T37" fmla="*/ 0 h 249"/>
                  <a:gd name="T38" fmla="*/ 61 w 172"/>
                  <a:gd name="T39" fmla="*/ 0 h 249"/>
                  <a:gd name="T40" fmla="*/ 62 w 172"/>
                  <a:gd name="T41" fmla="*/ 0 h 249"/>
                  <a:gd name="T42" fmla="*/ 63 w 172"/>
                  <a:gd name="T43" fmla="*/ 1 h 249"/>
                  <a:gd name="T44" fmla="*/ 71 w 172"/>
                  <a:gd name="T45" fmla="*/ 4 h 249"/>
                  <a:gd name="T46" fmla="*/ 76 w 172"/>
                  <a:gd name="T47" fmla="*/ 9 h 249"/>
                  <a:gd name="T48" fmla="*/ 88 w 172"/>
                  <a:gd name="T49" fmla="*/ 20 h 249"/>
                  <a:gd name="T50" fmla="*/ 127 w 172"/>
                  <a:gd name="T51" fmla="*/ 62 h 249"/>
                  <a:gd name="T52" fmla="*/ 170 w 172"/>
                  <a:gd name="T53" fmla="*/ 145 h 249"/>
                  <a:gd name="T54" fmla="*/ 172 w 172"/>
                  <a:gd name="T55" fmla="*/ 147 h 249"/>
                  <a:gd name="T56" fmla="*/ 171 w 172"/>
                  <a:gd name="T57" fmla="*/ 151 h 249"/>
                  <a:gd name="T58" fmla="*/ 170 w 172"/>
                  <a:gd name="T59" fmla="*/ 17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 h="249">
                    <a:moveTo>
                      <a:pt x="170" y="177"/>
                    </a:moveTo>
                    <a:cubicBezTo>
                      <a:pt x="163" y="204"/>
                      <a:pt x="147" y="225"/>
                      <a:pt x="123" y="239"/>
                    </a:cubicBezTo>
                    <a:cubicBezTo>
                      <a:pt x="107" y="249"/>
                      <a:pt x="90" y="248"/>
                      <a:pt x="73" y="240"/>
                    </a:cubicBezTo>
                    <a:cubicBezTo>
                      <a:pt x="56" y="232"/>
                      <a:pt x="43" y="219"/>
                      <a:pt x="31" y="205"/>
                    </a:cubicBezTo>
                    <a:cubicBezTo>
                      <a:pt x="31" y="205"/>
                      <a:pt x="30" y="204"/>
                      <a:pt x="30" y="204"/>
                    </a:cubicBezTo>
                    <a:cubicBezTo>
                      <a:pt x="28" y="200"/>
                      <a:pt x="25" y="197"/>
                      <a:pt x="23" y="194"/>
                    </a:cubicBezTo>
                    <a:cubicBezTo>
                      <a:pt x="14" y="183"/>
                      <a:pt x="9" y="171"/>
                      <a:pt x="5" y="158"/>
                    </a:cubicBezTo>
                    <a:cubicBezTo>
                      <a:pt x="3" y="151"/>
                      <a:pt x="3" y="145"/>
                      <a:pt x="2" y="138"/>
                    </a:cubicBezTo>
                    <a:cubicBezTo>
                      <a:pt x="2" y="129"/>
                      <a:pt x="0" y="119"/>
                      <a:pt x="1" y="110"/>
                    </a:cubicBezTo>
                    <a:cubicBezTo>
                      <a:pt x="2" y="93"/>
                      <a:pt x="3" y="76"/>
                      <a:pt x="6" y="59"/>
                    </a:cubicBezTo>
                    <a:cubicBezTo>
                      <a:pt x="7" y="48"/>
                      <a:pt x="10" y="37"/>
                      <a:pt x="14" y="26"/>
                    </a:cubicBezTo>
                    <a:cubicBezTo>
                      <a:pt x="16" y="21"/>
                      <a:pt x="20" y="18"/>
                      <a:pt x="20" y="12"/>
                    </a:cubicBezTo>
                    <a:cubicBezTo>
                      <a:pt x="21" y="13"/>
                      <a:pt x="22" y="13"/>
                      <a:pt x="23" y="12"/>
                    </a:cubicBezTo>
                    <a:cubicBezTo>
                      <a:pt x="25" y="8"/>
                      <a:pt x="29" y="6"/>
                      <a:pt x="32" y="4"/>
                    </a:cubicBezTo>
                    <a:cubicBezTo>
                      <a:pt x="34" y="5"/>
                      <a:pt x="36" y="6"/>
                      <a:pt x="36" y="10"/>
                    </a:cubicBezTo>
                    <a:cubicBezTo>
                      <a:pt x="36" y="11"/>
                      <a:pt x="37" y="11"/>
                      <a:pt x="38" y="11"/>
                    </a:cubicBezTo>
                    <a:cubicBezTo>
                      <a:pt x="42" y="12"/>
                      <a:pt x="45" y="10"/>
                      <a:pt x="48" y="8"/>
                    </a:cubicBezTo>
                    <a:cubicBezTo>
                      <a:pt x="49" y="7"/>
                      <a:pt x="51" y="5"/>
                      <a:pt x="48" y="5"/>
                    </a:cubicBezTo>
                    <a:cubicBezTo>
                      <a:pt x="45" y="4"/>
                      <a:pt x="45" y="2"/>
                      <a:pt x="44" y="0"/>
                    </a:cubicBezTo>
                    <a:cubicBezTo>
                      <a:pt x="50" y="0"/>
                      <a:pt x="56" y="0"/>
                      <a:pt x="61" y="0"/>
                    </a:cubicBezTo>
                    <a:cubicBezTo>
                      <a:pt x="62" y="0"/>
                      <a:pt x="62" y="0"/>
                      <a:pt x="62" y="0"/>
                    </a:cubicBezTo>
                    <a:cubicBezTo>
                      <a:pt x="62" y="1"/>
                      <a:pt x="62" y="1"/>
                      <a:pt x="63" y="1"/>
                    </a:cubicBezTo>
                    <a:cubicBezTo>
                      <a:pt x="66" y="2"/>
                      <a:pt x="68" y="3"/>
                      <a:pt x="71" y="4"/>
                    </a:cubicBezTo>
                    <a:cubicBezTo>
                      <a:pt x="72" y="6"/>
                      <a:pt x="74" y="7"/>
                      <a:pt x="76" y="9"/>
                    </a:cubicBezTo>
                    <a:cubicBezTo>
                      <a:pt x="80" y="12"/>
                      <a:pt x="84" y="16"/>
                      <a:pt x="88" y="20"/>
                    </a:cubicBezTo>
                    <a:cubicBezTo>
                      <a:pt x="101" y="34"/>
                      <a:pt x="114" y="48"/>
                      <a:pt x="127" y="62"/>
                    </a:cubicBezTo>
                    <a:cubicBezTo>
                      <a:pt x="149" y="86"/>
                      <a:pt x="164" y="113"/>
                      <a:pt x="170" y="145"/>
                    </a:cubicBezTo>
                    <a:cubicBezTo>
                      <a:pt x="171" y="146"/>
                      <a:pt x="171" y="146"/>
                      <a:pt x="172" y="147"/>
                    </a:cubicBezTo>
                    <a:cubicBezTo>
                      <a:pt x="172" y="148"/>
                      <a:pt x="171" y="149"/>
                      <a:pt x="171" y="151"/>
                    </a:cubicBezTo>
                    <a:cubicBezTo>
                      <a:pt x="172" y="160"/>
                      <a:pt x="171" y="168"/>
                      <a:pt x="170" y="177"/>
                    </a:cubicBezTo>
                    <a:close/>
                  </a:path>
                </a:pathLst>
              </a:custGeom>
              <a:solidFill>
                <a:srgbClr val="435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4" name="Freeform 340">
                <a:extLst>
                  <a:ext uri="{FF2B5EF4-FFF2-40B4-BE49-F238E27FC236}">
                    <a16:creationId xmlns:a16="http://schemas.microsoft.com/office/drawing/2014/main" id="{B16EFF2D-656D-EE6E-0050-9ED0638E8EB6}"/>
                  </a:ext>
                </a:extLst>
              </p:cNvPr>
              <p:cNvSpPr>
                <a:spLocks/>
              </p:cNvSpPr>
              <p:nvPr/>
            </p:nvSpPr>
            <p:spPr bwMode="auto">
              <a:xfrm>
                <a:off x="2797" y="2138"/>
                <a:ext cx="118" cy="211"/>
              </a:xfrm>
              <a:custGeom>
                <a:avLst/>
                <a:gdLst>
                  <a:gd name="T0" fmla="*/ 123 w 133"/>
                  <a:gd name="T1" fmla="*/ 8 h 238"/>
                  <a:gd name="T2" fmla="*/ 117 w 133"/>
                  <a:gd name="T3" fmla="*/ 22 h 238"/>
                  <a:gd name="T4" fmla="*/ 109 w 133"/>
                  <a:gd name="T5" fmla="*/ 55 h 238"/>
                  <a:gd name="T6" fmla="*/ 104 w 133"/>
                  <a:gd name="T7" fmla="*/ 106 h 238"/>
                  <a:gd name="T8" fmla="*/ 105 w 133"/>
                  <a:gd name="T9" fmla="*/ 134 h 238"/>
                  <a:gd name="T10" fmla="*/ 108 w 133"/>
                  <a:gd name="T11" fmla="*/ 154 h 238"/>
                  <a:gd name="T12" fmla="*/ 126 w 133"/>
                  <a:gd name="T13" fmla="*/ 190 h 238"/>
                  <a:gd name="T14" fmla="*/ 133 w 133"/>
                  <a:gd name="T15" fmla="*/ 200 h 238"/>
                  <a:gd name="T16" fmla="*/ 63 w 133"/>
                  <a:gd name="T17" fmla="*/ 237 h 238"/>
                  <a:gd name="T18" fmla="*/ 18 w 133"/>
                  <a:gd name="T19" fmla="*/ 213 h 238"/>
                  <a:gd name="T20" fmla="*/ 2 w 133"/>
                  <a:gd name="T21" fmla="*/ 167 h 238"/>
                  <a:gd name="T22" fmla="*/ 14 w 133"/>
                  <a:gd name="T23" fmla="*/ 111 h 238"/>
                  <a:gd name="T24" fmla="*/ 41 w 133"/>
                  <a:gd name="T25" fmla="*/ 65 h 238"/>
                  <a:gd name="T26" fmla="*/ 48 w 133"/>
                  <a:gd name="T27" fmla="*/ 52 h 238"/>
                  <a:gd name="T28" fmla="*/ 50 w 133"/>
                  <a:gd name="T29" fmla="*/ 51 h 238"/>
                  <a:gd name="T30" fmla="*/ 72 w 133"/>
                  <a:gd name="T31" fmla="*/ 12 h 238"/>
                  <a:gd name="T32" fmla="*/ 91 w 133"/>
                  <a:gd name="T33" fmla="*/ 0 h 238"/>
                  <a:gd name="T34" fmla="*/ 99 w 133"/>
                  <a:gd name="T35" fmla="*/ 1 h 238"/>
                  <a:gd name="T36" fmla="*/ 97 w 133"/>
                  <a:gd name="T37" fmla="*/ 4 h 238"/>
                  <a:gd name="T38" fmla="*/ 108 w 133"/>
                  <a:gd name="T39" fmla="*/ 7 h 238"/>
                  <a:gd name="T40" fmla="*/ 109 w 133"/>
                  <a:gd name="T41" fmla="*/ 3 h 238"/>
                  <a:gd name="T42" fmla="*/ 110 w 133"/>
                  <a:gd name="T43" fmla="*/ 3 h 238"/>
                  <a:gd name="T44" fmla="*/ 123 w 133"/>
                  <a:gd name="T45"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238">
                    <a:moveTo>
                      <a:pt x="123" y="8"/>
                    </a:moveTo>
                    <a:cubicBezTo>
                      <a:pt x="123" y="14"/>
                      <a:pt x="119" y="17"/>
                      <a:pt x="117" y="22"/>
                    </a:cubicBezTo>
                    <a:cubicBezTo>
                      <a:pt x="113" y="33"/>
                      <a:pt x="110" y="44"/>
                      <a:pt x="109" y="55"/>
                    </a:cubicBezTo>
                    <a:cubicBezTo>
                      <a:pt x="106" y="72"/>
                      <a:pt x="105" y="89"/>
                      <a:pt x="104" y="106"/>
                    </a:cubicBezTo>
                    <a:cubicBezTo>
                      <a:pt x="103" y="115"/>
                      <a:pt x="105" y="125"/>
                      <a:pt x="105" y="134"/>
                    </a:cubicBezTo>
                    <a:cubicBezTo>
                      <a:pt x="106" y="141"/>
                      <a:pt x="106" y="147"/>
                      <a:pt x="108" y="154"/>
                    </a:cubicBezTo>
                    <a:cubicBezTo>
                      <a:pt x="112" y="167"/>
                      <a:pt x="117" y="179"/>
                      <a:pt x="126" y="190"/>
                    </a:cubicBezTo>
                    <a:cubicBezTo>
                      <a:pt x="128" y="193"/>
                      <a:pt x="131" y="196"/>
                      <a:pt x="133" y="200"/>
                    </a:cubicBezTo>
                    <a:cubicBezTo>
                      <a:pt x="116" y="224"/>
                      <a:pt x="92" y="236"/>
                      <a:pt x="63" y="237"/>
                    </a:cubicBezTo>
                    <a:cubicBezTo>
                      <a:pt x="44" y="238"/>
                      <a:pt x="28" y="230"/>
                      <a:pt x="18" y="213"/>
                    </a:cubicBezTo>
                    <a:cubicBezTo>
                      <a:pt x="10" y="199"/>
                      <a:pt x="4" y="184"/>
                      <a:pt x="2" y="167"/>
                    </a:cubicBezTo>
                    <a:cubicBezTo>
                      <a:pt x="0" y="147"/>
                      <a:pt x="5" y="129"/>
                      <a:pt x="14" y="111"/>
                    </a:cubicBezTo>
                    <a:cubicBezTo>
                      <a:pt x="22" y="95"/>
                      <a:pt x="33" y="81"/>
                      <a:pt x="41" y="65"/>
                    </a:cubicBezTo>
                    <a:cubicBezTo>
                      <a:pt x="44" y="61"/>
                      <a:pt x="47" y="57"/>
                      <a:pt x="48" y="52"/>
                    </a:cubicBezTo>
                    <a:cubicBezTo>
                      <a:pt x="49" y="52"/>
                      <a:pt x="49" y="51"/>
                      <a:pt x="50" y="51"/>
                    </a:cubicBezTo>
                    <a:cubicBezTo>
                      <a:pt x="57" y="38"/>
                      <a:pt x="63" y="24"/>
                      <a:pt x="72" y="12"/>
                    </a:cubicBezTo>
                    <a:cubicBezTo>
                      <a:pt x="77" y="5"/>
                      <a:pt x="83" y="1"/>
                      <a:pt x="91" y="0"/>
                    </a:cubicBezTo>
                    <a:cubicBezTo>
                      <a:pt x="94" y="1"/>
                      <a:pt x="96" y="0"/>
                      <a:pt x="99" y="1"/>
                    </a:cubicBezTo>
                    <a:cubicBezTo>
                      <a:pt x="99" y="3"/>
                      <a:pt x="95" y="3"/>
                      <a:pt x="97" y="4"/>
                    </a:cubicBezTo>
                    <a:cubicBezTo>
                      <a:pt x="100" y="7"/>
                      <a:pt x="104" y="7"/>
                      <a:pt x="108" y="7"/>
                    </a:cubicBezTo>
                    <a:cubicBezTo>
                      <a:pt x="113" y="7"/>
                      <a:pt x="107" y="4"/>
                      <a:pt x="109" y="3"/>
                    </a:cubicBezTo>
                    <a:cubicBezTo>
                      <a:pt x="109" y="3"/>
                      <a:pt x="110" y="3"/>
                      <a:pt x="110" y="3"/>
                    </a:cubicBezTo>
                    <a:cubicBezTo>
                      <a:pt x="114" y="5"/>
                      <a:pt x="119" y="5"/>
                      <a:pt x="123" y="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5" name="Freeform 341">
                <a:extLst>
                  <a:ext uri="{FF2B5EF4-FFF2-40B4-BE49-F238E27FC236}">
                    <a16:creationId xmlns:a16="http://schemas.microsoft.com/office/drawing/2014/main" id="{2EE5A7F0-0F60-9DD5-6077-3B5F437D94FD}"/>
                  </a:ext>
                </a:extLst>
              </p:cNvPr>
              <p:cNvSpPr>
                <a:spLocks noEditPoints="1"/>
              </p:cNvSpPr>
              <p:nvPr/>
            </p:nvSpPr>
            <p:spPr bwMode="auto">
              <a:xfrm>
                <a:off x="2667" y="2089"/>
                <a:ext cx="129" cy="195"/>
              </a:xfrm>
              <a:custGeom>
                <a:avLst/>
                <a:gdLst>
                  <a:gd name="T0" fmla="*/ 132 w 145"/>
                  <a:gd name="T1" fmla="*/ 77 h 220"/>
                  <a:gd name="T2" fmla="*/ 6 w 145"/>
                  <a:gd name="T3" fmla="*/ 175 h 220"/>
                  <a:gd name="T4" fmla="*/ 110 w 145"/>
                  <a:gd name="T5" fmla="*/ 33 h 220"/>
                  <a:gd name="T6" fmla="*/ 139 w 145"/>
                  <a:gd name="T7" fmla="*/ 9 h 220"/>
                  <a:gd name="T8" fmla="*/ 50 w 145"/>
                  <a:gd name="T9" fmla="*/ 155 h 220"/>
                  <a:gd name="T10" fmla="*/ 41 w 145"/>
                  <a:gd name="T11" fmla="*/ 172 h 220"/>
                  <a:gd name="T12" fmla="*/ 50 w 145"/>
                  <a:gd name="T13" fmla="*/ 155 h 220"/>
                  <a:gd name="T14" fmla="*/ 96 w 145"/>
                  <a:gd name="T15" fmla="*/ 71 h 220"/>
                  <a:gd name="T16" fmla="*/ 33 w 145"/>
                  <a:gd name="T17" fmla="*/ 86 h 220"/>
                  <a:gd name="T18" fmla="*/ 90 w 145"/>
                  <a:gd name="T19" fmla="*/ 81 h 220"/>
                  <a:gd name="T20" fmla="*/ 96 w 145"/>
                  <a:gd name="T21" fmla="*/ 90 h 220"/>
                  <a:gd name="T22" fmla="*/ 95 w 145"/>
                  <a:gd name="T23" fmla="*/ 157 h 220"/>
                  <a:gd name="T24" fmla="*/ 95 w 145"/>
                  <a:gd name="T25" fmla="*/ 73 h 220"/>
                  <a:gd name="T26" fmla="*/ 109 w 145"/>
                  <a:gd name="T27" fmla="*/ 55 h 220"/>
                  <a:gd name="T28" fmla="*/ 53 w 145"/>
                  <a:gd name="T29" fmla="*/ 55 h 220"/>
                  <a:gd name="T30" fmla="*/ 105 w 145"/>
                  <a:gd name="T31" fmla="*/ 54 h 220"/>
                  <a:gd name="T32" fmla="*/ 104 w 145"/>
                  <a:gd name="T33" fmla="*/ 56 h 220"/>
                  <a:gd name="T34" fmla="*/ 18 w 145"/>
                  <a:gd name="T35" fmla="*/ 162 h 220"/>
                  <a:gd name="T36" fmla="*/ 23 w 145"/>
                  <a:gd name="T37" fmla="*/ 158 h 220"/>
                  <a:gd name="T38" fmla="*/ 23 w 145"/>
                  <a:gd name="T39" fmla="*/ 158 h 220"/>
                  <a:gd name="T40" fmla="*/ 120 w 145"/>
                  <a:gd name="T41" fmla="*/ 31 h 220"/>
                  <a:gd name="T42" fmla="*/ 118 w 145"/>
                  <a:gd name="T43" fmla="*/ 35 h 220"/>
                  <a:gd name="T44" fmla="*/ 85 w 145"/>
                  <a:gd name="T45" fmla="*/ 90 h 220"/>
                  <a:gd name="T46" fmla="*/ 86 w 145"/>
                  <a:gd name="T47" fmla="*/ 88 h 220"/>
                  <a:gd name="T48" fmla="*/ 57 w 145"/>
                  <a:gd name="T49" fmla="*/ 181 h 220"/>
                  <a:gd name="T50" fmla="*/ 57 w 145"/>
                  <a:gd name="T51" fmla="*/ 140 h 220"/>
                  <a:gd name="T52" fmla="*/ 51 w 145"/>
                  <a:gd name="T53" fmla="*/ 142 h 220"/>
                  <a:gd name="T54" fmla="*/ 54 w 145"/>
                  <a:gd name="T55" fmla="*/ 149 h 220"/>
                  <a:gd name="T56" fmla="*/ 29 w 145"/>
                  <a:gd name="T57" fmla="*/ 88 h 220"/>
                  <a:gd name="T58" fmla="*/ 27 w 145"/>
                  <a:gd name="T59" fmla="*/ 89 h 220"/>
                  <a:gd name="T60" fmla="*/ 19 w 145"/>
                  <a:gd name="T61" fmla="*/ 125 h 220"/>
                  <a:gd name="T62" fmla="*/ 24 w 145"/>
                  <a:gd name="T63" fmla="*/ 121 h 220"/>
                  <a:gd name="T64" fmla="*/ 29 w 145"/>
                  <a:gd name="T65" fmla="*/ 195 h 220"/>
                  <a:gd name="T66" fmla="*/ 13 w 145"/>
                  <a:gd name="T67" fmla="*/ 132 h 220"/>
                  <a:gd name="T68" fmla="*/ 17 w 145"/>
                  <a:gd name="T69" fmla="*/ 126 h 220"/>
                  <a:gd name="T70" fmla="*/ 17 w 145"/>
                  <a:gd name="T71" fmla="*/ 165 h 220"/>
                  <a:gd name="T72" fmla="*/ 39 w 145"/>
                  <a:gd name="T73" fmla="*/ 147 h 220"/>
                  <a:gd name="T74" fmla="*/ 48 w 145"/>
                  <a:gd name="T75" fmla="*/ 144 h 220"/>
                  <a:gd name="T76" fmla="*/ 27 w 145"/>
                  <a:gd name="T77" fmla="*/ 118 h 220"/>
                  <a:gd name="T78" fmla="*/ 40 w 145"/>
                  <a:gd name="T79" fmla="*/ 174 h 220"/>
                  <a:gd name="T80" fmla="*/ 40 w 145"/>
                  <a:gd name="T81" fmla="*/ 112 h 220"/>
                  <a:gd name="T82" fmla="*/ 73 w 145"/>
                  <a:gd name="T83" fmla="*/ 113 h 220"/>
                  <a:gd name="T84" fmla="*/ 77 w 145"/>
                  <a:gd name="T85" fmla="*/ 157 h 220"/>
                  <a:gd name="T86" fmla="*/ 77 w 145"/>
                  <a:gd name="T87" fmla="*/ 104 h 220"/>
                  <a:gd name="T88" fmla="*/ 55 w 145"/>
                  <a:gd name="T89" fmla="*/ 107 h 220"/>
                  <a:gd name="T90" fmla="*/ 40 w 145"/>
                  <a:gd name="T91" fmla="*/ 112 h 220"/>
                  <a:gd name="T92" fmla="*/ 78 w 145"/>
                  <a:gd name="T93" fmla="*/ 102 h 220"/>
                  <a:gd name="T94" fmla="*/ 98 w 145"/>
                  <a:gd name="T95" fmla="*/ 68 h 220"/>
                  <a:gd name="T96" fmla="*/ 22 w 145"/>
                  <a:gd name="T97" fmla="*/ 206 h 220"/>
                  <a:gd name="T98" fmla="*/ 103 w 145"/>
                  <a:gd name="T99" fmla="*/ 59 h 220"/>
                  <a:gd name="T100" fmla="*/ 88 w 145"/>
                  <a:gd name="T101" fmla="*/ 84 h 220"/>
                  <a:gd name="T102" fmla="*/ 88 w 145"/>
                  <a:gd name="T103" fmla="*/ 8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5" h="220">
                    <a:moveTo>
                      <a:pt x="139" y="9"/>
                    </a:moveTo>
                    <a:cubicBezTo>
                      <a:pt x="132" y="18"/>
                      <a:pt x="127" y="27"/>
                      <a:pt x="123" y="38"/>
                    </a:cubicBezTo>
                    <a:cubicBezTo>
                      <a:pt x="121" y="42"/>
                      <a:pt x="123" y="45"/>
                      <a:pt x="124" y="49"/>
                    </a:cubicBezTo>
                    <a:cubicBezTo>
                      <a:pt x="127" y="58"/>
                      <a:pt x="130" y="67"/>
                      <a:pt x="132" y="77"/>
                    </a:cubicBezTo>
                    <a:cubicBezTo>
                      <a:pt x="136" y="98"/>
                      <a:pt x="130" y="118"/>
                      <a:pt x="120" y="137"/>
                    </a:cubicBezTo>
                    <a:cubicBezTo>
                      <a:pt x="104" y="165"/>
                      <a:pt x="83" y="186"/>
                      <a:pt x="52" y="199"/>
                    </a:cubicBezTo>
                    <a:cubicBezTo>
                      <a:pt x="40" y="204"/>
                      <a:pt x="28" y="210"/>
                      <a:pt x="17" y="220"/>
                    </a:cubicBezTo>
                    <a:cubicBezTo>
                      <a:pt x="16" y="204"/>
                      <a:pt x="9" y="190"/>
                      <a:pt x="6" y="175"/>
                    </a:cubicBezTo>
                    <a:cubicBezTo>
                      <a:pt x="3" y="155"/>
                      <a:pt x="0" y="134"/>
                      <a:pt x="4" y="114"/>
                    </a:cubicBezTo>
                    <a:cubicBezTo>
                      <a:pt x="10" y="86"/>
                      <a:pt x="27" y="66"/>
                      <a:pt x="49" y="49"/>
                    </a:cubicBezTo>
                    <a:cubicBezTo>
                      <a:pt x="65" y="38"/>
                      <a:pt x="82" y="35"/>
                      <a:pt x="100" y="35"/>
                    </a:cubicBezTo>
                    <a:cubicBezTo>
                      <a:pt x="104" y="35"/>
                      <a:pt x="107" y="34"/>
                      <a:pt x="110" y="33"/>
                    </a:cubicBezTo>
                    <a:cubicBezTo>
                      <a:pt x="114" y="33"/>
                      <a:pt x="118" y="30"/>
                      <a:pt x="120" y="27"/>
                    </a:cubicBezTo>
                    <a:cubicBezTo>
                      <a:pt x="126" y="18"/>
                      <a:pt x="133" y="10"/>
                      <a:pt x="140" y="1"/>
                    </a:cubicBezTo>
                    <a:cubicBezTo>
                      <a:pt x="142" y="1"/>
                      <a:pt x="144" y="0"/>
                      <a:pt x="145" y="2"/>
                    </a:cubicBezTo>
                    <a:cubicBezTo>
                      <a:pt x="143" y="4"/>
                      <a:pt x="140" y="6"/>
                      <a:pt x="139" y="9"/>
                    </a:cubicBezTo>
                    <a:close/>
                    <a:moveTo>
                      <a:pt x="50" y="155"/>
                    </a:moveTo>
                    <a:cubicBezTo>
                      <a:pt x="50" y="155"/>
                      <a:pt x="50" y="155"/>
                      <a:pt x="50" y="154"/>
                    </a:cubicBezTo>
                    <a:cubicBezTo>
                      <a:pt x="50" y="154"/>
                      <a:pt x="50" y="154"/>
                      <a:pt x="50" y="154"/>
                    </a:cubicBezTo>
                    <a:cubicBezTo>
                      <a:pt x="50" y="154"/>
                      <a:pt x="50" y="155"/>
                      <a:pt x="50" y="155"/>
                    </a:cubicBezTo>
                    <a:cubicBezTo>
                      <a:pt x="49" y="156"/>
                      <a:pt x="49" y="156"/>
                      <a:pt x="49" y="157"/>
                    </a:cubicBezTo>
                    <a:cubicBezTo>
                      <a:pt x="48" y="158"/>
                      <a:pt x="48" y="158"/>
                      <a:pt x="48" y="159"/>
                    </a:cubicBezTo>
                    <a:cubicBezTo>
                      <a:pt x="47" y="159"/>
                      <a:pt x="47" y="160"/>
                      <a:pt x="47" y="161"/>
                    </a:cubicBezTo>
                    <a:cubicBezTo>
                      <a:pt x="43" y="163"/>
                      <a:pt x="42" y="168"/>
                      <a:pt x="41" y="172"/>
                    </a:cubicBezTo>
                    <a:cubicBezTo>
                      <a:pt x="43" y="169"/>
                      <a:pt x="46" y="165"/>
                      <a:pt x="47" y="161"/>
                    </a:cubicBezTo>
                    <a:cubicBezTo>
                      <a:pt x="48" y="161"/>
                      <a:pt x="48" y="160"/>
                      <a:pt x="48" y="159"/>
                    </a:cubicBezTo>
                    <a:cubicBezTo>
                      <a:pt x="49" y="159"/>
                      <a:pt x="49" y="158"/>
                      <a:pt x="49" y="157"/>
                    </a:cubicBezTo>
                    <a:cubicBezTo>
                      <a:pt x="50" y="157"/>
                      <a:pt x="50" y="156"/>
                      <a:pt x="50" y="155"/>
                    </a:cubicBezTo>
                    <a:close/>
                    <a:moveTo>
                      <a:pt x="96" y="71"/>
                    </a:moveTo>
                    <a:cubicBezTo>
                      <a:pt x="96" y="71"/>
                      <a:pt x="96" y="70"/>
                      <a:pt x="96" y="70"/>
                    </a:cubicBezTo>
                    <a:cubicBezTo>
                      <a:pt x="96" y="70"/>
                      <a:pt x="96" y="70"/>
                      <a:pt x="96" y="70"/>
                    </a:cubicBezTo>
                    <a:cubicBezTo>
                      <a:pt x="96" y="70"/>
                      <a:pt x="96" y="70"/>
                      <a:pt x="96" y="71"/>
                    </a:cubicBezTo>
                    <a:cubicBezTo>
                      <a:pt x="95" y="71"/>
                      <a:pt x="95" y="72"/>
                      <a:pt x="95" y="73"/>
                    </a:cubicBezTo>
                    <a:cubicBezTo>
                      <a:pt x="86" y="76"/>
                      <a:pt x="78" y="74"/>
                      <a:pt x="69" y="76"/>
                    </a:cubicBezTo>
                    <a:cubicBezTo>
                      <a:pt x="59" y="77"/>
                      <a:pt x="48" y="79"/>
                      <a:pt x="38" y="83"/>
                    </a:cubicBezTo>
                    <a:cubicBezTo>
                      <a:pt x="36" y="83"/>
                      <a:pt x="34" y="83"/>
                      <a:pt x="33" y="86"/>
                    </a:cubicBezTo>
                    <a:cubicBezTo>
                      <a:pt x="35" y="86"/>
                      <a:pt x="38" y="86"/>
                      <a:pt x="38" y="83"/>
                    </a:cubicBezTo>
                    <a:cubicBezTo>
                      <a:pt x="40" y="84"/>
                      <a:pt x="43" y="83"/>
                      <a:pt x="45" y="82"/>
                    </a:cubicBezTo>
                    <a:cubicBezTo>
                      <a:pt x="58" y="79"/>
                      <a:pt x="71" y="76"/>
                      <a:pt x="85" y="76"/>
                    </a:cubicBezTo>
                    <a:cubicBezTo>
                      <a:pt x="91" y="76"/>
                      <a:pt x="91" y="76"/>
                      <a:pt x="90" y="81"/>
                    </a:cubicBezTo>
                    <a:cubicBezTo>
                      <a:pt x="90" y="82"/>
                      <a:pt x="90" y="82"/>
                      <a:pt x="89" y="82"/>
                    </a:cubicBezTo>
                    <a:cubicBezTo>
                      <a:pt x="90" y="82"/>
                      <a:pt x="90" y="82"/>
                      <a:pt x="90" y="82"/>
                    </a:cubicBezTo>
                    <a:cubicBezTo>
                      <a:pt x="91" y="81"/>
                      <a:pt x="92" y="81"/>
                      <a:pt x="93" y="82"/>
                    </a:cubicBezTo>
                    <a:cubicBezTo>
                      <a:pt x="93" y="84"/>
                      <a:pt x="93" y="88"/>
                      <a:pt x="96" y="90"/>
                    </a:cubicBezTo>
                    <a:cubicBezTo>
                      <a:pt x="96" y="92"/>
                      <a:pt x="95" y="95"/>
                      <a:pt x="96" y="97"/>
                    </a:cubicBezTo>
                    <a:cubicBezTo>
                      <a:pt x="99" y="111"/>
                      <a:pt x="97" y="126"/>
                      <a:pt x="96" y="141"/>
                    </a:cubicBezTo>
                    <a:cubicBezTo>
                      <a:pt x="95" y="147"/>
                      <a:pt x="93" y="152"/>
                      <a:pt x="94" y="159"/>
                    </a:cubicBezTo>
                    <a:cubicBezTo>
                      <a:pt x="94" y="158"/>
                      <a:pt x="95" y="157"/>
                      <a:pt x="95" y="157"/>
                    </a:cubicBezTo>
                    <a:cubicBezTo>
                      <a:pt x="99" y="139"/>
                      <a:pt x="99" y="121"/>
                      <a:pt x="98" y="102"/>
                    </a:cubicBezTo>
                    <a:cubicBezTo>
                      <a:pt x="98" y="98"/>
                      <a:pt x="98" y="94"/>
                      <a:pt x="96" y="90"/>
                    </a:cubicBezTo>
                    <a:cubicBezTo>
                      <a:pt x="95" y="87"/>
                      <a:pt x="96" y="84"/>
                      <a:pt x="93" y="81"/>
                    </a:cubicBezTo>
                    <a:cubicBezTo>
                      <a:pt x="92" y="78"/>
                      <a:pt x="94" y="76"/>
                      <a:pt x="95" y="73"/>
                    </a:cubicBezTo>
                    <a:cubicBezTo>
                      <a:pt x="96" y="72"/>
                      <a:pt x="96" y="72"/>
                      <a:pt x="96" y="71"/>
                    </a:cubicBezTo>
                    <a:close/>
                    <a:moveTo>
                      <a:pt x="104" y="56"/>
                    </a:moveTo>
                    <a:cubicBezTo>
                      <a:pt x="105" y="55"/>
                      <a:pt x="105" y="55"/>
                      <a:pt x="105" y="54"/>
                    </a:cubicBezTo>
                    <a:cubicBezTo>
                      <a:pt x="106" y="54"/>
                      <a:pt x="107" y="55"/>
                      <a:pt x="109" y="55"/>
                    </a:cubicBezTo>
                    <a:cubicBezTo>
                      <a:pt x="106" y="50"/>
                      <a:pt x="112" y="47"/>
                      <a:pt x="113" y="42"/>
                    </a:cubicBezTo>
                    <a:cubicBezTo>
                      <a:pt x="110" y="44"/>
                      <a:pt x="109" y="47"/>
                      <a:pt x="106" y="47"/>
                    </a:cubicBezTo>
                    <a:cubicBezTo>
                      <a:pt x="94" y="46"/>
                      <a:pt x="82" y="47"/>
                      <a:pt x="70" y="50"/>
                    </a:cubicBezTo>
                    <a:cubicBezTo>
                      <a:pt x="65" y="51"/>
                      <a:pt x="59" y="52"/>
                      <a:pt x="53" y="55"/>
                    </a:cubicBezTo>
                    <a:cubicBezTo>
                      <a:pt x="56" y="56"/>
                      <a:pt x="58" y="55"/>
                      <a:pt x="60" y="54"/>
                    </a:cubicBezTo>
                    <a:cubicBezTo>
                      <a:pt x="74" y="49"/>
                      <a:pt x="89" y="49"/>
                      <a:pt x="104" y="48"/>
                    </a:cubicBezTo>
                    <a:cubicBezTo>
                      <a:pt x="107" y="48"/>
                      <a:pt x="108" y="49"/>
                      <a:pt x="106" y="51"/>
                    </a:cubicBezTo>
                    <a:cubicBezTo>
                      <a:pt x="106" y="52"/>
                      <a:pt x="105" y="53"/>
                      <a:pt x="105" y="54"/>
                    </a:cubicBezTo>
                    <a:cubicBezTo>
                      <a:pt x="104" y="54"/>
                      <a:pt x="104" y="55"/>
                      <a:pt x="104" y="56"/>
                    </a:cubicBezTo>
                    <a:cubicBezTo>
                      <a:pt x="104" y="56"/>
                      <a:pt x="104" y="56"/>
                      <a:pt x="104" y="57"/>
                    </a:cubicBezTo>
                    <a:cubicBezTo>
                      <a:pt x="104" y="57"/>
                      <a:pt x="104" y="57"/>
                      <a:pt x="104" y="57"/>
                    </a:cubicBezTo>
                    <a:cubicBezTo>
                      <a:pt x="104" y="57"/>
                      <a:pt x="104" y="56"/>
                      <a:pt x="104" y="56"/>
                    </a:cubicBezTo>
                    <a:close/>
                    <a:moveTo>
                      <a:pt x="22" y="159"/>
                    </a:moveTo>
                    <a:cubicBezTo>
                      <a:pt x="21" y="159"/>
                      <a:pt x="20" y="159"/>
                      <a:pt x="20" y="160"/>
                    </a:cubicBezTo>
                    <a:cubicBezTo>
                      <a:pt x="19" y="160"/>
                      <a:pt x="18" y="161"/>
                      <a:pt x="18" y="162"/>
                    </a:cubicBezTo>
                    <a:cubicBezTo>
                      <a:pt x="18" y="162"/>
                      <a:pt x="18" y="162"/>
                      <a:pt x="18" y="162"/>
                    </a:cubicBezTo>
                    <a:cubicBezTo>
                      <a:pt x="18" y="162"/>
                      <a:pt x="18" y="162"/>
                      <a:pt x="18" y="162"/>
                    </a:cubicBezTo>
                    <a:cubicBezTo>
                      <a:pt x="19" y="162"/>
                      <a:pt x="20" y="161"/>
                      <a:pt x="20" y="160"/>
                    </a:cubicBezTo>
                    <a:cubicBezTo>
                      <a:pt x="21" y="160"/>
                      <a:pt x="22" y="160"/>
                      <a:pt x="22" y="159"/>
                    </a:cubicBezTo>
                    <a:cubicBezTo>
                      <a:pt x="22" y="159"/>
                      <a:pt x="23" y="158"/>
                      <a:pt x="23" y="158"/>
                    </a:cubicBezTo>
                    <a:cubicBezTo>
                      <a:pt x="24" y="158"/>
                      <a:pt x="25" y="157"/>
                      <a:pt x="25" y="156"/>
                    </a:cubicBezTo>
                    <a:cubicBezTo>
                      <a:pt x="30" y="155"/>
                      <a:pt x="33" y="151"/>
                      <a:pt x="38" y="148"/>
                    </a:cubicBezTo>
                    <a:cubicBezTo>
                      <a:pt x="33" y="150"/>
                      <a:pt x="28" y="151"/>
                      <a:pt x="25" y="156"/>
                    </a:cubicBezTo>
                    <a:cubicBezTo>
                      <a:pt x="24" y="156"/>
                      <a:pt x="23" y="157"/>
                      <a:pt x="23" y="158"/>
                    </a:cubicBezTo>
                    <a:cubicBezTo>
                      <a:pt x="23" y="158"/>
                      <a:pt x="22" y="159"/>
                      <a:pt x="22" y="159"/>
                    </a:cubicBezTo>
                    <a:close/>
                    <a:moveTo>
                      <a:pt x="119" y="33"/>
                    </a:moveTo>
                    <a:cubicBezTo>
                      <a:pt x="119" y="33"/>
                      <a:pt x="120" y="33"/>
                      <a:pt x="120" y="31"/>
                    </a:cubicBezTo>
                    <a:cubicBezTo>
                      <a:pt x="120" y="31"/>
                      <a:pt x="120" y="31"/>
                      <a:pt x="120" y="31"/>
                    </a:cubicBezTo>
                    <a:cubicBezTo>
                      <a:pt x="119" y="31"/>
                      <a:pt x="119" y="32"/>
                      <a:pt x="119" y="33"/>
                    </a:cubicBezTo>
                    <a:cubicBezTo>
                      <a:pt x="118" y="33"/>
                      <a:pt x="118" y="34"/>
                      <a:pt x="118" y="34"/>
                    </a:cubicBezTo>
                    <a:cubicBezTo>
                      <a:pt x="115" y="35"/>
                      <a:pt x="114" y="38"/>
                      <a:pt x="114" y="41"/>
                    </a:cubicBezTo>
                    <a:cubicBezTo>
                      <a:pt x="116" y="39"/>
                      <a:pt x="117" y="37"/>
                      <a:pt x="118" y="35"/>
                    </a:cubicBezTo>
                    <a:cubicBezTo>
                      <a:pt x="118" y="34"/>
                      <a:pt x="119" y="33"/>
                      <a:pt x="119" y="33"/>
                    </a:cubicBezTo>
                    <a:close/>
                    <a:moveTo>
                      <a:pt x="86" y="88"/>
                    </a:moveTo>
                    <a:cubicBezTo>
                      <a:pt x="85" y="88"/>
                      <a:pt x="84" y="89"/>
                      <a:pt x="84" y="90"/>
                    </a:cubicBezTo>
                    <a:cubicBezTo>
                      <a:pt x="84" y="90"/>
                      <a:pt x="85" y="90"/>
                      <a:pt x="85" y="90"/>
                    </a:cubicBezTo>
                    <a:cubicBezTo>
                      <a:pt x="86" y="90"/>
                      <a:pt x="86" y="89"/>
                      <a:pt x="86" y="88"/>
                    </a:cubicBezTo>
                    <a:cubicBezTo>
                      <a:pt x="86" y="88"/>
                      <a:pt x="87" y="88"/>
                      <a:pt x="87" y="87"/>
                    </a:cubicBezTo>
                    <a:cubicBezTo>
                      <a:pt x="87" y="87"/>
                      <a:pt x="87" y="87"/>
                      <a:pt x="86" y="87"/>
                    </a:cubicBezTo>
                    <a:cubicBezTo>
                      <a:pt x="86" y="87"/>
                      <a:pt x="86" y="88"/>
                      <a:pt x="86" y="88"/>
                    </a:cubicBezTo>
                    <a:close/>
                    <a:moveTo>
                      <a:pt x="52" y="151"/>
                    </a:moveTo>
                    <a:cubicBezTo>
                      <a:pt x="53" y="151"/>
                      <a:pt x="54" y="150"/>
                      <a:pt x="54" y="149"/>
                    </a:cubicBezTo>
                    <a:cubicBezTo>
                      <a:pt x="54" y="149"/>
                      <a:pt x="55" y="149"/>
                      <a:pt x="55" y="149"/>
                    </a:cubicBezTo>
                    <a:cubicBezTo>
                      <a:pt x="59" y="159"/>
                      <a:pt x="57" y="170"/>
                      <a:pt x="57" y="181"/>
                    </a:cubicBezTo>
                    <a:cubicBezTo>
                      <a:pt x="60" y="174"/>
                      <a:pt x="60" y="166"/>
                      <a:pt x="59" y="158"/>
                    </a:cubicBezTo>
                    <a:cubicBezTo>
                      <a:pt x="59" y="155"/>
                      <a:pt x="59" y="151"/>
                      <a:pt x="55" y="149"/>
                    </a:cubicBezTo>
                    <a:cubicBezTo>
                      <a:pt x="55" y="147"/>
                      <a:pt x="55" y="145"/>
                      <a:pt x="55" y="144"/>
                    </a:cubicBezTo>
                    <a:cubicBezTo>
                      <a:pt x="57" y="143"/>
                      <a:pt x="57" y="142"/>
                      <a:pt x="57" y="140"/>
                    </a:cubicBezTo>
                    <a:cubicBezTo>
                      <a:pt x="61" y="138"/>
                      <a:pt x="61" y="134"/>
                      <a:pt x="62" y="131"/>
                    </a:cubicBezTo>
                    <a:cubicBezTo>
                      <a:pt x="61" y="134"/>
                      <a:pt x="58" y="136"/>
                      <a:pt x="57" y="140"/>
                    </a:cubicBezTo>
                    <a:cubicBezTo>
                      <a:pt x="56" y="140"/>
                      <a:pt x="54" y="140"/>
                      <a:pt x="54" y="142"/>
                    </a:cubicBezTo>
                    <a:cubicBezTo>
                      <a:pt x="53" y="142"/>
                      <a:pt x="52" y="142"/>
                      <a:pt x="51" y="142"/>
                    </a:cubicBezTo>
                    <a:cubicBezTo>
                      <a:pt x="51" y="142"/>
                      <a:pt x="52" y="143"/>
                      <a:pt x="52" y="143"/>
                    </a:cubicBezTo>
                    <a:cubicBezTo>
                      <a:pt x="52" y="143"/>
                      <a:pt x="53" y="143"/>
                      <a:pt x="54" y="142"/>
                    </a:cubicBezTo>
                    <a:cubicBezTo>
                      <a:pt x="55" y="142"/>
                      <a:pt x="55" y="142"/>
                      <a:pt x="55" y="144"/>
                    </a:cubicBezTo>
                    <a:cubicBezTo>
                      <a:pt x="54" y="145"/>
                      <a:pt x="53" y="147"/>
                      <a:pt x="54" y="149"/>
                    </a:cubicBezTo>
                    <a:cubicBezTo>
                      <a:pt x="52" y="149"/>
                      <a:pt x="52" y="150"/>
                      <a:pt x="52" y="151"/>
                    </a:cubicBezTo>
                    <a:cubicBezTo>
                      <a:pt x="51" y="152"/>
                      <a:pt x="51" y="152"/>
                      <a:pt x="51" y="152"/>
                    </a:cubicBezTo>
                    <a:cubicBezTo>
                      <a:pt x="51" y="152"/>
                      <a:pt x="52" y="152"/>
                      <a:pt x="52" y="151"/>
                    </a:cubicBezTo>
                    <a:close/>
                    <a:moveTo>
                      <a:pt x="29" y="88"/>
                    </a:moveTo>
                    <a:cubicBezTo>
                      <a:pt x="30" y="88"/>
                      <a:pt x="31" y="88"/>
                      <a:pt x="31" y="87"/>
                    </a:cubicBezTo>
                    <a:cubicBezTo>
                      <a:pt x="31" y="87"/>
                      <a:pt x="31" y="87"/>
                      <a:pt x="30" y="86"/>
                    </a:cubicBezTo>
                    <a:cubicBezTo>
                      <a:pt x="29" y="86"/>
                      <a:pt x="29" y="87"/>
                      <a:pt x="29" y="88"/>
                    </a:cubicBezTo>
                    <a:cubicBezTo>
                      <a:pt x="28" y="88"/>
                      <a:pt x="28" y="88"/>
                      <a:pt x="27" y="89"/>
                    </a:cubicBezTo>
                    <a:cubicBezTo>
                      <a:pt x="27" y="89"/>
                      <a:pt x="28" y="89"/>
                      <a:pt x="28" y="89"/>
                    </a:cubicBezTo>
                    <a:cubicBezTo>
                      <a:pt x="28" y="89"/>
                      <a:pt x="28" y="88"/>
                      <a:pt x="29" y="88"/>
                    </a:cubicBezTo>
                    <a:close/>
                    <a:moveTo>
                      <a:pt x="24" y="121"/>
                    </a:moveTo>
                    <a:cubicBezTo>
                      <a:pt x="22" y="121"/>
                      <a:pt x="20" y="122"/>
                      <a:pt x="19" y="125"/>
                    </a:cubicBezTo>
                    <a:cubicBezTo>
                      <a:pt x="22" y="124"/>
                      <a:pt x="23" y="122"/>
                      <a:pt x="24" y="121"/>
                    </a:cubicBezTo>
                    <a:cubicBezTo>
                      <a:pt x="25" y="121"/>
                      <a:pt x="25" y="121"/>
                      <a:pt x="25" y="120"/>
                    </a:cubicBezTo>
                    <a:cubicBezTo>
                      <a:pt x="25" y="119"/>
                      <a:pt x="25" y="119"/>
                      <a:pt x="25" y="119"/>
                    </a:cubicBezTo>
                    <a:cubicBezTo>
                      <a:pt x="24" y="119"/>
                      <a:pt x="24" y="120"/>
                      <a:pt x="24" y="121"/>
                    </a:cubicBezTo>
                    <a:close/>
                    <a:moveTo>
                      <a:pt x="28" y="196"/>
                    </a:moveTo>
                    <a:cubicBezTo>
                      <a:pt x="26" y="198"/>
                      <a:pt x="25" y="199"/>
                      <a:pt x="25" y="202"/>
                    </a:cubicBezTo>
                    <a:cubicBezTo>
                      <a:pt x="28" y="201"/>
                      <a:pt x="28" y="199"/>
                      <a:pt x="28" y="196"/>
                    </a:cubicBezTo>
                    <a:cubicBezTo>
                      <a:pt x="29" y="196"/>
                      <a:pt x="30" y="196"/>
                      <a:pt x="29" y="195"/>
                    </a:cubicBezTo>
                    <a:cubicBezTo>
                      <a:pt x="29" y="194"/>
                      <a:pt x="29" y="194"/>
                      <a:pt x="29" y="194"/>
                    </a:cubicBezTo>
                    <a:cubicBezTo>
                      <a:pt x="27" y="194"/>
                      <a:pt x="28" y="196"/>
                      <a:pt x="28" y="196"/>
                    </a:cubicBezTo>
                    <a:close/>
                    <a:moveTo>
                      <a:pt x="17" y="126"/>
                    </a:moveTo>
                    <a:cubicBezTo>
                      <a:pt x="14" y="127"/>
                      <a:pt x="13" y="129"/>
                      <a:pt x="13" y="132"/>
                    </a:cubicBezTo>
                    <a:cubicBezTo>
                      <a:pt x="15" y="130"/>
                      <a:pt x="17" y="129"/>
                      <a:pt x="17" y="127"/>
                    </a:cubicBezTo>
                    <a:cubicBezTo>
                      <a:pt x="17" y="126"/>
                      <a:pt x="18" y="126"/>
                      <a:pt x="18" y="125"/>
                    </a:cubicBezTo>
                    <a:cubicBezTo>
                      <a:pt x="18" y="125"/>
                      <a:pt x="18" y="125"/>
                      <a:pt x="18" y="125"/>
                    </a:cubicBezTo>
                    <a:cubicBezTo>
                      <a:pt x="17" y="126"/>
                      <a:pt x="17" y="126"/>
                      <a:pt x="17" y="126"/>
                    </a:cubicBezTo>
                    <a:close/>
                    <a:moveTo>
                      <a:pt x="16" y="165"/>
                    </a:moveTo>
                    <a:cubicBezTo>
                      <a:pt x="13" y="165"/>
                      <a:pt x="12" y="167"/>
                      <a:pt x="12" y="170"/>
                    </a:cubicBezTo>
                    <a:cubicBezTo>
                      <a:pt x="14" y="169"/>
                      <a:pt x="16" y="167"/>
                      <a:pt x="16" y="165"/>
                    </a:cubicBezTo>
                    <a:cubicBezTo>
                      <a:pt x="16" y="165"/>
                      <a:pt x="16" y="165"/>
                      <a:pt x="17" y="165"/>
                    </a:cubicBezTo>
                    <a:cubicBezTo>
                      <a:pt x="17" y="165"/>
                      <a:pt x="17" y="164"/>
                      <a:pt x="17" y="164"/>
                    </a:cubicBezTo>
                    <a:cubicBezTo>
                      <a:pt x="16" y="165"/>
                      <a:pt x="16" y="165"/>
                      <a:pt x="16" y="165"/>
                    </a:cubicBezTo>
                    <a:close/>
                    <a:moveTo>
                      <a:pt x="48" y="144"/>
                    </a:moveTo>
                    <a:cubicBezTo>
                      <a:pt x="45" y="144"/>
                      <a:pt x="42" y="145"/>
                      <a:pt x="39" y="147"/>
                    </a:cubicBezTo>
                    <a:cubicBezTo>
                      <a:pt x="43" y="147"/>
                      <a:pt x="45" y="145"/>
                      <a:pt x="48" y="144"/>
                    </a:cubicBezTo>
                    <a:cubicBezTo>
                      <a:pt x="48" y="144"/>
                      <a:pt x="49" y="143"/>
                      <a:pt x="49" y="143"/>
                    </a:cubicBezTo>
                    <a:cubicBezTo>
                      <a:pt x="49" y="143"/>
                      <a:pt x="49" y="143"/>
                      <a:pt x="49" y="143"/>
                    </a:cubicBezTo>
                    <a:cubicBezTo>
                      <a:pt x="48" y="143"/>
                      <a:pt x="48" y="143"/>
                      <a:pt x="48" y="144"/>
                    </a:cubicBezTo>
                    <a:close/>
                    <a:moveTo>
                      <a:pt x="29" y="118"/>
                    </a:moveTo>
                    <a:cubicBezTo>
                      <a:pt x="32" y="117"/>
                      <a:pt x="34" y="116"/>
                      <a:pt x="36" y="113"/>
                    </a:cubicBezTo>
                    <a:cubicBezTo>
                      <a:pt x="34" y="114"/>
                      <a:pt x="30" y="114"/>
                      <a:pt x="29" y="118"/>
                    </a:cubicBezTo>
                    <a:cubicBezTo>
                      <a:pt x="28" y="118"/>
                      <a:pt x="28" y="118"/>
                      <a:pt x="27" y="118"/>
                    </a:cubicBezTo>
                    <a:cubicBezTo>
                      <a:pt x="27" y="118"/>
                      <a:pt x="28" y="119"/>
                      <a:pt x="28" y="119"/>
                    </a:cubicBezTo>
                    <a:cubicBezTo>
                      <a:pt x="28" y="118"/>
                      <a:pt x="28" y="118"/>
                      <a:pt x="29" y="118"/>
                    </a:cubicBezTo>
                    <a:close/>
                    <a:moveTo>
                      <a:pt x="32" y="190"/>
                    </a:moveTo>
                    <a:cubicBezTo>
                      <a:pt x="36" y="185"/>
                      <a:pt x="38" y="180"/>
                      <a:pt x="40" y="174"/>
                    </a:cubicBezTo>
                    <a:cubicBezTo>
                      <a:pt x="36" y="179"/>
                      <a:pt x="33" y="184"/>
                      <a:pt x="31" y="190"/>
                    </a:cubicBezTo>
                    <a:cubicBezTo>
                      <a:pt x="31" y="190"/>
                      <a:pt x="31" y="190"/>
                      <a:pt x="31" y="190"/>
                    </a:cubicBezTo>
                    <a:cubicBezTo>
                      <a:pt x="31" y="190"/>
                      <a:pt x="31" y="190"/>
                      <a:pt x="32" y="190"/>
                    </a:cubicBezTo>
                    <a:close/>
                    <a:moveTo>
                      <a:pt x="40" y="112"/>
                    </a:moveTo>
                    <a:cubicBezTo>
                      <a:pt x="49" y="111"/>
                      <a:pt x="57" y="108"/>
                      <a:pt x="66" y="107"/>
                    </a:cubicBezTo>
                    <a:cubicBezTo>
                      <a:pt x="69" y="107"/>
                      <a:pt x="72" y="105"/>
                      <a:pt x="74" y="107"/>
                    </a:cubicBezTo>
                    <a:cubicBezTo>
                      <a:pt x="75" y="108"/>
                      <a:pt x="72" y="110"/>
                      <a:pt x="73" y="113"/>
                    </a:cubicBezTo>
                    <a:cubicBezTo>
                      <a:pt x="73" y="113"/>
                      <a:pt x="73" y="113"/>
                      <a:pt x="73" y="113"/>
                    </a:cubicBezTo>
                    <a:cubicBezTo>
                      <a:pt x="68" y="117"/>
                      <a:pt x="67" y="122"/>
                      <a:pt x="65" y="127"/>
                    </a:cubicBezTo>
                    <a:cubicBezTo>
                      <a:pt x="68" y="123"/>
                      <a:pt x="71" y="118"/>
                      <a:pt x="73" y="113"/>
                    </a:cubicBezTo>
                    <a:cubicBezTo>
                      <a:pt x="75" y="117"/>
                      <a:pt x="75" y="121"/>
                      <a:pt x="75" y="125"/>
                    </a:cubicBezTo>
                    <a:cubicBezTo>
                      <a:pt x="77" y="135"/>
                      <a:pt x="78" y="146"/>
                      <a:pt x="77" y="157"/>
                    </a:cubicBezTo>
                    <a:cubicBezTo>
                      <a:pt x="76" y="161"/>
                      <a:pt x="77" y="166"/>
                      <a:pt x="76" y="170"/>
                    </a:cubicBezTo>
                    <a:cubicBezTo>
                      <a:pt x="78" y="168"/>
                      <a:pt x="77" y="165"/>
                      <a:pt x="78" y="162"/>
                    </a:cubicBezTo>
                    <a:cubicBezTo>
                      <a:pt x="79" y="153"/>
                      <a:pt x="78" y="143"/>
                      <a:pt x="78" y="133"/>
                    </a:cubicBezTo>
                    <a:cubicBezTo>
                      <a:pt x="78" y="123"/>
                      <a:pt x="72" y="114"/>
                      <a:pt x="77" y="104"/>
                    </a:cubicBezTo>
                    <a:cubicBezTo>
                      <a:pt x="77" y="104"/>
                      <a:pt x="78" y="104"/>
                      <a:pt x="78" y="103"/>
                    </a:cubicBezTo>
                    <a:cubicBezTo>
                      <a:pt x="78" y="103"/>
                      <a:pt x="78" y="103"/>
                      <a:pt x="78" y="103"/>
                    </a:cubicBezTo>
                    <a:cubicBezTo>
                      <a:pt x="77" y="103"/>
                      <a:pt x="77" y="104"/>
                      <a:pt x="76" y="104"/>
                    </a:cubicBezTo>
                    <a:cubicBezTo>
                      <a:pt x="69" y="105"/>
                      <a:pt x="62" y="106"/>
                      <a:pt x="55" y="107"/>
                    </a:cubicBezTo>
                    <a:cubicBezTo>
                      <a:pt x="50" y="108"/>
                      <a:pt x="45" y="109"/>
                      <a:pt x="40" y="112"/>
                    </a:cubicBezTo>
                    <a:cubicBezTo>
                      <a:pt x="40" y="112"/>
                      <a:pt x="39" y="112"/>
                      <a:pt x="39" y="113"/>
                    </a:cubicBezTo>
                    <a:cubicBezTo>
                      <a:pt x="39" y="113"/>
                      <a:pt x="39" y="113"/>
                      <a:pt x="39" y="113"/>
                    </a:cubicBezTo>
                    <a:cubicBezTo>
                      <a:pt x="39" y="113"/>
                      <a:pt x="40" y="112"/>
                      <a:pt x="40" y="112"/>
                    </a:cubicBezTo>
                    <a:close/>
                    <a:moveTo>
                      <a:pt x="110" y="57"/>
                    </a:moveTo>
                    <a:cubicBezTo>
                      <a:pt x="117" y="76"/>
                      <a:pt x="117" y="96"/>
                      <a:pt x="115" y="116"/>
                    </a:cubicBezTo>
                    <a:cubicBezTo>
                      <a:pt x="119" y="96"/>
                      <a:pt x="119" y="76"/>
                      <a:pt x="110" y="57"/>
                    </a:cubicBezTo>
                    <a:close/>
                    <a:moveTo>
                      <a:pt x="78" y="102"/>
                    </a:moveTo>
                    <a:cubicBezTo>
                      <a:pt x="82" y="99"/>
                      <a:pt x="83" y="96"/>
                      <a:pt x="84" y="93"/>
                    </a:cubicBezTo>
                    <a:cubicBezTo>
                      <a:pt x="81" y="95"/>
                      <a:pt x="80" y="98"/>
                      <a:pt x="78" y="102"/>
                    </a:cubicBezTo>
                    <a:close/>
                    <a:moveTo>
                      <a:pt x="97" y="67"/>
                    </a:moveTo>
                    <a:cubicBezTo>
                      <a:pt x="97" y="67"/>
                      <a:pt x="97" y="68"/>
                      <a:pt x="98" y="68"/>
                    </a:cubicBezTo>
                    <a:cubicBezTo>
                      <a:pt x="100" y="67"/>
                      <a:pt x="101" y="64"/>
                      <a:pt x="100" y="62"/>
                    </a:cubicBezTo>
                    <a:cubicBezTo>
                      <a:pt x="99" y="63"/>
                      <a:pt x="98" y="65"/>
                      <a:pt x="97" y="67"/>
                    </a:cubicBezTo>
                    <a:close/>
                    <a:moveTo>
                      <a:pt x="24" y="203"/>
                    </a:moveTo>
                    <a:cubicBezTo>
                      <a:pt x="23" y="204"/>
                      <a:pt x="22" y="205"/>
                      <a:pt x="22" y="206"/>
                    </a:cubicBezTo>
                    <a:cubicBezTo>
                      <a:pt x="22" y="206"/>
                      <a:pt x="23" y="207"/>
                      <a:pt x="23" y="206"/>
                    </a:cubicBezTo>
                    <a:cubicBezTo>
                      <a:pt x="24" y="206"/>
                      <a:pt x="25" y="205"/>
                      <a:pt x="24" y="203"/>
                    </a:cubicBezTo>
                    <a:close/>
                    <a:moveTo>
                      <a:pt x="103" y="60"/>
                    </a:moveTo>
                    <a:cubicBezTo>
                      <a:pt x="103" y="59"/>
                      <a:pt x="103" y="59"/>
                      <a:pt x="103" y="59"/>
                    </a:cubicBezTo>
                    <a:cubicBezTo>
                      <a:pt x="102" y="59"/>
                      <a:pt x="102" y="59"/>
                      <a:pt x="102" y="59"/>
                    </a:cubicBezTo>
                    <a:cubicBezTo>
                      <a:pt x="102" y="60"/>
                      <a:pt x="102" y="60"/>
                      <a:pt x="102" y="60"/>
                    </a:cubicBezTo>
                    <a:cubicBezTo>
                      <a:pt x="103" y="60"/>
                      <a:pt x="103" y="60"/>
                      <a:pt x="103" y="60"/>
                    </a:cubicBezTo>
                    <a:close/>
                    <a:moveTo>
                      <a:pt x="88" y="84"/>
                    </a:moveTo>
                    <a:cubicBezTo>
                      <a:pt x="88" y="84"/>
                      <a:pt x="87" y="84"/>
                      <a:pt x="87" y="84"/>
                    </a:cubicBezTo>
                    <a:cubicBezTo>
                      <a:pt x="87" y="84"/>
                      <a:pt x="88" y="85"/>
                      <a:pt x="88" y="85"/>
                    </a:cubicBezTo>
                    <a:cubicBezTo>
                      <a:pt x="88" y="85"/>
                      <a:pt x="88" y="85"/>
                      <a:pt x="89" y="84"/>
                    </a:cubicBezTo>
                    <a:cubicBezTo>
                      <a:pt x="88" y="84"/>
                      <a:pt x="88" y="84"/>
                      <a:pt x="88" y="84"/>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6" name="Freeform 342">
                <a:extLst>
                  <a:ext uri="{FF2B5EF4-FFF2-40B4-BE49-F238E27FC236}">
                    <a16:creationId xmlns:a16="http://schemas.microsoft.com/office/drawing/2014/main" id="{AEE36482-3228-05B2-4E39-DC9F5B7ABF96}"/>
                  </a:ext>
                </a:extLst>
              </p:cNvPr>
              <p:cNvSpPr>
                <a:spLocks noEditPoints="1"/>
              </p:cNvSpPr>
              <p:nvPr/>
            </p:nvSpPr>
            <p:spPr bwMode="auto">
              <a:xfrm>
                <a:off x="2799" y="1823"/>
                <a:ext cx="157" cy="205"/>
              </a:xfrm>
              <a:custGeom>
                <a:avLst/>
                <a:gdLst>
                  <a:gd name="T0" fmla="*/ 31 w 177"/>
                  <a:gd name="T1" fmla="*/ 220 h 232"/>
                  <a:gd name="T2" fmla="*/ 53 w 177"/>
                  <a:gd name="T3" fmla="*/ 199 h 232"/>
                  <a:gd name="T4" fmla="*/ 49 w 177"/>
                  <a:gd name="T5" fmla="*/ 175 h 232"/>
                  <a:gd name="T6" fmla="*/ 13 w 177"/>
                  <a:gd name="T7" fmla="*/ 142 h 232"/>
                  <a:gd name="T8" fmla="*/ 1 w 177"/>
                  <a:gd name="T9" fmla="*/ 106 h 232"/>
                  <a:gd name="T10" fmla="*/ 3 w 177"/>
                  <a:gd name="T11" fmla="*/ 66 h 232"/>
                  <a:gd name="T12" fmla="*/ 10 w 177"/>
                  <a:gd name="T13" fmla="*/ 62 h 232"/>
                  <a:gd name="T14" fmla="*/ 58 w 177"/>
                  <a:gd name="T15" fmla="*/ 107 h 232"/>
                  <a:gd name="T16" fmla="*/ 62 w 177"/>
                  <a:gd name="T17" fmla="*/ 169 h 232"/>
                  <a:gd name="T18" fmla="*/ 58 w 177"/>
                  <a:gd name="T19" fmla="*/ 186 h 232"/>
                  <a:gd name="T20" fmla="*/ 59 w 177"/>
                  <a:gd name="T21" fmla="*/ 191 h 232"/>
                  <a:gd name="T22" fmla="*/ 62 w 177"/>
                  <a:gd name="T23" fmla="*/ 188 h 232"/>
                  <a:gd name="T24" fmla="*/ 109 w 177"/>
                  <a:gd name="T25" fmla="*/ 106 h 232"/>
                  <a:gd name="T26" fmla="*/ 114 w 177"/>
                  <a:gd name="T27" fmla="*/ 96 h 232"/>
                  <a:gd name="T28" fmla="*/ 113 w 177"/>
                  <a:gd name="T29" fmla="*/ 80 h 232"/>
                  <a:gd name="T30" fmla="*/ 109 w 177"/>
                  <a:gd name="T31" fmla="*/ 76 h 232"/>
                  <a:gd name="T32" fmla="*/ 81 w 177"/>
                  <a:gd name="T33" fmla="*/ 60 h 232"/>
                  <a:gd name="T34" fmla="*/ 62 w 177"/>
                  <a:gd name="T35" fmla="*/ 24 h 232"/>
                  <a:gd name="T36" fmla="*/ 59 w 177"/>
                  <a:gd name="T37" fmla="*/ 4 h 232"/>
                  <a:gd name="T38" fmla="*/ 63 w 177"/>
                  <a:gd name="T39" fmla="*/ 1 h 232"/>
                  <a:gd name="T40" fmla="*/ 115 w 177"/>
                  <a:gd name="T41" fmla="*/ 43 h 232"/>
                  <a:gd name="T42" fmla="*/ 116 w 177"/>
                  <a:gd name="T43" fmla="*/ 72 h 232"/>
                  <a:gd name="T44" fmla="*/ 116 w 177"/>
                  <a:gd name="T45" fmla="*/ 83 h 232"/>
                  <a:gd name="T46" fmla="*/ 119 w 177"/>
                  <a:gd name="T47" fmla="*/ 84 h 232"/>
                  <a:gd name="T48" fmla="*/ 123 w 177"/>
                  <a:gd name="T49" fmla="*/ 70 h 232"/>
                  <a:gd name="T50" fmla="*/ 142 w 177"/>
                  <a:gd name="T51" fmla="*/ 33 h 232"/>
                  <a:gd name="T52" fmla="*/ 157 w 177"/>
                  <a:gd name="T53" fmla="*/ 25 h 232"/>
                  <a:gd name="T54" fmla="*/ 169 w 177"/>
                  <a:gd name="T55" fmla="*/ 20 h 232"/>
                  <a:gd name="T56" fmla="*/ 172 w 177"/>
                  <a:gd name="T57" fmla="*/ 21 h 232"/>
                  <a:gd name="T58" fmla="*/ 174 w 177"/>
                  <a:gd name="T59" fmla="*/ 58 h 232"/>
                  <a:gd name="T60" fmla="*/ 138 w 177"/>
                  <a:gd name="T61" fmla="*/ 85 h 232"/>
                  <a:gd name="T62" fmla="*/ 124 w 177"/>
                  <a:gd name="T63" fmla="*/ 91 h 232"/>
                  <a:gd name="T64" fmla="*/ 121 w 177"/>
                  <a:gd name="T65" fmla="*/ 95 h 232"/>
                  <a:gd name="T66" fmla="*/ 110 w 177"/>
                  <a:gd name="T67" fmla="*/ 113 h 232"/>
                  <a:gd name="T68" fmla="*/ 94 w 177"/>
                  <a:gd name="T69" fmla="*/ 148 h 232"/>
                  <a:gd name="T70" fmla="*/ 93 w 177"/>
                  <a:gd name="T71" fmla="*/ 152 h 232"/>
                  <a:gd name="T72" fmla="*/ 97 w 177"/>
                  <a:gd name="T73" fmla="*/ 152 h 232"/>
                  <a:gd name="T74" fmla="*/ 105 w 177"/>
                  <a:gd name="T75" fmla="*/ 144 h 232"/>
                  <a:gd name="T76" fmla="*/ 129 w 177"/>
                  <a:gd name="T77" fmla="*/ 119 h 232"/>
                  <a:gd name="T78" fmla="*/ 177 w 177"/>
                  <a:gd name="T79" fmla="*/ 110 h 232"/>
                  <a:gd name="T80" fmla="*/ 170 w 177"/>
                  <a:gd name="T81" fmla="*/ 117 h 232"/>
                  <a:gd name="T82" fmla="*/ 136 w 177"/>
                  <a:gd name="T83" fmla="*/ 169 h 232"/>
                  <a:gd name="T84" fmla="*/ 129 w 177"/>
                  <a:gd name="T85" fmla="*/ 206 h 232"/>
                  <a:gd name="T86" fmla="*/ 90 w 177"/>
                  <a:gd name="T87" fmla="*/ 162 h 232"/>
                  <a:gd name="T88" fmla="*/ 110 w 177"/>
                  <a:gd name="T89" fmla="*/ 154 h 232"/>
                  <a:gd name="T90" fmla="*/ 103 w 177"/>
                  <a:gd name="T91" fmla="*/ 152 h 232"/>
                  <a:gd name="T92" fmla="*/ 86 w 177"/>
                  <a:gd name="T93" fmla="*/ 163 h 232"/>
                  <a:gd name="T94" fmla="*/ 50 w 177"/>
                  <a:gd name="T95" fmla="*/ 214 h 232"/>
                  <a:gd name="T96" fmla="*/ 31 w 177"/>
                  <a:gd name="T97" fmla="*/ 232 h 232"/>
                  <a:gd name="T98" fmla="*/ 31 w 177"/>
                  <a:gd name="T99" fmla="*/ 220 h 232"/>
                  <a:gd name="T100" fmla="*/ 124 w 177"/>
                  <a:gd name="T101" fmla="*/ 75 h 232"/>
                  <a:gd name="T102" fmla="*/ 119 w 177"/>
                  <a:gd name="T103" fmla="*/ 92 h 232"/>
                  <a:gd name="T104" fmla="*/ 124 w 177"/>
                  <a:gd name="T105" fmla="*/ 75 h 232"/>
                  <a:gd name="T106" fmla="*/ 93 w 177"/>
                  <a:gd name="T107" fmla="*/ 154 h 232"/>
                  <a:gd name="T108" fmla="*/ 92 w 177"/>
                  <a:gd name="T109" fmla="*/ 154 h 232"/>
                  <a:gd name="T110" fmla="*/ 93 w 177"/>
                  <a:gd name="T111" fmla="*/ 154 h 232"/>
                  <a:gd name="T112" fmla="*/ 93 w 177"/>
                  <a:gd name="T113" fmla="*/ 154 h 232"/>
                  <a:gd name="T114" fmla="*/ 93 w 177"/>
                  <a:gd name="T115" fmla="*/ 15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7" h="232">
                    <a:moveTo>
                      <a:pt x="31" y="220"/>
                    </a:moveTo>
                    <a:cubicBezTo>
                      <a:pt x="40" y="214"/>
                      <a:pt x="46" y="206"/>
                      <a:pt x="53" y="199"/>
                    </a:cubicBezTo>
                    <a:cubicBezTo>
                      <a:pt x="58" y="193"/>
                      <a:pt x="55" y="179"/>
                      <a:pt x="49" y="175"/>
                    </a:cubicBezTo>
                    <a:cubicBezTo>
                      <a:pt x="35" y="166"/>
                      <a:pt x="23" y="155"/>
                      <a:pt x="13" y="142"/>
                    </a:cubicBezTo>
                    <a:cubicBezTo>
                      <a:pt x="5" y="131"/>
                      <a:pt x="2" y="119"/>
                      <a:pt x="1" y="106"/>
                    </a:cubicBezTo>
                    <a:cubicBezTo>
                      <a:pt x="0" y="93"/>
                      <a:pt x="2" y="79"/>
                      <a:pt x="3" y="66"/>
                    </a:cubicBezTo>
                    <a:cubicBezTo>
                      <a:pt x="4" y="60"/>
                      <a:pt x="5" y="60"/>
                      <a:pt x="10" y="62"/>
                    </a:cubicBezTo>
                    <a:cubicBezTo>
                      <a:pt x="30" y="73"/>
                      <a:pt x="47" y="87"/>
                      <a:pt x="58" y="107"/>
                    </a:cubicBezTo>
                    <a:cubicBezTo>
                      <a:pt x="69" y="127"/>
                      <a:pt x="73" y="148"/>
                      <a:pt x="62" y="169"/>
                    </a:cubicBezTo>
                    <a:cubicBezTo>
                      <a:pt x="60" y="175"/>
                      <a:pt x="56" y="180"/>
                      <a:pt x="58" y="186"/>
                    </a:cubicBezTo>
                    <a:cubicBezTo>
                      <a:pt x="58" y="188"/>
                      <a:pt x="57" y="190"/>
                      <a:pt x="59" y="191"/>
                    </a:cubicBezTo>
                    <a:cubicBezTo>
                      <a:pt x="61" y="191"/>
                      <a:pt x="61" y="189"/>
                      <a:pt x="62" y="188"/>
                    </a:cubicBezTo>
                    <a:cubicBezTo>
                      <a:pt x="81" y="162"/>
                      <a:pt x="96" y="135"/>
                      <a:pt x="109" y="106"/>
                    </a:cubicBezTo>
                    <a:cubicBezTo>
                      <a:pt x="110" y="103"/>
                      <a:pt x="112" y="100"/>
                      <a:pt x="114" y="96"/>
                    </a:cubicBezTo>
                    <a:cubicBezTo>
                      <a:pt x="116" y="91"/>
                      <a:pt x="115" y="85"/>
                      <a:pt x="113" y="80"/>
                    </a:cubicBezTo>
                    <a:cubicBezTo>
                      <a:pt x="113" y="78"/>
                      <a:pt x="111" y="77"/>
                      <a:pt x="109" y="76"/>
                    </a:cubicBezTo>
                    <a:cubicBezTo>
                      <a:pt x="99" y="72"/>
                      <a:pt x="89" y="66"/>
                      <a:pt x="81" y="60"/>
                    </a:cubicBezTo>
                    <a:cubicBezTo>
                      <a:pt x="69" y="50"/>
                      <a:pt x="64" y="38"/>
                      <a:pt x="62" y="24"/>
                    </a:cubicBezTo>
                    <a:cubicBezTo>
                      <a:pt x="60" y="17"/>
                      <a:pt x="60" y="11"/>
                      <a:pt x="59" y="4"/>
                    </a:cubicBezTo>
                    <a:cubicBezTo>
                      <a:pt x="59" y="1"/>
                      <a:pt x="60" y="0"/>
                      <a:pt x="63" y="1"/>
                    </a:cubicBezTo>
                    <a:cubicBezTo>
                      <a:pt x="87" y="8"/>
                      <a:pt x="106" y="20"/>
                      <a:pt x="115" y="43"/>
                    </a:cubicBezTo>
                    <a:cubicBezTo>
                      <a:pt x="119" y="53"/>
                      <a:pt x="119" y="62"/>
                      <a:pt x="116" y="72"/>
                    </a:cubicBezTo>
                    <a:cubicBezTo>
                      <a:pt x="114" y="76"/>
                      <a:pt x="115" y="79"/>
                      <a:pt x="116" y="83"/>
                    </a:cubicBezTo>
                    <a:cubicBezTo>
                      <a:pt x="117" y="85"/>
                      <a:pt x="118" y="85"/>
                      <a:pt x="119" y="84"/>
                    </a:cubicBezTo>
                    <a:cubicBezTo>
                      <a:pt x="120" y="79"/>
                      <a:pt x="123" y="75"/>
                      <a:pt x="123" y="70"/>
                    </a:cubicBezTo>
                    <a:cubicBezTo>
                      <a:pt x="123" y="54"/>
                      <a:pt x="130" y="43"/>
                      <a:pt x="142" y="33"/>
                    </a:cubicBezTo>
                    <a:cubicBezTo>
                      <a:pt x="146" y="30"/>
                      <a:pt x="151" y="27"/>
                      <a:pt x="157" y="25"/>
                    </a:cubicBezTo>
                    <a:cubicBezTo>
                      <a:pt x="161" y="24"/>
                      <a:pt x="165" y="23"/>
                      <a:pt x="169" y="20"/>
                    </a:cubicBezTo>
                    <a:cubicBezTo>
                      <a:pt x="170" y="19"/>
                      <a:pt x="172" y="19"/>
                      <a:pt x="172" y="21"/>
                    </a:cubicBezTo>
                    <a:cubicBezTo>
                      <a:pt x="175" y="33"/>
                      <a:pt x="176" y="45"/>
                      <a:pt x="174" y="58"/>
                    </a:cubicBezTo>
                    <a:cubicBezTo>
                      <a:pt x="171" y="73"/>
                      <a:pt x="152" y="88"/>
                      <a:pt x="138" y="85"/>
                    </a:cubicBezTo>
                    <a:cubicBezTo>
                      <a:pt x="132" y="84"/>
                      <a:pt x="127" y="86"/>
                      <a:pt x="124" y="91"/>
                    </a:cubicBezTo>
                    <a:cubicBezTo>
                      <a:pt x="124" y="93"/>
                      <a:pt x="122" y="94"/>
                      <a:pt x="121" y="95"/>
                    </a:cubicBezTo>
                    <a:cubicBezTo>
                      <a:pt x="114" y="99"/>
                      <a:pt x="113" y="107"/>
                      <a:pt x="110" y="113"/>
                    </a:cubicBezTo>
                    <a:cubicBezTo>
                      <a:pt x="105" y="125"/>
                      <a:pt x="100" y="137"/>
                      <a:pt x="94" y="148"/>
                    </a:cubicBezTo>
                    <a:cubicBezTo>
                      <a:pt x="94" y="149"/>
                      <a:pt x="92" y="151"/>
                      <a:pt x="93" y="152"/>
                    </a:cubicBezTo>
                    <a:cubicBezTo>
                      <a:pt x="95" y="154"/>
                      <a:pt x="96" y="152"/>
                      <a:pt x="97" y="152"/>
                    </a:cubicBezTo>
                    <a:cubicBezTo>
                      <a:pt x="101" y="150"/>
                      <a:pt x="104" y="148"/>
                      <a:pt x="105" y="144"/>
                    </a:cubicBezTo>
                    <a:cubicBezTo>
                      <a:pt x="110" y="133"/>
                      <a:pt x="119" y="125"/>
                      <a:pt x="129" y="119"/>
                    </a:cubicBezTo>
                    <a:cubicBezTo>
                      <a:pt x="144" y="111"/>
                      <a:pt x="160" y="108"/>
                      <a:pt x="177" y="110"/>
                    </a:cubicBezTo>
                    <a:cubicBezTo>
                      <a:pt x="175" y="113"/>
                      <a:pt x="172" y="115"/>
                      <a:pt x="170" y="117"/>
                    </a:cubicBezTo>
                    <a:cubicBezTo>
                      <a:pt x="155" y="132"/>
                      <a:pt x="142" y="148"/>
                      <a:pt x="136" y="169"/>
                    </a:cubicBezTo>
                    <a:cubicBezTo>
                      <a:pt x="132" y="181"/>
                      <a:pt x="131" y="194"/>
                      <a:pt x="129" y="206"/>
                    </a:cubicBezTo>
                    <a:cubicBezTo>
                      <a:pt x="111" y="196"/>
                      <a:pt x="100" y="179"/>
                      <a:pt x="90" y="162"/>
                    </a:cubicBezTo>
                    <a:cubicBezTo>
                      <a:pt x="97" y="160"/>
                      <a:pt x="104" y="158"/>
                      <a:pt x="110" y="154"/>
                    </a:cubicBezTo>
                    <a:cubicBezTo>
                      <a:pt x="108" y="152"/>
                      <a:pt x="106" y="151"/>
                      <a:pt x="103" y="152"/>
                    </a:cubicBezTo>
                    <a:cubicBezTo>
                      <a:pt x="97" y="154"/>
                      <a:pt x="90" y="157"/>
                      <a:pt x="86" y="163"/>
                    </a:cubicBezTo>
                    <a:cubicBezTo>
                      <a:pt x="76" y="181"/>
                      <a:pt x="65" y="199"/>
                      <a:pt x="50" y="214"/>
                    </a:cubicBezTo>
                    <a:cubicBezTo>
                      <a:pt x="44" y="221"/>
                      <a:pt x="39" y="228"/>
                      <a:pt x="31" y="232"/>
                    </a:cubicBezTo>
                    <a:cubicBezTo>
                      <a:pt x="31" y="228"/>
                      <a:pt x="31" y="224"/>
                      <a:pt x="31" y="220"/>
                    </a:cubicBezTo>
                    <a:close/>
                    <a:moveTo>
                      <a:pt x="124" y="75"/>
                    </a:moveTo>
                    <a:cubicBezTo>
                      <a:pt x="123" y="81"/>
                      <a:pt x="119" y="86"/>
                      <a:pt x="119" y="92"/>
                    </a:cubicBezTo>
                    <a:cubicBezTo>
                      <a:pt x="127" y="84"/>
                      <a:pt x="127" y="81"/>
                      <a:pt x="124" y="75"/>
                    </a:cubicBezTo>
                    <a:close/>
                    <a:moveTo>
                      <a:pt x="93" y="154"/>
                    </a:moveTo>
                    <a:cubicBezTo>
                      <a:pt x="93" y="154"/>
                      <a:pt x="93" y="154"/>
                      <a:pt x="92" y="154"/>
                    </a:cubicBezTo>
                    <a:cubicBezTo>
                      <a:pt x="92" y="154"/>
                      <a:pt x="93" y="154"/>
                      <a:pt x="93" y="154"/>
                    </a:cubicBezTo>
                    <a:cubicBezTo>
                      <a:pt x="93" y="154"/>
                      <a:pt x="93" y="154"/>
                      <a:pt x="93" y="154"/>
                    </a:cubicBezTo>
                    <a:cubicBezTo>
                      <a:pt x="93" y="154"/>
                      <a:pt x="93" y="154"/>
                      <a:pt x="93" y="154"/>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7" name="Freeform 343">
                <a:extLst>
                  <a:ext uri="{FF2B5EF4-FFF2-40B4-BE49-F238E27FC236}">
                    <a16:creationId xmlns:a16="http://schemas.microsoft.com/office/drawing/2014/main" id="{F4352161-02A1-8B8A-4AC3-010A20AE1703}"/>
                  </a:ext>
                </a:extLst>
              </p:cNvPr>
              <p:cNvSpPr>
                <a:spLocks noEditPoints="1"/>
              </p:cNvSpPr>
              <p:nvPr/>
            </p:nvSpPr>
            <p:spPr bwMode="auto">
              <a:xfrm>
                <a:off x="2950" y="2087"/>
                <a:ext cx="244" cy="256"/>
              </a:xfrm>
              <a:custGeom>
                <a:avLst/>
                <a:gdLst>
                  <a:gd name="T0" fmla="*/ 102 w 276"/>
                  <a:gd name="T1" fmla="*/ 205 h 290"/>
                  <a:gd name="T2" fmla="*/ 105 w 276"/>
                  <a:gd name="T3" fmla="*/ 197 h 290"/>
                  <a:gd name="T4" fmla="*/ 110 w 276"/>
                  <a:gd name="T5" fmla="*/ 142 h 290"/>
                  <a:gd name="T6" fmla="*/ 31 w 276"/>
                  <a:gd name="T7" fmla="*/ 63 h 290"/>
                  <a:gd name="T8" fmla="*/ 7 w 276"/>
                  <a:gd name="T9" fmla="*/ 63 h 290"/>
                  <a:gd name="T10" fmla="*/ 6 w 276"/>
                  <a:gd name="T11" fmla="*/ 56 h 290"/>
                  <a:gd name="T12" fmla="*/ 13 w 276"/>
                  <a:gd name="T13" fmla="*/ 32 h 290"/>
                  <a:gd name="T14" fmla="*/ 2 w 276"/>
                  <a:gd name="T15" fmla="*/ 0 h 290"/>
                  <a:gd name="T16" fmla="*/ 30 w 276"/>
                  <a:gd name="T17" fmla="*/ 45 h 290"/>
                  <a:gd name="T18" fmla="*/ 48 w 276"/>
                  <a:gd name="T19" fmla="*/ 64 h 290"/>
                  <a:gd name="T20" fmla="*/ 60 w 276"/>
                  <a:gd name="T21" fmla="*/ 29 h 290"/>
                  <a:gd name="T22" fmla="*/ 74 w 276"/>
                  <a:gd name="T23" fmla="*/ 48 h 290"/>
                  <a:gd name="T24" fmla="*/ 49 w 276"/>
                  <a:gd name="T25" fmla="*/ 71 h 290"/>
                  <a:gd name="T26" fmla="*/ 94 w 276"/>
                  <a:gd name="T27" fmla="*/ 110 h 290"/>
                  <a:gd name="T28" fmla="*/ 109 w 276"/>
                  <a:gd name="T29" fmla="*/ 95 h 290"/>
                  <a:gd name="T30" fmla="*/ 162 w 276"/>
                  <a:gd name="T31" fmla="*/ 122 h 290"/>
                  <a:gd name="T32" fmla="*/ 102 w 276"/>
                  <a:gd name="T33" fmla="*/ 115 h 290"/>
                  <a:gd name="T34" fmla="*/ 84 w 276"/>
                  <a:gd name="T35" fmla="*/ 113 h 290"/>
                  <a:gd name="T36" fmla="*/ 105 w 276"/>
                  <a:gd name="T37" fmla="*/ 131 h 290"/>
                  <a:gd name="T38" fmla="*/ 178 w 276"/>
                  <a:gd name="T39" fmla="*/ 177 h 290"/>
                  <a:gd name="T40" fmla="*/ 220 w 276"/>
                  <a:gd name="T41" fmla="*/ 141 h 290"/>
                  <a:gd name="T42" fmla="*/ 272 w 276"/>
                  <a:gd name="T43" fmla="*/ 129 h 290"/>
                  <a:gd name="T44" fmla="*/ 239 w 276"/>
                  <a:gd name="T45" fmla="*/ 177 h 290"/>
                  <a:gd name="T46" fmla="*/ 191 w 276"/>
                  <a:gd name="T47" fmla="*/ 178 h 290"/>
                  <a:gd name="T48" fmla="*/ 190 w 276"/>
                  <a:gd name="T49" fmla="*/ 183 h 290"/>
                  <a:gd name="T50" fmla="*/ 223 w 276"/>
                  <a:gd name="T51" fmla="*/ 196 h 290"/>
                  <a:gd name="T52" fmla="*/ 246 w 276"/>
                  <a:gd name="T53" fmla="*/ 237 h 290"/>
                  <a:gd name="T54" fmla="*/ 210 w 276"/>
                  <a:gd name="T55" fmla="*/ 239 h 290"/>
                  <a:gd name="T56" fmla="*/ 184 w 276"/>
                  <a:gd name="T57" fmla="*/ 198 h 290"/>
                  <a:gd name="T58" fmla="*/ 171 w 276"/>
                  <a:gd name="T59" fmla="*/ 178 h 290"/>
                  <a:gd name="T60" fmla="*/ 126 w 276"/>
                  <a:gd name="T61" fmla="*/ 153 h 290"/>
                  <a:gd name="T62" fmla="*/ 119 w 276"/>
                  <a:gd name="T63" fmla="*/ 149 h 290"/>
                  <a:gd name="T64" fmla="*/ 119 w 276"/>
                  <a:gd name="T65" fmla="*/ 151 h 290"/>
                  <a:gd name="T66" fmla="*/ 152 w 276"/>
                  <a:gd name="T67" fmla="*/ 192 h 290"/>
                  <a:gd name="T68" fmla="*/ 134 w 276"/>
                  <a:gd name="T69" fmla="*/ 287 h 290"/>
                  <a:gd name="T70" fmla="*/ 102 w 276"/>
                  <a:gd name="T71" fmla="*/ 234 h 290"/>
                  <a:gd name="T72" fmla="*/ 178 w 276"/>
                  <a:gd name="T73" fmla="*/ 181 h 290"/>
                  <a:gd name="T74" fmla="*/ 178 w 276"/>
                  <a:gd name="T75" fmla="*/ 181 h 290"/>
                  <a:gd name="T76" fmla="*/ 178 w 276"/>
                  <a:gd name="T77" fmla="*/ 18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290">
                    <a:moveTo>
                      <a:pt x="101" y="231"/>
                    </a:moveTo>
                    <a:cubicBezTo>
                      <a:pt x="102" y="222"/>
                      <a:pt x="103" y="214"/>
                      <a:pt x="102" y="205"/>
                    </a:cubicBezTo>
                    <a:cubicBezTo>
                      <a:pt x="102" y="203"/>
                      <a:pt x="103" y="202"/>
                      <a:pt x="103" y="201"/>
                    </a:cubicBezTo>
                    <a:cubicBezTo>
                      <a:pt x="105" y="200"/>
                      <a:pt x="105" y="198"/>
                      <a:pt x="105" y="197"/>
                    </a:cubicBezTo>
                    <a:cubicBezTo>
                      <a:pt x="108" y="187"/>
                      <a:pt x="112" y="177"/>
                      <a:pt x="117" y="168"/>
                    </a:cubicBezTo>
                    <a:cubicBezTo>
                      <a:pt x="122" y="160"/>
                      <a:pt x="118" y="148"/>
                      <a:pt x="110" y="142"/>
                    </a:cubicBezTo>
                    <a:cubicBezTo>
                      <a:pt x="94" y="132"/>
                      <a:pt x="79" y="121"/>
                      <a:pt x="66" y="107"/>
                    </a:cubicBezTo>
                    <a:cubicBezTo>
                      <a:pt x="53" y="93"/>
                      <a:pt x="42" y="78"/>
                      <a:pt x="31" y="63"/>
                    </a:cubicBezTo>
                    <a:cubicBezTo>
                      <a:pt x="30" y="61"/>
                      <a:pt x="30" y="60"/>
                      <a:pt x="28" y="60"/>
                    </a:cubicBezTo>
                    <a:cubicBezTo>
                      <a:pt x="21" y="59"/>
                      <a:pt x="14" y="59"/>
                      <a:pt x="7" y="63"/>
                    </a:cubicBezTo>
                    <a:cubicBezTo>
                      <a:pt x="5" y="61"/>
                      <a:pt x="3" y="60"/>
                      <a:pt x="2" y="58"/>
                    </a:cubicBezTo>
                    <a:cubicBezTo>
                      <a:pt x="3" y="57"/>
                      <a:pt x="4" y="57"/>
                      <a:pt x="6" y="56"/>
                    </a:cubicBezTo>
                    <a:cubicBezTo>
                      <a:pt x="12" y="55"/>
                      <a:pt x="19" y="56"/>
                      <a:pt x="25" y="54"/>
                    </a:cubicBezTo>
                    <a:cubicBezTo>
                      <a:pt x="21" y="47"/>
                      <a:pt x="17" y="39"/>
                      <a:pt x="13" y="32"/>
                    </a:cubicBezTo>
                    <a:cubicBezTo>
                      <a:pt x="8" y="22"/>
                      <a:pt x="2" y="12"/>
                      <a:pt x="0" y="1"/>
                    </a:cubicBezTo>
                    <a:cubicBezTo>
                      <a:pt x="0" y="0"/>
                      <a:pt x="1" y="0"/>
                      <a:pt x="2" y="0"/>
                    </a:cubicBezTo>
                    <a:cubicBezTo>
                      <a:pt x="4" y="4"/>
                      <a:pt x="7" y="8"/>
                      <a:pt x="9" y="11"/>
                    </a:cubicBezTo>
                    <a:cubicBezTo>
                      <a:pt x="15" y="23"/>
                      <a:pt x="23" y="34"/>
                      <a:pt x="30" y="45"/>
                    </a:cubicBezTo>
                    <a:cubicBezTo>
                      <a:pt x="34" y="50"/>
                      <a:pt x="38" y="56"/>
                      <a:pt x="42" y="61"/>
                    </a:cubicBezTo>
                    <a:cubicBezTo>
                      <a:pt x="43" y="63"/>
                      <a:pt x="45" y="66"/>
                      <a:pt x="48" y="64"/>
                    </a:cubicBezTo>
                    <a:cubicBezTo>
                      <a:pt x="56" y="58"/>
                      <a:pt x="61" y="51"/>
                      <a:pt x="60" y="41"/>
                    </a:cubicBezTo>
                    <a:cubicBezTo>
                      <a:pt x="60" y="37"/>
                      <a:pt x="60" y="33"/>
                      <a:pt x="60" y="29"/>
                    </a:cubicBezTo>
                    <a:cubicBezTo>
                      <a:pt x="60" y="26"/>
                      <a:pt x="60" y="22"/>
                      <a:pt x="61" y="19"/>
                    </a:cubicBezTo>
                    <a:cubicBezTo>
                      <a:pt x="65" y="29"/>
                      <a:pt x="70" y="38"/>
                      <a:pt x="74" y="48"/>
                    </a:cubicBezTo>
                    <a:cubicBezTo>
                      <a:pt x="64" y="51"/>
                      <a:pt x="57" y="58"/>
                      <a:pt x="50" y="65"/>
                    </a:cubicBezTo>
                    <a:cubicBezTo>
                      <a:pt x="47" y="67"/>
                      <a:pt x="47" y="69"/>
                      <a:pt x="49" y="71"/>
                    </a:cubicBezTo>
                    <a:cubicBezTo>
                      <a:pt x="57" y="81"/>
                      <a:pt x="65" y="92"/>
                      <a:pt x="72" y="102"/>
                    </a:cubicBezTo>
                    <a:cubicBezTo>
                      <a:pt x="78" y="109"/>
                      <a:pt x="86" y="111"/>
                      <a:pt x="94" y="110"/>
                    </a:cubicBezTo>
                    <a:cubicBezTo>
                      <a:pt x="96" y="110"/>
                      <a:pt x="98" y="109"/>
                      <a:pt x="99" y="108"/>
                    </a:cubicBezTo>
                    <a:cubicBezTo>
                      <a:pt x="103" y="104"/>
                      <a:pt x="106" y="99"/>
                      <a:pt x="109" y="95"/>
                    </a:cubicBezTo>
                    <a:cubicBezTo>
                      <a:pt x="117" y="103"/>
                      <a:pt x="126" y="108"/>
                      <a:pt x="135" y="112"/>
                    </a:cubicBezTo>
                    <a:cubicBezTo>
                      <a:pt x="144" y="116"/>
                      <a:pt x="153" y="118"/>
                      <a:pt x="162" y="122"/>
                    </a:cubicBezTo>
                    <a:cubicBezTo>
                      <a:pt x="149" y="127"/>
                      <a:pt x="136" y="128"/>
                      <a:pt x="122" y="125"/>
                    </a:cubicBezTo>
                    <a:cubicBezTo>
                      <a:pt x="115" y="123"/>
                      <a:pt x="108" y="121"/>
                      <a:pt x="102" y="115"/>
                    </a:cubicBezTo>
                    <a:cubicBezTo>
                      <a:pt x="97" y="111"/>
                      <a:pt x="91" y="112"/>
                      <a:pt x="86" y="112"/>
                    </a:cubicBezTo>
                    <a:cubicBezTo>
                      <a:pt x="85" y="112"/>
                      <a:pt x="85" y="112"/>
                      <a:pt x="84" y="113"/>
                    </a:cubicBezTo>
                    <a:cubicBezTo>
                      <a:pt x="84" y="114"/>
                      <a:pt x="85" y="115"/>
                      <a:pt x="85" y="115"/>
                    </a:cubicBezTo>
                    <a:cubicBezTo>
                      <a:pt x="92" y="121"/>
                      <a:pt x="99" y="126"/>
                      <a:pt x="105" y="131"/>
                    </a:cubicBezTo>
                    <a:cubicBezTo>
                      <a:pt x="121" y="143"/>
                      <a:pt x="137" y="154"/>
                      <a:pt x="154" y="164"/>
                    </a:cubicBezTo>
                    <a:cubicBezTo>
                      <a:pt x="162" y="168"/>
                      <a:pt x="170" y="173"/>
                      <a:pt x="178" y="177"/>
                    </a:cubicBezTo>
                    <a:cubicBezTo>
                      <a:pt x="185" y="180"/>
                      <a:pt x="193" y="177"/>
                      <a:pt x="197" y="170"/>
                    </a:cubicBezTo>
                    <a:cubicBezTo>
                      <a:pt x="203" y="159"/>
                      <a:pt x="210" y="149"/>
                      <a:pt x="220" y="141"/>
                    </a:cubicBezTo>
                    <a:cubicBezTo>
                      <a:pt x="229" y="133"/>
                      <a:pt x="239" y="131"/>
                      <a:pt x="250" y="130"/>
                    </a:cubicBezTo>
                    <a:cubicBezTo>
                      <a:pt x="257" y="129"/>
                      <a:pt x="264" y="129"/>
                      <a:pt x="272" y="129"/>
                    </a:cubicBezTo>
                    <a:cubicBezTo>
                      <a:pt x="275" y="129"/>
                      <a:pt x="276" y="129"/>
                      <a:pt x="275" y="133"/>
                    </a:cubicBezTo>
                    <a:cubicBezTo>
                      <a:pt x="268" y="152"/>
                      <a:pt x="257" y="168"/>
                      <a:pt x="239" y="177"/>
                    </a:cubicBezTo>
                    <a:cubicBezTo>
                      <a:pt x="227" y="183"/>
                      <a:pt x="214" y="185"/>
                      <a:pt x="201" y="181"/>
                    </a:cubicBezTo>
                    <a:cubicBezTo>
                      <a:pt x="198" y="179"/>
                      <a:pt x="195" y="178"/>
                      <a:pt x="191" y="178"/>
                    </a:cubicBezTo>
                    <a:cubicBezTo>
                      <a:pt x="190" y="179"/>
                      <a:pt x="189" y="179"/>
                      <a:pt x="188" y="180"/>
                    </a:cubicBezTo>
                    <a:cubicBezTo>
                      <a:pt x="188" y="182"/>
                      <a:pt x="189" y="183"/>
                      <a:pt x="190" y="183"/>
                    </a:cubicBezTo>
                    <a:cubicBezTo>
                      <a:pt x="195" y="186"/>
                      <a:pt x="199" y="188"/>
                      <a:pt x="205" y="188"/>
                    </a:cubicBezTo>
                    <a:cubicBezTo>
                      <a:pt x="212" y="188"/>
                      <a:pt x="218" y="192"/>
                      <a:pt x="223" y="196"/>
                    </a:cubicBezTo>
                    <a:cubicBezTo>
                      <a:pt x="232" y="203"/>
                      <a:pt x="239" y="212"/>
                      <a:pt x="242" y="224"/>
                    </a:cubicBezTo>
                    <a:cubicBezTo>
                      <a:pt x="243" y="228"/>
                      <a:pt x="244" y="233"/>
                      <a:pt x="246" y="237"/>
                    </a:cubicBezTo>
                    <a:cubicBezTo>
                      <a:pt x="247" y="239"/>
                      <a:pt x="247" y="240"/>
                      <a:pt x="245" y="240"/>
                    </a:cubicBezTo>
                    <a:cubicBezTo>
                      <a:pt x="233" y="241"/>
                      <a:pt x="222" y="242"/>
                      <a:pt x="210" y="239"/>
                    </a:cubicBezTo>
                    <a:cubicBezTo>
                      <a:pt x="195" y="236"/>
                      <a:pt x="187" y="223"/>
                      <a:pt x="183" y="209"/>
                    </a:cubicBezTo>
                    <a:cubicBezTo>
                      <a:pt x="182" y="205"/>
                      <a:pt x="184" y="201"/>
                      <a:pt x="184" y="198"/>
                    </a:cubicBezTo>
                    <a:cubicBezTo>
                      <a:pt x="185" y="195"/>
                      <a:pt x="184" y="193"/>
                      <a:pt x="182" y="191"/>
                    </a:cubicBezTo>
                    <a:cubicBezTo>
                      <a:pt x="179" y="187"/>
                      <a:pt x="175" y="183"/>
                      <a:pt x="171" y="178"/>
                    </a:cubicBezTo>
                    <a:cubicBezTo>
                      <a:pt x="168" y="174"/>
                      <a:pt x="162" y="173"/>
                      <a:pt x="157" y="170"/>
                    </a:cubicBezTo>
                    <a:cubicBezTo>
                      <a:pt x="147" y="165"/>
                      <a:pt x="136" y="159"/>
                      <a:pt x="126" y="153"/>
                    </a:cubicBezTo>
                    <a:cubicBezTo>
                      <a:pt x="124" y="152"/>
                      <a:pt x="122" y="150"/>
                      <a:pt x="120" y="150"/>
                    </a:cubicBezTo>
                    <a:cubicBezTo>
                      <a:pt x="120" y="150"/>
                      <a:pt x="119" y="150"/>
                      <a:pt x="119" y="149"/>
                    </a:cubicBezTo>
                    <a:cubicBezTo>
                      <a:pt x="119" y="149"/>
                      <a:pt x="119" y="149"/>
                      <a:pt x="119" y="150"/>
                    </a:cubicBezTo>
                    <a:cubicBezTo>
                      <a:pt x="119" y="150"/>
                      <a:pt x="119" y="150"/>
                      <a:pt x="119" y="151"/>
                    </a:cubicBezTo>
                    <a:cubicBezTo>
                      <a:pt x="121" y="157"/>
                      <a:pt x="124" y="162"/>
                      <a:pt x="130" y="165"/>
                    </a:cubicBezTo>
                    <a:cubicBezTo>
                      <a:pt x="141" y="171"/>
                      <a:pt x="148" y="181"/>
                      <a:pt x="152" y="192"/>
                    </a:cubicBezTo>
                    <a:cubicBezTo>
                      <a:pt x="161" y="216"/>
                      <a:pt x="159" y="240"/>
                      <a:pt x="148" y="263"/>
                    </a:cubicBezTo>
                    <a:cubicBezTo>
                      <a:pt x="144" y="271"/>
                      <a:pt x="139" y="279"/>
                      <a:pt x="134" y="287"/>
                    </a:cubicBezTo>
                    <a:cubicBezTo>
                      <a:pt x="132" y="290"/>
                      <a:pt x="131" y="290"/>
                      <a:pt x="129" y="287"/>
                    </a:cubicBezTo>
                    <a:cubicBezTo>
                      <a:pt x="118" y="270"/>
                      <a:pt x="106" y="254"/>
                      <a:pt x="102" y="234"/>
                    </a:cubicBezTo>
                    <a:cubicBezTo>
                      <a:pt x="102" y="233"/>
                      <a:pt x="101" y="232"/>
                      <a:pt x="101" y="231"/>
                    </a:cubicBezTo>
                    <a:close/>
                    <a:moveTo>
                      <a:pt x="178" y="181"/>
                    </a:moveTo>
                    <a:cubicBezTo>
                      <a:pt x="178" y="181"/>
                      <a:pt x="178" y="181"/>
                      <a:pt x="178" y="181"/>
                    </a:cubicBezTo>
                    <a:cubicBezTo>
                      <a:pt x="178" y="181"/>
                      <a:pt x="178" y="181"/>
                      <a:pt x="178" y="181"/>
                    </a:cubicBezTo>
                    <a:cubicBezTo>
                      <a:pt x="182" y="187"/>
                      <a:pt x="188" y="190"/>
                      <a:pt x="194" y="188"/>
                    </a:cubicBezTo>
                    <a:cubicBezTo>
                      <a:pt x="189" y="185"/>
                      <a:pt x="184" y="182"/>
                      <a:pt x="178" y="18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8" name="Freeform 344">
                <a:extLst>
                  <a:ext uri="{FF2B5EF4-FFF2-40B4-BE49-F238E27FC236}">
                    <a16:creationId xmlns:a16="http://schemas.microsoft.com/office/drawing/2014/main" id="{AE62B375-2F74-4B8B-8E5F-D280F76FA0C5}"/>
                  </a:ext>
                </a:extLst>
              </p:cNvPr>
              <p:cNvSpPr>
                <a:spLocks noEditPoints="1"/>
              </p:cNvSpPr>
              <p:nvPr/>
            </p:nvSpPr>
            <p:spPr bwMode="auto">
              <a:xfrm>
                <a:off x="2900" y="1889"/>
                <a:ext cx="109" cy="198"/>
              </a:xfrm>
              <a:custGeom>
                <a:avLst/>
                <a:gdLst>
                  <a:gd name="T0" fmla="*/ 63 w 123"/>
                  <a:gd name="T1" fmla="*/ 35 h 223"/>
                  <a:gd name="T2" fmla="*/ 114 w 123"/>
                  <a:gd name="T3" fmla="*/ 117 h 223"/>
                  <a:gd name="T4" fmla="*/ 21 w 123"/>
                  <a:gd name="T5" fmla="*/ 205 h 223"/>
                  <a:gd name="T6" fmla="*/ 21 w 123"/>
                  <a:gd name="T7" fmla="*/ 193 h 223"/>
                  <a:gd name="T8" fmla="*/ 91 w 123"/>
                  <a:gd name="T9" fmla="*/ 131 h 223"/>
                  <a:gd name="T10" fmla="*/ 94 w 123"/>
                  <a:gd name="T11" fmla="*/ 128 h 223"/>
                  <a:gd name="T12" fmla="*/ 99 w 123"/>
                  <a:gd name="T13" fmla="*/ 49 h 223"/>
                  <a:gd name="T14" fmla="*/ 101 w 123"/>
                  <a:gd name="T15" fmla="*/ 24 h 223"/>
                  <a:gd name="T16" fmla="*/ 81 w 123"/>
                  <a:gd name="T17" fmla="*/ 62 h 223"/>
                  <a:gd name="T18" fmla="*/ 67 w 123"/>
                  <a:gd name="T19" fmla="*/ 88 h 223"/>
                  <a:gd name="T20" fmla="*/ 62 w 123"/>
                  <a:gd name="T21" fmla="*/ 69 h 223"/>
                  <a:gd name="T22" fmla="*/ 79 w 123"/>
                  <a:gd name="T23" fmla="*/ 82 h 223"/>
                  <a:gd name="T24" fmla="*/ 99 w 123"/>
                  <a:gd name="T25" fmla="*/ 49 h 223"/>
                  <a:gd name="T26" fmla="*/ 101 w 123"/>
                  <a:gd name="T27" fmla="*/ 48 h 223"/>
                  <a:gd name="T28" fmla="*/ 107 w 123"/>
                  <a:gd name="T29" fmla="*/ 45 h 223"/>
                  <a:gd name="T30" fmla="*/ 66 w 123"/>
                  <a:gd name="T31" fmla="*/ 40 h 223"/>
                  <a:gd name="T32" fmla="*/ 66 w 123"/>
                  <a:gd name="T33" fmla="*/ 40 h 223"/>
                  <a:gd name="T34" fmla="*/ 88 w 123"/>
                  <a:gd name="T35" fmla="*/ 133 h 223"/>
                  <a:gd name="T36" fmla="*/ 69 w 123"/>
                  <a:gd name="T37" fmla="*/ 149 h 223"/>
                  <a:gd name="T38" fmla="*/ 52 w 123"/>
                  <a:gd name="T39" fmla="*/ 159 h 223"/>
                  <a:gd name="T40" fmla="*/ 65 w 123"/>
                  <a:gd name="T41" fmla="*/ 151 h 223"/>
                  <a:gd name="T42" fmla="*/ 48 w 123"/>
                  <a:gd name="T43" fmla="*/ 186 h 223"/>
                  <a:gd name="T44" fmla="*/ 59 w 123"/>
                  <a:gd name="T45" fmla="*/ 179 h 223"/>
                  <a:gd name="T46" fmla="*/ 96 w 123"/>
                  <a:gd name="T47" fmla="*/ 98 h 223"/>
                  <a:gd name="T48" fmla="*/ 21 w 123"/>
                  <a:gd name="T49" fmla="*/ 134 h 223"/>
                  <a:gd name="T50" fmla="*/ 27 w 123"/>
                  <a:gd name="T51" fmla="*/ 194 h 223"/>
                  <a:gd name="T52" fmla="*/ 33 w 123"/>
                  <a:gd name="T53" fmla="*/ 186 h 223"/>
                  <a:gd name="T54" fmla="*/ 32 w 123"/>
                  <a:gd name="T55" fmla="*/ 183 h 223"/>
                  <a:gd name="T56" fmla="*/ 23 w 123"/>
                  <a:gd name="T57" fmla="*/ 148 h 223"/>
                  <a:gd name="T58" fmla="*/ 66 w 123"/>
                  <a:gd name="T59" fmla="*/ 112 h 223"/>
                  <a:gd name="T60" fmla="*/ 49 w 123"/>
                  <a:gd name="T61" fmla="*/ 74 h 223"/>
                  <a:gd name="T62" fmla="*/ 59 w 123"/>
                  <a:gd name="T63" fmla="*/ 123 h 223"/>
                  <a:gd name="T64" fmla="*/ 44 w 123"/>
                  <a:gd name="T65" fmla="*/ 163 h 223"/>
                  <a:gd name="T66" fmla="*/ 34 w 123"/>
                  <a:gd name="T67" fmla="*/ 86 h 223"/>
                  <a:gd name="T68" fmla="*/ 50 w 123"/>
                  <a:gd name="T69" fmla="*/ 160 h 223"/>
                  <a:gd name="T70" fmla="*/ 77 w 123"/>
                  <a:gd name="T71" fmla="*/ 45 h 223"/>
                  <a:gd name="T72" fmla="*/ 115 w 123"/>
                  <a:gd name="T73" fmla="*/ 60 h 223"/>
                  <a:gd name="T74" fmla="*/ 84 w 123"/>
                  <a:gd name="T75" fmla="*/ 137 h 223"/>
                  <a:gd name="T76" fmla="*/ 106 w 123"/>
                  <a:gd name="T77" fmla="*/ 5 h 223"/>
                  <a:gd name="T78" fmla="*/ 95 w 123"/>
                  <a:gd name="T79" fmla="*/ 72 h 223"/>
                  <a:gd name="T80" fmla="*/ 110 w 123"/>
                  <a:gd name="T81" fmla="*/ 44 h 223"/>
                  <a:gd name="T82" fmla="*/ 107 w 123"/>
                  <a:gd name="T83" fmla="*/ 85 h 223"/>
                  <a:gd name="T84" fmla="*/ 77 w 123"/>
                  <a:gd name="T85" fmla="*/ 167 h 223"/>
                  <a:gd name="T86" fmla="*/ 89 w 123"/>
                  <a:gd name="T87" fmla="*/ 105 h 223"/>
                  <a:gd name="T88" fmla="*/ 84 w 123"/>
                  <a:gd name="T89" fmla="*/ 77 h 223"/>
                  <a:gd name="T90" fmla="*/ 94 w 123"/>
                  <a:gd name="T91" fmla="*/ 72 h 223"/>
                  <a:gd name="T92" fmla="*/ 74 w 123"/>
                  <a:gd name="T93" fmla="*/ 144 h 223"/>
                  <a:gd name="T94" fmla="*/ 84 w 123"/>
                  <a:gd name="T95" fmla="*/ 107 h 223"/>
                  <a:gd name="T96" fmla="*/ 64 w 123"/>
                  <a:gd name="T97" fmla="*/ 175 h 223"/>
                  <a:gd name="T98" fmla="*/ 64 w 123"/>
                  <a:gd name="T99" fmla="*/ 175 h 223"/>
                  <a:gd name="T100" fmla="*/ 88 w 123"/>
                  <a:gd name="T101" fmla="*/ 105 h 223"/>
                  <a:gd name="T102" fmla="*/ 71 w 123"/>
                  <a:gd name="T103" fmla="*/ 147 h 223"/>
                  <a:gd name="T104" fmla="*/ 104 w 123"/>
                  <a:gd name="T105" fmla="*/ 11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3" h="223">
                    <a:moveTo>
                      <a:pt x="15" y="131"/>
                    </a:moveTo>
                    <a:cubicBezTo>
                      <a:pt x="17" y="119"/>
                      <a:pt x="18" y="106"/>
                      <a:pt x="22" y="94"/>
                    </a:cubicBezTo>
                    <a:cubicBezTo>
                      <a:pt x="28" y="73"/>
                      <a:pt x="41" y="57"/>
                      <a:pt x="56" y="42"/>
                    </a:cubicBezTo>
                    <a:cubicBezTo>
                      <a:pt x="58" y="40"/>
                      <a:pt x="61" y="38"/>
                      <a:pt x="63" y="35"/>
                    </a:cubicBezTo>
                    <a:cubicBezTo>
                      <a:pt x="65" y="35"/>
                      <a:pt x="66" y="33"/>
                      <a:pt x="67" y="32"/>
                    </a:cubicBezTo>
                    <a:cubicBezTo>
                      <a:pt x="80" y="21"/>
                      <a:pt x="94" y="11"/>
                      <a:pt x="107" y="0"/>
                    </a:cubicBezTo>
                    <a:cubicBezTo>
                      <a:pt x="118" y="31"/>
                      <a:pt x="123" y="62"/>
                      <a:pt x="119" y="94"/>
                    </a:cubicBezTo>
                    <a:cubicBezTo>
                      <a:pt x="117" y="102"/>
                      <a:pt x="116" y="109"/>
                      <a:pt x="114" y="117"/>
                    </a:cubicBezTo>
                    <a:cubicBezTo>
                      <a:pt x="113" y="118"/>
                      <a:pt x="113" y="120"/>
                      <a:pt x="112" y="121"/>
                    </a:cubicBezTo>
                    <a:cubicBezTo>
                      <a:pt x="105" y="142"/>
                      <a:pt x="94" y="161"/>
                      <a:pt x="77" y="176"/>
                    </a:cubicBezTo>
                    <a:cubicBezTo>
                      <a:pt x="65" y="187"/>
                      <a:pt x="52" y="196"/>
                      <a:pt x="35" y="198"/>
                    </a:cubicBezTo>
                    <a:cubicBezTo>
                      <a:pt x="29" y="199"/>
                      <a:pt x="24" y="201"/>
                      <a:pt x="21" y="205"/>
                    </a:cubicBezTo>
                    <a:cubicBezTo>
                      <a:pt x="16" y="209"/>
                      <a:pt x="12" y="214"/>
                      <a:pt x="8" y="218"/>
                    </a:cubicBezTo>
                    <a:cubicBezTo>
                      <a:pt x="6" y="220"/>
                      <a:pt x="4" y="223"/>
                      <a:pt x="0" y="220"/>
                    </a:cubicBezTo>
                    <a:cubicBezTo>
                      <a:pt x="7" y="216"/>
                      <a:pt x="13" y="210"/>
                      <a:pt x="18" y="203"/>
                    </a:cubicBezTo>
                    <a:cubicBezTo>
                      <a:pt x="21" y="200"/>
                      <a:pt x="22" y="197"/>
                      <a:pt x="21" y="193"/>
                    </a:cubicBezTo>
                    <a:cubicBezTo>
                      <a:pt x="16" y="172"/>
                      <a:pt x="14" y="152"/>
                      <a:pt x="15" y="131"/>
                    </a:cubicBezTo>
                    <a:close/>
                    <a:moveTo>
                      <a:pt x="91" y="131"/>
                    </a:moveTo>
                    <a:cubicBezTo>
                      <a:pt x="91" y="131"/>
                      <a:pt x="91" y="132"/>
                      <a:pt x="91" y="132"/>
                    </a:cubicBezTo>
                    <a:cubicBezTo>
                      <a:pt x="91" y="132"/>
                      <a:pt x="91" y="131"/>
                      <a:pt x="91" y="131"/>
                    </a:cubicBezTo>
                    <a:cubicBezTo>
                      <a:pt x="92" y="131"/>
                      <a:pt x="92" y="131"/>
                      <a:pt x="92" y="130"/>
                    </a:cubicBezTo>
                    <a:cubicBezTo>
                      <a:pt x="93" y="130"/>
                      <a:pt x="94" y="130"/>
                      <a:pt x="94" y="128"/>
                    </a:cubicBezTo>
                    <a:cubicBezTo>
                      <a:pt x="96" y="128"/>
                      <a:pt x="98" y="127"/>
                      <a:pt x="99" y="124"/>
                    </a:cubicBezTo>
                    <a:cubicBezTo>
                      <a:pt x="96" y="125"/>
                      <a:pt x="94" y="126"/>
                      <a:pt x="94" y="128"/>
                    </a:cubicBezTo>
                    <a:cubicBezTo>
                      <a:pt x="93" y="128"/>
                      <a:pt x="92" y="129"/>
                      <a:pt x="92" y="130"/>
                    </a:cubicBezTo>
                    <a:cubicBezTo>
                      <a:pt x="92" y="131"/>
                      <a:pt x="91" y="131"/>
                      <a:pt x="91" y="131"/>
                    </a:cubicBezTo>
                    <a:close/>
                    <a:moveTo>
                      <a:pt x="101" y="48"/>
                    </a:moveTo>
                    <a:cubicBezTo>
                      <a:pt x="100" y="48"/>
                      <a:pt x="99" y="48"/>
                      <a:pt x="99" y="49"/>
                    </a:cubicBezTo>
                    <a:cubicBezTo>
                      <a:pt x="98" y="49"/>
                      <a:pt x="97" y="49"/>
                      <a:pt x="96" y="50"/>
                    </a:cubicBezTo>
                    <a:cubicBezTo>
                      <a:pt x="94" y="50"/>
                      <a:pt x="93" y="51"/>
                      <a:pt x="92" y="50"/>
                    </a:cubicBezTo>
                    <a:cubicBezTo>
                      <a:pt x="91" y="49"/>
                      <a:pt x="92" y="47"/>
                      <a:pt x="92" y="46"/>
                    </a:cubicBezTo>
                    <a:cubicBezTo>
                      <a:pt x="95" y="39"/>
                      <a:pt x="98" y="31"/>
                      <a:pt x="101" y="24"/>
                    </a:cubicBezTo>
                    <a:cubicBezTo>
                      <a:pt x="101" y="21"/>
                      <a:pt x="103" y="19"/>
                      <a:pt x="102" y="15"/>
                    </a:cubicBezTo>
                    <a:cubicBezTo>
                      <a:pt x="101" y="18"/>
                      <a:pt x="100" y="19"/>
                      <a:pt x="100" y="21"/>
                    </a:cubicBezTo>
                    <a:cubicBezTo>
                      <a:pt x="95" y="34"/>
                      <a:pt x="90" y="47"/>
                      <a:pt x="85" y="61"/>
                    </a:cubicBezTo>
                    <a:cubicBezTo>
                      <a:pt x="85" y="63"/>
                      <a:pt x="84" y="65"/>
                      <a:pt x="81" y="62"/>
                    </a:cubicBezTo>
                    <a:cubicBezTo>
                      <a:pt x="80" y="65"/>
                      <a:pt x="83" y="66"/>
                      <a:pt x="82" y="69"/>
                    </a:cubicBezTo>
                    <a:cubicBezTo>
                      <a:pt x="78" y="78"/>
                      <a:pt x="75" y="88"/>
                      <a:pt x="71" y="98"/>
                    </a:cubicBezTo>
                    <a:cubicBezTo>
                      <a:pt x="70" y="96"/>
                      <a:pt x="69" y="95"/>
                      <a:pt x="68" y="94"/>
                    </a:cubicBezTo>
                    <a:cubicBezTo>
                      <a:pt x="68" y="92"/>
                      <a:pt x="68" y="90"/>
                      <a:pt x="67" y="88"/>
                    </a:cubicBezTo>
                    <a:cubicBezTo>
                      <a:pt x="64" y="77"/>
                      <a:pt x="63" y="66"/>
                      <a:pt x="63" y="54"/>
                    </a:cubicBezTo>
                    <a:cubicBezTo>
                      <a:pt x="64" y="53"/>
                      <a:pt x="64" y="52"/>
                      <a:pt x="64" y="51"/>
                    </a:cubicBezTo>
                    <a:cubicBezTo>
                      <a:pt x="64" y="50"/>
                      <a:pt x="64" y="48"/>
                      <a:pt x="64" y="47"/>
                    </a:cubicBezTo>
                    <a:cubicBezTo>
                      <a:pt x="61" y="54"/>
                      <a:pt x="61" y="62"/>
                      <a:pt x="62" y="69"/>
                    </a:cubicBezTo>
                    <a:cubicBezTo>
                      <a:pt x="63" y="77"/>
                      <a:pt x="64" y="86"/>
                      <a:pt x="68" y="94"/>
                    </a:cubicBezTo>
                    <a:cubicBezTo>
                      <a:pt x="70" y="100"/>
                      <a:pt x="69" y="105"/>
                      <a:pt x="67" y="111"/>
                    </a:cubicBezTo>
                    <a:cubicBezTo>
                      <a:pt x="68" y="110"/>
                      <a:pt x="69" y="108"/>
                      <a:pt x="69" y="107"/>
                    </a:cubicBezTo>
                    <a:cubicBezTo>
                      <a:pt x="73" y="99"/>
                      <a:pt x="76" y="90"/>
                      <a:pt x="79" y="82"/>
                    </a:cubicBezTo>
                    <a:cubicBezTo>
                      <a:pt x="80" y="80"/>
                      <a:pt x="83" y="79"/>
                      <a:pt x="83" y="78"/>
                    </a:cubicBezTo>
                    <a:cubicBezTo>
                      <a:pt x="80" y="74"/>
                      <a:pt x="83" y="71"/>
                      <a:pt x="85" y="68"/>
                    </a:cubicBezTo>
                    <a:cubicBezTo>
                      <a:pt x="87" y="61"/>
                      <a:pt x="88" y="52"/>
                      <a:pt x="98" y="50"/>
                    </a:cubicBezTo>
                    <a:cubicBezTo>
                      <a:pt x="98" y="50"/>
                      <a:pt x="99" y="49"/>
                      <a:pt x="99" y="49"/>
                    </a:cubicBezTo>
                    <a:cubicBezTo>
                      <a:pt x="100" y="49"/>
                      <a:pt x="100" y="49"/>
                      <a:pt x="101" y="48"/>
                    </a:cubicBezTo>
                    <a:cubicBezTo>
                      <a:pt x="101" y="48"/>
                      <a:pt x="102" y="48"/>
                      <a:pt x="102" y="48"/>
                    </a:cubicBezTo>
                    <a:cubicBezTo>
                      <a:pt x="102" y="47"/>
                      <a:pt x="102" y="47"/>
                      <a:pt x="102" y="47"/>
                    </a:cubicBezTo>
                    <a:cubicBezTo>
                      <a:pt x="101" y="47"/>
                      <a:pt x="101" y="48"/>
                      <a:pt x="101" y="48"/>
                    </a:cubicBezTo>
                    <a:close/>
                    <a:moveTo>
                      <a:pt x="107" y="45"/>
                    </a:moveTo>
                    <a:cubicBezTo>
                      <a:pt x="106" y="45"/>
                      <a:pt x="105" y="45"/>
                      <a:pt x="105" y="46"/>
                    </a:cubicBezTo>
                    <a:cubicBezTo>
                      <a:pt x="105" y="46"/>
                      <a:pt x="105" y="47"/>
                      <a:pt x="105" y="47"/>
                    </a:cubicBezTo>
                    <a:cubicBezTo>
                      <a:pt x="106" y="47"/>
                      <a:pt x="106" y="46"/>
                      <a:pt x="107" y="45"/>
                    </a:cubicBezTo>
                    <a:cubicBezTo>
                      <a:pt x="107" y="45"/>
                      <a:pt x="107" y="45"/>
                      <a:pt x="108" y="45"/>
                    </a:cubicBezTo>
                    <a:cubicBezTo>
                      <a:pt x="108" y="45"/>
                      <a:pt x="108" y="44"/>
                      <a:pt x="108" y="44"/>
                    </a:cubicBezTo>
                    <a:cubicBezTo>
                      <a:pt x="107" y="45"/>
                      <a:pt x="107" y="45"/>
                      <a:pt x="107" y="45"/>
                    </a:cubicBezTo>
                    <a:close/>
                    <a:moveTo>
                      <a:pt x="66" y="40"/>
                    </a:moveTo>
                    <a:cubicBezTo>
                      <a:pt x="65" y="41"/>
                      <a:pt x="64" y="43"/>
                      <a:pt x="65" y="45"/>
                    </a:cubicBezTo>
                    <a:cubicBezTo>
                      <a:pt x="67" y="43"/>
                      <a:pt x="66" y="42"/>
                      <a:pt x="66" y="40"/>
                    </a:cubicBezTo>
                    <a:cubicBezTo>
                      <a:pt x="67" y="40"/>
                      <a:pt x="67" y="40"/>
                      <a:pt x="67" y="40"/>
                    </a:cubicBezTo>
                    <a:cubicBezTo>
                      <a:pt x="67" y="40"/>
                      <a:pt x="66" y="40"/>
                      <a:pt x="66" y="40"/>
                    </a:cubicBezTo>
                    <a:close/>
                    <a:moveTo>
                      <a:pt x="88" y="133"/>
                    </a:moveTo>
                    <a:cubicBezTo>
                      <a:pt x="87" y="133"/>
                      <a:pt x="86" y="134"/>
                      <a:pt x="86" y="135"/>
                    </a:cubicBezTo>
                    <a:cubicBezTo>
                      <a:pt x="86" y="135"/>
                      <a:pt x="86" y="136"/>
                      <a:pt x="87" y="136"/>
                    </a:cubicBezTo>
                    <a:cubicBezTo>
                      <a:pt x="88" y="135"/>
                      <a:pt x="88" y="134"/>
                      <a:pt x="88" y="133"/>
                    </a:cubicBezTo>
                    <a:cubicBezTo>
                      <a:pt x="89" y="133"/>
                      <a:pt x="89" y="133"/>
                      <a:pt x="89" y="133"/>
                    </a:cubicBezTo>
                    <a:cubicBezTo>
                      <a:pt x="89" y="133"/>
                      <a:pt x="88" y="133"/>
                      <a:pt x="88" y="133"/>
                    </a:cubicBezTo>
                    <a:close/>
                    <a:moveTo>
                      <a:pt x="65" y="151"/>
                    </a:moveTo>
                    <a:cubicBezTo>
                      <a:pt x="67" y="151"/>
                      <a:pt x="69" y="151"/>
                      <a:pt x="69" y="149"/>
                    </a:cubicBezTo>
                    <a:cubicBezTo>
                      <a:pt x="67" y="149"/>
                      <a:pt x="66" y="150"/>
                      <a:pt x="65" y="151"/>
                    </a:cubicBezTo>
                    <a:cubicBezTo>
                      <a:pt x="64" y="151"/>
                      <a:pt x="63" y="152"/>
                      <a:pt x="63" y="153"/>
                    </a:cubicBezTo>
                    <a:cubicBezTo>
                      <a:pt x="59" y="154"/>
                      <a:pt x="56" y="156"/>
                      <a:pt x="53" y="159"/>
                    </a:cubicBezTo>
                    <a:cubicBezTo>
                      <a:pt x="52" y="159"/>
                      <a:pt x="52" y="159"/>
                      <a:pt x="52" y="159"/>
                    </a:cubicBezTo>
                    <a:cubicBezTo>
                      <a:pt x="52" y="160"/>
                      <a:pt x="52" y="160"/>
                      <a:pt x="52" y="160"/>
                    </a:cubicBezTo>
                    <a:cubicBezTo>
                      <a:pt x="52" y="160"/>
                      <a:pt x="53" y="159"/>
                      <a:pt x="53" y="159"/>
                    </a:cubicBezTo>
                    <a:cubicBezTo>
                      <a:pt x="57" y="159"/>
                      <a:pt x="60" y="156"/>
                      <a:pt x="63" y="153"/>
                    </a:cubicBezTo>
                    <a:cubicBezTo>
                      <a:pt x="65" y="153"/>
                      <a:pt x="65" y="153"/>
                      <a:pt x="65" y="151"/>
                    </a:cubicBezTo>
                    <a:close/>
                    <a:moveTo>
                      <a:pt x="59" y="179"/>
                    </a:moveTo>
                    <a:cubicBezTo>
                      <a:pt x="55" y="180"/>
                      <a:pt x="51" y="181"/>
                      <a:pt x="49" y="185"/>
                    </a:cubicBezTo>
                    <a:cubicBezTo>
                      <a:pt x="49" y="185"/>
                      <a:pt x="48" y="185"/>
                      <a:pt x="48" y="185"/>
                    </a:cubicBezTo>
                    <a:cubicBezTo>
                      <a:pt x="48" y="185"/>
                      <a:pt x="48" y="186"/>
                      <a:pt x="48" y="186"/>
                    </a:cubicBezTo>
                    <a:cubicBezTo>
                      <a:pt x="48" y="185"/>
                      <a:pt x="49" y="185"/>
                      <a:pt x="49" y="185"/>
                    </a:cubicBezTo>
                    <a:cubicBezTo>
                      <a:pt x="53" y="184"/>
                      <a:pt x="56" y="183"/>
                      <a:pt x="59" y="179"/>
                    </a:cubicBezTo>
                    <a:cubicBezTo>
                      <a:pt x="60" y="179"/>
                      <a:pt x="62" y="179"/>
                      <a:pt x="62" y="177"/>
                    </a:cubicBezTo>
                    <a:cubicBezTo>
                      <a:pt x="60" y="177"/>
                      <a:pt x="59" y="177"/>
                      <a:pt x="59" y="179"/>
                    </a:cubicBezTo>
                    <a:close/>
                    <a:moveTo>
                      <a:pt x="98" y="97"/>
                    </a:moveTo>
                    <a:cubicBezTo>
                      <a:pt x="102" y="95"/>
                      <a:pt x="104" y="91"/>
                      <a:pt x="106" y="88"/>
                    </a:cubicBezTo>
                    <a:cubicBezTo>
                      <a:pt x="102" y="90"/>
                      <a:pt x="99" y="93"/>
                      <a:pt x="98" y="97"/>
                    </a:cubicBezTo>
                    <a:cubicBezTo>
                      <a:pt x="97" y="97"/>
                      <a:pt x="96" y="97"/>
                      <a:pt x="96" y="98"/>
                    </a:cubicBezTo>
                    <a:cubicBezTo>
                      <a:pt x="96" y="98"/>
                      <a:pt x="97" y="98"/>
                      <a:pt x="97" y="98"/>
                    </a:cubicBezTo>
                    <a:cubicBezTo>
                      <a:pt x="98" y="98"/>
                      <a:pt x="98" y="98"/>
                      <a:pt x="98" y="97"/>
                    </a:cubicBezTo>
                    <a:close/>
                    <a:moveTo>
                      <a:pt x="23" y="148"/>
                    </a:moveTo>
                    <a:cubicBezTo>
                      <a:pt x="23" y="143"/>
                      <a:pt x="23" y="138"/>
                      <a:pt x="21" y="134"/>
                    </a:cubicBezTo>
                    <a:cubicBezTo>
                      <a:pt x="20" y="139"/>
                      <a:pt x="21" y="143"/>
                      <a:pt x="23" y="148"/>
                    </a:cubicBezTo>
                    <a:cubicBezTo>
                      <a:pt x="23" y="151"/>
                      <a:pt x="23" y="154"/>
                      <a:pt x="24" y="158"/>
                    </a:cubicBezTo>
                    <a:cubicBezTo>
                      <a:pt x="26" y="165"/>
                      <a:pt x="26" y="172"/>
                      <a:pt x="29" y="178"/>
                    </a:cubicBezTo>
                    <a:cubicBezTo>
                      <a:pt x="29" y="184"/>
                      <a:pt x="32" y="189"/>
                      <a:pt x="27" y="194"/>
                    </a:cubicBezTo>
                    <a:cubicBezTo>
                      <a:pt x="33" y="190"/>
                      <a:pt x="40" y="191"/>
                      <a:pt x="46" y="186"/>
                    </a:cubicBezTo>
                    <a:cubicBezTo>
                      <a:pt x="42" y="186"/>
                      <a:pt x="39" y="189"/>
                      <a:pt x="36" y="190"/>
                    </a:cubicBezTo>
                    <a:cubicBezTo>
                      <a:pt x="34" y="190"/>
                      <a:pt x="33" y="191"/>
                      <a:pt x="32" y="190"/>
                    </a:cubicBezTo>
                    <a:cubicBezTo>
                      <a:pt x="31" y="189"/>
                      <a:pt x="33" y="188"/>
                      <a:pt x="33" y="186"/>
                    </a:cubicBezTo>
                    <a:cubicBezTo>
                      <a:pt x="34" y="184"/>
                      <a:pt x="36" y="183"/>
                      <a:pt x="36" y="180"/>
                    </a:cubicBezTo>
                    <a:cubicBezTo>
                      <a:pt x="39" y="178"/>
                      <a:pt x="40" y="174"/>
                      <a:pt x="41" y="170"/>
                    </a:cubicBezTo>
                    <a:cubicBezTo>
                      <a:pt x="39" y="173"/>
                      <a:pt x="37" y="176"/>
                      <a:pt x="36" y="180"/>
                    </a:cubicBezTo>
                    <a:cubicBezTo>
                      <a:pt x="34" y="181"/>
                      <a:pt x="34" y="184"/>
                      <a:pt x="32" y="183"/>
                    </a:cubicBezTo>
                    <a:cubicBezTo>
                      <a:pt x="30" y="183"/>
                      <a:pt x="31" y="181"/>
                      <a:pt x="30" y="179"/>
                    </a:cubicBezTo>
                    <a:cubicBezTo>
                      <a:pt x="30" y="179"/>
                      <a:pt x="29" y="179"/>
                      <a:pt x="29" y="178"/>
                    </a:cubicBezTo>
                    <a:cubicBezTo>
                      <a:pt x="29" y="175"/>
                      <a:pt x="29" y="172"/>
                      <a:pt x="28" y="170"/>
                    </a:cubicBezTo>
                    <a:cubicBezTo>
                      <a:pt x="26" y="162"/>
                      <a:pt x="26" y="155"/>
                      <a:pt x="23" y="148"/>
                    </a:cubicBezTo>
                    <a:close/>
                    <a:moveTo>
                      <a:pt x="55" y="140"/>
                    </a:moveTo>
                    <a:cubicBezTo>
                      <a:pt x="58" y="137"/>
                      <a:pt x="59" y="132"/>
                      <a:pt x="61" y="128"/>
                    </a:cubicBezTo>
                    <a:cubicBezTo>
                      <a:pt x="63" y="124"/>
                      <a:pt x="63" y="119"/>
                      <a:pt x="69" y="116"/>
                    </a:cubicBezTo>
                    <a:cubicBezTo>
                      <a:pt x="65" y="117"/>
                      <a:pt x="67" y="114"/>
                      <a:pt x="66" y="112"/>
                    </a:cubicBezTo>
                    <a:cubicBezTo>
                      <a:pt x="64" y="116"/>
                      <a:pt x="62" y="119"/>
                      <a:pt x="61" y="122"/>
                    </a:cubicBezTo>
                    <a:cubicBezTo>
                      <a:pt x="60" y="125"/>
                      <a:pt x="60" y="123"/>
                      <a:pt x="59" y="123"/>
                    </a:cubicBezTo>
                    <a:cubicBezTo>
                      <a:pt x="59" y="122"/>
                      <a:pt x="59" y="121"/>
                      <a:pt x="58" y="120"/>
                    </a:cubicBezTo>
                    <a:cubicBezTo>
                      <a:pt x="54" y="105"/>
                      <a:pt x="51" y="90"/>
                      <a:pt x="49" y="74"/>
                    </a:cubicBezTo>
                    <a:cubicBezTo>
                      <a:pt x="48" y="70"/>
                      <a:pt x="49" y="65"/>
                      <a:pt x="46" y="61"/>
                    </a:cubicBezTo>
                    <a:cubicBezTo>
                      <a:pt x="46" y="65"/>
                      <a:pt x="47" y="69"/>
                      <a:pt x="47" y="74"/>
                    </a:cubicBezTo>
                    <a:cubicBezTo>
                      <a:pt x="49" y="90"/>
                      <a:pt x="52" y="105"/>
                      <a:pt x="57" y="121"/>
                    </a:cubicBezTo>
                    <a:cubicBezTo>
                      <a:pt x="57" y="122"/>
                      <a:pt x="58" y="123"/>
                      <a:pt x="59" y="123"/>
                    </a:cubicBezTo>
                    <a:cubicBezTo>
                      <a:pt x="60" y="129"/>
                      <a:pt x="55" y="134"/>
                      <a:pt x="55" y="140"/>
                    </a:cubicBezTo>
                    <a:cubicBezTo>
                      <a:pt x="52" y="143"/>
                      <a:pt x="51" y="146"/>
                      <a:pt x="51" y="150"/>
                    </a:cubicBezTo>
                    <a:cubicBezTo>
                      <a:pt x="53" y="147"/>
                      <a:pt x="54" y="144"/>
                      <a:pt x="55" y="140"/>
                    </a:cubicBezTo>
                    <a:close/>
                    <a:moveTo>
                      <a:pt x="44" y="163"/>
                    </a:moveTo>
                    <a:cubicBezTo>
                      <a:pt x="43" y="162"/>
                      <a:pt x="43" y="160"/>
                      <a:pt x="42" y="159"/>
                    </a:cubicBezTo>
                    <a:cubicBezTo>
                      <a:pt x="39" y="147"/>
                      <a:pt x="37" y="136"/>
                      <a:pt x="37" y="124"/>
                    </a:cubicBezTo>
                    <a:cubicBezTo>
                      <a:pt x="36" y="113"/>
                      <a:pt x="34" y="102"/>
                      <a:pt x="36" y="91"/>
                    </a:cubicBezTo>
                    <a:cubicBezTo>
                      <a:pt x="36" y="90"/>
                      <a:pt x="36" y="88"/>
                      <a:pt x="34" y="86"/>
                    </a:cubicBezTo>
                    <a:cubicBezTo>
                      <a:pt x="33" y="101"/>
                      <a:pt x="34" y="114"/>
                      <a:pt x="35" y="128"/>
                    </a:cubicBezTo>
                    <a:cubicBezTo>
                      <a:pt x="36" y="142"/>
                      <a:pt x="40" y="155"/>
                      <a:pt x="42" y="168"/>
                    </a:cubicBezTo>
                    <a:cubicBezTo>
                      <a:pt x="44" y="166"/>
                      <a:pt x="44" y="166"/>
                      <a:pt x="44" y="163"/>
                    </a:cubicBezTo>
                    <a:cubicBezTo>
                      <a:pt x="46" y="163"/>
                      <a:pt x="49" y="163"/>
                      <a:pt x="50" y="160"/>
                    </a:cubicBezTo>
                    <a:cubicBezTo>
                      <a:pt x="48" y="161"/>
                      <a:pt x="45" y="158"/>
                      <a:pt x="44" y="163"/>
                    </a:cubicBezTo>
                    <a:close/>
                    <a:moveTo>
                      <a:pt x="78" y="29"/>
                    </a:moveTo>
                    <a:cubicBezTo>
                      <a:pt x="74" y="37"/>
                      <a:pt x="76" y="54"/>
                      <a:pt x="81" y="60"/>
                    </a:cubicBezTo>
                    <a:cubicBezTo>
                      <a:pt x="80" y="54"/>
                      <a:pt x="79" y="49"/>
                      <a:pt x="77" y="45"/>
                    </a:cubicBezTo>
                    <a:cubicBezTo>
                      <a:pt x="76" y="39"/>
                      <a:pt x="79" y="34"/>
                      <a:pt x="78" y="29"/>
                    </a:cubicBezTo>
                    <a:close/>
                    <a:moveTo>
                      <a:pt x="115" y="60"/>
                    </a:moveTo>
                    <a:cubicBezTo>
                      <a:pt x="111" y="62"/>
                      <a:pt x="107" y="63"/>
                      <a:pt x="104" y="66"/>
                    </a:cubicBezTo>
                    <a:cubicBezTo>
                      <a:pt x="108" y="65"/>
                      <a:pt x="112" y="63"/>
                      <a:pt x="115" y="60"/>
                    </a:cubicBezTo>
                    <a:close/>
                    <a:moveTo>
                      <a:pt x="71" y="115"/>
                    </a:moveTo>
                    <a:cubicBezTo>
                      <a:pt x="75" y="115"/>
                      <a:pt x="78" y="113"/>
                      <a:pt x="81" y="110"/>
                    </a:cubicBezTo>
                    <a:cubicBezTo>
                      <a:pt x="77" y="111"/>
                      <a:pt x="74" y="113"/>
                      <a:pt x="71" y="115"/>
                    </a:cubicBezTo>
                    <a:close/>
                    <a:moveTo>
                      <a:pt x="84" y="137"/>
                    </a:moveTo>
                    <a:cubicBezTo>
                      <a:pt x="81" y="138"/>
                      <a:pt x="79" y="140"/>
                      <a:pt x="78" y="142"/>
                    </a:cubicBezTo>
                    <a:cubicBezTo>
                      <a:pt x="81" y="141"/>
                      <a:pt x="83" y="139"/>
                      <a:pt x="84" y="137"/>
                    </a:cubicBezTo>
                    <a:close/>
                    <a:moveTo>
                      <a:pt x="103" y="14"/>
                    </a:moveTo>
                    <a:cubicBezTo>
                      <a:pt x="105" y="11"/>
                      <a:pt x="106" y="9"/>
                      <a:pt x="106" y="5"/>
                    </a:cubicBezTo>
                    <a:cubicBezTo>
                      <a:pt x="103" y="8"/>
                      <a:pt x="103" y="11"/>
                      <a:pt x="103" y="14"/>
                    </a:cubicBezTo>
                    <a:close/>
                    <a:moveTo>
                      <a:pt x="95" y="72"/>
                    </a:moveTo>
                    <a:cubicBezTo>
                      <a:pt x="99" y="71"/>
                      <a:pt x="100" y="70"/>
                      <a:pt x="102" y="68"/>
                    </a:cubicBezTo>
                    <a:cubicBezTo>
                      <a:pt x="100" y="68"/>
                      <a:pt x="97" y="69"/>
                      <a:pt x="95" y="72"/>
                    </a:cubicBezTo>
                    <a:close/>
                    <a:moveTo>
                      <a:pt x="49" y="152"/>
                    </a:moveTo>
                    <a:cubicBezTo>
                      <a:pt x="48" y="154"/>
                      <a:pt x="46" y="155"/>
                      <a:pt x="47" y="159"/>
                    </a:cubicBezTo>
                    <a:cubicBezTo>
                      <a:pt x="49" y="156"/>
                      <a:pt x="50" y="154"/>
                      <a:pt x="49" y="152"/>
                    </a:cubicBezTo>
                    <a:close/>
                    <a:moveTo>
                      <a:pt x="110" y="44"/>
                    </a:moveTo>
                    <a:cubicBezTo>
                      <a:pt x="112" y="43"/>
                      <a:pt x="114" y="43"/>
                      <a:pt x="115" y="40"/>
                    </a:cubicBezTo>
                    <a:cubicBezTo>
                      <a:pt x="113" y="41"/>
                      <a:pt x="111" y="42"/>
                      <a:pt x="110" y="44"/>
                    </a:cubicBezTo>
                    <a:close/>
                    <a:moveTo>
                      <a:pt x="110" y="83"/>
                    </a:moveTo>
                    <a:cubicBezTo>
                      <a:pt x="108" y="83"/>
                      <a:pt x="107" y="84"/>
                      <a:pt x="107" y="85"/>
                    </a:cubicBezTo>
                    <a:cubicBezTo>
                      <a:pt x="107" y="86"/>
                      <a:pt x="108" y="86"/>
                      <a:pt x="108" y="86"/>
                    </a:cubicBezTo>
                    <a:cubicBezTo>
                      <a:pt x="110" y="86"/>
                      <a:pt x="110" y="85"/>
                      <a:pt x="110" y="83"/>
                    </a:cubicBezTo>
                    <a:close/>
                    <a:moveTo>
                      <a:pt x="73" y="170"/>
                    </a:moveTo>
                    <a:cubicBezTo>
                      <a:pt x="74" y="170"/>
                      <a:pt x="76" y="170"/>
                      <a:pt x="77" y="167"/>
                    </a:cubicBezTo>
                    <a:cubicBezTo>
                      <a:pt x="75" y="168"/>
                      <a:pt x="73" y="168"/>
                      <a:pt x="73" y="170"/>
                    </a:cubicBezTo>
                    <a:close/>
                    <a:moveTo>
                      <a:pt x="89" y="105"/>
                    </a:moveTo>
                    <a:cubicBezTo>
                      <a:pt x="92" y="104"/>
                      <a:pt x="93" y="103"/>
                      <a:pt x="94" y="101"/>
                    </a:cubicBezTo>
                    <a:cubicBezTo>
                      <a:pt x="91" y="101"/>
                      <a:pt x="90" y="102"/>
                      <a:pt x="89" y="105"/>
                    </a:cubicBezTo>
                    <a:close/>
                    <a:moveTo>
                      <a:pt x="67" y="174"/>
                    </a:moveTo>
                    <a:cubicBezTo>
                      <a:pt x="70" y="173"/>
                      <a:pt x="70" y="173"/>
                      <a:pt x="70" y="170"/>
                    </a:cubicBezTo>
                    <a:cubicBezTo>
                      <a:pt x="69" y="172"/>
                      <a:pt x="67" y="172"/>
                      <a:pt x="67" y="174"/>
                    </a:cubicBezTo>
                    <a:close/>
                    <a:moveTo>
                      <a:pt x="84" y="77"/>
                    </a:moveTo>
                    <a:cubicBezTo>
                      <a:pt x="87" y="78"/>
                      <a:pt x="88" y="77"/>
                      <a:pt x="89" y="75"/>
                    </a:cubicBezTo>
                    <a:cubicBezTo>
                      <a:pt x="87" y="75"/>
                      <a:pt x="86" y="75"/>
                      <a:pt x="84" y="77"/>
                    </a:cubicBezTo>
                    <a:close/>
                    <a:moveTo>
                      <a:pt x="90" y="75"/>
                    </a:moveTo>
                    <a:cubicBezTo>
                      <a:pt x="92" y="74"/>
                      <a:pt x="93" y="74"/>
                      <a:pt x="94" y="72"/>
                    </a:cubicBezTo>
                    <a:cubicBezTo>
                      <a:pt x="92" y="72"/>
                      <a:pt x="91" y="72"/>
                      <a:pt x="90" y="75"/>
                    </a:cubicBezTo>
                    <a:close/>
                    <a:moveTo>
                      <a:pt x="75" y="146"/>
                    </a:moveTo>
                    <a:cubicBezTo>
                      <a:pt x="75" y="146"/>
                      <a:pt x="75" y="146"/>
                      <a:pt x="76" y="145"/>
                    </a:cubicBezTo>
                    <a:cubicBezTo>
                      <a:pt x="76" y="144"/>
                      <a:pt x="75" y="144"/>
                      <a:pt x="74" y="144"/>
                    </a:cubicBezTo>
                    <a:cubicBezTo>
                      <a:pt x="74" y="144"/>
                      <a:pt x="74" y="145"/>
                      <a:pt x="73" y="146"/>
                    </a:cubicBezTo>
                    <a:cubicBezTo>
                      <a:pt x="73" y="146"/>
                      <a:pt x="74" y="146"/>
                      <a:pt x="75" y="146"/>
                    </a:cubicBezTo>
                    <a:close/>
                    <a:moveTo>
                      <a:pt x="85" y="108"/>
                    </a:moveTo>
                    <a:cubicBezTo>
                      <a:pt x="85" y="107"/>
                      <a:pt x="85" y="107"/>
                      <a:pt x="84" y="107"/>
                    </a:cubicBezTo>
                    <a:cubicBezTo>
                      <a:pt x="84" y="107"/>
                      <a:pt x="83" y="107"/>
                      <a:pt x="83" y="108"/>
                    </a:cubicBezTo>
                    <a:cubicBezTo>
                      <a:pt x="83" y="109"/>
                      <a:pt x="83" y="109"/>
                      <a:pt x="84" y="109"/>
                    </a:cubicBezTo>
                    <a:cubicBezTo>
                      <a:pt x="85" y="109"/>
                      <a:pt x="85" y="108"/>
                      <a:pt x="85" y="108"/>
                    </a:cubicBezTo>
                    <a:close/>
                    <a:moveTo>
                      <a:pt x="64" y="175"/>
                    </a:moveTo>
                    <a:cubicBezTo>
                      <a:pt x="64" y="175"/>
                      <a:pt x="64" y="175"/>
                      <a:pt x="64" y="175"/>
                    </a:cubicBezTo>
                    <a:cubicBezTo>
                      <a:pt x="64" y="175"/>
                      <a:pt x="64" y="176"/>
                      <a:pt x="64" y="176"/>
                    </a:cubicBezTo>
                    <a:cubicBezTo>
                      <a:pt x="64" y="176"/>
                      <a:pt x="65" y="175"/>
                      <a:pt x="65" y="175"/>
                    </a:cubicBezTo>
                    <a:cubicBezTo>
                      <a:pt x="65" y="175"/>
                      <a:pt x="65" y="175"/>
                      <a:pt x="64" y="175"/>
                    </a:cubicBezTo>
                    <a:close/>
                    <a:moveTo>
                      <a:pt x="87" y="105"/>
                    </a:moveTo>
                    <a:cubicBezTo>
                      <a:pt x="87" y="105"/>
                      <a:pt x="87" y="105"/>
                      <a:pt x="87" y="105"/>
                    </a:cubicBezTo>
                    <a:cubicBezTo>
                      <a:pt x="87" y="105"/>
                      <a:pt x="87" y="106"/>
                      <a:pt x="87" y="106"/>
                    </a:cubicBezTo>
                    <a:cubicBezTo>
                      <a:pt x="87" y="106"/>
                      <a:pt x="88" y="106"/>
                      <a:pt x="88" y="105"/>
                    </a:cubicBezTo>
                    <a:cubicBezTo>
                      <a:pt x="88" y="105"/>
                      <a:pt x="88" y="105"/>
                      <a:pt x="87" y="105"/>
                    </a:cubicBezTo>
                    <a:close/>
                    <a:moveTo>
                      <a:pt x="72" y="148"/>
                    </a:moveTo>
                    <a:cubicBezTo>
                      <a:pt x="72" y="147"/>
                      <a:pt x="72" y="147"/>
                      <a:pt x="71" y="147"/>
                    </a:cubicBezTo>
                    <a:cubicBezTo>
                      <a:pt x="71" y="147"/>
                      <a:pt x="71" y="147"/>
                      <a:pt x="71" y="147"/>
                    </a:cubicBezTo>
                    <a:cubicBezTo>
                      <a:pt x="70" y="148"/>
                      <a:pt x="71" y="148"/>
                      <a:pt x="71" y="148"/>
                    </a:cubicBezTo>
                    <a:cubicBezTo>
                      <a:pt x="71" y="148"/>
                      <a:pt x="72" y="148"/>
                      <a:pt x="72" y="148"/>
                    </a:cubicBezTo>
                    <a:close/>
                    <a:moveTo>
                      <a:pt x="104" y="119"/>
                    </a:moveTo>
                    <a:cubicBezTo>
                      <a:pt x="104" y="119"/>
                      <a:pt x="104" y="119"/>
                      <a:pt x="104" y="119"/>
                    </a:cubicBezTo>
                    <a:cubicBezTo>
                      <a:pt x="104" y="119"/>
                      <a:pt x="104" y="119"/>
                      <a:pt x="104" y="119"/>
                    </a:cubicBezTo>
                    <a:cubicBezTo>
                      <a:pt x="104" y="119"/>
                      <a:pt x="104" y="119"/>
                      <a:pt x="104" y="119"/>
                    </a:cubicBezTo>
                    <a:cubicBezTo>
                      <a:pt x="104" y="119"/>
                      <a:pt x="104" y="119"/>
                      <a:pt x="104" y="11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9" name="Freeform 345">
                <a:extLst>
                  <a:ext uri="{FF2B5EF4-FFF2-40B4-BE49-F238E27FC236}">
                    <a16:creationId xmlns:a16="http://schemas.microsoft.com/office/drawing/2014/main" id="{D0A2AB78-CEA6-CC70-FADB-E58537AE8E1F}"/>
                  </a:ext>
                </a:extLst>
              </p:cNvPr>
              <p:cNvSpPr>
                <a:spLocks noEditPoints="1"/>
              </p:cNvSpPr>
              <p:nvPr/>
            </p:nvSpPr>
            <p:spPr bwMode="auto">
              <a:xfrm>
                <a:off x="3002" y="2080"/>
                <a:ext cx="151" cy="124"/>
              </a:xfrm>
              <a:custGeom>
                <a:avLst/>
                <a:gdLst>
                  <a:gd name="T0" fmla="*/ 1 w 170"/>
                  <a:gd name="T1" fmla="*/ 20 h 141"/>
                  <a:gd name="T2" fmla="*/ 8 w 170"/>
                  <a:gd name="T3" fmla="*/ 19 h 141"/>
                  <a:gd name="T4" fmla="*/ 15 w 170"/>
                  <a:gd name="T5" fmla="*/ 24 h 141"/>
                  <a:gd name="T6" fmla="*/ 21 w 170"/>
                  <a:gd name="T7" fmla="*/ 35 h 141"/>
                  <a:gd name="T8" fmla="*/ 30 w 170"/>
                  <a:gd name="T9" fmla="*/ 29 h 141"/>
                  <a:gd name="T10" fmla="*/ 38 w 170"/>
                  <a:gd name="T11" fmla="*/ 49 h 141"/>
                  <a:gd name="T12" fmla="*/ 47 w 170"/>
                  <a:gd name="T13" fmla="*/ 40 h 141"/>
                  <a:gd name="T14" fmla="*/ 49 w 170"/>
                  <a:gd name="T15" fmla="*/ 41 h 141"/>
                  <a:gd name="T16" fmla="*/ 45 w 170"/>
                  <a:gd name="T17" fmla="*/ 30 h 141"/>
                  <a:gd name="T18" fmla="*/ 73 w 170"/>
                  <a:gd name="T19" fmla="*/ 33 h 141"/>
                  <a:gd name="T20" fmla="*/ 97 w 170"/>
                  <a:gd name="T21" fmla="*/ 38 h 141"/>
                  <a:gd name="T22" fmla="*/ 65 w 170"/>
                  <a:gd name="T23" fmla="*/ 25 h 141"/>
                  <a:gd name="T24" fmla="*/ 53 w 170"/>
                  <a:gd name="T25" fmla="*/ 10 h 141"/>
                  <a:gd name="T26" fmla="*/ 4 w 170"/>
                  <a:gd name="T27" fmla="*/ 7 h 141"/>
                  <a:gd name="T28" fmla="*/ 39 w 170"/>
                  <a:gd name="T29" fmla="*/ 0 h 141"/>
                  <a:gd name="T30" fmla="*/ 154 w 170"/>
                  <a:gd name="T31" fmla="*/ 90 h 141"/>
                  <a:gd name="T32" fmla="*/ 76 w 170"/>
                  <a:gd name="T33" fmla="*/ 120 h 141"/>
                  <a:gd name="T34" fmla="*/ 152 w 170"/>
                  <a:gd name="T35" fmla="*/ 125 h 141"/>
                  <a:gd name="T36" fmla="*/ 155 w 170"/>
                  <a:gd name="T37" fmla="*/ 127 h 141"/>
                  <a:gd name="T38" fmla="*/ 114 w 170"/>
                  <a:gd name="T39" fmla="*/ 126 h 141"/>
                  <a:gd name="T40" fmla="*/ 105 w 170"/>
                  <a:gd name="T41" fmla="*/ 118 h 141"/>
                  <a:gd name="T42" fmla="*/ 69 w 170"/>
                  <a:gd name="T43" fmla="*/ 56 h 141"/>
                  <a:gd name="T44" fmla="*/ 81 w 170"/>
                  <a:gd name="T45" fmla="*/ 60 h 141"/>
                  <a:gd name="T46" fmla="*/ 130 w 170"/>
                  <a:gd name="T47" fmla="*/ 67 h 141"/>
                  <a:gd name="T48" fmla="*/ 85 w 170"/>
                  <a:gd name="T49" fmla="*/ 70 h 141"/>
                  <a:gd name="T50" fmla="*/ 90 w 170"/>
                  <a:gd name="T51" fmla="*/ 76 h 141"/>
                  <a:gd name="T52" fmla="*/ 83 w 170"/>
                  <a:gd name="T53" fmla="*/ 67 h 141"/>
                  <a:gd name="T54" fmla="*/ 61 w 170"/>
                  <a:gd name="T55" fmla="*/ 50 h 141"/>
                  <a:gd name="T56" fmla="*/ 61 w 170"/>
                  <a:gd name="T57" fmla="*/ 50 h 141"/>
                  <a:gd name="T58" fmla="*/ 18 w 170"/>
                  <a:gd name="T59" fmla="*/ 40 h 141"/>
                  <a:gd name="T60" fmla="*/ 150 w 170"/>
                  <a:gd name="T61" fmla="*/ 124 h 141"/>
                  <a:gd name="T62" fmla="*/ 149 w 170"/>
                  <a:gd name="T63" fmla="*/ 123 h 141"/>
                  <a:gd name="T64" fmla="*/ 133 w 170"/>
                  <a:gd name="T65" fmla="*/ 109 h 141"/>
                  <a:gd name="T66" fmla="*/ 97 w 170"/>
                  <a:gd name="T67" fmla="*/ 103 h 141"/>
                  <a:gd name="T68" fmla="*/ 97 w 170"/>
                  <a:gd name="T69" fmla="*/ 103 h 141"/>
                  <a:gd name="T70" fmla="*/ 39 w 170"/>
                  <a:gd name="T71" fmla="*/ 53 h 141"/>
                  <a:gd name="T72" fmla="*/ 101 w 170"/>
                  <a:gd name="T73" fmla="*/ 83 h 141"/>
                  <a:gd name="T74" fmla="*/ 100 w 170"/>
                  <a:gd name="T75" fmla="*/ 109 h 141"/>
                  <a:gd name="T76" fmla="*/ 100 w 170"/>
                  <a:gd name="T77" fmla="*/ 109 h 141"/>
                  <a:gd name="T78" fmla="*/ 120 w 170"/>
                  <a:gd name="T79" fmla="*/ 116 h 141"/>
                  <a:gd name="T80" fmla="*/ 129 w 170"/>
                  <a:gd name="T81" fmla="*/ 105 h 141"/>
                  <a:gd name="T82" fmla="*/ 126 w 170"/>
                  <a:gd name="T83" fmla="*/ 102 h 141"/>
                  <a:gd name="T84" fmla="*/ 81 w 170"/>
                  <a:gd name="T85" fmla="*/ 106 h 141"/>
                  <a:gd name="T86" fmla="*/ 66 w 170"/>
                  <a:gd name="T87" fmla="*/ 55 h 141"/>
                  <a:gd name="T88" fmla="*/ 114 w 170"/>
                  <a:gd name="T89" fmla="*/ 86 h 141"/>
                  <a:gd name="T90" fmla="*/ 112 w 170"/>
                  <a:gd name="T91" fmla="*/ 93 h 141"/>
                  <a:gd name="T92" fmla="*/ 28 w 170"/>
                  <a:gd name="T93" fmla="*/ 67 h 141"/>
                  <a:gd name="T94" fmla="*/ 28 w 170"/>
                  <a:gd name="T95" fmla="*/ 67 h 141"/>
                  <a:gd name="T96" fmla="*/ 86 w 170"/>
                  <a:gd name="T97" fmla="*/ 119 h 141"/>
                  <a:gd name="T98" fmla="*/ 126 w 170"/>
                  <a:gd name="T99" fmla="*/ 125 h 141"/>
                  <a:gd name="T100" fmla="*/ 122 w 170"/>
                  <a:gd name="T101" fmla="*/ 120 h 141"/>
                  <a:gd name="T102" fmla="*/ 82 w 170"/>
                  <a:gd name="T103" fmla="*/ 67 h 141"/>
                  <a:gd name="T104" fmla="*/ 63 w 170"/>
                  <a:gd name="T105" fmla="*/ 101 h 141"/>
                  <a:gd name="T106" fmla="*/ 55 w 170"/>
                  <a:gd name="T107" fmla="*/ 46 h 141"/>
                  <a:gd name="T108" fmla="*/ 58 w 170"/>
                  <a:gd name="T109" fmla="*/ 47 h 141"/>
                  <a:gd name="T110" fmla="*/ 20 w 170"/>
                  <a:gd name="T111" fmla="*/ 44 h 141"/>
                  <a:gd name="T112" fmla="*/ 21 w 170"/>
                  <a:gd name="T113" fmla="*/ 46 h 141"/>
                  <a:gd name="T114" fmla="*/ 21 w 170"/>
                  <a:gd name="T115" fmla="*/ 4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0" h="141">
                    <a:moveTo>
                      <a:pt x="15" y="56"/>
                    </a:moveTo>
                    <a:cubicBezTo>
                      <a:pt x="11" y="46"/>
                      <a:pt x="6" y="37"/>
                      <a:pt x="2" y="27"/>
                    </a:cubicBezTo>
                    <a:cubicBezTo>
                      <a:pt x="2" y="25"/>
                      <a:pt x="1" y="23"/>
                      <a:pt x="1" y="21"/>
                    </a:cubicBezTo>
                    <a:cubicBezTo>
                      <a:pt x="1" y="20"/>
                      <a:pt x="1" y="20"/>
                      <a:pt x="1" y="20"/>
                    </a:cubicBezTo>
                    <a:cubicBezTo>
                      <a:pt x="0" y="19"/>
                      <a:pt x="0" y="18"/>
                      <a:pt x="0" y="18"/>
                    </a:cubicBezTo>
                    <a:cubicBezTo>
                      <a:pt x="2" y="17"/>
                      <a:pt x="0" y="13"/>
                      <a:pt x="2" y="13"/>
                    </a:cubicBezTo>
                    <a:cubicBezTo>
                      <a:pt x="4" y="12"/>
                      <a:pt x="7" y="14"/>
                      <a:pt x="9" y="15"/>
                    </a:cubicBezTo>
                    <a:cubicBezTo>
                      <a:pt x="10" y="16"/>
                      <a:pt x="9" y="18"/>
                      <a:pt x="8" y="19"/>
                    </a:cubicBezTo>
                    <a:cubicBezTo>
                      <a:pt x="6" y="25"/>
                      <a:pt x="6" y="30"/>
                      <a:pt x="8" y="36"/>
                    </a:cubicBezTo>
                    <a:cubicBezTo>
                      <a:pt x="9" y="39"/>
                      <a:pt x="10" y="40"/>
                      <a:pt x="13" y="37"/>
                    </a:cubicBezTo>
                    <a:cubicBezTo>
                      <a:pt x="13" y="37"/>
                      <a:pt x="13" y="37"/>
                      <a:pt x="13" y="37"/>
                    </a:cubicBezTo>
                    <a:cubicBezTo>
                      <a:pt x="15" y="33"/>
                      <a:pt x="16" y="29"/>
                      <a:pt x="15" y="24"/>
                    </a:cubicBezTo>
                    <a:cubicBezTo>
                      <a:pt x="14" y="23"/>
                      <a:pt x="14" y="21"/>
                      <a:pt x="16" y="20"/>
                    </a:cubicBezTo>
                    <a:cubicBezTo>
                      <a:pt x="18" y="19"/>
                      <a:pt x="19" y="21"/>
                      <a:pt x="20" y="22"/>
                    </a:cubicBezTo>
                    <a:cubicBezTo>
                      <a:pt x="22" y="23"/>
                      <a:pt x="21" y="24"/>
                      <a:pt x="21" y="25"/>
                    </a:cubicBezTo>
                    <a:cubicBezTo>
                      <a:pt x="21" y="29"/>
                      <a:pt x="21" y="32"/>
                      <a:pt x="21" y="35"/>
                    </a:cubicBezTo>
                    <a:cubicBezTo>
                      <a:pt x="21" y="37"/>
                      <a:pt x="22" y="39"/>
                      <a:pt x="25" y="39"/>
                    </a:cubicBezTo>
                    <a:cubicBezTo>
                      <a:pt x="27" y="39"/>
                      <a:pt x="28" y="38"/>
                      <a:pt x="28" y="36"/>
                    </a:cubicBezTo>
                    <a:cubicBezTo>
                      <a:pt x="29" y="34"/>
                      <a:pt x="29" y="33"/>
                      <a:pt x="29" y="31"/>
                    </a:cubicBezTo>
                    <a:cubicBezTo>
                      <a:pt x="29" y="30"/>
                      <a:pt x="29" y="29"/>
                      <a:pt x="30" y="29"/>
                    </a:cubicBezTo>
                    <a:cubicBezTo>
                      <a:pt x="31" y="29"/>
                      <a:pt x="31" y="30"/>
                      <a:pt x="32" y="31"/>
                    </a:cubicBezTo>
                    <a:cubicBezTo>
                      <a:pt x="32" y="32"/>
                      <a:pt x="32" y="33"/>
                      <a:pt x="33" y="34"/>
                    </a:cubicBezTo>
                    <a:cubicBezTo>
                      <a:pt x="35" y="38"/>
                      <a:pt x="34" y="44"/>
                      <a:pt x="37" y="48"/>
                    </a:cubicBezTo>
                    <a:cubicBezTo>
                      <a:pt x="38" y="48"/>
                      <a:pt x="38" y="48"/>
                      <a:pt x="38" y="49"/>
                    </a:cubicBezTo>
                    <a:cubicBezTo>
                      <a:pt x="38" y="49"/>
                      <a:pt x="38" y="49"/>
                      <a:pt x="38" y="49"/>
                    </a:cubicBezTo>
                    <a:cubicBezTo>
                      <a:pt x="38" y="48"/>
                      <a:pt x="38" y="48"/>
                      <a:pt x="38" y="47"/>
                    </a:cubicBezTo>
                    <a:cubicBezTo>
                      <a:pt x="39" y="45"/>
                      <a:pt x="34" y="42"/>
                      <a:pt x="39" y="40"/>
                    </a:cubicBezTo>
                    <a:cubicBezTo>
                      <a:pt x="42" y="38"/>
                      <a:pt x="44" y="38"/>
                      <a:pt x="47" y="40"/>
                    </a:cubicBezTo>
                    <a:cubicBezTo>
                      <a:pt x="47" y="41"/>
                      <a:pt x="48" y="41"/>
                      <a:pt x="49" y="41"/>
                    </a:cubicBezTo>
                    <a:cubicBezTo>
                      <a:pt x="49" y="42"/>
                      <a:pt x="49" y="42"/>
                      <a:pt x="50" y="42"/>
                    </a:cubicBezTo>
                    <a:cubicBezTo>
                      <a:pt x="50" y="42"/>
                      <a:pt x="50" y="42"/>
                      <a:pt x="50" y="42"/>
                    </a:cubicBezTo>
                    <a:cubicBezTo>
                      <a:pt x="51" y="41"/>
                      <a:pt x="50" y="41"/>
                      <a:pt x="49" y="41"/>
                    </a:cubicBezTo>
                    <a:cubicBezTo>
                      <a:pt x="49" y="40"/>
                      <a:pt x="48" y="40"/>
                      <a:pt x="47" y="40"/>
                    </a:cubicBezTo>
                    <a:cubicBezTo>
                      <a:pt x="47" y="38"/>
                      <a:pt x="46" y="37"/>
                      <a:pt x="45" y="37"/>
                    </a:cubicBezTo>
                    <a:cubicBezTo>
                      <a:pt x="43" y="36"/>
                      <a:pt x="42" y="34"/>
                      <a:pt x="42" y="32"/>
                    </a:cubicBezTo>
                    <a:cubicBezTo>
                      <a:pt x="43" y="30"/>
                      <a:pt x="44" y="30"/>
                      <a:pt x="45" y="30"/>
                    </a:cubicBezTo>
                    <a:cubicBezTo>
                      <a:pt x="47" y="30"/>
                      <a:pt x="49" y="30"/>
                      <a:pt x="50" y="33"/>
                    </a:cubicBezTo>
                    <a:cubicBezTo>
                      <a:pt x="52" y="38"/>
                      <a:pt x="60" y="41"/>
                      <a:pt x="65" y="40"/>
                    </a:cubicBezTo>
                    <a:cubicBezTo>
                      <a:pt x="67" y="39"/>
                      <a:pt x="68" y="38"/>
                      <a:pt x="68" y="36"/>
                    </a:cubicBezTo>
                    <a:cubicBezTo>
                      <a:pt x="68" y="31"/>
                      <a:pt x="70" y="32"/>
                      <a:pt x="73" y="33"/>
                    </a:cubicBezTo>
                    <a:cubicBezTo>
                      <a:pt x="75" y="33"/>
                      <a:pt x="75" y="35"/>
                      <a:pt x="75" y="36"/>
                    </a:cubicBezTo>
                    <a:cubicBezTo>
                      <a:pt x="77" y="40"/>
                      <a:pt x="81" y="42"/>
                      <a:pt x="83" y="38"/>
                    </a:cubicBezTo>
                    <a:cubicBezTo>
                      <a:pt x="85" y="35"/>
                      <a:pt x="87" y="35"/>
                      <a:pt x="90" y="36"/>
                    </a:cubicBezTo>
                    <a:cubicBezTo>
                      <a:pt x="92" y="37"/>
                      <a:pt x="95" y="37"/>
                      <a:pt x="97" y="38"/>
                    </a:cubicBezTo>
                    <a:cubicBezTo>
                      <a:pt x="101" y="39"/>
                      <a:pt x="105" y="40"/>
                      <a:pt x="110" y="41"/>
                    </a:cubicBezTo>
                    <a:cubicBezTo>
                      <a:pt x="110" y="40"/>
                      <a:pt x="110" y="40"/>
                      <a:pt x="110" y="39"/>
                    </a:cubicBezTo>
                    <a:cubicBezTo>
                      <a:pt x="96" y="36"/>
                      <a:pt x="83" y="31"/>
                      <a:pt x="69" y="30"/>
                    </a:cubicBezTo>
                    <a:cubicBezTo>
                      <a:pt x="63" y="30"/>
                      <a:pt x="63" y="30"/>
                      <a:pt x="65" y="25"/>
                    </a:cubicBezTo>
                    <a:cubicBezTo>
                      <a:pt x="67" y="24"/>
                      <a:pt x="68" y="23"/>
                      <a:pt x="68" y="22"/>
                    </a:cubicBezTo>
                    <a:cubicBezTo>
                      <a:pt x="72" y="20"/>
                      <a:pt x="71" y="18"/>
                      <a:pt x="70" y="16"/>
                    </a:cubicBezTo>
                    <a:cubicBezTo>
                      <a:pt x="68" y="14"/>
                      <a:pt x="66" y="13"/>
                      <a:pt x="64" y="12"/>
                    </a:cubicBezTo>
                    <a:cubicBezTo>
                      <a:pt x="60" y="11"/>
                      <a:pt x="57" y="10"/>
                      <a:pt x="53" y="10"/>
                    </a:cubicBezTo>
                    <a:cubicBezTo>
                      <a:pt x="42" y="8"/>
                      <a:pt x="30" y="9"/>
                      <a:pt x="18" y="9"/>
                    </a:cubicBezTo>
                    <a:cubicBezTo>
                      <a:pt x="16" y="9"/>
                      <a:pt x="13" y="10"/>
                      <a:pt x="10" y="11"/>
                    </a:cubicBezTo>
                    <a:cubicBezTo>
                      <a:pt x="7" y="13"/>
                      <a:pt x="5" y="12"/>
                      <a:pt x="3" y="10"/>
                    </a:cubicBezTo>
                    <a:cubicBezTo>
                      <a:pt x="0" y="9"/>
                      <a:pt x="6" y="8"/>
                      <a:pt x="4" y="7"/>
                    </a:cubicBezTo>
                    <a:cubicBezTo>
                      <a:pt x="4" y="6"/>
                      <a:pt x="4" y="6"/>
                      <a:pt x="4" y="6"/>
                    </a:cubicBezTo>
                    <a:cubicBezTo>
                      <a:pt x="5" y="7"/>
                      <a:pt x="7" y="6"/>
                      <a:pt x="8" y="5"/>
                    </a:cubicBezTo>
                    <a:cubicBezTo>
                      <a:pt x="13" y="3"/>
                      <a:pt x="17" y="2"/>
                      <a:pt x="22" y="1"/>
                    </a:cubicBezTo>
                    <a:cubicBezTo>
                      <a:pt x="28" y="0"/>
                      <a:pt x="34" y="1"/>
                      <a:pt x="39" y="0"/>
                    </a:cubicBezTo>
                    <a:cubicBezTo>
                      <a:pt x="68" y="2"/>
                      <a:pt x="93" y="15"/>
                      <a:pt x="114" y="34"/>
                    </a:cubicBezTo>
                    <a:cubicBezTo>
                      <a:pt x="127" y="44"/>
                      <a:pt x="136" y="57"/>
                      <a:pt x="145" y="71"/>
                    </a:cubicBezTo>
                    <a:cubicBezTo>
                      <a:pt x="146" y="73"/>
                      <a:pt x="147" y="74"/>
                      <a:pt x="147" y="75"/>
                    </a:cubicBezTo>
                    <a:cubicBezTo>
                      <a:pt x="150" y="80"/>
                      <a:pt x="152" y="85"/>
                      <a:pt x="154" y="90"/>
                    </a:cubicBezTo>
                    <a:cubicBezTo>
                      <a:pt x="161" y="105"/>
                      <a:pt x="166" y="121"/>
                      <a:pt x="169" y="137"/>
                    </a:cubicBezTo>
                    <a:cubicBezTo>
                      <a:pt x="170" y="141"/>
                      <a:pt x="169" y="141"/>
                      <a:pt x="166" y="140"/>
                    </a:cubicBezTo>
                    <a:cubicBezTo>
                      <a:pt x="144" y="138"/>
                      <a:pt x="123" y="135"/>
                      <a:pt x="103" y="130"/>
                    </a:cubicBezTo>
                    <a:cubicBezTo>
                      <a:pt x="94" y="126"/>
                      <a:pt x="85" y="124"/>
                      <a:pt x="76" y="120"/>
                    </a:cubicBezTo>
                    <a:cubicBezTo>
                      <a:pt x="67" y="116"/>
                      <a:pt x="58" y="111"/>
                      <a:pt x="50" y="103"/>
                    </a:cubicBezTo>
                    <a:cubicBezTo>
                      <a:pt x="42" y="96"/>
                      <a:pt x="36" y="87"/>
                      <a:pt x="30" y="79"/>
                    </a:cubicBezTo>
                    <a:cubicBezTo>
                      <a:pt x="24" y="72"/>
                      <a:pt x="20" y="63"/>
                      <a:pt x="15" y="56"/>
                    </a:cubicBezTo>
                    <a:close/>
                    <a:moveTo>
                      <a:pt x="152" y="125"/>
                    </a:moveTo>
                    <a:cubicBezTo>
                      <a:pt x="152" y="125"/>
                      <a:pt x="152" y="125"/>
                      <a:pt x="152" y="125"/>
                    </a:cubicBezTo>
                    <a:cubicBezTo>
                      <a:pt x="152" y="125"/>
                      <a:pt x="152" y="125"/>
                      <a:pt x="152" y="125"/>
                    </a:cubicBezTo>
                    <a:cubicBezTo>
                      <a:pt x="153" y="125"/>
                      <a:pt x="153" y="126"/>
                      <a:pt x="153" y="126"/>
                    </a:cubicBezTo>
                    <a:cubicBezTo>
                      <a:pt x="153" y="127"/>
                      <a:pt x="153" y="128"/>
                      <a:pt x="155" y="127"/>
                    </a:cubicBezTo>
                    <a:cubicBezTo>
                      <a:pt x="155" y="127"/>
                      <a:pt x="155" y="127"/>
                      <a:pt x="155" y="127"/>
                    </a:cubicBezTo>
                    <a:cubicBezTo>
                      <a:pt x="155" y="126"/>
                      <a:pt x="154" y="126"/>
                      <a:pt x="153" y="126"/>
                    </a:cubicBezTo>
                    <a:cubicBezTo>
                      <a:pt x="153" y="126"/>
                      <a:pt x="153" y="125"/>
                      <a:pt x="152" y="125"/>
                    </a:cubicBezTo>
                    <a:close/>
                    <a:moveTo>
                      <a:pt x="114" y="126"/>
                    </a:moveTo>
                    <a:cubicBezTo>
                      <a:pt x="114" y="126"/>
                      <a:pt x="114" y="126"/>
                      <a:pt x="115" y="126"/>
                    </a:cubicBezTo>
                    <a:cubicBezTo>
                      <a:pt x="114" y="126"/>
                      <a:pt x="114" y="126"/>
                      <a:pt x="114" y="126"/>
                    </a:cubicBezTo>
                    <a:cubicBezTo>
                      <a:pt x="114" y="125"/>
                      <a:pt x="113" y="125"/>
                      <a:pt x="112" y="125"/>
                    </a:cubicBezTo>
                    <a:cubicBezTo>
                      <a:pt x="111" y="122"/>
                      <a:pt x="109" y="120"/>
                      <a:pt x="105" y="118"/>
                    </a:cubicBezTo>
                    <a:cubicBezTo>
                      <a:pt x="107" y="122"/>
                      <a:pt x="109" y="124"/>
                      <a:pt x="112" y="125"/>
                    </a:cubicBezTo>
                    <a:cubicBezTo>
                      <a:pt x="113" y="126"/>
                      <a:pt x="113" y="126"/>
                      <a:pt x="114" y="126"/>
                    </a:cubicBezTo>
                    <a:close/>
                    <a:moveTo>
                      <a:pt x="69" y="56"/>
                    </a:moveTo>
                    <a:cubicBezTo>
                      <a:pt x="69" y="56"/>
                      <a:pt x="69" y="56"/>
                      <a:pt x="69" y="56"/>
                    </a:cubicBezTo>
                    <a:cubicBezTo>
                      <a:pt x="69" y="56"/>
                      <a:pt x="69" y="56"/>
                      <a:pt x="69" y="56"/>
                    </a:cubicBezTo>
                    <a:cubicBezTo>
                      <a:pt x="69" y="57"/>
                      <a:pt x="70" y="58"/>
                      <a:pt x="71" y="58"/>
                    </a:cubicBezTo>
                    <a:cubicBezTo>
                      <a:pt x="72" y="60"/>
                      <a:pt x="76" y="63"/>
                      <a:pt x="76" y="62"/>
                    </a:cubicBezTo>
                    <a:cubicBezTo>
                      <a:pt x="77" y="59"/>
                      <a:pt x="79" y="60"/>
                      <a:pt x="81" y="60"/>
                    </a:cubicBezTo>
                    <a:cubicBezTo>
                      <a:pt x="85" y="59"/>
                      <a:pt x="90" y="59"/>
                      <a:pt x="95" y="60"/>
                    </a:cubicBezTo>
                    <a:cubicBezTo>
                      <a:pt x="105" y="60"/>
                      <a:pt x="114" y="62"/>
                      <a:pt x="124" y="66"/>
                    </a:cubicBezTo>
                    <a:cubicBezTo>
                      <a:pt x="126" y="67"/>
                      <a:pt x="128" y="68"/>
                      <a:pt x="131" y="68"/>
                    </a:cubicBezTo>
                    <a:cubicBezTo>
                      <a:pt x="131" y="67"/>
                      <a:pt x="130" y="67"/>
                      <a:pt x="130" y="67"/>
                    </a:cubicBezTo>
                    <a:cubicBezTo>
                      <a:pt x="114" y="60"/>
                      <a:pt x="97" y="57"/>
                      <a:pt x="79" y="58"/>
                    </a:cubicBezTo>
                    <a:cubicBezTo>
                      <a:pt x="76" y="59"/>
                      <a:pt x="74" y="59"/>
                      <a:pt x="71" y="58"/>
                    </a:cubicBezTo>
                    <a:cubicBezTo>
                      <a:pt x="71" y="57"/>
                      <a:pt x="70" y="56"/>
                      <a:pt x="69" y="56"/>
                    </a:cubicBezTo>
                    <a:close/>
                    <a:moveTo>
                      <a:pt x="85" y="70"/>
                    </a:moveTo>
                    <a:cubicBezTo>
                      <a:pt x="86" y="70"/>
                      <a:pt x="86" y="70"/>
                      <a:pt x="87" y="71"/>
                    </a:cubicBezTo>
                    <a:cubicBezTo>
                      <a:pt x="88" y="80"/>
                      <a:pt x="90" y="89"/>
                      <a:pt x="95" y="99"/>
                    </a:cubicBezTo>
                    <a:cubicBezTo>
                      <a:pt x="95" y="95"/>
                      <a:pt x="94" y="93"/>
                      <a:pt x="93" y="91"/>
                    </a:cubicBezTo>
                    <a:cubicBezTo>
                      <a:pt x="92" y="86"/>
                      <a:pt x="90" y="81"/>
                      <a:pt x="90" y="76"/>
                    </a:cubicBezTo>
                    <a:cubicBezTo>
                      <a:pt x="89" y="73"/>
                      <a:pt x="91" y="71"/>
                      <a:pt x="87" y="70"/>
                    </a:cubicBezTo>
                    <a:cubicBezTo>
                      <a:pt x="87" y="70"/>
                      <a:pt x="86" y="69"/>
                      <a:pt x="85" y="69"/>
                    </a:cubicBezTo>
                    <a:cubicBezTo>
                      <a:pt x="85" y="68"/>
                      <a:pt x="85" y="68"/>
                      <a:pt x="84" y="68"/>
                    </a:cubicBezTo>
                    <a:cubicBezTo>
                      <a:pt x="83" y="67"/>
                      <a:pt x="83" y="67"/>
                      <a:pt x="83" y="67"/>
                    </a:cubicBezTo>
                    <a:cubicBezTo>
                      <a:pt x="83" y="67"/>
                      <a:pt x="83" y="67"/>
                      <a:pt x="83" y="68"/>
                    </a:cubicBezTo>
                    <a:cubicBezTo>
                      <a:pt x="83" y="69"/>
                      <a:pt x="84" y="69"/>
                      <a:pt x="85" y="70"/>
                    </a:cubicBezTo>
                    <a:close/>
                    <a:moveTo>
                      <a:pt x="61" y="50"/>
                    </a:moveTo>
                    <a:cubicBezTo>
                      <a:pt x="61" y="50"/>
                      <a:pt x="61" y="50"/>
                      <a:pt x="61" y="50"/>
                    </a:cubicBezTo>
                    <a:cubicBezTo>
                      <a:pt x="61" y="50"/>
                      <a:pt x="61" y="50"/>
                      <a:pt x="61" y="50"/>
                    </a:cubicBezTo>
                    <a:cubicBezTo>
                      <a:pt x="62" y="51"/>
                      <a:pt x="62" y="52"/>
                      <a:pt x="63" y="52"/>
                    </a:cubicBezTo>
                    <a:cubicBezTo>
                      <a:pt x="63" y="52"/>
                      <a:pt x="63" y="52"/>
                      <a:pt x="63" y="52"/>
                    </a:cubicBezTo>
                    <a:cubicBezTo>
                      <a:pt x="63" y="51"/>
                      <a:pt x="62" y="50"/>
                      <a:pt x="61" y="50"/>
                    </a:cubicBezTo>
                    <a:close/>
                    <a:moveTo>
                      <a:pt x="18" y="40"/>
                    </a:moveTo>
                    <a:cubicBezTo>
                      <a:pt x="18" y="40"/>
                      <a:pt x="19" y="41"/>
                      <a:pt x="19" y="41"/>
                    </a:cubicBezTo>
                    <a:cubicBezTo>
                      <a:pt x="19" y="41"/>
                      <a:pt x="19" y="41"/>
                      <a:pt x="19" y="41"/>
                    </a:cubicBezTo>
                    <a:cubicBezTo>
                      <a:pt x="19" y="41"/>
                      <a:pt x="19" y="40"/>
                      <a:pt x="18" y="40"/>
                    </a:cubicBezTo>
                    <a:cubicBezTo>
                      <a:pt x="18" y="39"/>
                      <a:pt x="19" y="37"/>
                      <a:pt x="17" y="37"/>
                    </a:cubicBezTo>
                    <a:cubicBezTo>
                      <a:pt x="17" y="38"/>
                      <a:pt x="17" y="39"/>
                      <a:pt x="18" y="40"/>
                    </a:cubicBezTo>
                    <a:close/>
                    <a:moveTo>
                      <a:pt x="149" y="123"/>
                    </a:moveTo>
                    <a:cubicBezTo>
                      <a:pt x="150" y="123"/>
                      <a:pt x="150" y="123"/>
                      <a:pt x="150" y="124"/>
                    </a:cubicBezTo>
                    <a:cubicBezTo>
                      <a:pt x="150" y="123"/>
                      <a:pt x="150" y="123"/>
                      <a:pt x="150" y="123"/>
                    </a:cubicBezTo>
                    <a:cubicBezTo>
                      <a:pt x="149" y="122"/>
                      <a:pt x="149" y="121"/>
                      <a:pt x="148" y="121"/>
                    </a:cubicBezTo>
                    <a:cubicBezTo>
                      <a:pt x="147" y="121"/>
                      <a:pt x="147" y="121"/>
                      <a:pt x="147" y="121"/>
                    </a:cubicBezTo>
                    <a:cubicBezTo>
                      <a:pt x="147" y="123"/>
                      <a:pt x="148" y="123"/>
                      <a:pt x="149" y="123"/>
                    </a:cubicBezTo>
                    <a:close/>
                    <a:moveTo>
                      <a:pt x="133" y="109"/>
                    </a:moveTo>
                    <a:cubicBezTo>
                      <a:pt x="133" y="108"/>
                      <a:pt x="133" y="108"/>
                      <a:pt x="132" y="108"/>
                    </a:cubicBezTo>
                    <a:cubicBezTo>
                      <a:pt x="132" y="108"/>
                      <a:pt x="132" y="108"/>
                      <a:pt x="132" y="108"/>
                    </a:cubicBezTo>
                    <a:cubicBezTo>
                      <a:pt x="132" y="109"/>
                      <a:pt x="133" y="109"/>
                      <a:pt x="133" y="109"/>
                    </a:cubicBezTo>
                    <a:cubicBezTo>
                      <a:pt x="133" y="110"/>
                      <a:pt x="134" y="111"/>
                      <a:pt x="135" y="111"/>
                    </a:cubicBezTo>
                    <a:cubicBezTo>
                      <a:pt x="135" y="111"/>
                      <a:pt x="136" y="111"/>
                      <a:pt x="136" y="110"/>
                    </a:cubicBezTo>
                    <a:cubicBezTo>
                      <a:pt x="135" y="109"/>
                      <a:pt x="134" y="109"/>
                      <a:pt x="133" y="109"/>
                    </a:cubicBezTo>
                    <a:close/>
                    <a:moveTo>
                      <a:pt x="97" y="103"/>
                    </a:moveTo>
                    <a:cubicBezTo>
                      <a:pt x="97" y="104"/>
                      <a:pt x="96" y="106"/>
                      <a:pt x="98" y="106"/>
                    </a:cubicBezTo>
                    <a:cubicBezTo>
                      <a:pt x="99" y="105"/>
                      <a:pt x="98" y="104"/>
                      <a:pt x="97" y="103"/>
                    </a:cubicBezTo>
                    <a:cubicBezTo>
                      <a:pt x="97" y="102"/>
                      <a:pt x="97" y="100"/>
                      <a:pt x="95" y="99"/>
                    </a:cubicBezTo>
                    <a:cubicBezTo>
                      <a:pt x="95" y="101"/>
                      <a:pt x="95" y="102"/>
                      <a:pt x="97" y="103"/>
                    </a:cubicBezTo>
                    <a:close/>
                    <a:moveTo>
                      <a:pt x="39" y="53"/>
                    </a:moveTo>
                    <a:cubicBezTo>
                      <a:pt x="39" y="52"/>
                      <a:pt x="39" y="52"/>
                      <a:pt x="39" y="51"/>
                    </a:cubicBezTo>
                    <a:cubicBezTo>
                      <a:pt x="39" y="51"/>
                      <a:pt x="39" y="51"/>
                      <a:pt x="39" y="51"/>
                    </a:cubicBezTo>
                    <a:cubicBezTo>
                      <a:pt x="38" y="52"/>
                      <a:pt x="39" y="53"/>
                      <a:pt x="39" y="53"/>
                    </a:cubicBezTo>
                    <a:cubicBezTo>
                      <a:pt x="40" y="54"/>
                      <a:pt x="39" y="56"/>
                      <a:pt x="41" y="57"/>
                    </a:cubicBezTo>
                    <a:cubicBezTo>
                      <a:pt x="42" y="55"/>
                      <a:pt x="42" y="54"/>
                      <a:pt x="39" y="53"/>
                    </a:cubicBezTo>
                    <a:close/>
                    <a:moveTo>
                      <a:pt x="98" y="79"/>
                    </a:moveTo>
                    <a:cubicBezTo>
                      <a:pt x="98" y="81"/>
                      <a:pt x="99" y="82"/>
                      <a:pt x="101" y="83"/>
                    </a:cubicBezTo>
                    <a:cubicBezTo>
                      <a:pt x="101" y="80"/>
                      <a:pt x="100" y="79"/>
                      <a:pt x="98" y="79"/>
                    </a:cubicBezTo>
                    <a:cubicBezTo>
                      <a:pt x="96" y="77"/>
                      <a:pt x="95" y="75"/>
                      <a:pt x="92" y="74"/>
                    </a:cubicBezTo>
                    <a:cubicBezTo>
                      <a:pt x="93" y="77"/>
                      <a:pt x="95" y="79"/>
                      <a:pt x="98" y="79"/>
                    </a:cubicBezTo>
                    <a:close/>
                    <a:moveTo>
                      <a:pt x="100" y="109"/>
                    </a:moveTo>
                    <a:cubicBezTo>
                      <a:pt x="100" y="109"/>
                      <a:pt x="99" y="108"/>
                      <a:pt x="99" y="108"/>
                    </a:cubicBezTo>
                    <a:cubicBezTo>
                      <a:pt x="99" y="108"/>
                      <a:pt x="100" y="109"/>
                      <a:pt x="100" y="109"/>
                    </a:cubicBezTo>
                    <a:cubicBezTo>
                      <a:pt x="100" y="112"/>
                      <a:pt x="102" y="114"/>
                      <a:pt x="104" y="116"/>
                    </a:cubicBezTo>
                    <a:cubicBezTo>
                      <a:pt x="103" y="113"/>
                      <a:pt x="103" y="110"/>
                      <a:pt x="100" y="109"/>
                    </a:cubicBezTo>
                    <a:close/>
                    <a:moveTo>
                      <a:pt x="126" y="102"/>
                    </a:moveTo>
                    <a:cubicBezTo>
                      <a:pt x="125" y="101"/>
                      <a:pt x="124" y="99"/>
                      <a:pt x="122" y="99"/>
                    </a:cubicBezTo>
                    <a:cubicBezTo>
                      <a:pt x="121" y="96"/>
                      <a:pt x="117" y="95"/>
                      <a:pt x="114" y="92"/>
                    </a:cubicBezTo>
                    <a:cubicBezTo>
                      <a:pt x="116" y="101"/>
                      <a:pt x="116" y="109"/>
                      <a:pt x="120" y="116"/>
                    </a:cubicBezTo>
                    <a:cubicBezTo>
                      <a:pt x="119" y="110"/>
                      <a:pt x="117" y="104"/>
                      <a:pt x="117" y="97"/>
                    </a:cubicBezTo>
                    <a:cubicBezTo>
                      <a:pt x="119" y="98"/>
                      <a:pt x="120" y="99"/>
                      <a:pt x="122" y="99"/>
                    </a:cubicBezTo>
                    <a:cubicBezTo>
                      <a:pt x="122" y="102"/>
                      <a:pt x="124" y="102"/>
                      <a:pt x="126" y="102"/>
                    </a:cubicBezTo>
                    <a:cubicBezTo>
                      <a:pt x="126" y="104"/>
                      <a:pt x="127" y="106"/>
                      <a:pt x="129" y="105"/>
                    </a:cubicBezTo>
                    <a:cubicBezTo>
                      <a:pt x="137" y="102"/>
                      <a:pt x="145" y="103"/>
                      <a:pt x="153" y="103"/>
                    </a:cubicBezTo>
                    <a:cubicBezTo>
                      <a:pt x="154" y="103"/>
                      <a:pt x="155" y="104"/>
                      <a:pt x="156" y="101"/>
                    </a:cubicBezTo>
                    <a:cubicBezTo>
                      <a:pt x="151" y="101"/>
                      <a:pt x="147" y="101"/>
                      <a:pt x="142" y="101"/>
                    </a:cubicBezTo>
                    <a:cubicBezTo>
                      <a:pt x="137" y="102"/>
                      <a:pt x="131" y="104"/>
                      <a:pt x="126" y="102"/>
                    </a:cubicBezTo>
                    <a:close/>
                    <a:moveTo>
                      <a:pt x="66" y="55"/>
                    </a:moveTo>
                    <a:cubicBezTo>
                      <a:pt x="65" y="57"/>
                      <a:pt x="65" y="59"/>
                      <a:pt x="66" y="60"/>
                    </a:cubicBezTo>
                    <a:cubicBezTo>
                      <a:pt x="69" y="71"/>
                      <a:pt x="72" y="81"/>
                      <a:pt x="75" y="92"/>
                    </a:cubicBezTo>
                    <a:cubicBezTo>
                      <a:pt x="76" y="97"/>
                      <a:pt x="79" y="101"/>
                      <a:pt x="81" y="106"/>
                    </a:cubicBezTo>
                    <a:cubicBezTo>
                      <a:pt x="82" y="104"/>
                      <a:pt x="81" y="103"/>
                      <a:pt x="81" y="102"/>
                    </a:cubicBezTo>
                    <a:cubicBezTo>
                      <a:pt x="74" y="87"/>
                      <a:pt x="70" y="71"/>
                      <a:pt x="66" y="55"/>
                    </a:cubicBezTo>
                    <a:cubicBezTo>
                      <a:pt x="66" y="55"/>
                      <a:pt x="67" y="55"/>
                      <a:pt x="67" y="55"/>
                    </a:cubicBezTo>
                    <a:cubicBezTo>
                      <a:pt x="66" y="55"/>
                      <a:pt x="66" y="55"/>
                      <a:pt x="66" y="55"/>
                    </a:cubicBezTo>
                    <a:close/>
                    <a:moveTo>
                      <a:pt x="112" y="93"/>
                    </a:moveTo>
                    <a:cubicBezTo>
                      <a:pt x="113" y="91"/>
                      <a:pt x="112" y="90"/>
                      <a:pt x="112" y="90"/>
                    </a:cubicBezTo>
                    <a:cubicBezTo>
                      <a:pt x="111" y="89"/>
                      <a:pt x="109" y="88"/>
                      <a:pt x="110" y="87"/>
                    </a:cubicBezTo>
                    <a:cubicBezTo>
                      <a:pt x="111" y="85"/>
                      <a:pt x="113" y="86"/>
                      <a:pt x="114" y="86"/>
                    </a:cubicBezTo>
                    <a:cubicBezTo>
                      <a:pt x="115" y="86"/>
                      <a:pt x="116" y="86"/>
                      <a:pt x="117" y="86"/>
                    </a:cubicBezTo>
                    <a:cubicBezTo>
                      <a:pt x="127" y="86"/>
                      <a:pt x="137" y="86"/>
                      <a:pt x="147" y="86"/>
                    </a:cubicBezTo>
                    <a:cubicBezTo>
                      <a:pt x="132" y="83"/>
                      <a:pt x="118" y="84"/>
                      <a:pt x="103" y="85"/>
                    </a:cubicBezTo>
                    <a:cubicBezTo>
                      <a:pt x="107" y="88"/>
                      <a:pt x="109" y="90"/>
                      <a:pt x="112" y="93"/>
                    </a:cubicBezTo>
                    <a:close/>
                    <a:moveTo>
                      <a:pt x="42" y="58"/>
                    </a:moveTo>
                    <a:cubicBezTo>
                      <a:pt x="42" y="65"/>
                      <a:pt x="56" y="93"/>
                      <a:pt x="61" y="95"/>
                    </a:cubicBezTo>
                    <a:cubicBezTo>
                      <a:pt x="53" y="84"/>
                      <a:pt x="48" y="71"/>
                      <a:pt x="42" y="58"/>
                    </a:cubicBezTo>
                    <a:close/>
                    <a:moveTo>
                      <a:pt x="28" y="67"/>
                    </a:moveTo>
                    <a:cubicBezTo>
                      <a:pt x="28" y="67"/>
                      <a:pt x="28" y="67"/>
                      <a:pt x="29" y="67"/>
                    </a:cubicBezTo>
                    <a:cubicBezTo>
                      <a:pt x="27" y="62"/>
                      <a:pt x="26" y="57"/>
                      <a:pt x="24" y="52"/>
                    </a:cubicBezTo>
                    <a:cubicBezTo>
                      <a:pt x="23" y="53"/>
                      <a:pt x="23" y="53"/>
                      <a:pt x="22" y="53"/>
                    </a:cubicBezTo>
                    <a:cubicBezTo>
                      <a:pt x="24" y="58"/>
                      <a:pt x="26" y="62"/>
                      <a:pt x="28" y="67"/>
                    </a:cubicBezTo>
                    <a:close/>
                    <a:moveTo>
                      <a:pt x="86" y="119"/>
                    </a:moveTo>
                    <a:cubicBezTo>
                      <a:pt x="87" y="119"/>
                      <a:pt x="87" y="119"/>
                      <a:pt x="87" y="118"/>
                    </a:cubicBezTo>
                    <a:cubicBezTo>
                      <a:pt x="86" y="115"/>
                      <a:pt x="84" y="111"/>
                      <a:pt x="83" y="107"/>
                    </a:cubicBezTo>
                    <a:cubicBezTo>
                      <a:pt x="82" y="112"/>
                      <a:pt x="84" y="115"/>
                      <a:pt x="86" y="119"/>
                    </a:cubicBezTo>
                    <a:close/>
                    <a:moveTo>
                      <a:pt x="139" y="113"/>
                    </a:moveTo>
                    <a:cubicBezTo>
                      <a:pt x="140" y="117"/>
                      <a:pt x="142" y="119"/>
                      <a:pt x="146" y="120"/>
                    </a:cubicBezTo>
                    <a:cubicBezTo>
                      <a:pt x="144" y="117"/>
                      <a:pt x="142" y="115"/>
                      <a:pt x="139" y="113"/>
                    </a:cubicBezTo>
                    <a:close/>
                    <a:moveTo>
                      <a:pt x="126" y="125"/>
                    </a:moveTo>
                    <a:cubicBezTo>
                      <a:pt x="128" y="130"/>
                      <a:pt x="128" y="130"/>
                      <a:pt x="131" y="130"/>
                    </a:cubicBezTo>
                    <a:cubicBezTo>
                      <a:pt x="129" y="128"/>
                      <a:pt x="127" y="127"/>
                      <a:pt x="126" y="125"/>
                    </a:cubicBezTo>
                    <a:close/>
                    <a:moveTo>
                      <a:pt x="124" y="124"/>
                    </a:moveTo>
                    <a:cubicBezTo>
                      <a:pt x="125" y="122"/>
                      <a:pt x="124" y="121"/>
                      <a:pt x="122" y="120"/>
                    </a:cubicBezTo>
                    <a:cubicBezTo>
                      <a:pt x="122" y="122"/>
                      <a:pt x="122" y="123"/>
                      <a:pt x="124" y="124"/>
                    </a:cubicBezTo>
                    <a:close/>
                    <a:moveTo>
                      <a:pt x="82" y="67"/>
                    </a:moveTo>
                    <a:cubicBezTo>
                      <a:pt x="81" y="64"/>
                      <a:pt x="80" y="63"/>
                      <a:pt x="78" y="63"/>
                    </a:cubicBezTo>
                    <a:cubicBezTo>
                      <a:pt x="78" y="65"/>
                      <a:pt x="79" y="66"/>
                      <a:pt x="82" y="67"/>
                    </a:cubicBezTo>
                    <a:close/>
                    <a:moveTo>
                      <a:pt x="63" y="101"/>
                    </a:moveTo>
                    <a:cubicBezTo>
                      <a:pt x="64" y="99"/>
                      <a:pt x="63" y="98"/>
                      <a:pt x="62" y="98"/>
                    </a:cubicBezTo>
                    <a:cubicBezTo>
                      <a:pt x="62" y="98"/>
                      <a:pt x="61" y="98"/>
                      <a:pt x="61" y="98"/>
                    </a:cubicBezTo>
                    <a:cubicBezTo>
                      <a:pt x="61" y="99"/>
                      <a:pt x="61" y="100"/>
                      <a:pt x="63" y="101"/>
                    </a:cubicBezTo>
                    <a:close/>
                    <a:moveTo>
                      <a:pt x="55" y="45"/>
                    </a:moveTo>
                    <a:cubicBezTo>
                      <a:pt x="55" y="45"/>
                      <a:pt x="55" y="44"/>
                      <a:pt x="54" y="44"/>
                    </a:cubicBezTo>
                    <a:cubicBezTo>
                      <a:pt x="53" y="44"/>
                      <a:pt x="53" y="44"/>
                      <a:pt x="53" y="45"/>
                    </a:cubicBezTo>
                    <a:cubicBezTo>
                      <a:pt x="53" y="46"/>
                      <a:pt x="54" y="46"/>
                      <a:pt x="55" y="46"/>
                    </a:cubicBezTo>
                    <a:cubicBezTo>
                      <a:pt x="55" y="46"/>
                      <a:pt x="55" y="46"/>
                      <a:pt x="55" y="45"/>
                    </a:cubicBezTo>
                    <a:close/>
                    <a:moveTo>
                      <a:pt x="57" y="48"/>
                    </a:moveTo>
                    <a:cubicBezTo>
                      <a:pt x="58" y="48"/>
                      <a:pt x="58" y="48"/>
                      <a:pt x="58" y="48"/>
                    </a:cubicBezTo>
                    <a:cubicBezTo>
                      <a:pt x="58" y="48"/>
                      <a:pt x="58" y="47"/>
                      <a:pt x="58" y="47"/>
                    </a:cubicBezTo>
                    <a:cubicBezTo>
                      <a:pt x="58" y="47"/>
                      <a:pt x="57" y="47"/>
                      <a:pt x="57" y="47"/>
                    </a:cubicBezTo>
                    <a:cubicBezTo>
                      <a:pt x="57" y="48"/>
                      <a:pt x="57" y="48"/>
                      <a:pt x="57" y="48"/>
                    </a:cubicBezTo>
                    <a:close/>
                    <a:moveTo>
                      <a:pt x="20" y="43"/>
                    </a:moveTo>
                    <a:cubicBezTo>
                      <a:pt x="20" y="43"/>
                      <a:pt x="19" y="44"/>
                      <a:pt x="20" y="44"/>
                    </a:cubicBezTo>
                    <a:cubicBezTo>
                      <a:pt x="20" y="44"/>
                      <a:pt x="20" y="44"/>
                      <a:pt x="20" y="44"/>
                    </a:cubicBezTo>
                    <a:cubicBezTo>
                      <a:pt x="20" y="44"/>
                      <a:pt x="20" y="43"/>
                      <a:pt x="20" y="43"/>
                    </a:cubicBezTo>
                    <a:cubicBezTo>
                      <a:pt x="20" y="43"/>
                      <a:pt x="20" y="43"/>
                      <a:pt x="20" y="43"/>
                    </a:cubicBezTo>
                    <a:close/>
                    <a:moveTo>
                      <a:pt x="21" y="46"/>
                    </a:moveTo>
                    <a:cubicBezTo>
                      <a:pt x="21" y="46"/>
                      <a:pt x="21" y="46"/>
                      <a:pt x="21" y="46"/>
                    </a:cubicBezTo>
                    <a:cubicBezTo>
                      <a:pt x="21" y="46"/>
                      <a:pt x="21" y="46"/>
                      <a:pt x="20" y="46"/>
                    </a:cubicBezTo>
                    <a:cubicBezTo>
                      <a:pt x="21" y="47"/>
                      <a:pt x="21" y="47"/>
                      <a:pt x="21" y="47"/>
                    </a:cubicBezTo>
                    <a:cubicBezTo>
                      <a:pt x="21" y="47"/>
                      <a:pt x="21" y="47"/>
                      <a:pt x="21" y="46"/>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0" name="Freeform 346">
                <a:extLst>
                  <a:ext uri="{FF2B5EF4-FFF2-40B4-BE49-F238E27FC236}">
                    <a16:creationId xmlns:a16="http://schemas.microsoft.com/office/drawing/2014/main" id="{E3A826A4-95ED-4C06-F893-FCD9A472CA07}"/>
                  </a:ext>
                </a:extLst>
              </p:cNvPr>
              <p:cNvSpPr>
                <a:spLocks/>
              </p:cNvSpPr>
              <p:nvPr/>
            </p:nvSpPr>
            <p:spPr bwMode="auto">
              <a:xfrm>
                <a:off x="2787" y="2081"/>
                <a:ext cx="107" cy="103"/>
              </a:xfrm>
              <a:custGeom>
                <a:avLst/>
                <a:gdLst>
                  <a:gd name="T0" fmla="*/ 4 w 121"/>
                  <a:gd name="T1" fmla="*/ 19 h 117"/>
                  <a:gd name="T2" fmla="*/ 10 w 121"/>
                  <a:gd name="T3" fmla="*/ 12 h 117"/>
                  <a:gd name="T4" fmla="*/ 18 w 121"/>
                  <a:gd name="T5" fmla="*/ 13 h 117"/>
                  <a:gd name="T6" fmla="*/ 44 w 121"/>
                  <a:gd name="T7" fmla="*/ 16 h 117"/>
                  <a:gd name="T8" fmla="*/ 51 w 121"/>
                  <a:gd name="T9" fmla="*/ 20 h 117"/>
                  <a:gd name="T10" fmla="*/ 51 w 121"/>
                  <a:gd name="T11" fmla="*/ 3 h 117"/>
                  <a:gd name="T12" fmla="*/ 53 w 121"/>
                  <a:gd name="T13" fmla="*/ 9 h 117"/>
                  <a:gd name="T14" fmla="*/ 54 w 121"/>
                  <a:gd name="T15" fmla="*/ 15 h 117"/>
                  <a:gd name="T16" fmla="*/ 55 w 121"/>
                  <a:gd name="T17" fmla="*/ 9 h 117"/>
                  <a:gd name="T18" fmla="*/ 53 w 121"/>
                  <a:gd name="T19" fmla="*/ 1 h 117"/>
                  <a:gd name="T20" fmla="*/ 60 w 121"/>
                  <a:gd name="T21" fmla="*/ 1 h 117"/>
                  <a:gd name="T22" fmla="*/ 57 w 121"/>
                  <a:gd name="T23" fmla="*/ 4 h 117"/>
                  <a:gd name="T24" fmla="*/ 68 w 121"/>
                  <a:gd name="T25" fmla="*/ 17 h 117"/>
                  <a:gd name="T26" fmla="*/ 73 w 121"/>
                  <a:gd name="T27" fmla="*/ 17 h 117"/>
                  <a:gd name="T28" fmla="*/ 76 w 121"/>
                  <a:gd name="T29" fmla="*/ 14 h 117"/>
                  <a:gd name="T30" fmla="*/ 78 w 121"/>
                  <a:gd name="T31" fmla="*/ 18 h 117"/>
                  <a:gd name="T32" fmla="*/ 70 w 121"/>
                  <a:gd name="T33" fmla="*/ 19 h 117"/>
                  <a:gd name="T34" fmla="*/ 81 w 121"/>
                  <a:gd name="T35" fmla="*/ 50 h 117"/>
                  <a:gd name="T36" fmla="*/ 85 w 121"/>
                  <a:gd name="T37" fmla="*/ 51 h 117"/>
                  <a:gd name="T38" fmla="*/ 102 w 121"/>
                  <a:gd name="T39" fmla="*/ 41 h 117"/>
                  <a:gd name="T40" fmla="*/ 119 w 121"/>
                  <a:gd name="T41" fmla="*/ 36 h 117"/>
                  <a:gd name="T42" fmla="*/ 120 w 121"/>
                  <a:gd name="T43" fmla="*/ 37 h 117"/>
                  <a:gd name="T44" fmla="*/ 116 w 121"/>
                  <a:gd name="T45" fmla="*/ 56 h 117"/>
                  <a:gd name="T46" fmla="*/ 103 w 121"/>
                  <a:gd name="T47" fmla="*/ 65 h 117"/>
                  <a:gd name="T48" fmla="*/ 84 w 121"/>
                  <a:gd name="T49" fmla="*/ 77 h 117"/>
                  <a:gd name="T50" fmla="*/ 62 w 121"/>
                  <a:gd name="T51" fmla="*/ 116 h 117"/>
                  <a:gd name="T52" fmla="*/ 60 w 121"/>
                  <a:gd name="T53" fmla="*/ 117 h 117"/>
                  <a:gd name="T54" fmla="*/ 18 w 121"/>
                  <a:gd name="T55" fmla="*/ 88 h 117"/>
                  <a:gd name="T56" fmla="*/ 2 w 121"/>
                  <a:gd name="T57" fmla="*/ 53 h 117"/>
                  <a:gd name="T58" fmla="*/ 3 w 121"/>
                  <a:gd name="T59" fmla="*/ 24 h 117"/>
                  <a:gd name="T60" fmla="*/ 4 w 121"/>
                  <a:gd name="T6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17">
                    <a:moveTo>
                      <a:pt x="4" y="19"/>
                    </a:moveTo>
                    <a:cubicBezTo>
                      <a:pt x="5" y="16"/>
                      <a:pt x="8" y="14"/>
                      <a:pt x="10" y="12"/>
                    </a:cubicBezTo>
                    <a:cubicBezTo>
                      <a:pt x="13" y="12"/>
                      <a:pt x="15" y="12"/>
                      <a:pt x="18" y="13"/>
                    </a:cubicBezTo>
                    <a:cubicBezTo>
                      <a:pt x="27" y="14"/>
                      <a:pt x="35" y="15"/>
                      <a:pt x="44" y="16"/>
                    </a:cubicBezTo>
                    <a:cubicBezTo>
                      <a:pt x="48" y="16"/>
                      <a:pt x="50" y="16"/>
                      <a:pt x="51" y="20"/>
                    </a:cubicBezTo>
                    <a:cubicBezTo>
                      <a:pt x="51" y="15"/>
                      <a:pt x="51" y="9"/>
                      <a:pt x="51" y="3"/>
                    </a:cubicBezTo>
                    <a:cubicBezTo>
                      <a:pt x="53" y="5"/>
                      <a:pt x="52" y="7"/>
                      <a:pt x="53" y="9"/>
                    </a:cubicBezTo>
                    <a:cubicBezTo>
                      <a:pt x="53" y="11"/>
                      <a:pt x="51" y="15"/>
                      <a:pt x="54" y="15"/>
                    </a:cubicBezTo>
                    <a:cubicBezTo>
                      <a:pt x="57" y="15"/>
                      <a:pt x="55" y="11"/>
                      <a:pt x="55" y="9"/>
                    </a:cubicBezTo>
                    <a:cubicBezTo>
                      <a:pt x="56" y="6"/>
                      <a:pt x="57" y="2"/>
                      <a:pt x="53" y="1"/>
                    </a:cubicBezTo>
                    <a:cubicBezTo>
                      <a:pt x="55" y="1"/>
                      <a:pt x="58" y="0"/>
                      <a:pt x="60" y="1"/>
                    </a:cubicBezTo>
                    <a:cubicBezTo>
                      <a:pt x="59" y="2"/>
                      <a:pt x="58" y="2"/>
                      <a:pt x="57" y="4"/>
                    </a:cubicBezTo>
                    <a:cubicBezTo>
                      <a:pt x="56" y="16"/>
                      <a:pt x="56" y="17"/>
                      <a:pt x="68" y="17"/>
                    </a:cubicBezTo>
                    <a:cubicBezTo>
                      <a:pt x="70" y="17"/>
                      <a:pt x="71" y="17"/>
                      <a:pt x="73" y="17"/>
                    </a:cubicBezTo>
                    <a:cubicBezTo>
                      <a:pt x="75" y="17"/>
                      <a:pt x="76" y="16"/>
                      <a:pt x="76" y="14"/>
                    </a:cubicBezTo>
                    <a:cubicBezTo>
                      <a:pt x="76" y="15"/>
                      <a:pt x="77" y="16"/>
                      <a:pt x="78" y="18"/>
                    </a:cubicBezTo>
                    <a:cubicBezTo>
                      <a:pt x="75" y="18"/>
                      <a:pt x="73" y="17"/>
                      <a:pt x="70" y="19"/>
                    </a:cubicBezTo>
                    <a:cubicBezTo>
                      <a:pt x="76" y="28"/>
                      <a:pt x="79" y="39"/>
                      <a:pt x="81" y="50"/>
                    </a:cubicBezTo>
                    <a:cubicBezTo>
                      <a:pt x="82" y="54"/>
                      <a:pt x="83" y="53"/>
                      <a:pt x="85" y="51"/>
                    </a:cubicBezTo>
                    <a:cubicBezTo>
                      <a:pt x="90" y="47"/>
                      <a:pt x="96" y="44"/>
                      <a:pt x="102" y="41"/>
                    </a:cubicBezTo>
                    <a:cubicBezTo>
                      <a:pt x="108" y="39"/>
                      <a:pt x="114" y="39"/>
                      <a:pt x="119" y="36"/>
                    </a:cubicBezTo>
                    <a:cubicBezTo>
                      <a:pt x="119" y="36"/>
                      <a:pt x="120" y="36"/>
                      <a:pt x="120" y="37"/>
                    </a:cubicBezTo>
                    <a:cubicBezTo>
                      <a:pt x="121" y="44"/>
                      <a:pt x="118" y="50"/>
                      <a:pt x="116" y="56"/>
                    </a:cubicBezTo>
                    <a:cubicBezTo>
                      <a:pt x="113" y="61"/>
                      <a:pt x="111" y="66"/>
                      <a:pt x="103" y="65"/>
                    </a:cubicBezTo>
                    <a:cubicBezTo>
                      <a:pt x="95" y="66"/>
                      <a:pt x="89" y="70"/>
                      <a:pt x="84" y="77"/>
                    </a:cubicBezTo>
                    <a:cubicBezTo>
                      <a:pt x="75" y="89"/>
                      <a:pt x="69" y="103"/>
                      <a:pt x="62" y="116"/>
                    </a:cubicBezTo>
                    <a:cubicBezTo>
                      <a:pt x="61" y="116"/>
                      <a:pt x="61" y="117"/>
                      <a:pt x="60" y="117"/>
                    </a:cubicBezTo>
                    <a:cubicBezTo>
                      <a:pt x="44" y="111"/>
                      <a:pt x="30" y="100"/>
                      <a:pt x="18" y="88"/>
                    </a:cubicBezTo>
                    <a:cubicBezTo>
                      <a:pt x="8" y="78"/>
                      <a:pt x="4" y="66"/>
                      <a:pt x="2" y="53"/>
                    </a:cubicBezTo>
                    <a:cubicBezTo>
                      <a:pt x="0" y="43"/>
                      <a:pt x="2" y="33"/>
                      <a:pt x="3" y="24"/>
                    </a:cubicBezTo>
                    <a:cubicBezTo>
                      <a:pt x="4" y="22"/>
                      <a:pt x="4" y="21"/>
                      <a:pt x="4" y="19"/>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1" name="Freeform 347">
                <a:extLst>
                  <a:ext uri="{FF2B5EF4-FFF2-40B4-BE49-F238E27FC236}">
                    <a16:creationId xmlns:a16="http://schemas.microsoft.com/office/drawing/2014/main" id="{575CC8AA-5057-7110-2693-D85924A2F72B}"/>
                  </a:ext>
                </a:extLst>
              </p:cNvPr>
              <p:cNvSpPr>
                <a:spLocks noEditPoints="1"/>
              </p:cNvSpPr>
              <p:nvPr/>
            </p:nvSpPr>
            <p:spPr bwMode="auto">
              <a:xfrm>
                <a:off x="3073" y="1887"/>
                <a:ext cx="63" cy="137"/>
              </a:xfrm>
              <a:custGeom>
                <a:avLst/>
                <a:gdLst>
                  <a:gd name="T0" fmla="*/ 22 w 71"/>
                  <a:gd name="T1" fmla="*/ 152 h 155"/>
                  <a:gd name="T2" fmla="*/ 33 w 71"/>
                  <a:gd name="T3" fmla="*/ 104 h 155"/>
                  <a:gd name="T4" fmla="*/ 45 w 71"/>
                  <a:gd name="T5" fmla="*/ 58 h 155"/>
                  <a:gd name="T6" fmla="*/ 41 w 71"/>
                  <a:gd name="T7" fmla="*/ 57 h 155"/>
                  <a:gd name="T8" fmla="*/ 49 w 71"/>
                  <a:gd name="T9" fmla="*/ 36 h 155"/>
                  <a:gd name="T10" fmla="*/ 46 w 71"/>
                  <a:gd name="T11" fmla="*/ 17 h 155"/>
                  <a:gd name="T12" fmla="*/ 38 w 71"/>
                  <a:gd name="T13" fmla="*/ 49 h 155"/>
                  <a:gd name="T14" fmla="*/ 32 w 71"/>
                  <a:gd name="T15" fmla="*/ 68 h 155"/>
                  <a:gd name="T16" fmla="*/ 35 w 71"/>
                  <a:gd name="T17" fmla="*/ 86 h 155"/>
                  <a:gd name="T18" fmla="*/ 25 w 71"/>
                  <a:gd name="T19" fmla="*/ 124 h 155"/>
                  <a:gd name="T20" fmla="*/ 19 w 71"/>
                  <a:gd name="T21" fmla="*/ 155 h 155"/>
                  <a:gd name="T22" fmla="*/ 10 w 71"/>
                  <a:gd name="T23" fmla="*/ 130 h 155"/>
                  <a:gd name="T24" fmla="*/ 4 w 71"/>
                  <a:gd name="T25" fmla="*/ 64 h 155"/>
                  <a:gd name="T26" fmla="*/ 48 w 71"/>
                  <a:gd name="T27" fmla="*/ 0 h 155"/>
                  <a:gd name="T28" fmla="*/ 59 w 71"/>
                  <a:gd name="T29" fmla="*/ 20 h 155"/>
                  <a:gd name="T30" fmla="*/ 45 w 71"/>
                  <a:gd name="T31" fmla="*/ 131 h 155"/>
                  <a:gd name="T32" fmla="*/ 45 w 71"/>
                  <a:gd name="T33" fmla="*/ 83 h 155"/>
                  <a:gd name="T34" fmla="*/ 43 w 71"/>
                  <a:gd name="T35" fmla="*/ 85 h 155"/>
                  <a:gd name="T36" fmla="*/ 47 w 71"/>
                  <a:gd name="T37" fmla="*/ 82 h 155"/>
                  <a:gd name="T38" fmla="*/ 49 w 71"/>
                  <a:gd name="T39" fmla="*/ 105 h 155"/>
                  <a:gd name="T40" fmla="*/ 48 w 71"/>
                  <a:gd name="T41" fmla="*/ 106 h 155"/>
                  <a:gd name="T42" fmla="*/ 42 w 71"/>
                  <a:gd name="T43" fmla="*/ 112 h 155"/>
                  <a:gd name="T44" fmla="*/ 36 w 71"/>
                  <a:gd name="T45" fmla="*/ 138 h 155"/>
                  <a:gd name="T46" fmla="*/ 41 w 71"/>
                  <a:gd name="T47" fmla="*/ 114 h 155"/>
                  <a:gd name="T48" fmla="*/ 37 w 71"/>
                  <a:gd name="T49" fmla="*/ 118 h 155"/>
                  <a:gd name="T50" fmla="*/ 41 w 71"/>
                  <a:gd name="T51" fmla="*/ 114 h 155"/>
                  <a:gd name="T52" fmla="*/ 59 w 71"/>
                  <a:gd name="T53" fmla="*/ 29 h 155"/>
                  <a:gd name="T54" fmla="*/ 52 w 71"/>
                  <a:gd name="T55" fmla="*/ 34 h 155"/>
                  <a:gd name="T56" fmla="*/ 50 w 71"/>
                  <a:gd name="T57" fmla="*/ 125 h 155"/>
                  <a:gd name="T58" fmla="*/ 49 w 71"/>
                  <a:gd name="T59" fmla="*/ 127 h 155"/>
                  <a:gd name="T60" fmla="*/ 59 w 71"/>
                  <a:gd name="T61" fmla="*/ 64 h 155"/>
                  <a:gd name="T62" fmla="*/ 52 w 71"/>
                  <a:gd name="T63" fmla="*/ 76 h 155"/>
                  <a:gd name="T64" fmla="*/ 48 w 71"/>
                  <a:gd name="T65" fmla="*/ 79 h 155"/>
                  <a:gd name="T66" fmla="*/ 32 w 71"/>
                  <a:gd name="T67" fmla="*/ 122 h 155"/>
                  <a:gd name="T68" fmla="*/ 19 w 71"/>
                  <a:gd name="T69" fmla="*/ 66 h 155"/>
                  <a:gd name="T70" fmla="*/ 21 w 71"/>
                  <a:gd name="T71" fmla="*/ 72 h 155"/>
                  <a:gd name="T72" fmla="*/ 21 w 71"/>
                  <a:gd name="T73" fmla="*/ 72 h 155"/>
                  <a:gd name="T74" fmla="*/ 9 w 71"/>
                  <a:gd name="T75" fmla="*/ 114 h 155"/>
                  <a:gd name="T76" fmla="*/ 18 w 71"/>
                  <a:gd name="T77" fmla="*/ 135 h 155"/>
                  <a:gd name="T78" fmla="*/ 28 w 71"/>
                  <a:gd name="T79" fmla="*/ 61 h 155"/>
                  <a:gd name="T80" fmla="*/ 24 w 71"/>
                  <a:gd name="T81" fmla="*/ 36 h 155"/>
                  <a:gd name="T82" fmla="*/ 11 w 71"/>
                  <a:gd name="T83" fmla="*/ 81 h 155"/>
                  <a:gd name="T84" fmla="*/ 35 w 71"/>
                  <a:gd name="T85" fmla="*/ 41 h 155"/>
                  <a:gd name="T86" fmla="*/ 13 w 71"/>
                  <a:gd name="T87" fmla="*/ 52 h 155"/>
                  <a:gd name="T88" fmla="*/ 53 w 71"/>
                  <a:gd name="T89" fmla="*/ 74 h 155"/>
                  <a:gd name="T90" fmla="*/ 63 w 71"/>
                  <a:gd name="T91" fmla="*/ 41 h 155"/>
                  <a:gd name="T92" fmla="*/ 63 w 71"/>
                  <a:gd name="T93" fmla="*/ 41 h 155"/>
                  <a:gd name="T94" fmla="*/ 58 w 71"/>
                  <a:gd name="T95" fmla="*/ 67 h 155"/>
                  <a:gd name="T96" fmla="*/ 42 w 71"/>
                  <a:gd name="T97" fmla="*/ 132 h 155"/>
                  <a:gd name="T98" fmla="*/ 18 w 71"/>
                  <a:gd name="T99" fmla="*/ 63 h 155"/>
                  <a:gd name="T100" fmla="*/ 40 w 71"/>
                  <a:gd name="T101" fmla="*/ 135 h 155"/>
                  <a:gd name="T102" fmla="*/ 40 w 71"/>
                  <a:gd name="T103" fmla="*/ 13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155">
                    <a:moveTo>
                      <a:pt x="69" y="57"/>
                    </a:moveTo>
                    <a:cubicBezTo>
                      <a:pt x="71" y="74"/>
                      <a:pt x="70" y="91"/>
                      <a:pt x="65" y="107"/>
                    </a:cubicBezTo>
                    <a:cubicBezTo>
                      <a:pt x="59" y="123"/>
                      <a:pt x="50" y="137"/>
                      <a:pt x="35" y="147"/>
                    </a:cubicBezTo>
                    <a:cubicBezTo>
                      <a:pt x="31" y="150"/>
                      <a:pt x="26" y="152"/>
                      <a:pt x="22" y="152"/>
                    </a:cubicBezTo>
                    <a:cubicBezTo>
                      <a:pt x="20" y="147"/>
                      <a:pt x="26" y="148"/>
                      <a:pt x="27" y="145"/>
                    </a:cubicBezTo>
                    <a:cubicBezTo>
                      <a:pt x="22" y="145"/>
                      <a:pt x="22" y="145"/>
                      <a:pt x="24" y="142"/>
                    </a:cubicBezTo>
                    <a:cubicBezTo>
                      <a:pt x="27" y="136"/>
                      <a:pt x="28" y="130"/>
                      <a:pt x="29" y="124"/>
                    </a:cubicBezTo>
                    <a:cubicBezTo>
                      <a:pt x="31" y="117"/>
                      <a:pt x="32" y="110"/>
                      <a:pt x="33" y="104"/>
                    </a:cubicBezTo>
                    <a:cubicBezTo>
                      <a:pt x="35" y="98"/>
                      <a:pt x="33" y="92"/>
                      <a:pt x="40" y="88"/>
                    </a:cubicBezTo>
                    <a:cubicBezTo>
                      <a:pt x="37" y="88"/>
                      <a:pt x="36" y="87"/>
                      <a:pt x="37" y="85"/>
                    </a:cubicBezTo>
                    <a:cubicBezTo>
                      <a:pt x="37" y="82"/>
                      <a:pt x="37" y="78"/>
                      <a:pt x="38" y="76"/>
                    </a:cubicBezTo>
                    <a:cubicBezTo>
                      <a:pt x="40" y="70"/>
                      <a:pt x="38" y="62"/>
                      <a:pt x="45" y="58"/>
                    </a:cubicBezTo>
                    <a:cubicBezTo>
                      <a:pt x="46" y="58"/>
                      <a:pt x="47" y="57"/>
                      <a:pt x="47" y="56"/>
                    </a:cubicBezTo>
                    <a:cubicBezTo>
                      <a:pt x="47" y="55"/>
                      <a:pt x="47" y="55"/>
                      <a:pt x="46" y="55"/>
                    </a:cubicBezTo>
                    <a:cubicBezTo>
                      <a:pt x="45" y="55"/>
                      <a:pt x="45" y="56"/>
                      <a:pt x="45" y="58"/>
                    </a:cubicBezTo>
                    <a:cubicBezTo>
                      <a:pt x="44" y="57"/>
                      <a:pt x="40" y="59"/>
                      <a:pt x="41" y="57"/>
                    </a:cubicBezTo>
                    <a:cubicBezTo>
                      <a:pt x="44" y="50"/>
                      <a:pt x="40" y="41"/>
                      <a:pt x="49" y="37"/>
                    </a:cubicBezTo>
                    <a:cubicBezTo>
                      <a:pt x="49" y="37"/>
                      <a:pt x="49" y="36"/>
                      <a:pt x="49" y="36"/>
                    </a:cubicBezTo>
                    <a:cubicBezTo>
                      <a:pt x="50" y="36"/>
                      <a:pt x="50" y="35"/>
                      <a:pt x="50" y="35"/>
                    </a:cubicBezTo>
                    <a:cubicBezTo>
                      <a:pt x="50" y="35"/>
                      <a:pt x="50" y="35"/>
                      <a:pt x="49" y="36"/>
                    </a:cubicBezTo>
                    <a:cubicBezTo>
                      <a:pt x="48" y="36"/>
                      <a:pt x="44" y="40"/>
                      <a:pt x="45" y="34"/>
                    </a:cubicBezTo>
                    <a:cubicBezTo>
                      <a:pt x="45" y="28"/>
                      <a:pt x="47" y="22"/>
                      <a:pt x="47" y="15"/>
                    </a:cubicBezTo>
                    <a:cubicBezTo>
                      <a:pt x="47" y="12"/>
                      <a:pt x="49" y="8"/>
                      <a:pt x="47" y="5"/>
                    </a:cubicBezTo>
                    <a:cubicBezTo>
                      <a:pt x="46" y="9"/>
                      <a:pt x="46" y="13"/>
                      <a:pt x="46" y="17"/>
                    </a:cubicBezTo>
                    <a:cubicBezTo>
                      <a:pt x="45" y="20"/>
                      <a:pt x="44" y="24"/>
                      <a:pt x="44" y="28"/>
                    </a:cubicBezTo>
                    <a:cubicBezTo>
                      <a:pt x="43" y="32"/>
                      <a:pt x="43" y="36"/>
                      <a:pt x="42" y="40"/>
                    </a:cubicBezTo>
                    <a:cubicBezTo>
                      <a:pt x="41" y="42"/>
                      <a:pt x="44" y="47"/>
                      <a:pt x="38" y="48"/>
                    </a:cubicBezTo>
                    <a:cubicBezTo>
                      <a:pt x="38" y="48"/>
                      <a:pt x="38" y="49"/>
                      <a:pt x="38" y="49"/>
                    </a:cubicBezTo>
                    <a:cubicBezTo>
                      <a:pt x="41" y="53"/>
                      <a:pt x="40" y="58"/>
                      <a:pt x="39" y="62"/>
                    </a:cubicBezTo>
                    <a:cubicBezTo>
                      <a:pt x="38" y="66"/>
                      <a:pt x="39" y="71"/>
                      <a:pt x="35" y="74"/>
                    </a:cubicBezTo>
                    <a:cubicBezTo>
                      <a:pt x="35" y="72"/>
                      <a:pt x="35" y="71"/>
                      <a:pt x="33" y="70"/>
                    </a:cubicBezTo>
                    <a:cubicBezTo>
                      <a:pt x="33" y="69"/>
                      <a:pt x="33" y="68"/>
                      <a:pt x="32" y="68"/>
                    </a:cubicBezTo>
                    <a:cubicBezTo>
                      <a:pt x="32" y="68"/>
                      <a:pt x="31" y="68"/>
                      <a:pt x="31" y="68"/>
                    </a:cubicBezTo>
                    <a:cubicBezTo>
                      <a:pt x="31" y="70"/>
                      <a:pt x="32" y="70"/>
                      <a:pt x="33" y="70"/>
                    </a:cubicBezTo>
                    <a:cubicBezTo>
                      <a:pt x="33" y="72"/>
                      <a:pt x="33" y="73"/>
                      <a:pt x="35" y="74"/>
                    </a:cubicBezTo>
                    <a:cubicBezTo>
                      <a:pt x="36" y="78"/>
                      <a:pt x="36" y="82"/>
                      <a:pt x="35" y="86"/>
                    </a:cubicBezTo>
                    <a:cubicBezTo>
                      <a:pt x="34" y="89"/>
                      <a:pt x="33" y="93"/>
                      <a:pt x="32" y="95"/>
                    </a:cubicBezTo>
                    <a:cubicBezTo>
                      <a:pt x="32" y="105"/>
                      <a:pt x="29" y="114"/>
                      <a:pt x="27" y="123"/>
                    </a:cubicBezTo>
                    <a:cubicBezTo>
                      <a:pt x="26" y="123"/>
                      <a:pt x="26" y="120"/>
                      <a:pt x="24" y="120"/>
                    </a:cubicBezTo>
                    <a:cubicBezTo>
                      <a:pt x="23" y="122"/>
                      <a:pt x="24" y="123"/>
                      <a:pt x="25" y="124"/>
                    </a:cubicBezTo>
                    <a:cubicBezTo>
                      <a:pt x="26" y="125"/>
                      <a:pt x="27" y="127"/>
                      <a:pt x="26" y="128"/>
                    </a:cubicBezTo>
                    <a:cubicBezTo>
                      <a:pt x="25" y="133"/>
                      <a:pt x="24" y="137"/>
                      <a:pt x="22" y="142"/>
                    </a:cubicBezTo>
                    <a:cubicBezTo>
                      <a:pt x="20" y="146"/>
                      <a:pt x="18" y="150"/>
                      <a:pt x="19" y="155"/>
                    </a:cubicBezTo>
                    <a:cubicBezTo>
                      <a:pt x="19" y="155"/>
                      <a:pt x="19" y="155"/>
                      <a:pt x="19" y="155"/>
                    </a:cubicBezTo>
                    <a:cubicBezTo>
                      <a:pt x="18" y="155"/>
                      <a:pt x="17" y="155"/>
                      <a:pt x="16" y="155"/>
                    </a:cubicBezTo>
                    <a:cubicBezTo>
                      <a:pt x="16" y="154"/>
                      <a:pt x="16" y="154"/>
                      <a:pt x="16" y="153"/>
                    </a:cubicBezTo>
                    <a:cubicBezTo>
                      <a:pt x="18" y="148"/>
                      <a:pt x="15" y="144"/>
                      <a:pt x="13" y="140"/>
                    </a:cubicBezTo>
                    <a:cubicBezTo>
                      <a:pt x="12" y="137"/>
                      <a:pt x="10" y="134"/>
                      <a:pt x="10" y="130"/>
                    </a:cubicBezTo>
                    <a:cubicBezTo>
                      <a:pt x="10" y="125"/>
                      <a:pt x="9" y="121"/>
                      <a:pt x="5" y="118"/>
                    </a:cubicBezTo>
                    <a:cubicBezTo>
                      <a:pt x="4" y="115"/>
                      <a:pt x="3" y="112"/>
                      <a:pt x="2" y="109"/>
                    </a:cubicBezTo>
                    <a:cubicBezTo>
                      <a:pt x="2" y="107"/>
                      <a:pt x="2" y="105"/>
                      <a:pt x="2" y="104"/>
                    </a:cubicBezTo>
                    <a:cubicBezTo>
                      <a:pt x="1" y="91"/>
                      <a:pt x="0" y="77"/>
                      <a:pt x="4" y="64"/>
                    </a:cubicBezTo>
                    <a:cubicBezTo>
                      <a:pt x="8" y="53"/>
                      <a:pt x="15" y="42"/>
                      <a:pt x="22" y="32"/>
                    </a:cubicBezTo>
                    <a:cubicBezTo>
                      <a:pt x="24" y="30"/>
                      <a:pt x="26" y="27"/>
                      <a:pt x="27" y="24"/>
                    </a:cubicBezTo>
                    <a:cubicBezTo>
                      <a:pt x="31" y="19"/>
                      <a:pt x="35" y="15"/>
                      <a:pt x="39" y="10"/>
                    </a:cubicBezTo>
                    <a:cubicBezTo>
                      <a:pt x="43" y="8"/>
                      <a:pt x="45" y="3"/>
                      <a:pt x="48" y="0"/>
                    </a:cubicBezTo>
                    <a:cubicBezTo>
                      <a:pt x="52" y="5"/>
                      <a:pt x="54" y="11"/>
                      <a:pt x="57" y="16"/>
                    </a:cubicBezTo>
                    <a:cubicBezTo>
                      <a:pt x="57" y="17"/>
                      <a:pt x="58" y="18"/>
                      <a:pt x="58" y="19"/>
                    </a:cubicBezTo>
                    <a:cubicBezTo>
                      <a:pt x="58" y="19"/>
                      <a:pt x="58" y="19"/>
                      <a:pt x="58" y="20"/>
                    </a:cubicBezTo>
                    <a:cubicBezTo>
                      <a:pt x="59" y="20"/>
                      <a:pt x="59" y="20"/>
                      <a:pt x="59" y="20"/>
                    </a:cubicBezTo>
                    <a:cubicBezTo>
                      <a:pt x="64" y="32"/>
                      <a:pt x="67" y="44"/>
                      <a:pt x="69" y="57"/>
                    </a:cubicBezTo>
                    <a:close/>
                    <a:moveTo>
                      <a:pt x="45" y="130"/>
                    </a:moveTo>
                    <a:cubicBezTo>
                      <a:pt x="44" y="131"/>
                      <a:pt x="44" y="131"/>
                      <a:pt x="44" y="131"/>
                    </a:cubicBezTo>
                    <a:cubicBezTo>
                      <a:pt x="44" y="131"/>
                      <a:pt x="45" y="131"/>
                      <a:pt x="45" y="131"/>
                    </a:cubicBezTo>
                    <a:cubicBezTo>
                      <a:pt x="45" y="130"/>
                      <a:pt x="45" y="130"/>
                      <a:pt x="45" y="130"/>
                    </a:cubicBezTo>
                    <a:cubicBezTo>
                      <a:pt x="45" y="130"/>
                      <a:pt x="45" y="130"/>
                      <a:pt x="45" y="130"/>
                    </a:cubicBezTo>
                    <a:close/>
                    <a:moveTo>
                      <a:pt x="47" y="82"/>
                    </a:moveTo>
                    <a:cubicBezTo>
                      <a:pt x="46" y="82"/>
                      <a:pt x="45" y="82"/>
                      <a:pt x="45" y="83"/>
                    </a:cubicBezTo>
                    <a:cubicBezTo>
                      <a:pt x="43" y="83"/>
                      <a:pt x="43" y="83"/>
                      <a:pt x="43" y="84"/>
                    </a:cubicBezTo>
                    <a:cubicBezTo>
                      <a:pt x="42" y="85"/>
                      <a:pt x="41" y="85"/>
                      <a:pt x="41" y="86"/>
                    </a:cubicBezTo>
                    <a:cubicBezTo>
                      <a:pt x="41" y="86"/>
                      <a:pt x="41" y="86"/>
                      <a:pt x="42" y="86"/>
                    </a:cubicBezTo>
                    <a:cubicBezTo>
                      <a:pt x="43" y="86"/>
                      <a:pt x="43" y="85"/>
                      <a:pt x="43" y="85"/>
                    </a:cubicBezTo>
                    <a:cubicBezTo>
                      <a:pt x="44" y="84"/>
                      <a:pt x="45" y="84"/>
                      <a:pt x="45" y="83"/>
                    </a:cubicBezTo>
                    <a:cubicBezTo>
                      <a:pt x="45" y="83"/>
                      <a:pt x="46" y="82"/>
                      <a:pt x="47" y="82"/>
                    </a:cubicBezTo>
                    <a:cubicBezTo>
                      <a:pt x="47" y="81"/>
                      <a:pt x="47" y="81"/>
                      <a:pt x="47" y="81"/>
                    </a:cubicBezTo>
                    <a:cubicBezTo>
                      <a:pt x="47" y="81"/>
                      <a:pt x="47" y="81"/>
                      <a:pt x="47" y="82"/>
                    </a:cubicBezTo>
                    <a:close/>
                    <a:moveTo>
                      <a:pt x="43" y="111"/>
                    </a:moveTo>
                    <a:cubicBezTo>
                      <a:pt x="44" y="111"/>
                      <a:pt x="45" y="111"/>
                      <a:pt x="45" y="109"/>
                    </a:cubicBezTo>
                    <a:cubicBezTo>
                      <a:pt x="47" y="109"/>
                      <a:pt x="48" y="108"/>
                      <a:pt x="49" y="106"/>
                    </a:cubicBezTo>
                    <a:cubicBezTo>
                      <a:pt x="49" y="105"/>
                      <a:pt x="49" y="105"/>
                      <a:pt x="49" y="105"/>
                    </a:cubicBezTo>
                    <a:cubicBezTo>
                      <a:pt x="56" y="99"/>
                      <a:pt x="60" y="91"/>
                      <a:pt x="64" y="84"/>
                    </a:cubicBezTo>
                    <a:cubicBezTo>
                      <a:pt x="61" y="85"/>
                      <a:pt x="60" y="88"/>
                      <a:pt x="58" y="91"/>
                    </a:cubicBezTo>
                    <a:cubicBezTo>
                      <a:pt x="55" y="95"/>
                      <a:pt x="51" y="99"/>
                      <a:pt x="49" y="105"/>
                    </a:cubicBezTo>
                    <a:cubicBezTo>
                      <a:pt x="49" y="105"/>
                      <a:pt x="49" y="105"/>
                      <a:pt x="48" y="106"/>
                    </a:cubicBezTo>
                    <a:cubicBezTo>
                      <a:pt x="46" y="106"/>
                      <a:pt x="45" y="107"/>
                      <a:pt x="45" y="109"/>
                    </a:cubicBezTo>
                    <a:cubicBezTo>
                      <a:pt x="43" y="109"/>
                      <a:pt x="43" y="110"/>
                      <a:pt x="43" y="111"/>
                    </a:cubicBezTo>
                    <a:cubicBezTo>
                      <a:pt x="43" y="111"/>
                      <a:pt x="42" y="111"/>
                      <a:pt x="42" y="111"/>
                    </a:cubicBezTo>
                    <a:cubicBezTo>
                      <a:pt x="42" y="112"/>
                      <a:pt x="42" y="112"/>
                      <a:pt x="42" y="112"/>
                    </a:cubicBezTo>
                    <a:cubicBezTo>
                      <a:pt x="42" y="112"/>
                      <a:pt x="43" y="111"/>
                      <a:pt x="43" y="111"/>
                    </a:cubicBezTo>
                    <a:close/>
                    <a:moveTo>
                      <a:pt x="35" y="139"/>
                    </a:moveTo>
                    <a:cubicBezTo>
                      <a:pt x="36" y="139"/>
                      <a:pt x="37" y="139"/>
                      <a:pt x="37" y="138"/>
                    </a:cubicBezTo>
                    <a:cubicBezTo>
                      <a:pt x="37" y="138"/>
                      <a:pt x="36" y="138"/>
                      <a:pt x="36" y="138"/>
                    </a:cubicBezTo>
                    <a:cubicBezTo>
                      <a:pt x="35" y="138"/>
                      <a:pt x="35" y="138"/>
                      <a:pt x="35" y="139"/>
                    </a:cubicBezTo>
                    <a:cubicBezTo>
                      <a:pt x="35" y="139"/>
                      <a:pt x="35" y="139"/>
                      <a:pt x="35" y="140"/>
                    </a:cubicBezTo>
                    <a:cubicBezTo>
                      <a:pt x="35" y="139"/>
                      <a:pt x="35" y="139"/>
                      <a:pt x="35" y="139"/>
                    </a:cubicBezTo>
                    <a:close/>
                    <a:moveTo>
                      <a:pt x="41" y="114"/>
                    </a:moveTo>
                    <a:cubicBezTo>
                      <a:pt x="40" y="114"/>
                      <a:pt x="39" y="115"/>
                      <a:pt x="39" y="116"/>
                    </a:cubicBezTo>
                    <a:cubicBezTo>
                      <a:pt x="38" y="116"/>
                      <a:pt x="37" y="117"/>
                      <a:pt x="37" y="118"/>
                    </a:cubicBezTo>
                    <a:cubicBezTo>
                      <a:pt x="37" y="118"/>
                      <a:pt x="37" y="118"/>
                      <a:pt x="37" y="118"/>
                    </a:cubicBezTo>
                    <a:cubicBezTo>
                      <a:pt x="37" y="118"/>
                      <a:pt x="37" y="118"/>
                      <a:pt x="37" y="118"/>
                    </a:cubicBezTo>
                    <a:cubicBezTo>
                      <a:pt x="38" y="118"/>
                      <a:pt x="39" y="117"/>
                      <a:pt x="39" y="116"/>
                    </a:cubicBezTo>
                    <a:cubicBezTo>
                      <a:pt x="40" y="116"/>
                      <a:pt x="41" y="115"/>
                      <a:pt x="41" y="114"/>
                    </a:cubicBezTo>
                    <a:cubicBezTo>
                      <a:pt x="41" y="114"/>
                      <a:pt x="41" y="114"/>
                      <a:pt x="41" y="114"/>
                    </a:cubicBezTo>
                    <a:cubicBezTo>
                      <a:pt x="41" y="114"/>
                      <a:pt x="41" y="114"/>
                      <a:pt x="41" y="114"/>
                    </a:cubicBezTo>
                    <a:close/>
                    <a:moveTo>
                      <a:pt x="52" y="34"/>
                    </a:moveTo>
                    <a:cubicBezTo>
                      <a:pt x="54" y="34"/>
                      <a:pt x="54" y="33"/>
                      <a:pt x="54" y="32"/>
                    </a:cubicBezTo>
                    <a:cubicBezTo>
                      <a:pt x="55" y="32"/>
                      <a:pt x="56" y="32"/>
                      <a:pt x="56" y="31"/>
                    </a:cubicBezTo>
                    <a:cubicBezTo>
                      <a:pt x="57" y="31"/>
                      <a:pt x="58" y="30"/>
                      <a:pt x="59" y="29"/>
                    </a:cubicBezTo>
                    <a:cubicBezTo>
                      <a:pt x="59" y="29"/>
                      <a:pt x="58" y="28"/>
                      <a:pt x="58" y="28"/>
                    </a:cubicBezTo>
                    <a:cubicBezTo>
                      <a:pt x="57" y="29"/>
                      <a:pt x="56" y="30"/>
                      <a:pt x="56" y="31"/>
                    </a:cubicBezTo>
                    <a:cubicBezTo>
                      <a:pt x="55" y="31"/>
                      <a:pt x="55" y="31"/>
                      <a:pt x="54" y="32"/>
                    </a:cubicBezTo>
                    <a:cubicBezTo>
                      <a:pt x="53" y="32"/>
                      <a:pt x="52" y="32"/>
                      <a:pt x="52" y="34"/>
                    </a:cubicBezTo>
                    <a:cubicBezTo>
                      <a:pt x="52" y="34"/>
                      <a:pt x="52" y="34"/>
                      <a:pt x="52" y="34"/>
                    </a:cubicBezTo>
                    <a:cubicBezTo>
                      <a:pt x="52" y="34"/>
                      <a:pt x="52" y="34"/>
                      <a:pt x="52" y="34"/>
                    </a:cubicBezTo>
                    <a:close/>
                    <a:moveTo>
                      <a:pt x="49" y="127"/>
                    </a:moveTo>
                    <a:cubicBezTo>
                      <a:pt x="49" y="126"/>
                      <a:pt x="50" y="126"/>
                      <a:pt x="50" y="125"/>
                    </a:cubicBezTo>
                    <a:cubicBezTo>
                      <a:pt x="50" y="124"/>
                      <a:pt x="50" y="124"/>
                      <a:pt x="50" y="124"/>
                    </a:cubicBezTo>
                    <a:cubicBezTo>
                      <a:pt x="49" y="125"/>
                      <a:pt x="48" y="126"/>
                      <a:pt x="48" y="127"/>
                    </a:cubicBezTo>
                    <a:cubicBezTo>
                      <a:pt x="48" y="127"/>
                      <a:pt x="48" y="127"/>
                      <a:pt x="48" y="127"/>
                    </a:cubicBezTo>
                    <a:cubicBezTo>
                      <a:pt x="48" y="127"/>
                      <a:pt x="48" y="127"/>
                      <a:pt x="49" y="127"/>
                    </a:cubicBezTo>
                    <a:close/>
                    <a:moveTo>
                      <a:pt x="60" y="63"/>
                    </a:moveTo>
                    <a:cubicBezTo>
                      <a:pt x="61" y="62"/>
                      <a:pt x="62" y="61"/>
                      <a:pt x="62" y="59"/>
                    </a:cubicBezTo>
                    <a:cubicBezTo>
                      <a:pt x="60" y="60"/>
                      <a:pt x="60" y="61"/>
                      <a:pt x="60" y="62"/>
                    </a:cubicBezTo>
                    <a:cubicBezTo>
                      <a:pt x="60" y="63"/>
                      <a:pt x="59" y="63"/>
                      <a:pt x="59" y="64"/>
                    </a:cubicBezTo>
                    <a:cubicBezTo>
                      <a:pt x="59" y="64"/>
                      <a:pt x="59" y="64"/>
                      <a:pt x="60" y="64"/>
                    </a:cubicBezTo>
                    <a:cubicBezTo>
                      <a:pt x="60" y="63"/>
                      <a:pt x="60" y="63"/>
                      <a:pt x="60" y="63"/>
                    </a:cubicBezTo>
                    <a:close/>
                    <a:moveTo>
                      <a:pt x="49" y="78"/>
                    </a:moveTo>
                    <a:cubicBezTo>
                      <a:pt x="51" y="78"/>
                      <a:pt x="52" y="77"/>
                      <a:pt x="52" y="76"/>
                    </a:cubicBezTo>
                    <a:cubicBezTo>
                      <a:pt x="52" y="76"/>
                      <a:pt x="52" y="75"/>
                      <a:pt x="51" y="75"/>
                    </a:cubicBezTo>
                    <a:cubicBezTo>
                      <a:pt x="50" y="76"/>
                      <a:pt x="50" y="77"/>
                      <a:pt x="49" y="78"/>
                    </a:cubicBezTo>
                    <a:cubicBezTo>
                      <a:pt x="49" y="78"/>
                      <a:pt x="48" y="78"/>
                      <a:pt x="48" y="79"/>
                    </a:cubicBezTo>
                    <a:cubicBezTo>
                      <a:pt x="48" y="79"/>
                      <a:pt x="48" y="79"/>
                      <a:pt x="48" y="79"/>
                    </a:cubicBezTo>
                    <a:cubicBezTo>
                      <a:pt x="49" y="79"/>
                      <a:pt x="49" y="79"/>
                      <a:pt x="49" y="78"/>
                    </a:cubicBezTo>
                    <a:close/>
                    <a:moveTo>
                      <a:pt x="34" y="120"/>
                    </a:moveTo>
                    <a:cubicBezTo>
                      <a:pt x="33" y="120"/>
                      <a:pt x="32" y="120"/>
                      <a:pt x="32" y="122"/>
                    </a:cubicBezTo>
                    <a:cubicBezTo>
                      <a:pt x="31" y="122"/>
                      <a:pt x="32" y="123"/>
                      <a:pt x="32" y="122"/>
                    </a:cubicBezTo>
                    <a:cubicBezTo>
                      <a:pt x="34" y="122"/>
                      <a:pt x="34" y="121"/>
                      <a:pt x="34" y="120"/>
                    </a:cubicBezTo>
                    <a:cubicBezTo>
                      <a:pt x="34" y="120"/>
                      <a:pt x="34" y="120"/>
                      <a:pt x="35" y="120"/>
                    </a:cubicBezTo>
                    <a:cubicBezTo>
                      <a:pt x="34" y="120"/>
                      <a:pt x="34" y="120"/>
                      <a:pt x="34" y="120"/>
                    </a:cubicBezTo>
                    <a:close/>
                    <a:moveTo>
                      <a:pt x="19" y="66"/>
                    </a:moveTo>
                    <a:cubicBezTo>
                      <a:pt x="19" y="66"/>
                      <a:pt x="19" y="65"/>
                      <a:pt x="18" y="65"/>
                    </a:cubicBezTo>
                    <a:cubicBezTo>
                      <a:pt x="18" y="65"/>
                      <a:pt x="18" y="65"/>
                      <a:pt x="18" y="65"/>
                    </a:cubicBezTo>
                    <a:cubicBezTo>
                      <a:pt x="18" y="66"/>
                      <a:pt x="18" y="66"/>
                      <a:pt x="19" y="66"/>
                    </a:cubicBezTo>
                    <a:cubicBezTo>
                      <a:pt x="19" y="68"/>
                      <a:pt x="19" y="71"/>
                      <a:pt x="21" y="72"/>
                    </a:cubicBezTo>
                    <a:cubicBezTo>
                      <a:pt x="22" y="80"/>
                      <a:pt x="27" y="86"/>
                      <a:pt x="30" y="94"/>
                    </a:cubicBezTo>
                    <a:cubicBezTo>
                      <a:pt x="31" y="91"/>
                      <a:pt x="30" y="90"/>
                      <a:pt x="30" y="89"/>
                    </a:cubicBezTo>
                    <a:cubicBezTo>
                      <a:pt x="27" y="84"/>
                      <a:pt x="25" y="79"/>
                      <a:pt x="23" y="74"/>
                    </a:cubicBezTo>
                    <a:cubicBezTo>
                      <a:pt x="22" y="73"/>
                      <a:pt x="22" y="72"/>
                      <a:pt x="21" y="72"/>
                    </a:cubicBezTo>
                    <a:cubicBezTo>
                      <a:pt x="21" y="70"/>
                      <a:pt x="21" y="68"/>
                      <a:pt x="19" y="66"/>
                    </a:cubicBezTo>
                    <a:close/>
                    <a:moveTo>
                      <a:pt x="9" y="114"/>
                    </a:moveTo>
                    <a:cubicBezTo>
                      <a:pt x="9" y="112"/>
                      <a:pt x="9" y="110"/>
                      <a:pt x="6" y="108"/>
                    </a:cubicBezTo>
                    <a:cubicBezTo>
                      <a:pt x="7" y="110"/>
                      <a:pt x="7" y="113"/>
                      <a:pt x="9" y="114"/>
                    </a:cubicBezTo>
                    <a:cubicBezTo>
                      <a:pt x="11" y="122"/>
                      <a:pt x="13" y="129"/>
                      <a:pt x="18" y="135"/>
                    </a:cubicBezTo>
                    <a:cubicBezTo>
                      <a:pt x="18" y="136"/>
                      <a:pt x="18" y="136"/>
                      <a:pt x="18" y="137"/>
                    </a:cubicBezTo>
                    <a:cubicBezTo>
                      <a:pt x="18" y="136"/>
                      <a:pt x="19" y="136"/>
                      <a:pt x="19" y="136"/>
                    </a:cubicBezTo>
                    <a:cubicBezTo>
                      <a:pt x="18" y="136"/>
                      <a:pt x="18" y="136"/>
                      <a:pt x="18" y="135"/>
                    </a:cubicBezTo>
                    <a:cubicBezTo>
                      <a:pt x="16" y="128"/>
                      <a:pt x="13" y="121"/>
                      <a:pt x="9" y="114"/>
                    </a:cubicBezTo>
                    <a:close/>
                    <a:moveTo>
                      <a:pt x="28" y="61"/>
                    </a:moveTo>
                    <a:cubicBezTo>
                      <a:pt x="28" y="63"/>
                      <a:pt x="28" y="65"/>
                      <a:pt x="31" y="66"/>
                    </a:cubicBezTo>
                    <a:cubicBezTo>
                      <a:pt x="31" y="63"/>
                      <a:pt x="30" y="62"/>
                      <a:pt x="28" y="61"/>
                    </a:cubicBezTo>
                    <a:cubicBezTo>
                      <a:pt x="26" y="52"/>
                      <a:pt x="25" y="44"/>
                      <a:pt x="26" y="35"/>
                    </a:cubicBezTo>
                    <a:cubicBezTo>
                      <a:pt x="26" y="35"/>
                      <a:pt x="26" y="34"/>
                      <a:pt x="26" y="34"/>
                    </a:cubicBezTo>
                    <a:cubicBezTo>
                      <a:pt x="26" y="34"/>
                      <a:pt x="26" y="35"/>
                      <a:pt x="25" y="35"/>
                    </a:cubicBezTo>
                    <a:cubicBezTo>
                      <a:pt x="24" y="35"/>
                      <a:pt x="24" y="35"/>
                      <a:pt x="24" y="36"/>
                    </a:cubicBezTo>
                    <a:cubicBezTo>
                      <a:pt x="23" y="45"/>
                      <a:pt x="24" y="53"/>
                      <a:pt x="28" y="61"/>
                    </a:cubicBezTo>
                    <a:close/>
                    <a:moveTo>
                      <a:pt x="11" y="81"/>
                    </a:moveTo>
                    <a:cubicBezTo>
                      <a:pt x="11" y="89"/>
                      <a:pt x="19" y="114"/>
                      <a:pt x="24" y="118"/>
                    </a:cubicBezTo>
                    <a:cubicBezTo>
                      <a:pt x="18" y="106"/>
                      <a:pt x="15" y="94"/>
                      <a:pt x="11" y="81"/>
                    </a:cubicBezTo>
                    <a:close/>
                    <a:moveTo>
                      <a:pt x="60" y="44"/>
                    </a:moveTo>
                    <a:cubicBezTo>
                      <a:pt x="56" y="47"/>
                      <a:pt x="53" y="51"/>
                      <a:pt x="50" y="54"/>
                    </a:cubicBezTo>
                    <a:cubicBezTo>
                      <a:pt x="54" y="51"/>
                      <a:pt x="57" y="48"/>
                      <a:pt x="60" y="44"/>
                    </a:cubicBezTo>
                    <a:close/>
                    <a:moveTo>
                      <a:pt x="35" y="41"/>
                    </a:moveTo>
                    <a:cubicBezTo>
                      <a:pt x="34" y="36"/>
                      <a:pt x="32" y="31"/>
                      <a:pt x="31" y="26"/>
                    </a:cubicBezTo>
                    <a:cubicBezTo>
                      <a:pt x="29" y="32"/>
                      <a:pt x="32" y="36"/>
                      <a:pt x="35" y="41"/>
                    </a:cubicBezTo>
                    <a:close/>
                    <a:moveTo>
                      <a:pt x="16" y="61"/>
                    </a:moveTo>
                    <a:cubicBezTo>
                      <a:pt x="17" y="56"/>
                      <a:pt x="16" y="55"/>
                      <a:pt x="13" y="52"/>
                    </a:cubicBezTo>
                    <a:cubicBezTo>
                      <a:pt x="14" y="55"/>
                      <a:pt x="15" y="58"/>
                      <a:pt x="16" y="61"/>
                    </a:cubicBezTo>
                    <a:close/>
                    <a:moveTo>
                      <a:pt x="53" y="74"/>
                    </a:moveTo>
                    <a:cubicBezTo>
                      <a:pt x="56" y="73"/>
                      <a:pt x="56" y="71"/>
                      <a:pt x="56" y="69"/>
                    </a:cubicBezTo>
                    <a:cubicBezTo>
                      <a:pt x="55" y="70"/>
                      <a:pt x="53" y="71"/>
                      <a:pt x="53" y="74"/>
                    </a:cubicBezTo>
                    <a:close/>
                    <a:moveTo>
                      <a:pt x="37" y="46"/>
                    </a:moveTo>
                    <a:cubicBezTo>
                      <a:pt x="37" y="45"/>
                      <a:pt x="38" y="43"/>
                      <a:pt x="35" y="43"/>
                    </a:cubicBezTo>
                    <a:cubicBezTo>
                      <a:pt x="35" y="44"/>
                      <a:pt x="36" y="45"/>
                      <a:pt x="37" y="46"/>
                    </a:cubicBezTo>
                    <a:close/>
                    <a:moveTo>
                      <a:pt x="63" y="41"/>
                    </a:moveTo>
                    <a:cubicBezTo>
                      <a:pt x="62" y="41"/>
                      <a:pt x="62" y="41"/>
                      <a:pt x="62" y="41"/>
                    </a:cubicBezTo>
                    <a:cubicBezTo>
                      <a:pt x="62" y="41"/>
                      <a:pt x="61" y="41"/>
                      <a:pt x="61" y="41"/>
                    </a:cubicBezTo>
                    <a:cubicBezTo>
                      <a:pt x="61" y="42"/>
                      <a:pt x="61" y="42"/>
                      <a:pt x="62" y="42"/>
                    </a:cubicBezTo>
                    <a:cubicBezTo>
                      <a:pt x="62" y="42"/>
                      <a:pt x="62" y="42"/>
                      <a:pt x="63" y="41"/>
                    </a:cubicBezTo>
                    <a:close/>
                    <a:moveTo>
                      <a:pt x="59" y="66"/>
                    </a:moveTo>
                    <a:cubicBezTo>
                      <a:pt x="58" y="66"/>
                      <a:pt x="58" y="66"/>
                      <a:pt x="58" y="66"/>
                    </a:cubicBezTo>
                    <a:cubicBezTo>
                      <a:pt x="58" y="66"/>
                      <a:pt x="58" y="66"/>
                      <a:pt x="57" y="66"/>
                    </a:cubicBezTo>
                    <a:cubicBezTo>
                      <a:pt x="57" y="66"/>
                      <a:pt x="58" y="67"/>
                      <a:pt x="58" y="67"/>
                    </a:cubicBezTo>
                    <a:cubicBezTo>
                      <a:pt x="58" y="67"/>
                      <a:pt x="58" y="66"/>
                      <a:pt x="59" y="66"/>
                    </a:cubicBezTo>
                    <a:close/>
                    <a:moveTo>
                      <a:pt x="42" y="133"/>
                    </a:moveTo>
                    <a:cubicBezTo>
                      <a:pt x="42" y="133"/>
                      <a:pt x="42" y="133"/>
                      <a:pt x="42" y="133"/>
                    </a:cubicBezTo>
                    <a:cubicBezTo>
                      <a:pt x="43" y="133"/>
                      <a:pt x="42" y="132"/>
                      <a:pt x="42" y="132"/>
                    </a:cubicBezTo>
                    <a:cubicBezTo>
                      <a:pt x="42" y="132"/>
                      <a:pt x="42" y="132"/>
                      <a:pt x="41" y="132"/>
                    </a:cubicBezTo>
                    <a:cubicBezTo>
                      <a:pt x="41" y="133"/>
                      <a:pt x="42" y="133"/>
                      <a:pt x="42" y="133"/>
                    </a:cubicBezTo>
                    <a:close/>
                    <a:moveTo>
                      <a:pt x="17" y="63"/>
                    </a:moveTo>
                    <a:cubicBezTo>
                      <a:pt x="17" y="63"/>
                      <a:pt x="18" y="63"/>
                      <a:pt x="18" y="63"/>
                    </a:cubicBezTo>
                    <a:cubicBezTo>
                      <a:pt x="18" y="63"/>
                      <a:pt x="18" y="62"/>
                      <a:pt x="18" y="62"/>
                    </a:cubicBezTo>
                    <a:cubicBezTo>
                      <a:pt x="17" y="62"/>
                      <a:pt x="17" y="62"/>
                      <a:pt x="17" y="62"/>
                    </a:cubicBezTo>
                    <a:cubicBezTo>
                      <a:pt x="17" y="63"/>
                      <a:pt x="17" y="63"/>
                      <a:pt x="17" y="63"/>
                    </a:cubicBezTo>
                    <a:close/>
                    <a:moveTo>
                      <a:pt x="40" y="135"/>
                    </a:moveTo>
                    <a:cubicBezTo>
                      <a:pt x="40" y="135"/>
                      <a:pt x="40" y="135"/>
                      <a:pt x="40" y="134"/>
                    </a:cubicBezTo>
                    <a:cubicBezTo>
                      <a:pt x="40" y="134"/>
                      <a:pt x="40" y="135"/>
                      <a:pt x="40" y="135"/>
                    </a:cubicBezTo>
                    <a:cubicBezTo>
                      <a:pt x="40" y="135"/>
                      <a:pt x="40" y="135"/>
                      <a:pt x="40" y="135"/>
                    </a:cubicBezTo>
                    <a:cubicBezTo>
                      <a:pt x="40" y="135"/>
                      <a:pt x="40" y="135"/>
                      <a:pt x="40" y="13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2" name="Freeform 348">
                <a:extLst>
                  <a:ext uri="{FF2B5EF4-FFF2-40B4-BE49-F238E27FC236}">
                    <a16:creationId xmlns:a16="http://schemas.microsoft.com/office/drawing/2014/main" id="{EC21D353-D0D3-4FE3-6E14-D13175475201}"/>
                  </a:ext>
                </a:extLst>
              </p:cNvPr>
              <p:cNvSpPr>
                <a:spLocks noEditPoints="1"/>
              </p:cNvSpPr>
              <p:nvPr/>
            </p:nvSpPr>
            <p:spPr bwMode="auto">
              <a:xfrm>
                <a:off x="3067" y="2008"/>
                <a:ext cx="143" cy="70"/>
              </a:xfrm>
              <a:custGeom>
                <a:avLst/>
                <a:gdLst>
                  <a:gd name="T0" fmla="*/ 162 w 162"/>
                  <a:gd name="T1" fmla="*/ 21 h 79"/>
                  <a:gd name="T2" fmla="*/ 25 w 162"/>
                  <a:gd name="T3" fmla="*/ 46 h 79"/>
                  <a:gd name="T4" fmla="*/ 7 w 162"/>
                  <a:gd name="T5" fmla="*/ 44 h 79"/>
                  <a:gd name="T6" fmla="*/ 45 w 162"/>
                  <a:gd name="T7" fmla="*/ 24 h 79"/>
                  <a:gd name="T8" fmla="*/ 65 w 162"/>
                  <a:gd name="T9" fmla="*/ 45 h 79"/>
                  <a:gd name="T10" fmla="*/ 73 w 162"/>
                  <a:gd name="T11" fmla="*/ 53 h 79"/>
                  <a:gd name="T12" fmla="*/ 73 w 162"/>
                  <a:gd name="T13" fmla="*/ 53 h 79"/>
                  <a:gd name="T14" fmla="*/ 48 w 162"/>
                  <a:gd name="T15" fmla="*/ 35 h 79"/>
                  <a:gd name="T16" fmla="*/ 56 w 162"/>
                  <a:gd name="T17" fmla="*/ 27 h 79"/>
                  <a:gd name="T18" fmla="*/ 50 w 162"/>
                  <a:gd name="T19" fmla="*/ 33 h 79"/>
                  <a:gd name="T20" fmla="*/ 100 w 162"/>
                  <a:gd name="T21" fmla="*/ 22 h 79"/>
                  <a:gd name="T22" fmla="*/ 104 w 162"/>
                  <a:gd name="T23" fmla="*/ 19 h 79"/>
                  <a:gd name="T24" fmla="*/ 97 w 162"/>
                  <a:gd name="T25" fmla="*/ 26 h 79"/>
                  <a:gd name="T26" fmla="*/ 96 w 162"/>
                  <a:gd name="T27" fmla="*/ 26 h 79"/>
                  <a:gd name="T28" fmla="*/ 92 w 162"/>
                  <a:gd name="T29" fmla="*/ 30 h 79"/>
                  <a:gd name="T30" fmla="*/ 109 w 162"/>
                  <a:gd name="T31" fmla="*/ 16 h 79"/>
                  <a:gd name="T32" fmla="*/ 110 w 162"/>
                  <a:gd name="T33" fmla="*/ 14 h 79"/>
                  <a:gd name="T34" fmla="*/ 48 w 162"/>
                  <a:gd name="T35" fmla="*/ 51 h 79"/>
                  <a:gd name="T36" fmla="*/ 82 w 162"/>
                  <a:gd name="T37" fmla="*/ 20 h 79"/>
                  <a:gd name="T38" fmla="*/ 72 w 162"/>
                  <a:gd name="T39" fmla="*/ 29 h 79"/>
                  <a:gd name="T40" fmla="*/ 78 w 162"/>
                  <a:gd name="T41" fmla="*/ 22 h 79"/>
                  <a:gd name="T42" fmla="*/ 64 w 162"/>
                  <a:gd name="T43" fmla="*/ 66 h 79"/>
                  <a:gd name="T44" fmla="*/ 56 w 162"/>
                  <a:gd name="T45" fmla="*/ 60 h 79"/>
                  <a:gd name="T46" fmla="*/ 87 w 162"/>
                  <a:gd name="T47" fmla="*/ 16 h 79"/>
                  <a:gd name="T48" fmla="*/ 91 w 162"/>
                  <a:gd name="T49" fmla="*/ 14 h 79"/>
                  <a:gd name="T50" fmla="*/ 101 w 162"/>
                  <a:gd name="T51" fmla="*/ 69 h 79"/>
                  <a:gd name="T52" fmla="*/ 118 w 162"/>
                  <a:gd name="T53" fmla="*/ 38 h 79"/>
                  <a:gd name="T54" fmla="*/ 153 w 162"/>
                  <a:gd name="T55" fmla="*/ 24 h 79"/>
                  <a:gd name="T56" fmla="*/ 120 w 162"/>
                  <a:gd name="T57" fmla="*/ 22 h 79"/>
                  <a:gd name="T58" fmla="*/ 109 w 162"/>
                  <a:gd name="T59" fmla="*/ 32 h 79"/>
                  <a:gd name="T60" fmla="*/ 89 w 162"/>
                  <a:gd name="T61" fmla="*/ 33 h 79"/>
                  <a:gd name="T62" fmla="*/ 65 w 162"/>
                  <a:gd name="T63" fmla="*/ 37 h 79"/>
                  <a:gd name="T64" fmla="*/ 60 w 162"/>
                  <a:gd name="T65" fmla="*/ 40 h 79"/>
                  <a:gd name="T66" fmla="*/ 43 w 162"/>
                  <a:gd name="T67" fmla="*/ 46 h 79"/>
                  <a:gd name="T68" fmla="*/ 63 w 162"/>
                  <a:gd name="T69" fmla="*/ 42 h 79"/>
                  <a:gd name="T70" fmla="*/ 93 w 162"/>
                  <a:gd name="T71" fmla="*/ 47 h 79"/>
                  <a:gd name="T72" fmla="*/ 118 w 162"/>
                  <a:gd name="T73" fmla="*/ 39 h 79"/>
                  <a:gd name="T74" fmla="*/ 73 w 162"/>
                  <a:gd name="T75" fmla="*/ 13 h 79"/>
                  <a:gd name="T76" fmla="*/ 95 w 162"/>
                  <a:gd name="T77" fmla="*/ 49 h 79"/>
                  <a:gd name="T78" fmla="*/ 97 w 162"/>
                  <a:gd name="T79" fmla="*/ 50 h 79"/>
                  <a:gd name="T80" fmla="*/ 87 w 162"/>
                  <a:gd name="T81" fmla="*/ 64 h 79"/>
                  <a:gd name="T82" fmla="*/ 122 w 162"/>
                  <a:gd name="T83" fmla="*/ 21 h 79"/>
                  <a:gd name="T84" fmla="*/ 100 w 162"/>
                  <a:gd name="T85" fmla="*/ 8 h 79"/>
                  <a:gd name="T86" fmla="*/ 112 w 162"/>
                  <a:gd name="T87" fmla="*/ 13 h 79"/>
                  <a:gd name="T88" fmla="*/ 132 w 162"/>
                  <a:gd name="T89" fmla="*/ 16 h 79"/>
                  <a:gd name="T90" fmla="*/ 132 w 162"/>
                  <a:gd name="T91" fmla="*/ 16 h 79"/>
                  <a:gd name="T92" fmla="*/ 66 w 162"/>
                  <a:gd name="T93" fmla="*/ 68 h 79"/>
                  <a:gd name="T94" fmla="*/ 81 w 162"/>
                  <a:gd name="T95" fmla="*/ 60 h 79"/>
                  <a:gd name="T96" fmla="*/ 85 w 162"/>
                  <a:gd name="T97" fmla="*/ 62 h 79"/>
                  <a:gd name="T98" fmla="*/ 107 w 162"/>
                  <a:gd name="T99" fmla="*/ 18 h 79"/>
                  <a:gd name="T100" fmla="*/ 107 w 162"/>
                  <a:gd name="T101" fmla="*/ 18 h 79"/>
                  <a:gd name="T102" fmla="*/ 128 w 162"/>
                  <a:gd name="T103" fmla="*/ 18 h 79"/>
                  <a:gd name="T104" fmla="*/ 96 w 162"/>
                  <a:gd name="T105" fmla="*/ 10 h 79"/>
                  <a:gd name="T106" fmla="*/ 68 w 162"/>
                  <a:gd name="T107" fmla="*/ 33 h 79"/>
                  <a:gd name="T108" fmla="*/ 45 w 162"/>
                  <a:gd name="T109" fmla="*/ 48 h 79"/>
                  <a:gd name="T110" fmla="*/ 45 w 162"/>
                  <a:gd name="T111" fmla="*/ 48 h 79"/>
                  <a:gd name="T112" fmla="*/ 54 w 162"/>
                  <a:gd name="T113"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79">
                    <a:moveTo>
                      <a:pt x="45" y="24"/>
                    </a:moveTo>
                    <a:cubicBezTo>
                      <a:pt x="55" y="9"/>
                      <a:pt x="71" y="4"/>
                      <a:pt x="88" y="2"/>
                    </a:cubicBezTo>
                    <a:cubicBezTo>
                      <a:pt x="106" y="0"/>
                      <a:pt x="123" y="3"/>
                      <a:pt x="139" y="12"/>
                    </a:cubicBezTo>
                    <a:cubicBezTo>
                      <a:pt x="146" y="16"/>
                      <a:pt x="154" y="20"/>
                      <a:pt x="162" y="21"/>
                    </a:cubicBezTo>
                    <a:cubicBezTo>
                      <a:pt x="152" y="34"/>
                      <a:pt x="143" y="48"/>
                      <a:pt x="130" y="59"/>
                    </a:cubicBezTo>
                    <a:cubicBezTo>
                      <a:pt x="110" y="76"/>
                      <a:pt x="89" y="79"/>
                      <a:pt x="64" y="72"/>
                    </a:cubicBezTo>
                    <a:cubicBezTo>
                      <a:pt x="55" y="69"/>
                      <a:pt x="47" y="64"/>
                      <a:pt x="42" y="55"/>
                    </a:cubicBezTo>
                    <a:cubicBezTo>
                      <a:pt x="38" y="49"/>
                      <a:pt x="33" y="46"/>
                      <a:pt x="25" y="46"/>
                    </a:cubicBezTo>
                    <a:cubicBezTo>
                      <a:pt x="18" y="47"/>
                      <a:pt x="10" y="46"/>
                      <a:pt x="3" y="46"/>
                    </a:cubicBezTo>
                    <a:cubicBezTo>
                      <a:pt x="2" y="45"/>
                      <a:pt x="0" y="44"/>
                      <a:pt x="2" y="44"/>
                    </a:cubicBezTo>
                    <a:cubicBezTo>
                      <a:pt x="4" y="43"/>
                      <a:pt x="6" y="43"/>
                      <a:pt x="7" y="43"/>
                    </a:cubicBezTo>
                    <a:cubicBezTo>
                      <a:pt x="7" y="43"/>
                      <a:pt x="7" y="43"/>
                      <a:pt x="7" y="44"/>
                    </a:cubicBezTo>
                    <a:cubicBezTo>
                      <a:pt x="8" y="44"/>
                      <a:pt x="8" y="44"/>
                      <a:pt x="8" y="44"/>
                    </a:cubicBezTo>
                    <a:cubicBezTo>
                      <a:pt x="12" y="44"/>
                      <a:pt x="15" y="43"/>
                      <a:pt x="18" y="43"/>
                    </a:cubicBezTo>
                    <a:cubicBezTo>
                      <a:pt x="29" y="43"/>
                      <a:pt x="39" y="40"/>
                      <a:pt x="42" y="28"/>
                    </a:cubicBezTo>
                    <a:cubicBezTo>
                      <a:pt x="43" y="27"/>
                      <a:pt x="44" y="25"/>
                      <a:pt x="45" y="24"/>
                    </a:cubicBezTo>
                    <a:close/>
                    <a:moveTo>
                      <a:pt x="72" y="52"/>
                    </a:moveTo>
                    <a:cubicBezTo>
                      <a:pt x="71" y="52"/>
                      <a:pt x="71" y="51"/>
                      <a:pt x="71" y="51"/>
                    </a:cubicBezTo>
                    <a:cubicBezTo>
                      <a:pt x="70" y="48"/>
                      <a:pt x="68" y="46"/>
                      <a:pt x="65" y="45"/>
                    </a:cubicBezTo>
                    <a:cubicBezTo>
                      <a:pt x="65" y="45"/>
                      <a:pt x="65" y="45"/>
                      <a:pt x="65" y="45"/>
                    </a:cubicBezTo>
                    <a:cubicBezTo>
                      <a:pt x="65" y="45"/>
                      <a:pt x="65" y="45"/>
                      <a:pt x="65" y="45"/>
                    </a:cubicBezTo>
                    <a:cubicBezTo>
                      <a:pt x="66" y="48"/>
                      <a:pt x="68" y="50"/>
                      <a:pt x="71" y="51"/>
                    </a:cubicBezTo>
                    <a:cubicBezTo>
                      <a:pt x="71" y="51"/>
                      <a:pt x="71" y="52"/>
                      <a:pt x="72" y="52"/>
                    </a:cubicBezTo>
                    <a:cubicBezTo>
                      <a:pt x="72" y="52"/>
                      <a:pt x="72" y="53"/>
                      <a:pt x="73" y="53"/>
                    </a:cubicBezTo>
                    <a:cubicBezTo>
                      <a:pt x="74" y="56"/>
                      <a:pt x="75" y="58"/>
                      <a:pt x="78" y="59"/>
                    </a:cubicBezTo>
                    <a:cubicBezTo>
                      <a:pt x="79" y="59"/>
                      <a:pt x="79" y="59"/>
                      <a:pt x="79" y="59"/>
                    </a:cubicBezTo>
                    <a:cubicBezTo>
                      <a:pt x="79" y="59"/>
                      <a:pt x="79" y="59"/>
                      <a:pt x="78" y="59"/>
                    </a:cubicBezTo>
                    <a:cubicBezTo>
                      <a:pt x="78" y="56"/>
                      <a:pt x="76" y="54"/>
                      <a:pt x="73" y="53"/>
                    </a:cubicBezTo>
                    <a:cubicBezTo>
                      <a:pt x="72" y="52"/>
                      <a:pt x="72" y="52"/>
                      <a:pt x="72" y="52"/>
                    </a:cubicBezTo>
                    <a:close/>
                    <a:moveTo>
                      <a:pt x="49" y="34"/>
                    </a:moveTo>
                    <a:cubicBezTo>
                      <a:pt x="49" y="34"/>
                      <a:pt x="48" y="34"/>
                      <a:pt x="48" y="35"/>
                    </a:cubicBezTo>
                    <a:cubicBezTo>
                      <a:pt x="48" y="35"/>
                      <a:pt x="48" y="35"/>
                      <a:pt x="48" y="35"/>
                    </a:cubicBezTo>
                    <a:cubicBezTo>
                      <a:pt x="49" y="35"/>
                      <a:pt x="49" y="34"/>
                      <a:pt x="49" y="34"/>
                    </a:cubicBezTo>
                    <a:cubicBezTo>
                      <a:pt x="49" y="33"/>
                      <a:pt x="49" y="33"/>
                      <a:pt x="50" y="33"/>
                    </a:cubicBezTo>
                    <a:cubicBezTo>
                      <a:pt x="52" y="32"/>
                      <a:pt x="53" y="31"/>
                      <a:pt x="54" y="29"/>
                    </a:cubicBezTo>
                    <a:cubicBezTo>
                      <a:pt x="55" y="29"/>
                      <a:pt x="55" y="28"/>
                      <a:pt x="56" y="27"/>
                    </a:cubicBezTo>
                    <a:cubicBezTo>
                      <a:pt x="56" y="27"/>
                      <a:pt x="56" y="27"/>
                      <a:pt x="56" y="27"/>
                    </a:cubicBezTo>
                    <a:cubicBezTo>
                      <a:pt x="56" y="27"/>
                      <a:pt x="56" y="27"/>
                      <a:pt x="55" y="27"/>
                    </a:cubicBezTo>
                    <a:cubicBezTo>
                      <a:pt x="54" y="27"/>
                      <a:pt x="54" y="28"/>
                      <a:pt x="54" y="29"/>
                    </a:cubicBezTo>
                    <a:cubicBezTo>
                      <a:pt x="51" y="29"/>
                      <a:pt x="50" y="30"/>
                      <a:pt x="50" y="33"/>
                    </a:cubicBezTo>
                    <a:cubicBezTo>
                      <a:pt x="49" y="33"/>
                      <a:pt x="49" y="33"/>
                      <a:pt x="49" y="34"/>
                    </a:cubicBezTo>
                    <a:close/>
                    <a:moveTo>
                      <a:pt x="101" y="21"/>
                    </a:moveTo>
                    <a:cubicBezTo>
                      <a:pt x="101" y="21"/>
                      <a:pt x="101" y="21"/>
                      <a:pt x="100" y="22"/>
                    </a:cubicBezTo>
                    <a:cubicBezTo>
                      <a:pt x="100" y="22"/>
                      <a:pt x="100" y="22"/>
                      <a:pt x="100" y="22"/>
                    </a:cubicBezTo>
                    <a:cubicBezTo>
                      <a:pt x="101" y="22"/>
                      <a:pt x="101" y="21"/>
                      <a:pt x="101" y="21"/>
                    </a:cubicBezTo>
                    <a:cubicBezTo>
                      <a:pt x="102" y="21"/>
                      <a:pt x="102" y="21"/>
                      <a:pt x="102" y="20"/>
                    </a:cubicBezTo>
                    <a:cubicBezTo>
                      <a:pt x="103" y="20"/>
                      <a:pt x="104" y="20"/>
                      <a:pt x="104" y="19"/>
                    </a:cubicBezTo>
                    <a:cubicBezTo>
                      <a:pt x="104" y="19"/>
                      <a:pt x="104" y="19"/>
                      <a:pt x="104" y="19"/>
                    </a:cubicBezTo>
                    <a:cubicBezTo>
                      <a:pt x="103" y="19"/>
                      <a:pt x="102" y="20"/>
                      <a:pt x="102" y="20"/>
                    </a:cubicBezTo>
                    <a:cubicBezTo>
                      <a:pt x="102" y="21"/>
                      <a:pt x="102" y="21"/>
                      <a:pt x="101" y="21"/>
                    </a:cubicBezTo>
                    <a:close/>
                    <a:moveTo>
                      <a:pt x="96" y="26"/>
                    </a:moveTo>
                    <a:cubicBezTo>
                      <a:pt x="96" y="26"/>
                      <a:pt x="97" y="26"/>
                      <a:pt x="97" y="26"/>
                    </a:cubicBezTo>
                    <a:cubicBezTo>
                      <a:pt x="97" y="25"/>
                      <a:pt x="97" y="25"/>
                      <a:pt x="97" y="25"/>
                    </a:cubicBezTo>
                    <a:cubicBezTo>
                      <a:pt x="96" y="25"/>
                      <a:pt x="96" y="26"/>
                      <a:pt x="96" y="26"/>
                    </a:cubicBezTo>
                    <a:cubicBezTo>
                      <a:pt x="96" y="26"/>
                      <a:pt x="95" y="26"/>
                      <a:pt x="95" y="26"/>
                    </a:cubicBezTo>
                    <a:cubicBezTo>
                      <a:pt x="95" y="26"/>
                      <a:pt x="96" y="26"/>
                      <a:pt x="96" y="26"/>
                    </a:cubicBezTo>
                    <a:close/>
                    <a:moveTo>
                      <a:pt x="92" y="30"/>
                    </a:moveTo>
                    <a:cubicBezTo>
                      <a:pt x="91" y="30"/>
                      <a:pt x="90" y="30"/>
                      <a:pt x="90" y="31"/>
                    </a:cubicBezTo>
                    <a:cubicBezTo>
                      <a:pt x="90" y="31"/>
                      <a:pt x="91" y="31"/>
                      <a:pt x="91" y="31"/>
                    </a:cubicBezTo>
                    <a:cubicBezTo>
                      <a:pt x="92" y="31"/>
                      <a:pt x="92" y="31"/>
                      <a:pt x="92" y="30"/>
                    </a:cubicBezTo>
                    <a:cubicBezTo>
                      <a:pt x="92" y="30"/>
                      <a:pt x="92" y="30"/>
                      <a:pt x="92" y="29"/>
                    </a:cubicBezTo>
                    <a:cubicBezTo>
                      <a:pt x="92" y="30"/>
                      <a:pt x="92" y="30"/>
                      <a:pt x="92" y="30"/>
                    </a:cubicBezTo>
                    <a:close/>
                    <a:moveTo>
                      <a:pt x="110" y="14"/>
                    </a:moveTo>
                    <a:cubicBezTo>
                      <a:pt x="109" y="15"/>
                      <a:pt x="108" y="15"/>
                      <a:pt x="109" y="16"/>
                    </a:cubicBezTo>
                    <a:cubicBezTo>
                      <a:pt x="109" y="16"/>
                      <a:pt x="109" y="16"/>
                      <a:pt x="109" y="16"/>
                    </a:cubicBezTo>
                    <a:cubicBezTo>
                      <a:pt x="110" y="16"/>
                      <a:pt x="110" y="15"/>
                      <a:pt x="110" y="15"/>
                    </a:cubicBezTo>
                    <a:cubicBezTo>
                      <a:pt x="110" y="14"/>
                      <a:pt x="110" y="14"/>
                      <a:pt x="111" y="14"/>
                    </a:cubicBezTo>
                    <a:cubicBezTo>
                      <a:pt x="110" y="14"/>
                      <a:pt x="110" y="14"/>
                      <a:pt x="110" y="14"/>
                    </a:cubicBezTo>
                    <a:close/>
                    <a:moveTo>
                      <a:pt x="48" y="51"/>
                    </a:moveTo>
                    <a:cubicBezTo>
                      <a:pt x="48" y="51"/>
                      <a:pt x="48" y="52"/>
                      <a:pt x="49" y="53"/>
                    </a:cubicBezTo>
                    <a:cubicBezTo>
                      <a:pt x="49" y="52"/>
                      <a:pt x="49" y="52"/>
                      <a:pt x="49" y="52"/>
                    </a:cubicBezTo>
                    <a:cubicBezTo>
                      <a:pt x="49" y="52"/>
                      <a:pt x="48" y="51"/>
                      <a:pt x="48" y="51"/>
                    </a:cubicBezTo>
                    <a:cubicBezTo>
                      <a:pt x="48" y="50"/>
                      <a:pt x="48" y="49"/>
                      <a:pt x="47" y="49"/>
                    </a:cubicBezTo>
                    <a:cubicBezTo>
                      <a:pt x="47" y="49"/>
                      <a:pt x="46" y="50"/>
                      <a:pt x="46" y="50"/>
                    </a:cubicBezTo>
                    <a:cubicBezTo>
                      <a:pt x="46" y="51"/>
                      <a:pt x="47" y="51"/>
                      <a:pt x="48" y="51"/>
                    </a:cubicBezTo>
                    <a:close/>
                    <a:moveTo>
                      <a:pt x="82" y="20"/>
                    </a:moveTo>
                    <a:cubicBezTo>
                      <a:pt x="84" y="20"/>
                      <a:pt x="85" y="19"/>
                      <a:pt x="86" y="18"/>
                    </a:cubicBezTo>
                    <a:cubicBezTo>
                      <a:pt x="83" y="17"/>
                      <a:pt x="82" y="18"/>
                      <a:pt x="82" y="20"/>
                    </a:cubicBezTo>
                    <a:cubicBezTo>
                      <a:pt x="81" y="20"/>
                      <a:pt x="79" y="20"/>
                      <a:pt x="78" y="22"/>
                    </a:cubicBezTo>
                    <a:cubicBezTo>
                      <a:pt x="75" y="23"/>
                      <a:pt x="73" y="26"/>
                      <a:pt x="72" y="29"/>
                    </a:cubicBezTo>
                    <a:cubicBezTo>
                      <a:pt x="71" y="29"/>
                      <a:pt x="70" y="29"/>
                      <a:pt x="69" y="31"/>
                    </a:cubicBezTo>
                    <a:cubicBezTo>
                      <a:pt x="69" y="31"/>
                      <a:pt x="70" y="32"/>
                      <a:pt x="70" y="31"/>
                    </a:cubicBezTo>
                    <a:cubicBezTo>
                      <a:pt x="71" y="31"/>
                      <a:pt x="72" y="30"/>
                      <a:pt x="72" y="29"/>
                    </a:cubicBezTo>
                    <a:cubicBezTo>
                      <a:pt x="75" y="28"/>
                      <a:pt x="77" y="26"/>
                      <a:pt x="78" y="22"/>
                    </a:cubicBezTo>
                    <a:cubicBezTo>
                      <a:pt x="80" y="22"/>
                      <a:pt x="82" y="22"/>
                      <a:pt x="82" y="20"/>
                    </a:cubicBezTo>
                    <a:close/>
                    <a:moveTo>
                      <a:pt x="64" y="66"/>
                    </a:moveTo>
                    <a:cubicBezTo>
                      <a:pt x="64" y="66"/>
                      <a:pt x="64" y="67"/>
                      <a:pt x="65" y="67"/>
                    </a:cubicBezTo>
                    <a:cubicBezTo>
                      <a:pt x="64" y="67"/>
                      <a:pt x="64" y="66"/>
                      <a:pt x="64" y="66"/>
                    </a:cubicBezTo>
                    <a:cubicBezTo>
                      <a:pt x="64" y="64"/>
                      <a:pt x="62" y="63"/>
                      <a:pt x="60" y="63"/>
                    </a:cubicBezTo>
                    <a:cubicBezTo>
                      <a:pt x="60" y="61"/>
                      <a:pt x="59" y="60"/>
                      <a:pt x="56" y="59"/>
                    </a:cubicBezTo>
                    <a:cubicBezTo>
                      <a:pt x="56" y="59"/>
                      <a:pt x="56" y="59"/>
                      <a:pt x="56" y="59"/>
                    </a:cubicBezTo>
                    <a:cubicBezTo>
                      <a:pt x="56" y="59"/>
                      <a:pt x="56" y="59"/>
                      <a:pt x="56" y="60"/>
                    </a:cubicBezTo>
                    <a:cubicBezTo>
                      <a:pt x="57" y="62"/>
                      <a:pt x="58" y="63"/>
                      <a:pt x="60" y="63"/>
                    </a:cubicBezTo>
                    <a:cubicBezTo>
                      <a:pt x="61" y="65"/>
                      <a:pt x="62" y="66"/>
                      <a:pt x="64" y="66"/>
                    </a:cubicBezTo>
                    <a:close/>
                    <a:moveTo>
                      <a:pt x="91" y="14"/>
                    </a:moveTo>
                    <a:cubicBezTo>
                      <a:pt x="89" y="14"/>
                      <a:pt x="88" y="14"/>
                      <a:pt x="87" y="16"/>
                    </a:cubicBezTo>
                    <a:cubicBezTo>
                      <a:pt x="89" y="16"/>
                      <a:pt x="91" y="16"/>
                      <a:pt x="91" y="14"/>
                    </a:cubicBezTo>
                    <a:cubicBezTo>
                      <a:pt x="91" y="13"/>
                      <a:pt x="92" y="13"/>
                      <a:pt x="92" y="13"/>
                    </a:cubicBezTo>
                    <a:cubicBezTo>
                      <a:pt x="92" y="13"/>
                      <a:pt x="92" y="13"/>
                      <a:pt x="92" y="13"/>
                    </a:cubicBezTo>
                    <a:cubicBezTo>
                      <a:pt x="92" y="13"/>
                      <a:pt x="91" y="13"/>
                      <a:pt x="91" y="14"/>
                    </a:cubicBezTo>
                    <a:close/>
                    <a:moveTo>
                      <a:pt x="95" y="68"/>
                    </a:moveTo>
                    <a:cubicBezTo>
                      <a:pt x="94" y="67"/>
                      <a:pt x="93" y="66"/>
                      <a:pt x="91" y="67"/>
                    </a:cubicBezTo>
                    <a:cubicBezTo>
                      <a:pt x="92" y="68"/>
                      <a:pt x="93" y="68"/>
                      <a:pt x="95" y="68"/>
                    </a:cubicBezTo>
                    <a:cubicBezTo>
                      <a:pt x="96" y="69"/>
                      <a:pt x="98" y="70"/>
                      <a:pt x="101" y="69"/>
                    </a:cubicBezTo>
                    <a:cubicBezTo>
                      <a:pt x="98" y="68"/>
                      <a:pt x="97" y="68"/>
                      <a:pt x="95" y="68"/>
                    </a:cubicBezTo>
                    <a:close/>
                    <a:moveTo>
                      <a:pt x="118" y="39"/>
                    </a:moveTo>
                    <a:cubicBezTo>
                      <a:pt x="119" y="40"/>
                      <a:pt x="121" y="41"/>
                      <a:pt x="124" y="41"/>
                    </a:cubicBezTo>
                    <a:cubicBezTo>
                      <a:pt x="121" y="39"/>
                      <a:pt x="120" y="38"/>
                      <a:pt x="118" y="38"/>
                    </a:cubicBezTo>
                    <a:cubicBezTo>
                      <a:pt x="116" y="36"/>
                      <a:pt x="113" y="34"/>
                      <a:pt x="110" y="34"/>
                    </a:cubicBezTo>
                    <a:cubicBezTo>
                      <a:pt x="112" y="32"/>
                      <a:pt x="114" y="32"/>
                      <a:pt x="116" y="32"/>
                    </a:cubicBezTo>
                    <a:cubicBezTo>
                      <a:pt x="122" y="31"/>
                      <a:pt x="128" y="30"/>
                      <a:pt x="133" y="28"/>
                    </a:cubicBezTo>
                    <a:cubicBezTo>
                      <a:pt x="140" y="28"/>
                      <a:pt x="147" y="26"/>
                      <a:pt x="153" y="24"/>
                    </a:cubicBezTo>
                    <a:cubicBezTo>
                      <a:pt x="147" y="25"/>
                      <a:pt x="139" y="25"/>
                      <a:pt x="133" y="28"/>
                    </a:cubicBezTo>
                    <a:cubicBezTo>
                      <a:pt x="127" y="28"/>
                      <a:pt x="121" y="30"/>
                      <a:pt x="114" y="30"/>
                    </a:cubicBezTo>
                    <a:cubicBezTo>
                      <a:pt x="115" y="28"/>
                      <a:pt x="118" y="27"/>
                      <a:pt x="118" y="24"/>
                    </a:cubicBezTo>
                    <a:cubicBezTo>
                      <a:pt x="119" y="24"/>
                      <a:pt x="120" y="24"/>
                      <a:pt x="120" y="22"/>
                    </a:cubicBezTo>
                    <a:cubicBezTo>
                      <a:pt x="120" y="22"/>
                      <a:pt x="120" y="22"/>
                      <a:pt x="119" y="22"/>
                    </a:cubicBezTo>
                    <a:cubicBezTo>
                      <a:pt x="118" y="22"/>
                      <a:pt x="118" y="23"/>
                      <a:pt x="118" y="24"/>
                    </a:cubicBezTo>
                    <a:cubicBezTo>
                      <a:pt x="115" y="25"/>
                      <a:pt x="114" y="26"/>
                      <a:pt x="113" y="29"/>
                    </a:cubicBezTo>
                    <a:cubicBezTo>
                      <a:pt x="112" y="30"/>
                      <a:pt x="111" y="31"/>
                      <a:pt x="109" y="32"/>
                    </a:cubicBezTo>
                    <a:cubicBezTo>
                      <a:pt x="104" y="32"/>
                      <a:pt x="98" y="33"/>
                      <a:pt x="93" y="34"/>
                    </a:cubicBezTo>
                    <a:cubicBezTo>
                      <a:pt x="92" y="35"/>
                      <a:pt x="90" y="35"/>
                      <a:pt x="89" y="34"/>
                    </a:cubicBezTo>
                    <a:cubicBezTo>
                      <a:pt x="89" y="34"/>
                      <a:pt x="89" y="34"/>
                      <a:pt x="89" y="34"/>
                    </a:cubicBezTo>
                    <a:cubicBezTo>
                      <a:pt x="89" y="33"/>
                      <a:pt x="89" y="33"/>
                      <a:pt x="89" y="33"/>
                    </a:cubicBezTo>
                    <a:cubicBezTo>
                      <a:pt x="89" y="33"/>
                      <a:pt x="89" y="34"/>
                      <a:pt x="89" y="34"/>
                    </a:cubicBezTo>
                    <a:cubicBezTo>
                      <a:pt x="87" y="34"/>
                      <a:pt x="86" y="36"/>
                      <a:pt x="84" y="36"/>
                    </a:cubicBezTo>
                    <a:cubicBezTo>
                      <a:pt x="79" y="36"/>
                      <a:pt x="73" y="38"/>
                      <a:pt x="68" y="38"/>
                    </a:cubicBezTo>
                    <a:cubicBezTo>
                      <a:pt x="66" y="39"/>
                      <a:pt x="65" y="38"/>
                      <a:pt x="65" y="37"/>
                    </a:cubicBezTo>
                    <a:cubicBezTo>
                      <a:pt x="66" y="36"/>
                      <a:pt x="67" y="36"/>
                      <a:pt x="67" y="35"/>
                    </a:cubicBezTo>
                    <a:cubicBezTo>
                      <a:pt x="67" y="35"/>
                      <a:pt x="66" y="35"/>
                      <a:pt x="66" y="35"/>
                    </a:cubicBezTo>
                    <a:cubicBezTo>
                      <a:pt x="65" y="35"/>
                      <a:pt x="65" y="36"/>
                      <a:pt x="65" y="37"/>
                    </a:cubicBezTo>
                    <a:cubicBezTo>
                      <a:pt x="64" y="38"/>
                      <a:pt x="62" y="40"/>
                      <a:pt x="60" y="40"/>
                    </a:cubicBezTo>
                    <a:cubicBezTo>
                      <a:pt x="57" y="40"/>
                      <a:pt x="55" y="40"/>
                      <a:pt x="52" y="41"/>
                    </a:cubicBezTo>
                    <a:cubicBezTo>
                      <a:pt x="49" y="42"/>
                      <a:pt x="46" y="42"/>
                      <a:pt x="47" y="36"/>
                    </a:cubicBezTo>
                    <a:cubicBezTo>
                      <a:pt x="45" y="45"/>
                      <a:pt x="37" y="41"/>
                      <a:pt x="32" y="45"/>
                    </a:cubicBezTo>
                    <a:cubicBezTo>
                      <a:pt x="36" y="45"/>
                      <a:pt x="39" y="43"/>
                      <a:pt x="43" y="46"/>
                    </a:cubicBezTo>
                    <a:cubicBezTo>
                      <a:pt x="43" y="46"/>
                      <a:pt x="44" y="45"/>
                      <a:pt x="44" y="45"/>
                    </a:cubicBezTo>
                    <a:cubicBezTo>
                      <a:pt x="50" y="42"/>
                      <a:pt x="56" y="41"/>
                      <a:pt x="63" y="42"/>
                    </a:cubicBezTo>
                    <a:cubicBezTo>
                      <a:pt x="63" y="42"/>
                      <a:pt x="63" y="43"/>
                      <a:pt x="64" y="43"/>
                    </a:cubicBezTo>
                    <a:cubicBezTo>
                      <a:pt x="63" y="43"/>
                      <a:pt x="63" y="42"/>
                      <a:pt x="63" y="42"/>
                    </a:cubicBezTo>
                    <a:cubicBezTo>
                      <a:pt x="63" y="41"/>
                      <a:pt x="64" y="41"/>
                      <a:pt x="65" y="40"/>
                    </a:cubicBezTo>
                    <a:cubicBezTo>
                      <a:pt x="70" y="40"/>
                      <a:pt x="75" y="39"/>
                      <a:pt x="79" y="38"/>
                    </a:cubicBezTo>
                    <a:cubicBezTo>
                      <a:pt x="81" y="38"/>
                      <a:pt x="83" y="38"/>
                      <a:pt x="84" y="40"/>
                    </a:cubicBezTo>
                    <a:cubicBezTo>
                      <a:pt x="87" y="42"/>
                      <a:pt x="89" y="46"/>
                      <a:pt x="93" y="47"/>
                    </a:cubicBezTo>
                    <a:cubicBezTo>
                      <a:pt x="92" y="44"/>
                      <a:pt x="89" y="42"/>
                      <a:pt x="88" y="41"/>
                    </a:cubicBezTo>
                    <a:cubicBezTo>
                      <a:pt x="86" y="38"/>
                      <a:pt x="86" y="37"/>
                      <a:pt x="89" y="37"/>
                    </a:cubicBezTo>
                    <a:cubicBezTo>
                      <a:pt x="96" y="36"/>
                      <a:pt x="103" y="33"/>
                      <a:pt x="110" y="34"/>
                    </a:cubicBezTo>
                    <a:cubicBezTo>
                      <a:pt x="111" y="38"/>
                      <a:pt x="115" y="38"/>
                      <a:pt x="118" y="39"/>
                    </a:cubicBezTo>
                    <a:close/>
                    <a:moveTo>
                      <a:pt x="67" y="17"/>
                    </a:moveTo>
                    <a:cubicBezTo>
                      <a:pt x="63" y="18"/>
                      <a:pt x="60" y="21"/>
                      <a:pt x="58" y="24"/>
                    </a:cubicBezTo>
                    <a:cubicBezTo>
                      <a:pt x="61" y="22"/>
                      <a:pt x="65" y="21"/>
                      <a:pt x="67" y="17"/>
                    </a:cubicBezTo>
                    <a:cubicBezTo>
                      <a:pt x="69" y="17"/>
                      <a:pt x="72" y="16"/>
                      <a:pt x="73" y="13"/>
                    </a:cubicBezTo>
                    <a:cubicBezTo>
                      <a:pt x="71" y="14"/>
                      <a:pt x="68" y="14"/>
                      <a:pt x="67" y="17"/>
                    </a:cubicBezTo>
                    <a:close/>
                    <a:moveTo>
                      <a:pt x="97" y="50"/>
                    </a:moveTo>
                    <a:cubicBezTo>
                      <a:pt x="97" y="49"/>
                      <a:pt x="97" y="48"/>
                      <a:pt x="95" y="48"/>
                    </a:cubicBezTo>
                    <a:cubicBezTo>
                      <a:pt x="95" y="48"/>
                      <a:pt x="95" y="49"/>
                      <a:pt x="95" y="49"/>
                    </a:cubicBezTo>
                    <a:cubicBezTo>
                      <a:pt x="95" y="50"/>
                      <a:pt x="96" y="50"/>
                      <a:pt x="97" y="50"/>
                    </a:cubicBezTo>
                    <a:cubicBezTo>
                      <a:pt x="103" y="56"/>
                      <a:pt x="111" y="59"/>
                      <a:pt x="120" y="58"/>
                    </a:cubicBezTo>
                    <a:cubicBezTo>
                      <a:pt x="113" y="57"/>
                      <a:pt x="106" y="55"/>
                      <a:pt x="100" y="51"/>
                    </a:cubicBezTo>
                    <a:cubicBezTo>
                      <a:pt x="99" y="50"/>
                      <a:pt x="98" y="50"/>
                      <a:pt x="97" y="50"/>
                    </a:cubicBezTo>
                    <a:close/>
                    <a:moveTo>
                      <a:pt x="140" y="44"/>
                    </a:moveTo>
                    <a:cubicBezTo>
                      <a:pt x="135" y="44"/>
                      <a:pt x="130" y="41"/>
                      <a:pt x="125" y="42"/>
                    </a:cubicBezTo>
                    <a:cubicBezTo>
                      <a:pt x="130" y="44"/>
                      <a:pt x="135" y="44"/>
                      <a:pt x="140" y="44"/>
                    </a:cubicBezTo>
                    <a:close/>
                    <a:moveTo>
                      <a:pt x="87" y="64"/>
                    </a:moveTo>
                    <a:cubicBezTo>
                      <a:pt x="87" y="66"/>
                      <a:pt x="88" y="66"/>
                      <a:pt x="89" y="66"/>
                    </a:cubicBezTo>
                    <a:cubicBezTo>
                      <a:pt x="89" y="66"/>
                      <a:pt x="90" y="65"/>
                      <a:pt x="90" y="65"/>
                    </a:cubicBezTo>
                    <a:cubicBezTo>
                      <a:pt x="89" y="64"/>
                      <a:pt x="88" y="63"/>
                      <a:pt x="87" y="64"/>
                    </a:cubicBezTo>
                    <a:close/>
                    <a:moveTo>
                      <a:pt x="122" y="21"/>
                    </a:moveTo>
                    <a:cubicBezTo>
                      <a:pt x="124" y="21"/>
                      <a:pt x="125" y="21"/>
                      <a:pt x="125" y="19"/>
                    </a:cubicBezTo>
                    <a:cubicBezTo>
                      <a:pt x="123" y="19"/>
                      <a:pt x="122" y="19"/>
                      <a:pt x="122" y="21"/>
                    </a:cubicBezTo>
                    <a:close/>
                    <a:moveTo>
                      <a:pt x="102" y="7"/>
                    </a:moveTo>
                    <a:cubicBezTo>
                      <a:pt x="101" y="7"/>
                      <a:pt x="101" y="7"/>
                      <a:pt x="100" y="8"/>
                    </a:cubicBezTo>
                    <a:cubicBezTo>
                      <a:pt x="99" y="8"/>
                      <a:pt x="99" y="8"/>
                      <a:pt x="99" y="9"/>
                    </a:cubicBezTo>
                    <a:cubicBezTo>
                      <a:pt x="100" y="10"/>
                      <a:pt x="100" y="9"/>
                      <a:pt x="101" y="9"/>
                    </a:cubicBezTo>
                    <a:cubicBezTo>
                      <a:pt x="102" y="9"/>
                      <a:pt x="102" y="8"/>
                      <a:pt x="102" y="7"/>
                    </a:cubicBezTo>
                    <a:close/>
                    <a:moveTo>
                      <a:pt x="112" y="13"/>
                    </a:moveTo>
                    <a:cubicBezTo>
                      <a:pt x="114" y="14"/>
                      <a:pt x="115" y="13"/>
                      <a:pt x="115" y="12"/>
                    </a:cubicBezTo>
                    <a:cubicBezTo>
                      <a:pt x="115" y="12"/>
                      <a:pt x="115" y="11"/>
                      <a:pt x="115" y="11"/>
                    </a:cubicBezTo>
                    <a:cubicBezTo>
                      <a:pt x="114" y="11"/>
                      <a:pt x="113" y="12"/>
                      <a:pt x="112" y="13"/>
                    </a:cubicBezTo>
                    <a:close/>
                    <a:moveTo>
                      <a:pt x="132" y="16"/>
                    </a:moveTo>
                    <a:cubicBezTo>
                      <a:pt x="132" y="16"/>
                      <a:pt x="133" y="16"/>
                      <a:pt x="133" y="15"/>
                    </a:cubicBezTo>
                    <a:cubicBezTo>
                      <a:pt x="133" y="15"/>
                      <a:pt x="132" y="15"/>
                      <a:pt x="132" y="15"/>
                    </a:cubicBezTo>
                    <a:cubicBezTo>
                      <a:pt x="131" y="15"/>
                      <a:pt x="130" y="15"/>
                      <a:pt x="131" y="16"/>
                    </a:cubicBezTo>
                    <a:cubicBezTo>
                      <a:pt x="131" y="16"/>
                      <a:pt x="131" y="16"/>
                      <a:pt x="132" y="16"/>
                    </a:cubicBezTo>
                    <a:close/>
                    <a:moveTo>
                      <a:pt x="67" y="69"/>
                    </a:moveTo>
                    <a:cubicBezTo>
                      <a:pt x="68" y="69"/>
                      <a:pt x="68" y="68"/>
                      <a:pt x="68" y="68"/>
                    </a:cubicBezTo>
                    <a:cubicBezTo>
                      <a:pt x="68" y="68"/>
                      <a:pt x="68" y="67"/>
                      <a:pt x="67" y="67"/>
                    </a:cubicBezTo>
                    <a:cubicBezTo>
                      <a:pt x="67" y="67"/>
                      <a:pt x="67" y="68"/>
                      <a:pt x="66" y="68"/>
                    </a:cubicBezTo>
                    <a:cubicBezTo>
                      <a:pt x="67" y="68"/>
                      <a:pt x="67" y="69"/>
                      <a:pt x="67" y="69"/>
                    </a:cubicBezTo>
                    <a:close/>
                    <a:moveTo>
                      <a:pt x="82" y="61"/>
                    </a:moveTo>
                    <a:cubicBezTo>
                      <a:pt x="82" y="60"/>
                      <a:pt x="82" y="60"/>
                      <a:pt x="82" y="60"/>
                    </a:cubicBezTo>
                    <a:cubicBezTo>
                      <a:pt x="81" y="60"/>
                      <a:pt x="81" y="60"/>
                      <a:pt x="81" y="60"/>
                    </a:cubicBezTo>
                    <a:cubicBezTo>
                      <a:pt x="81" y="60"/>
                      <a:pt x="81" y="61"/>
                      <a:pt x="81" y="61"/>
                    </a:cubicBezTo>
                    <a:cubicBezTo>
                      <a:pt x="82" y="61"/>
                      <a:pt x="82" y="61"/>
                      <a:pt x="82" y="61"/>
                    </a:cubicBezTo>
                    <a:close/>
                    <a:moveTo>
                      <a:pt x="85" y="63"/>
                    </a:moveTo>
                    <a:cubicBezTo>
                      <a:pt x="85" y="62"/>
                      <a:pt x="85" y="62"/>
                      <a:pt x="85" y="62"/>
                    </a:cubicBezTo>
                    <a:cubicBezTo>
                      <a:pt x="84" y="62"/>
                      <a:pt x="84" y="62"/>
                      <a:pt x="84" y="62"/>
                    </a:cubicBezTo>
                    <a:cubicBezTo>
                      <a:pt x="84" y="62"/>
                      <a:pt x="84" y="63"/>
                      <a:pt x="84" y="63"/>
                    </a:cubicBezTo>
                    <a:cubicBezTo>
                      <a:pt x="84" y="63"/>
                      <a:pt x="85" y="63"/>
                      <a:pt x="85" y="63"/>
                    </a:cubicBezTo>
                    <a:close/>
                    <a:moveTo>
                      <a:pt x="107" y="18"/>
                    </a:moveTo>
                    <a:cubicBezTo>
                      <a:pt x="107" y="17"/>
                      <a:pt x="107" y="17"/>
                      <a:pt x="107" y="17"/>
                    </a:cubicBezTo>
                    <a:cubicBezTo>
                      <a:pt x="106" y="17"/>
                      <a:pt x="106" y="17"/>
                      <a:pt x="106" y="17"/>
                    </a:cubicBezTo>
                    <a:cubicBezTo>
                      <a:pt x="106" y="18"/>
                      <a:pt x="106" y="18"/>
                      <a:pt x="106" y="18"/>
                    </a:cubicBezTo>
                    <a:cubicBezTo>
                      <a:pt x="106" y="18"/>
                      <a:pt x="107" y="18"/>
                      <a:pt x="107" y="18"/>
                    </a:cubicBezTo>
                    <a:close/>
                    <a:moveTo>
                      <a:pt x="129" y="18"/>
                    </a:moveTo>
                    <a:cubicBezTo>
                      <a:pt x="129" y="17"/>
                      <a:pt x="129" y="17"/>
                      <a:pt x="129" y="17"/>
                    </a:cubicBezTo>
                    <a:cubicBezTo>
                      <a:pt x="128" y="17"/>
                      <a:pt x="128" y="17"/>
                      <a:pt x="128" y="17"/>
                    </a:cubicBezTo>
                    <a:cubicBezTo>
                      <a:pt x="128" y="17"/>
                      <a:pt x="128" y="18"/>
                      <a:pt x="128" y="18"/>
                    </a:cubicBezTo>
                    <a:cubicBezTo>
                      <a:pt x="128" y="18"/>
                      <a:pt x="129" y="18"/>
                      <a:pt x="129" y="18"/>
                    </a:cubicBezTo>
                    <a:close/>
                    <a:moveTo>
                      <a:pt x="97" y="11"/>
                    </a:moveTo>
                    <a:cubicBezTo>
                      <a:pt x="97" y="11"/>
                      <a:pt x="97" y="10"/>
                      <a:pt x="97" y="10"/>
                    </a:cubicBezTo>
                    <a:cubicBezTo>
                      <a:pt x="97" y="10"/>
                      <a:pt x="96" y="10"/>
                      <a:pt x="96" y="10"/>
                    </a:cubicBezTo>
                    <a:cubicBezTo>
                      <a:pt x="96" y="11"/>
                      <a:pt x="96" y="11"/>
                      <a:pt x="97" y="11"/>
                    </a:cubicBezTo>
                    <a:cubicBezTo>
                      <a:pt x="97" y="11"/>
                      <a:pt x="97" y="11"/>
                      <a:pt x="97" y="11"/>
                    </a:cubicBezTo>
                    <a:close/>
                    <a:moveTo>
                      <a:pt x="68" y="33"/>
                    </a:moveTo>
                    <a:cubicBezTo>
                      <a:pt x="68" y="33"/>
                      <a:pt x="68" y="33"/>
                      <a:pt x="68" y="33"/>
                    </a:cubicBezTo>
                    <a:cubicBezTo>
                      <a:pt x="68" y="33"/>
                      <a:pt x="68" y="33"/>
                      <a:pt x="68" y="33"/>
                    </a:cubicBezTo>
                    <a:cubicBezTo>
                      <a:pt x="68" y="33"/>
                      <a:pt x="68" y="33"/>
                      <a:pt x="68" y="33"/>
                    </a:cubicBezTo>
                    <a:cubicBezTo>
                      <a:pt x="68" y="33"/>
                      <a:pt x="68" y="33"/>
                      <a:pt x="68" y="33"/>
                    </a:cubicBezTo>
                    <a:close/>
                    <a:moveTo>
                      <a:pt x="45" y="48"/>
                    </a:moveTo>
                    <a:cubicBezTo>
                      <a:pt x="45" y="48"/>
                      <a:pt x="45" y="48"/>
                      <a:pt x="45" y="48"/>
                    </a:cubicBezTo>
                    <a:cubicBezTo>
                      <a:pt x="45" y="48"/>
                      <a:pt x="45" y="47"/>
                      <a:pt x="45" y="47"/>
                    </a:cubicBezTo>
                    <a:cubicBezTo>
                      <a:pt x="45" y="47"/>
                      <a:pt x="45" y="48"/>
                      <a:pt x="45" y="48"/>
                    </a:cubicBezTo>
                    <a:cubicBezTo>
                      <a:pt x="45" y="48"/>
                      <a:pt x="45" y="48"/>
                      <a:pt x="45" y="48"/>
                    </a:cubicBezTo>
                    <a:close/>
                    <a:moveTo>
                      <a:pt x="54" y="58"/>
                    </a:moveTo>
                    <a:cubicBezTo>
                      <a:pt x="54" y="58"/>
                      <a:pt x="54" y="58"/>
                      <a:pt x="54" y="57"/>
                    </a:cubicBezTo>
                    <a:cubicBezTo>
                      <a:pt x="54" y="57"/>
                      <a:pt x="54" y="58"/>
                      <a:pt x="54" y="58"/>
                    </a:cubicBezTo>
                    <a:cubicBezTo>
                      <a:pt x="54" y="58"/>
                      <a:pt x="54" y="58"/>
                      <a:pt x="54" y="58"/>
                    </a:cubicBezTo>
                    <a:cubicBezTo>
                      <a:pt x="54" y="58"/>
                      <a:pt x="54" y="58"/>
                      <a:pt x="54" y="5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3" name="Freeform 349">
                <a:extLst>
                  <a:ext uri="{FF2B5EF4-FFF2-40B4-BE49-F238E27FC236}">
                    <a16:creationId xmlns:a16="http://schemas.microsoft.com/office/drawing/2014/main" id="{43BF3F97-C2CA-AB1C-D7C0-529CF76C782F}"/>
                  </a:ext>
                </a:extLst>
              </p:cNvPr>
              <p:cNvSpPr>
                <a:spLocks/>
              </p:cNvSpPr>
              <p:nvPr/>
            </p:nvSpPr>
            <p:spPr bwMode="auto">
              <a:xfrm>
                <a:off x="2707" y="1938"/>
                <a:ext cx="120" cy="145"/>
              </a:xfrm>
              <a:custGeom>
                <a:avLst/>
                <a:gdLst>
                  <a:gd name="T0" fmla="*/ 135 w 135"/>
                  <a:gd name="T1" fmla="*/ 90 h 164"/>
                  <a:gd name="T2" fmla="*/ 135 w 135"/>
                  <a:gd name="T3" fmla="*/ 102 h 164"/>
                  <a:gd name="T4" fmla="*/ 131 w 135"/>
                  <a:gd name="T5" fmla="*/ 120 h 164"/>
                  <a:gd name="T6" fmla="*/ 129 w 135"/>
                  <a:gd name="T7" fmla="*/ 128 h 164"/>
                  <a:gd name="T8" fmla="*/ 131 w 135"/>
                  <a:gd name="T9" fmla="*/ 154 h 164"/>
                  <a:gd name="T10" fmla="*/ 131 w 135"/>
                  <a:gd name="T11" fmla="*/ 156 h 164"/>
                  <a:gd name="T12" fmla="*/ 132 w 135"/>
                  <a:gd name="T13" fmla="*/ 156 h 164"/>
                  <a:gd name="T14" fmla="*/ 132 w 135"/>
                  <a:gd name="T15" fmla="*/ 161 h 164"/>
                  <a:gd name="T16" fmla="*/ 127 w 135"/>
                  <a:gd name="T17" fmla="*/ 161 h 164"/>
                  <a:gd name="T18" fmla="*/ 128 w 135"/>
                  <a:gd name="T19" fmla="*/ 144 h 164"/>
                  <a:gd name="T20" fmla="*/ 121 w 135"/>
                  <a:gd name="T21" fmla="*/ 116 h 164"/>
                  <a:gd name="T22" fmla="*/ 117 w 135"/>
                  <a:gd name="T23" fmla="*/ 106 h 164"/>
                  <a:gd name="T24" fmla="*/ 111 w 135"/>
                  <a:gd name="T25" fmla="*/ 96 h 164"/>
                  <a:gd name="T26" fmla="*/ 110 w 135"/>
                  <a:gd name="T27" fmla="*/ 95 h 164"/>
                  <a:gd name="T28" fmla="*/ 110 w 135"/>
                  <a:gd name="T29" fmla="*/ 95 h 164"/>
                  <a:gd name="T30" fmla="*/ 84 w 135"/>
                  <a:gd name="T31" fmla="*/ 65 h 164"/>
                  <a:gd name="T32" fmla="*/ 83 w 135"/>
                  <a:gd name="T33" fmla="*/ 65 h 164"/>
                  <a:gd name="T34" fmla="*/ 63 w 135"/>
                  <a:gd name="T35" fmla="*/ 46 h 164"/>
                  <a:gd name="T36" fmla="*/ 46 w 135"/>
                  <a:gd name="T37" fmla="*/ 34 h 164"/>
                  <a:gd name="T38" fmla="*/ 38 w 135"/>
                  <a:gd name="T39" fmla="*/ 3 h 164"/>
                  <a:gd name="T40" fmla="*/ 43 w 135"/>
                  <a:gd name="T41" fmla="*/ 26 h 164"/>
                  <a:gd name="T42" fmla="*/ 41 w 135"/>
                  <a:gd name="T43" fmla="*/ 30 h 164"/>
                  <a:gd name="T44" fmla="*/ 0 w 135"/>
                  <a:gd name="T45" fmla="*/ 6 h 164"/>
                  <a:gd name="T46" fmla="*/ 41 w 135"/>
                  <a:gd name="T47" fmla="*/ 2 h 164"/>
                  <a:gd name="T48" fmla="*/ 44 w 135"/>
                  <a:gd name="T49" fmla="*/ 3 h 164"/>
                  <a:gd name="T50" fmla="*/ 84 w 135"/>
                  <a:gd name="T51" fmla="*/ 18 h 164"/>
                  <a:gd name="T52" fmla="*/ 127 w 135"/>
                  <a:gd name="T53" fmla="*/ 61 h 164"/>
                  <a:gd name="T54" fmla="*/ 135 w 135"/>
                  <a:gd name="T55" fmla="*/ 9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5" h="164">
                    <a:moveTo>
                      <a:pt x="135" y="90"/>
                    </a:moveTo>
                    <a:cubicBezTo>
                      <a:pt x="135" y="94"/>
                      <a:pt x="135" y="98"/>
                      <a:pt x="135" y="102"/>
                    </a:cubicBezTo>
                    <a:cubicBezTo>
                      <a:pt x="133" y="108"/>
                      <a:pt x="133" y="114"/>
                      <a:pt x="131" y="120"/>
                    </a:cubicBezTo>
                    <a:cubicBezTo>
                      <a:pt x="130" y="122"/>
                      <a:pt x="129" y="125"/>
                      <a:pt x="129" y="128"/>
                    </a:cubicBezTo>
                    <a:cubicBezTo>
                      <a:pt x="130" y="136"/>
                      <a:pt x="131" y="145"/>
                      <a:pt x="131" y="154"/>
                    </a:cubicBezTo>
                    <a:cubicBezTo>
                      <a:pt x="131" y="155"/>
                      <a:pt x="131" y="155"/>
                      <a:pt x="131" y="156"/>
                    </a:cubicBezTo>
                    <a:cubicBezTo>
                      <a:pt x="131" y="156"/>
                      <a:pt x="132" y="156"/>
                      <a:pt x="132" y="156"/>
                    </a:cubicBezTo>
                    <a:cubicBezTo>
                      <a:pt x="132" y="158"/>
                      <a:pt x="132" y="160"/>
                      <a:pt x="132" y="161"/>
                    </a:cubicBezTo>
                    <a:cubicBezTo>
                      <a:pt x="130" y="164"/>
                      <a:pt x="129" y="163"/>
                      <a:pt x="127" y="161"/>
                    </a:cubicBezTo>
                    <a:cubicBezTo>
                      <a:pt x="128" y="155"/>
                      <a:pt x="129" y="150"/>
                      <a:pt x="128" y="144"/>
                    </a:cubicBezTo>
                    <a:cubicBezTo>
                      <a:pt x="128" y="134"/>
                      <a:pt x="126" y="125"/>
                      <a:pt x="121" y="116"/>
                    </a:cubicBezTo>
                    <a:cubicBezTo>
                      <a:pt x="121" y="112"/>
                      <a:pt x="119" y="109"/>
                      <a:pt x="117" y="106"/>
                    </a:cubicBezTo>
                    <a:cubicBezTo>
                      <a:pt x="115" y="103"/>
                      <a:pt x="113" y="99"/>
                      <a:pt x="111" y="96"/>
                    </a:cubicBezTo>
                    <a:cubicBezTo>
                      <a:pt x="111" y="96"/>
                      <a:pt x="111" y="95"/>
                      <a:pt x="110" y="95"/>
                    </a:cubicBezTo>
                    <a:cubicBezTo>
                      <a:pt x="110" y="95"/>
                      <a:pt x="110" y="95"/>
                      <a:pt x="110" y="95"/>
                    </a:cubicBezTo>
                    <a:cubicBezTo>
                      <a:pt x="104" y="83"/>
                      <a:pt x="94" y="74"/>
                      <a:pt x="84" y="65"/>
                    </a:cubicBezTo>
                    <a:cubicBezTo>
                      <a:pt x="84" y="65"/>
                      <a:pt x="84" y="65"/>
                      <a:pt x="83" y="65"/>
                    </a:cubicBezTo>
                    <a:cubicBezTo>
                      <a:pt x="77" y="58"/>
                      <a:pt x="70" y="52"/>
                      <a:pt x="63" y="46"/>
                    </a:cubicBezTo>
                    <a:cubicBezTo>
                      <a:pt x="57" y="42"/>
                      <a:pt x="52" y="38"/>
                      <a:pt x="46" y="34"/>
                    </a:cubicBezTo>
                    <a:cubicBezTo>
                      <a:pt x="45" y="23"/>
                      <a:pt x="41" y="13"/>
                      <a:pt x="38" y="3"/>
                    </a:cubicBezTo>
                    <a:cubicBezTo>
                      <a:pt x="40" y="11"/>
                      <a:pt x="41" y="19"/>
                      <a:pt x="43" y="26"/>
                    </a:cubicBezTo>
                    <a:cubicBezTo>
                      <a:pt x="44" y="28"/>
                      <a:pt x="45" y="30"/>
                      <a:pt x="41" y="30"/>
                    </a:cubicBezTo>
                    <a:cubicBezTo>
                      <a:pt x="28" y="22"/>
                      <a:pt x="15" y="14"/>
                      <a:pt x="0" y="6"/>
                    </a:cubicBezTo>
                    <a:cubicBezTo>
                      <a:pt x="14" y="0"/>
                      <a:pt x="27" y="0"/>
                      <a:pt x="41" y="2"/>
                    </a:cubicBezTo>
                    <a:cubicBezTo>
                      <a:pt x="42" y="3"/>
                      <a:pt x="43" y="3"/>
                      <a:pt x="44" y="3"/>
                    </a:cubicBezTo>
                    <a:cubicBezTo>
                      <a:pt x="59" y="5"/>
                      <a:pt x="72" y="11"/>
                      <a:pt x="84" y="18"/>
                    </a:cubicBezTo>
                    <a:cubicBezTo>
                      <a:pt x="102" y="29"/>
                      <a:pt x="117" y="42"/>
                      <a:pt x="127" y="61"/>
                    </a:cubicBezTo>
                    <a:cubicBezTo>
                      <a:pt x="132" y="70"/>
                      <a:pt x="134" y="80"/>
                      <a:pt x="135" y="9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4" name="Freeform 350">
                <a:extLst>
                  <a:ext uri="{FF2B5EF4-FFF2-40B4-BE49-F238E27FC236}">
                    <a16:creationId xmlns:a16="http://schemas.microsoft.com/office/drawing/2014/main" id="{657054C2-03B5-89D9-B456-9F4BF0BAC07A}"/>
                  </a:ext>
                </a:extLst>
              </p:cNvPr>
              <p:cNvSpPr>
                <a:spLocks/>
              </p:cNvSpPr>
              <p:nvPr/>
            </p:nvSpPr>
            <p:spPr bwMode="auto">
              <a:xfrm>
                <a:off x="3001" y="1827"/>
                <a:ext cx="96" cy="166"/>
              </a:xfrm>
              <a:custGeom>
                <a:avLst/>
                <a:gdLst>
                  <a:gd name="T0" fmla="*/ 108 w 108"/>
                  <a:gd name="T1" fmla="*/ 91 h 187"/>
                  <a:gd name="T2" fmla="*/ 103 w 108"/>
                  <a:gd name="T3" fmla="*/ 99 h 187"/>
                  <a:gd name="T4" fmla="*/ 97 w 108"/>
                  <a:gd name="T5" fmla="*/ 100 h 187"/>
                  <a:gd name="T6" fmla="*/ 41 w 108"/>
                  <a:gd name="T7" fmla="*/ 138 h 187"/>
                  <a:gd name="T8" fmla="*/ 39 w 108"/>
                  <a:gd name="T9" fmla="*/ 141 h 187"/>
                  <a:gd name="T10" fmla="*/ 42 w 108"/>
                  <a:gd name="T11" fmla="*/ 142 h 187"/>
                  <a:gd name="T12" fmla="*/ 55 w 108"/>
                  <a:gd name="T13" fmla="*/ 138 h 187"/>
                  <a:gd name="T14" fmla="*/ 85 w 108"/>
                  <a:gd name="T15" fmla="*/ 131 h 187"/>
                  <a:gd name="T16" fmla="*/ 83 w 108"/>
                  <a:gd name="T17" fmla="*/ 171 h 187"/>
                  <a:gd name="T18" fmla="*/ 83 w 108"/>
                  <a:gd name="T19" fmla="*/ 176 h 187"/>
                  <a:gd name="T20" fmla="*/ 80 w 108"/>
                  <a:gd name="T21" fmla="*/ 174 h 187"/>
                  <a:gd name="T22" fmla="*/ 52 w 108"/>
                  <a:gd name="T23" fmla="*/ 148 h 187"/>
                  <a:gd name="T24" fmla="*/ 32 w 108"/>
                  <a:gd name="T25" fmla="*/ 147 h 187"/>
                  <a:gd name="T26" fmla="*/ 11 w 108"/>
                  <a:gd name="T27" fmla="*/ 173 h 187"/>
                  <a:gd name="T28" fmla="*/ 12 w 108"/>
                  <a:gd name="T29" fmla="*/ 181 h 187"/>
                  <a:gd name="T30" fmla="*/ 15 w 108"/>
                  <a:gd name="T31" fmla="*/ 185 h 187"/>
                  <a:gd name="T32" fmla="*/ 7 w 108"/>
                  <a:gd name="T33" fmla="*/ 180 h 187"/>
                  <a:gd name="T34" fmla="*/ 0 w 108"/>
                  <a:gd name="T35" fmla="*/ 187 h 187"/>
                  <a:gd name="T36" fmla="*/ 5 w 108"/>
                  <a:gd name="T37" fmla="*/ 164 h 187"/>
                  <a:gd name="T38" fmla="*/ 5 w 108"/>
                  <a:gd name="T39" fmla="*/ 166 h 187"/>
                  <a:gd name="T40" fmla="*/ 24 w 108"/>
                  <a:gd name="T41" fmla="*/ 145 h 187"/>
                  <a:gd name="T42" fmla="*/ 60 w 108"/>
                  <a:gd name="T43" fmla="*/ 117 h 187"/>
                  <a:gd name="T44" fmla="*/ 64 w 108"/>
                  <a:gd name="T45" fmla="*/ 96 h 187"/>
                  <a:gd name="T46" fmla="*/ 52 w 108"/>
                  <a:gd name="T47" fmla="*/ 54 h 187"/>
                  <a:gd name="T48" fmla="*/ 61 w 108"/>
                  <a:gd name="T49" fmla="*/ 25 h 187"/>
                  <a:gd name="T50" fmla="*/ 74 w 108"/>
                  <a:gd name="T51" fmla="*/ 5 h 187"/>
                  <a:gd name="T52" fmla="*/ 81 w 108"/>
                  <a:gd name="T53" fmla="*/ 4 h 187"/>
                  <a:gd name="T54" fmla="*/ 92 w 108"/>
                  <a:gd name="T55" fmla="*/ 81 h 187"/>
                  <a:gd name="T56" fmla="*/ 74 w 108"/>
                  <a:gd name="T57" fmla="*/ 101 h 187"/>
                  <a:gd name="T58" fmla="*/ 67 w 108"/>
                  <a:gd name="T59" fmla="*/ 112 h 187"/>
                  <a:gd name="T60" fmla="*/ 90 w 108"/>
                  <a:gd name="T61" fmla="*/ 100 h 187"/>
                  <a:gd name="T62" fmla="*/ 108 w 108"/>
                  <a:gd name="T63" fmla="*/ 9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187">
                    <a:moveTo>
                      <a:pt x="108" y="91"/>
                    </a:moveTo>
                    <a:cubicBezTo>
                      <a:pt x="107" y="94"/>
                      <a:pt x="105" y="97"/>
                      <a:pt x="103" y="99"/>
                    </a:cubicBezTo>
                    <a:cubicBezTo>
                      <a:pt x="100" y="96"/>
                      <a:pt x="98" y="100"/>
                      <a:pt x="97" y="100"/>
                    </a:cubicBezTo>
                    <a:cubicBezTo>
                      <a:pt x="77" y="111"/>
                      <a:pt x="58" y="124"/>
                      <a:pt x="41" y="138"/>
                    </a:cubicBezTo>
                    <a:cubicBezTo>
                      <a:pt x="40" y="139"/>
                      <a:pt x="38" y="140"/>
                      <a:pt x="39" y="141"/>
                    </a:cubicBezTo>
                    <a:cubicBezTo>
                      <a:pt x="39" y="143"/>
                      <a:pt x="41" y="142"/>
                      <a:pt x="42" y="142"/>
                    </a:cubicBezTo>
                    <a:cubicBezTo>
                      <a:pt x="47" y="142"/>
                      <a:pt x="51" y="141"/>
                      <a:pt x="55" y="138"/>
                    </a:cubicBezTo>
                    <a:cubicBezTo>
                      <a:pt x="64" y="131"/>
                      <a:pt x="75" y="131"/>
                      <a:pt x="85" y="131"/>
                    </a:cubicBezTo>
                    <a:cubicBezTo>
                      <a:pt x="81" y="144"/>
                      <a:pt x="82" y="158"/>
                      <a:pt x="83" y="171"/>
                    </a:cubicBezTo>
                    <a:cubicBezTo>
                      <a:pt x="83" y="172"/>
                      <a:pt x="83" y="174"/>
                      <a:pt x="83" y="176"/>
                    </a:cubicBezTo>
                    <a:cubicBezTo>
                      <a:pt x="82" y="175"/>
                      <a:pt x="81" y="175"/>
                      <a:pt x="80" y="174"/>
                    </a:cubicBezTo>
                    <a:cubicBezTo>
                      <a:pt x="69" y="167"/>
                      <a:pt x="60" y="159"/>
                      <a:pt x="52" y="148"/>
                    </a:cubicBezTo>
                    <a:cubicBezTo>
                      <a:pt x="47" y="143"/>
                      <a:pt x="37" y="142"/>
                      <a:pt x="32" y="147"/>
                    </a:cubicBezTo>
                    <a:cubicBezTo>
                      <a:pt x="24" y="155"/>
                      <a:pt x="18" y="164"/>
                      <a:pt x="11" y="173"/>
                    </a:cubicBezTo>
                    <a:cubicBezTo>
                      <a:pt x="8" y="176"/>
                      <a:pt x="7" y="179"/>
                      <a:pt x="12" y="181"/>
                    </a:cubicBezTo>
                    <a:cubicBezTo>
                      <a:pt x="13" y="182"/>
                      <a:pt x="15" y="183"/>
                      <a:pt x="15" y="185"/>
                    </a:cubicBezTo>
                    <a:cubicBezTo>
                      <a:pt x="11" y="184"/>
                      <a:pt x="10" y="179"/>
                      <a:pt x="7" y="180"/>
                    </a:cubicBezTo>
                    <a:cubicBezTo>
                      <a:pt x="4" y="180"/>
                      <a:pt x="3" y="185"/>
                      <a:pt x="0" y="187"/>
                    </a:cubicBezTo>
                    <a:cubicBezTo>
                      <a:pt x="2" y="179"/>
                      <a:pt x="3" y="172"/>
                      <a:pt x="5" y="164"/>
                    </a:cubicBezTo>
                    <a:cubicBezTo>
                      <a:pt x="5" y="165"/>
                      <a:pt x="5" y="166"/>
                      <a:pt x="5" y="166"/>
                    </a:cubicBezTo>
                    <a:cubicBezTo>
                      <a:pt x="12" y="159"/>
                      <a:pt x="18" y="152"/>
                      <a:pt x="24" y="145"/>
                    </a:cubicBezTo>
                    <a:cubicBezTo>
                      <a:pt x="35" y="135"/>
                      <a:pt x="47" y="126"/>
                      <a:pt x="60" y="117"/>
                    </a:cubicBezTo>
                    <a:cubicBezTo>
                      <a:pt x="67" y="111"/>
                      <a:pt x="69" y="105"/>
                      <a:pt x="64" y="96"/>
                    </a:cubicBezTo>
                    <a:cubicBezTo>
                      <a:pt x="57" y="83"/>
                      <a:pt x="53" y="69"/>
                      <a:pt x="52" y="54"/>
                    </a:cubicBezTo>
                    <a:cubicBezTo>
                      <a:pt x="52" y="44"/>
                      <a:pt x="56" y="34"/>
                      <a:pt x="61" y="25"/>
                    </a:cubicBezTo>
                    <a:cubicBezTo>
                      <a:pt x="65" y="18"/>
                      <a:pt x="69" y="11"/>
                      <a:pt x="74" y="5"/>
                    </a:cubicBezTo>
                    <a:cubicBezTo>
                      <a:pt x="76" y="1"/>
                      <a:pt x="78" y="0"/>
                      <a:pt x="81" y="4"/>
                    </a:cubicBezTo>
                    <a:cubicBezTo>
                      <a:pt x="96" y="28"/>
                      <a:pt x="104" y="53"/>
                      <a:pt x="92" y="81"/>
                    </a:cubicBezTo>
                    <a:cubicBezTo>
                      <a:pt x="88" y="90"/>
                      <a:pt x="83" y="97"/>
                      <a:pt x="74" y="101"/>
                    </a:cubicBezTo>
                    <a:cubicBezTo>
                      <a:pt x="70" y="103"/>
                      <a:pt x="69" y="104"/>
                      <a:pt x="67" y="112"/>
                    </a:cubicBezTo>
                    <a:cubicBezTo>
                      <a:pt x="75" y="108"/>
                      <a:pt x="82" y="104"/>
                      <a:pt x="90" y="100"/>
                    </a:cubicBezTo>
                    <a:cubicBezTo>
                      <a:pt x="96" y="97"/>
                      <a:pt x="102" y="93"/>
                      <a:pt x="108" y="9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5" name="Freeform 351">
                <a:extLst>
                  <a:ext uri="{FF2B5EF4-FFF2-40B4-BE49-F238E27FC236}">
                    <a16:creationId xmlns:a16="http://schemas.microsoft.com/office/drawing/2014/main" id="{DBD7F5F7-2735-7174-92AE-BE89583276AB}"/>
                  </a:ext>
                </a:extLst>
              </p:cNvPr>
              <p:cNvSpPr>
                <a:spLocks/>
              </p:cNvSpPr>
              <p:nvPr/>
            </p:nvSpPr>
            <p:spPr bwMode="auto">
              <a:xfrm>
                <a:off x="2836" y="2029"/>
                <a:ext cx="270" cy="116"/>
              </a:xfrm>
              <a:custGeom>
                <a:avLst/>
                <a:gdLst>
                  <a:gd name="T0" fmla="*/ 262 w 305"/>
                  <a:gd name="T1" fmla="*/ 20 h 131"/>
                  <a:gd name="T2" fmla="*/ 236 w 305"/>
                  <a:gd name="T3" fmla="*/ 32 h 131"/>
                  <a:gd name="T4" fmla="*/ 205 w 305"/>
                  <a:gd name="T5" fmla="*/ 43 h 131"/>
                  <a:gd name="T6" fmla="*/ 181 w 305"/>
                  <a:gd name="T7" fmla="*/ 51 h 131"/>
                  <a:gd name="T8" fmla="*/ 156 w 305"/>
                  <a:gd name="T9" fmla="*/ 56 h 131"/>
                  <a:gd name="T10" fmla="*/ 134 w 305"/>
                  <a:gd name="T11" fmla="*/ 64 h 131"/>
                  <a:gd name="T12" fmla="*/ 130 w 305"/>
                  <a:gd name="T13" fmla="*/ 65 h 131"/>
                  <a:gd name="T14" fmla="*/ 123 w 305"/>
                  <a:gd name="T15" fmla="*/ 67 h 131"/>
                  <a:gd name="T16" fmla="*/ 70 w 305"/>
                  <a:gd name="T17" fmla="*/ 72 h 131"/>
                  <a:gd name="T18" fmla="*/ 69 w 305"/>
                  <a:gd name="T19" fmla="*/ 75 h 131"/>
                  <a:gd name="T20" fmla="*/ 68 w 305"/>
                  <a:gd name="T21" fmla="*/ 76 h 131"/>
                  <a:gd name="T22" fmla="*/ 79 w 305"/>
                  <a:gd name="T23" fmla="*/ 96 h 131"/>
                  <a:gd name="T24" fmla="*/ 90 w 305"/>
                  <a:gd name="T25" fmla="*/ 106 h 131"/>
                  <a:gd name="T26" fmla="*/ 107 w 305"/>
                  <a:gd name="T27" fmla="*/ 124 h 131"/>
                  <a:gd name="T28" fmla="*/ 97 w 305"/>
                  <a:gd name="T29" fmla="*/ 130 h 131"/>
                  <a:gd name="T30" fmla="*/ 91 w 305"/>
                  <a:gd name="T31" fmla="*/ 123 h 131"/>
                  <a:gd name="T32" fmla="*/ 73 w 305"/>
                  <a:gd name="T33" fmla="*/ 108 h 131"/>
                  <a:gd name="T34" fmla="*/ 65 w 305"/>
                  <a:gd name="T35" fmla="*/ 126 h 131"/>
                  <a:gd name="T36" fmla="*/ 53 w 305"/>
                  <a:gd name="T37" fmla="*/ 127 h 131"/>
                  <a:gd name="T38" fmla="*/ 47 w 305"/>
                  <a:gd name="T39" fmla="*/ 123 h 131"/>
                  <a:gd name="T40" fmla="*/ 64 w 305"/>
                  <a:gd name="T41" fmla="*/ 95 h 131"/>
                  <a:gd name="T42" fmla="*/ 61 w 305"/>
                  <a:gd name="T43" fmla="*/ 87 h 131"/>
                  <a:gd name="T44" fmla="*/ 59 w 305"/>
                  <a:gd name="T45" fmla="*/ 81 h 131"/>
                  <a:gd name="T46" fmla="*/ 34 w 305"/>
                  <a:gd name="T47" fmla="*/ 76 h 131"/>
                  <a:gd name="T48" fmla="*/ 22 w 305"/>
                  <a:gd name="T49" fmla="*/ 76 h 131"/>
                  <a:gd name="T50" fmla="*/ 17 w 305"/>
                  <a:gd name="T51" fmla="*/ 75 h 131"/>
                  <a:gd name="T52" fmla="*/ 1 w 305"/>
                  <a:gd name="T53" fmla="*/ 62 h 131"/>
                  <a:gd name="T54" fmla="*/ 72 w 305"/>
                  <a:gd name="T55" fmla="*/ 62 h 131"/>
                  <a:gd name="T56" fmla="*/ 85 w 305"/>
                  <a:gd name="T57" fmla="*/ 61 h 131"/>
                  <a:gd name="T58" fmla="*/ 191 w 305"/>
                  <a:gd name="T59" fmla="*/ 39 h 131"/>
                  <a:gd name="T60" fmla="*/ 270 w 305"/>
                  <a:gd name="T61" fmla="*/ 14 h 131"/>
                  <a:gd name="T62" fmla="*/ 303 w 305"/>
                  <a:gd name="T63" fmla="*/ 0 h 131"/>
                  <a:gd name="T64" fmla="*/ 302 w 305"/>
                  <a:gd name="T65" fmla="*/ 4 h 131"/>
                  <a:gd name="T66" fmla="*/ 267 w 305"/>
                  <a:gd name="T67"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31">
                    <a:moveTo>
                      <a:pt x="267" y="19"/>
                    </a:moveTo>
                    <a:cubicBezTo>
                      <a:pt x="266" y="19"/>
                      <a:pt x="264" y="19"/>
                      <a:pt x="262" y="20"/>
                    </a:cubicBezTo>
                    <a:cubicBezTo>
                      <a:pt x="260" y="20"/>
                      <a:pt x="262" y="21"/>
                      <a:pt x="263" y="22"/>
                    </a:cubicBezTo>
                    <a:cubicBezTo>
                      <a:pt x="254" y="25"/>
                      <a:pt x="245" y="29"/>
                      <a:pt x="236" y="32"/>
                    </a:cubicBezTo>
                    <a:cubicBezTo>
                      <a:pt x="229" y="34"/>
                      <a:pt x="223" y="37"/>
                      <a:pt x="216" y="39"/>
                    </a:cubicBezTo>
                    <a:cubicBezTo>
                      <a:pt x="213" y="41"/>
                      <a:pt x="209" y="42"/>
                      <a:pt x="205" y="43"/>
                    </a:cubicBezTo>
                    <a:cubicBezTo>
                      <a:pt x="200" y="46"/>
                      <a:pt x="194" y="45"/>
                      <a:pt x="190" y="49"/>
                    </a:cubicBezTo>
                    <a:cubicBezTo>
                      <a:pt x="187" y="49"/>
                      <a:pt x="184" y="50"/>
                      <a:pt x="181" y="51"/>
                    </a:cubicBezTo>
                    <a:cubicBezTo>
                      <a:pt x="175" y="53"/>
                      <a:pt x="169" y="54"/>
                      <a:pt x="163" y="57"/>
                    </a:cubicBezTo>
                    <a:cubicBezTo>
                      <a:pt x="161" y="57"/>
                      <a:pt x="159" y="56"/>
                      <a:pt x="156" y="56"/>
                    </a:cubicBezTo>
                    <a:cubicBezTo>
                      <a:pt x="153" y="55"/>
                      <a:pt x="150" y="57"/>
                      <a:pt x="151" y="60"/>
                    </a:cubicBezTo>
                    <a:cubicBezTo>
                      <a:pt x="145" y="62"/>
                      <a:pt x="140" y="63"/>
                      <a:pt x="134" y="64"/>
                    </a:cubicBezTo>
                    <a:cubicBezTo>
                      <a:pt x="132" y="64"/>
                      <a:pt x="131" y="64"/>
                      <a:pt x="130" y="65"/>
                    </a:cubicBezTo>
                    <a:cubicBezTo>
                      <a:pt x="130" y="65"/>
                      <a:pt x="130" y="65"/>
                      <a:pt x="130" y="65"/>
                    </a:cubicBezTo>
                    <a:cubicBezTo>
                      <a:pt x="129" y="65"/>
                      <a:pt x="128" y="65"/>
                      <a:pt x="128" y="66"/>
                    </a:cubicBezTo>
                    <a:cubicBezTo>
                      <a:pt x="126" y="66"/>
                      <a:pt x="124" y="66"/>
                      <a:pt x="123" y="67"/>
                    </a:cubicBezTo>
                    <a:cubicBezTo>
                      <a:pt x="108" y="70"/>
                      <a:pt x="94" y="72"/>
                      <a:pt x="79" y="74"/>
                    </a:cubicBezTo>
                    <a:cubicBezTo>
                      <a:pt x="76" y="72"/>
                      <a:pt x="73" y="74"/>
                      <a:pt x="70" y="72"/>
                    </a:cubicBezTo>
                    <a:cubicBezTo>
                      <a:pt x="69" y="72"/>
                      <a:pt x="69" y="74"/>
                      <a:pt x="68" y="75"/>
                    </a:cubicBezTo>
                    <a:cubicBezTo>
                      <a:pt x="69" y="75"/>
                      <a:pt x="69" y="75"/>
                      <a:pt x="69" y="75"/>
                    </a:cubicBezTo>
                    <a:cubicBezTo>
                      <a:pt x="67" y="75"/>
                      <a:pt x="65" y="74"/>
                      <a:pt x="64" y="76"/>
                    </a:cubicBezTo>
                    <a:cubicBezTo>
                      <a:pt x="66" y="76"/>
                      <a:pt x="67" y="76"/>
                      <a:pt x="68" y="76"/>
                    </a:cubicBezTo>
                    <a:cubicBezTo>
                      <a:pt x="70" y="81"/>
                      <a:pt x="72" y="86"/>
                      <a:pt x="73" y="91"/>
                    </a:cubicBezTo>
                    <a:cubicBezTo>
                      <a:pt x="74" y="94"/>
                      <a:pt x="76" y="96"/>
                      <a:pt x="79" y="96"/>
                    </a:cubicBezTo>
                    <a:cubicBezTo>
                      <a:pt x="79" y="98"/>
                      <a:pt x="80" y="99"/>
                      <a:pt x="82" y="100"/>
                    </a:cubicBezTo>
                    <a:cubicBezTo>
                      <a:pt x="85" y="101"/>
                      <a:pt x="87" y="104"/>
                      <a:pt x="90" y="106"/>
                    </a:cubicBezTo>
                    <a:cubicBezTo>
                      <a:pt x="95" y="110"/>
                      <a:pt x="98" y="115"/>
                      <a:pt x="103" y="119"/>
                    </a:cubicBezTo>
                    <a:cubicBezTo>
                      <a:pt x="104" y="121"/>
                      <a:pt x="104" y="123"/>
                      <a:pt x="107" y="124"/>
                    </a:cubicBezTo>
                    <a:cubicBezTo>
                      <a:pt x="110" y="124"/>
                      <a:pt x="108" y="126"/>
                      <a:pt x="107" y="127"/>
                    </a:cubicBezTo>
                    <a:cubicBezTo>
                      <a:pt x="104" y="129"/>
                      <a:pt x="101" y="131"/>
                      <a:pt x="97" y="130"/>
                    </a:cubicBezTo>
                    <a:cubicBezTo>
                      <a:pt x="96" y="130"/>
                      <a:pt x="95" y="130"/>
                      <a:pt x="95" y="129"/>
                    </a:cubicBezTo>
                    <a:cubicBezTo>
                      <a:pt x="95" y="125"/>
                      <a:pt x="93" y="124"/>
                      <a:pt x="91" y="123"/>
                    </a:cubicBezTo>
                    <a:cubicBezTo>
                      <a:pt x="87" y="117"/>
                      <a:pt x="82" y="112"/>
                      <a:pt x="76" y="108"/>
                    </a:cubicBezTo>
                    <a:cubicBezTo>
                      <a:pt x="75" y="107"/>
                      <a:pt x="73" y="106"/>
                      <a:pt x="73" y="108"/>
                    </a:cubicBezTo>
                    <a:cubicBezTo>
                      <a:pt x="72" y="114"/>
                      <a:pt x="67" y="119"/>
                      <a:pt x="66" y="126"/>
                    </a:cubicBezTo>
                    <a:cubicBezTo>
                      <a:pt x="66" y="126"/>
                      <a:pt x="65" y="126"/>
                      <a:pt x="65" y="126"/>
                    </a:cubicBezTo>
                    <a:cubicBezTo>
                      <a:pt x="63" y="127"/>
                      <a:pt x="69" y="130"/>
                      <a:pt x="64" y="130"/>
                    </a:cubicBezTo>
                    <a:cubicBezTo>
                      <a:pt x="60" y="130"/>
                      <a:pt x="56" y="130"/>
                      <a:pt x="53" y="127"/>
                    </a:cubicBezTo>
                    <a:cubicBezTo>
                      <a:pt x="51" y="126"/>
                      <a:pt x="55" y="126"/>
                      <a:pt x="55" y="124"/>
                    </a:cubicBezTo>
                    <a:cubicBezTo>
                      <a:pt x="52" y="123"/>
                      <a:pt x="50" y="124"/>
                      <a:pt x="47" y="123"/>
                    </a:cubicBezTo>
                    <a:cubicBezTo>
                      <a:pt x="55" y="124"/>
                      <a:pt x="57" y="119"/>
                      <a:pt x="60" y="114"/>
                    </a:cubicBezTo>
                    <a:cubicBezTo>
                      <a:pt x="62" y="108"/>
                      <a:pt x="65" y="102"/>
                      <a:pt x="64" y="95"/>
                    </a:cubicBezTo>
                    <a:cubicBezTo>
                      <a:pt x="64" y="94"/>
                      <a:pt x="63" y="94"/>
                      <a:pt x="63" y="94"/>
                    </a:cubicBezTo>
                    <a:cubicBezTo>
                      <a:pt x="62" y="92"/>
                      <a:pt x="61" y="89"/>
                      <a:pt x="61" y="87"/>
                    </a:cubicBezTo>
                    <a:cubicBezTo>
                      <a:pt x="64" y="85"/>
                      <a:pt x="60" y="82"/>
                      <a:pt x="62" y="79"/>
                    </a:cubicBezTo>
                    <a:cubicBezTo>
                      <a:pt x="61" y="80"/>
                      <a:pt x="61" y="82"/>
                      <a:pt x="59" y="81"/>
                    </a:cubicBezTo>
                    <a:cubicBezTo>
                      <a:pt x="58" y="77"/>
                      <a:pt x="55" y="75"/>
                      <a:pt x="50" y="76"/>
                    </a:cubicBezTo>
                    <a:cubicBezTo>
                      <a:pt x="45" y="76"/>
                      <a:pt x="39" y="76"/>
                      <a:pt x="34" y="76"/>
                    </a:cubicBezTo>
                    <a:cubicBezTo>
                      <a:pt x="31" y="74"/>
                      <a:pt x="28" y="74"/>
                      <a:pt x="25" y="76"/>
                    </a:cubicBezTo>
                    <a:cubicBezTo>
                      <a:pt x="24" y="76"/>
                      <a:pt x="23" y="76"/>
                      <a:pt x="22" y="76"/>
                    </a:cubicBezTo>
                    <a:cubicBezTo>
                      <a:pt x="21" y="74"/>
                      <a:pt x="20" y="73"/>
                      <a:pt x="20" y="72"/>
                    </a:cubicBezTo>
                    <a:cubicBezTo>
                      <a:pt x="20" y="74"/>
                      <a:pt x="19" y="75"/>
                      <a:pt x="17" y="75"/>
                    </a:cubicBezTo>
                    <a:cubicBezTo>
                      <a:pt x="15" y="75"/>
                      <a:pt x="14" y="75"/>
                      <a:pt x="12" y="75"/>
                    </a:cubicBezTo>
                    <a:cubicBezTo>
                      <a:pt x="0" y="75"/>
                      <a:pt x="0" y="74"/>
                      <a:pt x="1" y="62"/>
                    </a:cubicBezTo>
                    <a:cubicBezTo>
                      <a:pt x="2" y="60"/>
                      <a:pt x="3" y="60"/>
                      <a:pt x="4" y="59"/>
                    </a:cubicBezTo>
                    <a:cubicBezTo>
                      <a:pt x="27" y="61"/>
                      <a:pt x="50" y="63"/>
                      <a:pt x="72" y="62"/>
                    </a:cubicBezTo>
                    <a:cubicBezTo>
                      <a:pt x="76" y="65"/>
                      <a:pt x="78" y="62"/>
                      <a:pt x="80" y="60"/>
                    </a:cubicBezTo>
                    <a:cubicBezTo>
                      <a:pt x="82" y="62"/>
                      <a:pt x="84" y="61"/>
                      <a:pt x="85" y="61"/>
                    </a:cubicBezTo>
                    <a:cubicBezTo>
                      <a:pt x="103" y="59"/>
                      <a:pt x="120" y="57"/>
                      <a:pt x="137" y="53"/>
                    </a:cubicBezTo>
                    <a:cubicBezTo>
                      <a:pt x="155" y="49"/>
                      <a:pt x="173" y="45"/>
                      <a:pt x="191" y="39"/>
                    </a:cubicBezTo>
                    <a:cubicBezTo>
                      <a:pt x="203" y="36"/>
                      <a:pt x="214" y="33"/>
                      <a:pt x="225" y="29"/>
                    </a:cubicBezTo>
                    <a:cubicBezTo>
                      <a:pt x="240" y="24"/>
                      <a:pt x="255" y="19"/>
                      <a:pt x="270" y="14"/>
                    </a:cubicBezTo>
                    <a:cubicBezTo>
                      <a:pt x="273" y="15"/>
                      <a:pt x="274" y="12"/>
                      <a:pt x="276" y="10"/>
                    </a:cubicBezTo>
                    <a:cubicBezTo>
                      <a:pt x="286" y="8"/>
                      <a:pt x="294" y="3"/>
                      <a:pt x="303" y="0"/>
                    </a:cubicBezTo>
                    <a:cubicBezTo>
                      <a:pt x="303" y="0"/>
                      <a:pt x="304" y="0"/>
                      <a:pt x="305" y="0"/>
                    </a:cubicBezTo>
                    <a:cubicBezTo>
                      <a:pt x="304" y="1"/>
                      <a:pt x="303" y="3"/>
                      <a:pt x="302" y="4"/>
                    </a:cubicBezTo>
                    <a:cubicBezTo>
                      <a:pt x="301" y="4"/>
                      <a:pt x="299" y="5"/>
                      <a:pt x="298" y="5"/>
                    </a:cubicBezTo>
                    <a:cubicBezTo>
                      <a:pt x="288" y="10"/>
                      <a:pt x="277" y="15"/>
                      <a:pt x="267" y="19"/>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6" name="Freeform 352">
                <a:extLst>
                  <a:ext uri="{FF2B5EF4-FFF2-40B4-BE49-F238E27FC236}">
                    <a16:creationId xmlns:a16="http://schemas.microsoft.com/office/drawing/2014/main" id="{69634D48-9392-2B8C-B0B4-18D271392F73}"/>
                  </a:ext>
                </a:extLst>
              </p:cNvPr>
              <p:cNvSpPr>
                <a:spLocks/>
              </p:cNvSpPr>
              <p:nvPr/>
            </p:nvSpPr>
            <p:spPr bwMode="auto">
              <a:xfrm>
                <a:off x="2707" y="1989"/>
                <a:ext cx="97" cy="33"/>
              </a:xfrm>
              <a:custGeom>
                <a:avLst/>
                <a:gdLst>
                  <a:gd name="T0" fmla="*/ 83 w 110"/>
                  <a:gd name="T1" fmla="*/ 7 h 37"/>
                  <a:gd name="T2" fmla="*/ 84 w 110"/>
                  <a:gd name="T3" fmla="*/ 7 h 37"/>
                  <a:gd name="T4" fmla="*/ 110 w 110"/>
                  <a:gd name="T5" fmla="*/ 37 h 37"/>
                  <a:gd name="T6" fmla="*/ 96 w 110"/>
                  <a:gd name="T7" fmla="*/ 34 h 37"/>
                  <a:gd name="T8" fmla="*/ 17 w 110"/>
                  <a:gd name="T9" fmla="*/ 37 h 37"/>
                  <a:gd name="T10" fmla="*/ 0 w 110"/>
                  <a:gd name="T11" fmla="*/ 37 h 37"/>
                  <a:gd name="T12" fmla="*/ 29 w 110"/>
                  <a:gd name="T13" fmla="*/ 10 h 37"/>
                  <a:gd name="T14" fmla="*/ 82 w 110"/>
                  <a:gd name="T15" fmla="*/ 7 h 37"/>
                  <a:gd name="T16" fmla="*/ 83 w 110"/>
                  <a:gd name="T17"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7">
                    <a:moveTo>
                      <a:pt x="83" y="7"/>
                    </a:moveTo>
                    <a:cubicBezTo>
                      <a:pt x="84" y="7"/>
                      <a:pt x="84" y="7"/>
                      <a:pt x="84" y="7"/>
                    </a:cubicBezTo>
                    <a:cubicBezTo>
                      <a:pt x="94" y="16"/>
                      <a:pt x="104" y="25"/>
                      <a:pt x="110" y="37"/>
                    </a:cubicBezTo>
                    <a:cubicBezTo>
                      <a:pt x="106" y="34"/>
                      <a:pt x="101" y="34"/>
                      <a:pt x="96" y="34"/>
                    </a:cubicBezTo>
                    <a:cubicBezTo>
                      <a:pt x="70" y="35"/>
                      <a:pt x="44" y="36"/>
                      <a:pt x="17" y="37"/>
                    </a:cubicBezTo>
                    <a:cubicBezTo>
                      <a:pt x="12" y="37"/>
                      <a:pt x="6" y="37"/>
                      <a:pt x="0" y="37"/>
                    </a:cubicBezTo>
                    <a:cubicBezTo>
                      <a:pt x="6" y="24"/>
                      <a:pt x="16" y="15"/>
                      <a:pt x="29" y="10"/>
                    </a:cubicBezTo>
                    <a:cubicBezTo>
                      <a:pt x="46" y="3"/>
                      <a:pt x="64" y="0"/>
                      <a:pt x="82" y="7"/>
                    </a:cubicBezTo>
                    <a:cubicBezTo>
                      <a:pt x="83" y="7"/>
                      <a:pt x="83" y="7"/>
                      <a:pt x="83" y="7"/>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7" name="Freeform 353">
                <a:extLst>
                  <a:ext uri="{FF2B5EF4-FFF2-40B4-BE49-F238E27FC236}">
                    <a16:creationId xmlns:a16="http://schemas.microsoft.com/office/drawing/2014/main" id="{1DF37022-88DF-97E9-4A7A-3C4455AC7E5C}"/>
                  </a:ext>
                </a:extLst>
              </p:cNvPr>
              <p:cNvSpPr>
                <a:spLocks/>
              </p:cNvSpPr>
              <p:nvPr/>
            </p:nvSpPr>
            <p:spPr bwMode="auto">
              <a:xfrm>
                <a:off x="2691" y="2057"/>
                <a:ext cx="146" cy="41"/>
              </a:xfrm>
              <a:custGeom>
                <a:avLst/>
                <a:gdLst>
                  <a:gd name="T0" fmla="*/ 145 w 165"/>
                  <a:gd name="T1" fmla="*/ 26 h 46"/>
                  <a:gd name="T2" fmla="*/ 150 w 165"/>
                  <a:gd name="T3" fmla="*/ 26 h 46"/>
                  <a:gd name="T4" fmla="*/ 159 w 165"/>
                  <a:gd name="T5" fmla="*/ 26 h 46"/>
                  <a:gd name="T6" fmla="*/ 161 w 165"/>
                  <a:gd name="T7" fmla="*/ 27 h 46"/>
                  <a:gd name="T8" fmla="*/ 163 w 165"/>
                  <a:gd name="T9" fmla="*/ 35 h 46"/>
                  <a:gd name="T10" fmla="*/ 162 w 165"/>
                  <a:gd name="T11" fmla="*/ 41 h 46"/>
                  <a:gd name="T12" fmla="*/ 161 w 165"/>
                  <a:gd name="T13" fmla="*/ 35 h 46"/>
                  <a:gd name="T14" fmla="*/ 159 w 165"/>
                  <a:gd name="T15" fmla="*/ 29 h 46"/>
                  <a:gd name="T16" fmla="*/ 159 w 165"/>
                  <a:gd name="T17" fmla="*/ 46 h 46"/>
                  <a:gd name="T18" fmla="*/ 152 w 165"/>
                  <a:gd name="T19" fmla="*/ 42 h 46"/>
                  <a:gd name="T20" fmla="*/ 126 w 165"/>
                  <a:gd name="T21" fmla="*/ 39 h 46"/>
                  <a:gd name="T22" fmla="*/ 118 w 165"/>
                  <a:gd name="T23" fmla="*/ 38 h 46"/>
                  <a:gd name="T24" fmla="*/ 113 w 165"/>
                  <a:gd name="T25" fmla="*/ 37 h 46"/>
                  <a:gd name="T26" fmla="*/ 41 w 165"/>
                  <a:gd name="T27" fmla="*/ 24 h 46"/>
                  <a:gd name="T28" fmla="*/ 8 w 165"/>
                  <a:gd name="T29" fmla="*/ 16 h 46"/>
                  <a:gd name="T30" fmla="*/ 1 w 165"/>
                  <a:gd name="T31" fmla="*/ 6 h 46"/>
                  <a:gd name="T32" fmla="*/ 11 w 165"/>
                  <a:gd name="T33" fmla="*/ 1 h 46"/>
                  <a:gd name="T34" fmla="*/ 52 w 165"/>
                  <a:gd name="T35" fmla="*/ 10 h 46"/>
                  <a:gd name="T36" fmla="*/ 79 w 165"/>
                  <a:gd name="T37" fmla="*/ 16 h 46"/>
                  <a:gd name="T38" fmla="*/ 86 w 165"/>
                  <a:gd name="T39" fmla="*/ 17 h 46"/>
                  <a:gd name="T40" fmla="*/ 123 w 165"/>
                  <a:gd name="T41" fmla="*/ 23 h 46"/>
                  <a:gd name="T42" fmla="*/ 129 w 165"/>
                  <a:gd name="T43" fmla="*/ 24 h 46"/>
                  <a:gd name="T44" fmla="*/ 145 w 165"/>
                  <a:gd name="T45"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46">
                    <a:moveTo>
                      <a:pt x="145" y="26"/>
                    </a:moveTo>
                    <a:cubicBezTo>
                      <a:pt x="147" y="28"/>
                      <a:pt x="148" y="29"/>
                      <a:pt x="150" y="26"/>
                    </a:cubicBezTo>
                    <a:cubicBezTo>
                      <a:pt x="153" y="26"/>
                      <a:pt x="156" y="27"/>
                      <a:pt x="159" y="26"/>
                    </a:cubicBezTo>
                    <a:cubicBezTo>
                      <a:pt x="160" y="26"/>
                      <a:pt x="160" y="26"/>
                      <a:pt x="161" y="27"/>
                    </a:cubicBezTo>
                    <a:cubicBezTo>
                      <a:pt x="165" y="28"/>
                      <a:pt x="164" y="32"/>
                      <a:pt x="163" y="35"/>
                    </a:cubicBezTo>
                    <a:cubicBezTo>
                      <a:pt x="163" y="37"/>
                      <a:pt x="165" y="41"/>
                      <a:pt x="162" y="41"/>
                    </a:cubicBezTo>
                    <a:cubicBezTo>
                      <a:pt x="159" y="41"/>
                      <a:pt x="161" y="37"/>
                      <a:pt x="161" y="35"/>
                    </a:cubicBezTo>
                    <a:cubicBezTo>
                      <a:pt x="160" y="33"/>
                      <a:pt x="161" y="31"/>
                      <a:pt x="159" y="29"/>
                    </a:cubicBezTo>
                    <a:cubicBezTo>
                      <a:pt x="159" y="35"/>
                      <a:pt x="159" y="41"/>
                      <a:pt x="159" y="46"/>
                    </a:cubicBezTo>
                    <a:cubicBezTo>
                      <a:pt x="158" y="42"/>
                      <a:pt x="156" y="42"/>
                      <a:pt x="152" y="42"/>
                    </a:cubicBezTo>
                    <a:cubicBezTo>
                      <a:pt x="143" y="41"/>
                      <a:pt x="135" y="40"/>
                      <a:pt x="126" y="39"/>
                    </a:cubicBezTo>
                    <a:cubicBezTo>
                      <a:pt x="123" y="38"/>
                      <a:pt x="121" y="38"/>
                      <a:pt x="118" y="38"/>
                    </a:cubicBezTo>
                    <a:cubicBezTo>
                      <a:pt x="117" y="36"/>
                      <a:pt x="115" y="37"/>
                      <a:pt x="113" y="37"/>
                    </a:cubicBezTo>
                    <a:cubicBezTo>
                      <a:pt x="89" y="33"/>
                      <a:pt x="65" y="29"/>
                      <a:pt x="41" y="24"/>
                    </a:cubicBezTo>
                    <a:cubicBezTo>
                      <a:pt x="30" y="21"/>
                      <a:pt x="19" y="18"/>
                      <a:pt x="8" y="16"/>
                    </a:cubicBezTo>
                    <a:cubicBezTo>
                      <a:pt x="3" y="14"/>
                      <a:pt x="0" y="11"/>
                      <a:pt x="1" y="6"/>
                    </a:cubicBezTo>
                    <a:cubicBezTo>
                      <a:pt x="2" y="2"/>
                      <a:pt x="6" y="0"/>
                      <a:pt x="11" y="1"/>
                    </a:cubicBezTo>
                    <a:cubicBezTo>
                      <a:pt x="25" y="4"/>
                      <a:pt x="38" y="7"/>
                      <a:pt x="52" y="10"/>
                    </a:cubicBezTo>
                    <a:cubicBezTo>
                      <a:pt x="61" y="12"/>
                      <a:pt x="70" y="14"/>
                      <a:pt x="79" y="16"/>
                    </a:cubicBezTo>
                    <a:cubicBezTo>
                      <a:pt x="81" y="17"/>
                      <a:pt x="84" y="18"/>
                      <a:pt x="86" y="17"/>
                    </a:cubicBezTo>
                    <a:cubicBezTo>
                      <a:pt x="99" y="19"/>
                      <a:pt x="111" y="21"/>
                      <a:pt x="123" y="23"/>
                    </a:cubicBezTo>
                    <a:cubicBezTo>
                      <a:pt x="125" y="24"/>
                      <a:pt x="127" y="24"/>
                      <a:pt x="129" y="24"/>
                    </a:cubicBezTo>
                    <a:cubicBezTo>
                      <a:pt x="134" y="24"/>
                      <a:pt x="140" y="25"/>
                      <a:pt x="145" y="26"/>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8" name="Freeform 354">
                <a:extLst>
                  <a:ext uri="{FF2B5EF4-FFF2-40B4-BE49-F238E27FC236}">
                    <a16:creationId xmlns:a16="http://schemas.microsoft.com/office/drawing/2014/main" id="{EC77C48E-2A08-B24B-79CD-8AF25AF3E509}"/>
                  </a:ext>
                </a:extLst>
              </p:cNvPr>
              <p:cNvSpPr>
                <a:spLocks/>
              </p:cNvSpPr>
              <p:nvPr/>
            </p:nvSpPr>
            <p:spPr bwMode="auto">
              <a:xfrm>
                <a:off x="3103" y="1863"/>
                <a:ext cx="48" cy="38"/>
              </a:xfrm>
              <a:custGeom>
                <a:avLst/>
                <a:gdLst>
                  <a:gd name="T0" fmla="*/ 23 w 54"/>
                  <a:gd name="T1" fmla="*/ 43 h 43"/>
                  <a:gd name="T2" fmla="*/ 14 w 54"/>
                  <a:gd name="T3" fmla="*/ 27 h 43"/>
                  <a:gd name="T4" fmla="*/ 5 w 54"/>
                  <a:gd name="T5" fmla="*/ 37 h 43"/>
                  <a:gd name="T6" fmla="*/ 12 w 54"/>
                  <a:gd name="T7" fmla="*/ 10 h 43"/>
                  <a:gd name="T8" fmla="*/ 30 w 54"/>
                  <a:gd name="T9" fmla="*/ 1 h 43"/>
                  <a:gd name="T10" fmla="*/ 51 w 54"/>
                  <a:gd name="T11" fmla="*/ 1 h 43"/>
                  <a:gd name="T12" fmla="*/ 53 w 54"/>
                  <a:gd name="T13" fmla="*/ 4 h 43"/>
                  <a:gd name="T14" fmla="*/ 44 w 54"/>
                  <a:gd name="T15" fmla="*/ 27 h 43"/>
                  <a:gd name="T16" fmla="*/ 26 w 54"/>
                  <a:gd name="T17" fmla="*/ 41 h 43"/>
                  <a:gd name="T18" fmla="*/ 23 w 54"/>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3">
                    <a:moveTo>
                      <a:pt x="23" y="43"/>
                    </a:moveTo>
                    <a:cubicBezTo>
                      <a:pt x="20" y="38"/>
                      <a:pt x="18" y="32"/>
                      <a:pt x="14" y="27"/>
                    </a:cubicBezTo>
                    <a:cubicBezTo>
                      <a:pt x="11" y="30"/>
                      <a:pt x="9" y="35"/>
                      <a:pt x="5" y="37"/>
                    </a:cubicBezTo>
                    <a:cubicBezTo>
                      <a:pt x="0" y="26"/>
                      <a:pt x="5" y="18"/>
                      <a:pt x="12" y="10"/>
                    </a:cubicBezTo>
                    <a:cubicBezTo>
                      <a:pt x="16" y="4"/>
                      <a:pt x="23" y="1"/>
                      <a:pt x="30" y="1"/>
                    </a:cubicBezTo>
                    <a:cubicBezTo>
                      <a:pt x="37" y="0"/>
                      <a:pt x="44" y="0"/>
                      <a:pt x="51" y="1"/>
                    </a:cubicBezTo>
                    <a:cubicBezTo>
                      <a:pt x="52" y="1"/>
                      <a:pt x="54" y="1"/>
                      <a:pt x="53" y="4"/>
                    </a:cubicBezTo>
                    <a:cubicBezTo>
                      <a:pt x="50" y="11"/>
                      <a:pt x="49" y="20"/>
                      <a:pt x="44" y="27"/>
                    </a:cubicBezTo>
                    <a:cubicBezTo>
                      <a:pt x="39" y="33"/>
                      <a:pt x="33" y="38"/>
                      <a:pt x="26" y="41"/>
                    </a:cubicBezTo>
                    <a:cubicBezTo>
                      <a:pt x="25" y="42"/>
                      <a:pt x="23" y="42"/>
                      <a:pt x="23" y="43"/>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9" name="Freeform 355">
                <a:extLst>
                  <a:ext uri="{FF2B5EF4-FFF2-40B4-BE49-F238E27FC236}">
                    <a16:creationId xmlns:a16="http://schemas.microsoft.com/office/drawing/2014/main" id="{21B19A11-B766-A47C-22F4-0D308D1521B1}"/>
                  </a:ext>
                </a:extLst>
              </p:cNvPr>
              <p:cNvSpPr>
                <a:spLocks/>
              </p:cNvSpPr>
              <p:nvPr/>
            </p:nvSpPr>
            <p:spPr bwMode="auto">
              <a:xfrm>
                <a:off x="3125" y="1904"/>
                <a:ext cx="46" cy="38"/>
              </a:xfrm>
              <a:custGeom>
                <a:avLst/>
                <a:gdLst>
                  <a:gd name="T0" fmla="*/ 10 w 52"/>
                  <a:gd name="T1" fmla="*/ 38 h 44"/>
                  <a:gd name="T2" fmla="*/ 0 w 52"/>
                  <a:gd name="T3" fmla="*/ 1 h 44"/>
                  <a:gd name="T4" fmla="*/ 36 w 52"/>
                  <a:gd name="T5" fmla="*/ 16 h 44"/>
                  <a:gd name="T6" fmla="*/ 50 w 52"/>
                  <a:gd name="T7" fmla="*/ 39 h 44"/>
                  <a:gd name="T8" fmla="*/ 46 w 52"/>
                  <a:gd name="T9" fmla="*/ 44 h 44"/>
                  <a:gd name="T10" fmla="*/ 10 w 52"/>
                  <a:gd name="T11" fmla="*/ 38 h 44"/>
                </a:gdLst>
                <a:ahLst/>
                <a:cxnLst>
                  <a:cxn ang="0">
                    <a:pos x="T0" y="T1"/>
                  </a:cxn>
                  <a:cxn ang="0">
                    <a:pos x="T2" y="T3"/>
                  </a:cxn>
                  <a:cxn ang="0">
                    <a:pos x="T4" y="T5"/>
                  </a:cxn>
                  <a:cxn ang="0">
                    <a:pos x="T6" y="T7"/>
                  </a:cxn>
                  <a:cxn ang="0">
                    <a:pos x="T8" y="T9"/>
                  </a:cxn>
                  <a:cxn ang="0">
                    <a:pos x="T10" y="T11"/>
                  </a:cxn>
                </a:cxnLst>
                <a:rect l="0" t="0" r="r" b="b"/>
                <a:pathLst>
                  <a:path w="52" h="44">
                    <a:moveTo>
                      <a:pt x="10" y="38"/>
                    </a:moveTo>
                    <a:cubicBezTo>
                      <a:pt x="8" y="25"/>
                      <a:pt x="5" y="13"/>
                      <a:pt x="0" y="1"/>
                    </a:cubicBezTo>
                    <a:cubicBezTo>
                      <a:pt x="14" y="0"/>
                      <a:pt x="26" y="6"/>
                      <a:pt x="36" y="16"/>
                    </a:cubicBezTo>
                    <a:cubicBezTo>
                      <a:pt x="42" y="23"/>
                      <a:pt x="46" y="31"/>
                      <a:pt x="50" y="39"/>
                    </a:cubicBezTo>
                    <a:cubicBezTo>
                      <a:pt x="52" y="43"/>
                      <a:pt x="51" y="44"/>
                      <a:pt x="46" y="44"/>
                    </a:cubicBezTo>
                    <a:cubicBezTo>
                      <a:pt x="34" y="44"/>
                      <a:pt x="22" y="43"/>
                      <a:pt x="10" y="3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0" name="Freeform 356">
                <a:extLst>
                  <a:ext uri="{FF2B5EF4-FFF2-40B4-BE49-F238E27FC236}">
                    <a16:creationId xmlns:a16="http://schemas.microsoft.com/office/drawing/2014/main" id="{EB9DBE52-A418-942F-1E46-AA6B3ACF7515}"/>
                  </a:ext>
                </a:extLst>
              </p:cNvPr>
              <p:cNvSpPr>
                <a:spLocks/>
              </p:cNvSpPr>
              <p:nvPr/>
            </p:nvSpPr>
            <p:spPr bwMode="auto">
              <a:xfrm>
                <a:off x="2761" y="2032"/>
                <a:ext cx="60" cy="49"/>
              </a:xfrm>
              <a:custGeom>
                <a:avLst/>
                <a:gdLst>
                  <a:gd name="T0" fmla="*/ 66 w 68"/>
                  <a:gd name="T1" fmla="*/ 55 h 55"/>
                  <a:gd name="T2" fmla="*/ 50 w 68"/>
                  <a:gd name="T3" fmla="*/ 53 h 55"/>
                  <a:gd name="T4" fmla="*/ 44 w 68"/>
                  <a:gd name="T5" fmla="*/ 52 h 55"/>
                  <a:gd name="T6" fmla="*/ 52 w 68"/>
                  <a:gd name="T7" fmla="*/ 40 h 55"/>
                  <a:gd name="T8" fmla="*/ 49 w 68"/>
                  <a:gd name="T9" fmla="*/ 23 h 55"/>
                  <a:gd name="T10" fmla="*/ 45 w 68"/>
                  <a:gd name="T11" fmla="*/ 21 h 55"/>
                  <a:gd name="T12" fmla="*/ 11 w 68"/>
                  <a:gd name="T13" fmla="*/ 43 h 55"/>
                  <a:gd name="T14" fmla="*/ 7 w 68"/>
                  <a:gd name="T15" fmla="*/ 46 h 55"/>
                  <a:gd name="T16" fmla="*/ 0 w 68"/>
                  <a:gd name="T17" fmla="*/ 45 h 55"/>
                  <a:gd name="T18" fmla="*/ 43 w 68"/>
                  <a:gd name="T19" fmla="*/ 11 h 55"/>
                  <a:gd name="T20" fmla="*/ 56 w 68"/>
                  <a:gd name="T21" fmla="*/ 0 h 55"/>
                  <a:gd name="T22" fmla="*/ 60 w 68"/>
                  <a:gd name="T23" fmla="*/ 10 h 55"/>
                  <a:gd name="T24" fmla="*/ 53 w 68"/>
                  <a:gd name="T25" fmla="*/ 23 h 55"/>
                  <a:gd name="T26" fmla="*/ 57 w 68"/>
                  <a:gd name="T27" fmla="*/ 37 h 55"/>
                  <a:gd name="T28" fmla="*/ 62 w 68"/>
                  <a:gd name="T29" fmla="*/ 45 h 55"/>
                  <a:gd name="T30" fmla="*/ 65 w 68"/>
                  <a:gd name="T31" fmla="*/ 47 h 55"/>
                  <a:gd name="T32" fmla="*/ 66 w 68"/>
                  <a:gd name="T33" fmla="*/ 43 h 55"/>
                  <a:gd name="T34" fmla="*/ 67 w 68"/>
                  <a:gd name="T35" fmla="*/ 38 h 55"/>
                  <a:gd name="T36" fmla="*/ 66 w 68"/>
                  <a:gd name="T3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55">
                    <a:moveTo>
                      <a:pt x="66" y="55"/>
                    </a:moveTo>
                    <a:cubicBezTo>
                      <a:pt x="61" y="54"/>
                      <a:pt x="55" y="53"/>
                      <a:pt x="50" y="53"/>
                    </a:cubicBezTo>
                    <a:cubicBezTo>
                      <a:pt x="48" y="53"/>
                      <a:pt x="46" y="53"/>
                      <a:pt x="44" y="52"/>
                    </a:cubicBezTo>
                    <a:cubicBezTo>
                      <a:pt x="52" y="51"/>
                      <a:pt x="54" y="48"/>
                      <a:pt x="52" y="40"/>
                    </a:cubicBezTo>
                    <a:cubicBezTo>
                      <a:pt x="50" y="35"/>
                      <a:pt x="49" y="29"/>
                      <a:pt x="49" y="23"/>
                    </a:cubicBezTo>
                    <a:cubicBezTo>
                      <a:pt x="49" y="19"/>
                      <a:pt x="48" y="19"/>
                      <a:pt x="45" y="21"/>
                    </a:cubicBezTo>
                    <a:cubicBezTo>
                      <a:pt x="34" y="29"/>
                      <a:pt x="22" y="36"/>
                      <a:pt x="11" y="43"/>
                    </a:cubicBezTo>
                    <a:cubicBezTo>
                      <a:pt x="9" y="44"/>
                      <a:pt x="7" y="44"/>
                      <a:pt x="7" y="46"/>
                    </a:cubicBezTo>
                    <a:cubicBezTo>
                      <a:pt x="5" y="47"/>
                      <a:pt x="2" y="46"/>
                      <a:pt x="0" y="45"/>
                    </a:cubicBezTo>
                    <a:cubicBezTo>
                      <a:pt x="15" y="34"/>
                      <a:pt x="29" y="23"/>
                      <a:pt x="43" y="11"/>
                    </a:cubicBezTo>
                    <a:cubicBezTo>
                      <a:pt x="48" y="7"/>
                      <a:pt x="52" y="4"/>
                      <a:pt x="56" y="0"/>
                    </a:cubicBezTo>
                    <a:cubicBezTo>
                      <a:pt x="58" y="3"/>
                      <a:pt x="60" y="6"/>
                      <a:pt x="60" y="10"/>
                    </a:cubicBezTo>
                    <a:cubicBezTo>
                      <a:pt x="53" y="13"/>
                      <a:pt x="52" y="16"/>
                      <a:pt x="53" y="23"/>
                    </a:cubicBezTo>
                    <a:cubicBezTo>
                      <a:pt x="54" y="28"/>
                      <a:pt x="56" y="32"/>
                      <a:pt x="57" y="37"/>
                    </a:cubicBezTo>
                    <a:cubicBezTo>
                      <a:pt x="58" y="40"/>
                      <a:pt x="59" y="43"/>
                      <a:pt x="62" y="45"/>
                    </a:cubicBezTo>
                    <a:cubicBezTo>
                      <a:pt x="63" y="46"/>
                      <a:pt x="64" y="48"/>
                      <a:pt x="65" y="47"/>
                    </a:cubicBezTo>
                    <a:cubicBezTo>
                      <a:pt x="67" y="47"/>
                      <a:pt x="66" y="44"/>
                      <a:pt x="66" y="43"/>
                    </a:cubicBezTo>
                    <a:cubicBezTo>
                      <a:pt x="67" y="41"/>
                      <a:pt x="67" y="40"/>
                      <a:pt x="67" y="38"/>
                    </a:cubicBezTo>
                    <a:cubicBezTo>
                      <a:pt x="68" y="44"/>
                      <a:pt x="67" y="49"/>
                      <a:pt x="66" y="5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1" name="Freeform 357">
                <a:extLst>
                  <a:ext uri="{FF2B5EF4-FFF2-40B4-BE49-F238E27FC236}">
                    <a16:creationId xmlns:a16="http://schemas.microsoft.com/office/drawing/2014/main" id="{9EDA5A7D-21FC-3235-DC42-F51582BA5C88}"/>
                  </a:ext>
                </a:extLst>
              </p:cNvPr>
              <p:cNvSpPr>
                <a:spLocks/>
              </p:cNvSpPr>
              <p:nvPr/>
            </p:nvSpPr>
            <p:spPr bwMode="auto">
              <a:xfrm>
                <a:off x="3004" y="2064"/>
                <a:ext cx="32" cy="22"/>
              </a:xfrm>
              <a:custGeom>
                <a:avLst/>
                <a:gdLst>
                  <a:gd name="T0" fmla="*/ 1 w 37"/>
                  <a:gd name="T1" fmla="*/ 10 h 25"/>
                  <a:gd name="T2" fmla="*/ 16 w 37"/>
                  <a:gd name="T3" fmla="*/ 4 h 25"/>
                  <a:gd name="T4" fmla="*/ 27 w 37"/>
                  <a:gd name="T5" fmla="*/ 0 h 25"/>
                  <a:gd name="T6" fmla="*/ 31 w 37"/>
                  <a:gd name="T7" fmla="*/ 16 h 25"/>
                  <a:gd name="T8" fmla="*/ 37 w 37"/>
                  <a:gd name="T9" fmla="*/ 18 h 25"/>
                  <a:gd name="T10" fmla="*/ 20 w 37"/>
                  <a:gd name="T11" fmla="*/ 19 h 25"/>
                  <a:gd name="T12" fmla="*/ 6 w 37"/>
                  <a:gd name="T13" fmla="*/ 23 h 25"/>
                  <a:gd name="T14" fmla="*/ 2 w 37"/>
                  <a:gd name="T15" fmla="*/ 24 h 25"/>
                  <a:gd name="T16" fmla="*/ 1 w 37"/>
                  <a:gd name="T1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5">
                    <a:moveTo>
                      <a:pt x="1" y="10"/>
                    </a:moveTo>
                    <a:cubicBezTo>
                      <a:pt x="5" y="6"/>
                      <a:pt x="11" y="7"/>
                      <a:pt x="16" y="4"/>
                    </a:cubicBezTo>
                    <a:cubicBezTo>
                      <a:pt x="20" y="3"/>
                      <a:pt x="24" y="2"/>
                      <a:pt x="27" y="0"/>
                    </a:cubicBezTo>
                    <a:cubicBezTo>
                      <a:pt x="27" y="6"/>
                      <a:pt x="30" y="11"/>
                      <a:pt x="31" y="16"/>
                    </a:cubicBezTo>
                    <a:cubicBezTo>
                      <a:pt x="32" y="19"/>
                      <a:pt x="35" y="17"/>
                      <a:pt x="37" y="18"/>
                    </a:cubicBezTo>
                    <a:cubicBezTo>
                      <a:pt x="32" y="19"/>
                      <a:pt x="26" y="18"/>
                      <a:pt x="20" y="19"/>
                    </a:cubicBezTo>
                    <a:cubicBezTo>
                      <a:pt x="15" y="20"/>
                      <a:pt x="11" y="21"/>
                      <a:pt x="6" y="23"/>
                    </a:cubicBezTo>
                    <a:cubicBezTo>
                      <a:pt x="5" y="24"/>
                      <a:pt x="3" y="25"/>
                      <a:pt x="2" y="24"/>
                    </a:cubicBezTo>
                    <a:cubicBezTo>
                      <a:pt x="0" y="19"/>
                      <a:pt x="3" y="14"/>
                      <a:pt x="1" y="1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2" name="Freeform 358">
                <a:extLst>
                  <a:ext uri="{FF2B5EF4-FFF2-40B4-BE49-F238E27FC236}">
                    <a16:creationId xmlns:a16="http://schemas.microsoft.com/office/drawing/2014/main" id="{B0B0C363-0888-75A6-B0D4-59428BE30AE0}"/>
                  </a:ext>
                </a:extLst>
              </p:cNvPr>
              <p:cNvSpPr>
                <a:spLocks/>
              </p:cNvSpPr>
              <p:nvPr/>
            </p:nvSpPr>
            <p:spPr bwMode="auto">
              <a:xfrm>
                <a:off x="3089" y="1891"/>
                <a:ext cx="27" cy="133"/>
              </a:xfrm>
              <a:custGeom>
                <a:avLst/>
                <a:gdLst>
                  <a:gd name="T0" fmla="*/ 31 w 31"/>
                  <a:gd name="T1" fmla="*/ 31 h 150"/>
                  <a:gd name="T2" fmla="*/ 31 w 31"/>
                  <a:gd name="T3" fmla="*/ 32 h 150"/>
                  <a:gd name="T4" fmla="*/ 23 w 31"/>
                  <a:gd name="T5" fmla="*/ 52 h 150"/>
                  <a:gd name="T6" fmla="*/ 27 w 31"/>
                  <a:gd name="T7" fmla="*/ 53 h 150"/>
                  <a:gd name="T8" fmla="*/ 27 w 31"/>
                  <a:gd name="T9" fmla="*/ 53 h 150"/>
                  <a:gd name="T10" fmla="*/ 20 w 31"/>
                  <a:gd name="T11" fmla="*/ 71 h 150"/>
                  <a:gd name="T12" fmla="*/ 19 w 31"/>
                  <a:gd name="T13" fmla="*/ 80 h 150"/>
                  <a:gd name="T14" fmla="*/ 22 w 31"/>
                  <a:gd name="T15" fmla="*/ 83 h 150"/>
                  <a:gd name="T16" fmla="*/ 15 w 31"/>
                  <a:gd name="T17" fmla="*/ 99 h 150"/>
                  <a:gd name="T18" fmla="*/ 11 w 31"/>
                  <a:gd name="T19" fmla="*/ 119 h 150"/>
                  <a:gd name="T20" fmla="*/ 6 w 31"/>
                  <a:gd name="T21" fmla="*/ 137 h 150"/>
                  <a:gd name="T22" fmla="*/ 9 w 31"/>
                  <a:gd name="T23" fmla="*/ 140 h 150"/>
                  <a:gd name="T24" fmla="*/ 4 w 31"/>
                  <a:gd name="T25" fmla="*/ 147 h 150"/>
                  <a:gd name="T26" fmla="*/ 1 w 31"/>
                  <a:gd name="T27" fmla="*/ 150 h 150"/>
                  <a:gd name="T28" fmla="*/ 4 w 31"/>
                  <a:gd name="T29" fmla="*/ 137 h 150"/>
                  <a:gd name="T30" fmla="*/ 8 w 31"/>
                  <a:gd name="T31" fmla="*/ 123 h 150"/>
                  <a:gd name="T32" fmla="*/ 7 w 31"/>
                  <a:gd name="T33" fmla="*/ 119 h 150"/>
                  <a:gd name="T34" fmla="*/ 6 w 31"/>
                  <a:gd name="T35" fmla="*/ 115 h 150"/>
                  <a:gd name="T36" fmla="*/ 9 w 31"/>
                  <a:gd name="T37" fmla="*/ 118 h 150"/>
                  <a:gd name="T38" fmla="*/ 14 w 31"/>
                  <a:gd name="T39" fmla="*/ 90 h 150"/>
                  <a:gd name="T40" fmla="*/ 17 w 31"/>
                  <a:gd name="T41" fmla="*/ 81 h 150"/>
                  <a:gd name="T42" fmla="*/ 17 w 31"/>
                  <a:gd name="T43" fmla="*/ 69 h 150"/>
                  <a:gd name="T44" fmla="*/ 17 w 31"/>
                  <a:gd name="T45" fmla="*/ 69 h 150"/>
                  <a:gd name="T46" fmla="*/ 21 w 31"/>
                  <a:gd name="T47" fmla="*/ 57 h 150"/>
                  <a:gd name="T48" fmla="*/ 20 w 31"/>
                  <a:gd name="T49" fmla="*/ 44 h 150"/>
                  <a:gd name="T50" fmla="*/ 20 w 31"/>
                  <a:gd name="T51" fmla="*/ 43 h 150"/>
                  <a:gd name="T52" fmla="*/ 24 w 31"/>
                  <a:gd name="T53" fmla="*/ 35 h 150"/>
                  <a:gd name="T54" fmla="*/ 26 w 31"/>
                  <a:gd name="T55" fmla="*/ 23 h 150"/>
                  <a:gd name="T56" fmla="*/ 28 w 31"/>
                  <a:gd name="T57" fmla="*/ 12 h 150"/>
                  <a:gd name="T58" fmla="*/ 29 w 31"/>
                  <a:gd name="T59" fmla="*/ 0 h 150"/>
                  <a:gd name="T60" fmla="*/ 29 w 31"/>
                  <a:gd name="T61" fmla="*/ 10 h 150"/>
                  <a:gd name="T62" fmla="*/ 27 w 31"/>
                  <a:gd name="T63" fmla="*/ 29 h 150"/>
                  <a:gd name="T64" fmla="*/ 31 w 31"/>
                  <a:gd name="T65" fmla="*/ 3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 h="150">
                    <a:moveTo>
                      <a:pt x="31" y="31"/>
                    </a:moveTo>
                    <a:cubicBezTo>
                      <a:pt x="31" y="31"/>
                      <a:pt x="31" y="32"/>
                      <a:pt x="31" y="32"/>
                    </a:cubicBezTo>
                    <a:cubicBezTo>
                      <a:pt x="22" y="36"/>
                      <a:pt x="26" y="45"/>
                      <a:pt x="23" y="52"/>
                    </a:cubicBezTo>
                    <a:cubicBezTo>
                      <a:pt x="22" y="54"/>
                      <a:pt x="26" y="52"/>
                      <a:pt x="27" y="53"/>
                    </a:cubicBezTo>
                    <a:cubicBezTo>
                      <a:pt x="27" y="53"/>
                      <a:pt x="27" y="53"/>
                      <a:pt x="27" y="53"/>
                    </a:cubicBezTo>
                    <a:cubicBezTo>
                      <a:pt x="20" y="57"/>
                      <a:pt x="22" y="65"/>
                      <a:pt x="20" y="71"/>
                    </a:cubicBezTo>
                    <a:cubicBezTo>
                      <a:pt x="19" y="73"/>
                      <a:pt x="19" y="77"/>
                      <a:pt x="19" y="80"/>
                    </a:cubicBezTo>
                    <a:cubicBezTo>
                      <a:pt x="18" y="82"/>
                      <a:pt x="19" y="83"/>
                      <a:pt x="22" y="83"/>
                    </a:cubicBezTo>
                    <a:cubicBezTo>
                      <a:pt x="15" y="87"/>
                      <a:pt x="17" y="93"/>
                      <a:pt x="15" y="99"/>
                    </a:cubicBezTo>
                    <a:cubicBezTo>
                      <a:pt x="14" y="105"/>
                      <a:pt x="13" y="112"/>
                      <a:pt x="11" y="119"/>
                    </a:cubicBezTo>
                    <a:cubicBezTo>
                      <a:pt x="10" y="125"/>
                      <a:pt x="9" y="131"/>
                      <a:pt x="6" y="137"/>
                    </a:cubicBezTo>
                    <a:cubicBezTo>
                      <a:pt x="4" y="140"/>
                      <a:pt x="4" y="140"/>
                      <a:pt x="9" y="140"/>
                    </a:cubicBezTo>
                    <a:cubicBezTo>
                      <a:pt x="8" y="143"/>
                      <a:pt x="2" y="142"/>
                      <a:pt x="4" y="147"/>
                    </a:cubicBezTo>
                    <a:cubicBezTo>
                      <a:pt x="3" y="148"/>
                      <a:pt x="2" y="149"/>
                      <a:pt x="1" y="150"/>
                    </a:cubicBezTo>
                    <a:cubicBezTo>
                      <a:pt x="0" y="145"/>
                      <a:pt x="2" y="141"/>
                      <a:pt x="4" y="137"/>
                    </a:cubicBezTo>
                    <a:cubicBezTo>
                      <a:pt x="6" y="132"/>
                      <a:pt x="7" y="128"/>
                      <a:pt x="8" y="123"/>
                    </a:cubicBezTo>
                    <a:cubicBezTo>
                      <a:pt x="9" y="122"/>
                      <a:pt x="8" y="120"/>
                      <a:pt x="7" y="119"/>
                    </a:cubicBezTo>
                    <a:cubicBezTo>
                      <a:pt x="6" y="118"/>
                      <a:pt x="5" y="117"/>
                      <a:pt x="6" y="115"/>
                    </a:cubicBezTo>
                    <a:cubicBezTo>
                      <a:pt x="8" y="115"/>
                      <a:pt x="8" y="118"/>
                      <a:pt x="9" y="118"/>
                    </a:cubicBezTo>
                    <a:cubicBezTo>
                      <a:pt x="11" y="109"/>
                      <a:pt x="14" y="100"/>
                      <a:pt x="14" y="90"/>
                    </a:cubicBezTo>
                    <a:cubicBezTo>
                      <a:pt x="15" y="88"/>
                      <a:pt x="16" y="84"/>
                      <a:pt x="17" y="81"/>
                    </a:cubicBezTo>
                    <a:cubicBezTo>
                      <a:pt x="18" y="77"/>
                      <a:pt x="18" y="73"/>
                      <a:pt x="17" y="69"/>
                    </a:cubicBezTo>
                    <a:cubicBezTo>
                      <a:pt x="17" y="69"/>
                      <a:pt x="17" y="69"/>
                      <a:pt x="17" y="69"/>
                    </a:cubicBezTo>
                    <a:cubicBezTo>
                      <a:pt x="21" y="66"/>
                      <a:pt x="20" y="61"/>
                      <a:pt x="21" y="57"/>
                    </a:cubicBezTo>
                    <a:cubicBezTo>
                      <a:pt x="22" y="53"/>
                      <a:pt x="23" y="48"/>
                      <a:pt x="20" y="44"/>
                    </a:cubicBezTo>
                    <a:cubicBezTo>
                      <a:pt x="20" y="44"/>
                      <a:pt x="20" y="43"/>
                      <a:pt x="20" y="43"/>
                    </a:cubicBezTo>
                    <a:cubicBezTo>
                      <a:pt x="26" y="42"/>
                      <a:pt x="23" y="37"/>
                      <a:pt x="24" y="35"/>
                    </a:cubicBezTo>
                    <a:cubicBezTo>
                      <a:pt x="25" y="31"/>
                      <a:pt x="25" y="27"/>
                      <a:pt x="26" y="23"/>
                    </a:cubicBezTo>
                    <a:cubicBezTo>
                      <a:pt x="26" y="19"/>
                      <a:pt x="27" y="15"/>
                      <a:pt x="28" y="12"/>
                    </a:cubicBezTo>
                    <a:cubicBezTo>
                      <a:pt x="28" y="8"/>
                      <a:pt x="28" y="4"/>
                      <a:pt x="29" y="0"/>
                    </a:cubicBezTo>
                    <a:cubicBezTo>
                      <a:pt x="31" y="3"/>
                      <a:pt x="29" y="7"/>
                      <a:pt x="29" y="10"/>
                    </a:cubicBezTo>
                    <a:cubicBezTo>
                      <a:pt x="29" y="17"/>
                      <a:pt x="27" y="23"/>
                      <a:pt x="27" y="29"/>
                    </a:cubicBezTo>
                    <a:cubicBezTo>
                      <a:pt x="26" y="35"/>
                      <a:pt x="30" y="31"/>
                      <a:pt x="31" y="3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3" name="Freeform 359">
                <a:extLst>
                  <a:ext uri="{FF2B5EF4-FFF2-40B4-BE49-F238E27FC236}">
                    <a16:creationId xmlns:a16="http://schemas.microsoft.com/office/drawing/2014/main" id="{90095FA1-FE10-90D6-6BEA-B1E25ABC133A}"/>
                  </a:ext>
                </a:extLst>
              </p:cNvPr>
              <p:cNvSpPr>
                <a:spLocks/>
              </p:cNvSpPr>
              <p:nvPr/>
            </p:nvSpPr>
            <p:spPr bwMode="auto">
              <a:xfrm>
                <a:off x="3132" y="2146"/>
                <a:ext cx="13" cy="13"/>
              </a:xfrm>
              <a:custGeom>
                <a:avLst/>
                <a:gdLst>
                  <a:gd name="T0" fmla="*/ 7 w 14"/>
                  <a:gd name="T1" fmla="*/ 15 h 15"/>
                  <a:gd name="T2" fmla="*/ 0 w 14"/>
                  <a:gd name="T3" fmla="*/ 0 h 15"/>
                  <a:gd name="T4" fmla="*/ 10 w 14"/>
                  <a:gd name="T5" fmla="*/ 2 h 15"/>
                  <a:gd name="T6" fmla="*/ 12 w 14"/>
                  <a:gd name="T7" fmla="*/ 6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5" y="10"/>
                      <a:pt x="3" y="5"/>
                      <a:pt x="0" y="0"/>
                    </a:cubicBezTo>
                    <a:cubicBezTo>
                      <a:pt x="4" y="1"/>
                      <a:pt x="7" y="2"/>
                      <a:pt x="10" y="2"/>
                    </a:cubicBezTo>
                    <a:cubicBezTo>
                      <a:pt x="14" y="2"/>
                      <a:pt x="14" y="4"/>
                      <a:pt x="12" y="6"/>
                    </a:cubicBezTo>
                    <a:cubicBezTo>
                      <a:pt x="11" y="9"/>
                      <a:pt x="9" y="12"/>
                      <a:pt x="7" y="1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4" name="Freeform 360">
                <a:extLst>
                  <a:ext uri="{FF2B5EF4-FFF2-40B4-BE49-F238E27FC236}">
                    <a16:creationId xmlns:a16="http://schemas.microsoft.com/office/drawing/2014/main" id="{B8832168-3D92-AA6F-2A3B-382D49168055}"/>
                  </a:ext>
                </a:extLst>
              </p:cNvPr>
              <p:cNvSpPr>
                <a:spLocks/>
              </p:cNvSpPr>
              <p:nvPr/>
            </p:nvSpPr>
            <p:spPr bwMode="auto">
              <a:xfrm>
                <a:off x="3075" y="2024"/>
                <a:ext cx="15" cy="18"/>
              </a:xfrm>
              <a:custGeom>
                <a:avLst/>
                <a:gdLst>
                  <a:gd name="T0" fmla="*/ 6 w 16"/>
                  <a:gd name="T1" fmla="*/ 16 h 21"/>
                  <a:gd name="T2" fmla="*/ 0 w 16"/>
                  <a:gd name="T3" fmla="*/ 20 h 21"/>
                  <a:gd name="T4" fmla="*/ 13 w 16"/>
                  <a:gd name="T5" fmla="*/ 0 h 21"/>
                  <a:gd name="T6" fmla="*/ 16 w 16"/>
                  <a:gd name="T7" fmla="*/ 0 h 21"/>
                  <a:gd name="T8" fmla="*/ 6 w 16"/>
                  <a:gd name="T9" fmla="*/ 16 h 21"/>
                </a:gdLst>
                <a:ahLst/>
                <a:cxnLst>
                  <a:cxn ang="0">
                    <a:pos x="T0" y="T1"/>
                  </a:cxn>
                  <a:cxn ang="0">
                    <a:pos x="T2" y="T3"/>
                  </a:cxn>
                  <a:cxn ang="0">
                    <a:pos x="T4" y="T5"/>
                  </a:cxn>
                  <a:cxn ang="0">
                    <a:pos x="T6" y="T7"/>
                  </a:cxn>
                  <a:cxn ang="0">
                    <a:pos x="T8" y="T9"/>
                  </a:cxn>
                </a:cxnLst>
                <a:rect l="0" t="0" r="r" b="b"/>
                <a:pathLst>
                  <a:path w="16" h="21">
                    <a:moveTo>
                      <a:pt x="6" y="16"/>
                    </a:moveTo>
                    <a:cubicBezTo>
                      <a:pt x="4" y="18"/>
                      <a:pt x="3" y="21"/>
                      <a:pt x="0" y="20"/>
                    </a:cubicBezTo>
                    <a:cubicBezTo>
                      <a:pt x="5" y="14"/>
                      <a:pt x="10" y="7"/>
                      <a:pt x="13" y="0"/>
                    </a:cubicBezTo>
                    <a:cubicBezTo>
                      <a:pt x="14" y="0"/>
                      <a:pt x="15" y="0"/>
                      <a:pt x="16" y="0"/>
                    </a:cubicBezTo>
                    <a:cubicBezTo>
                      <a:pt x="13" y="6"/>
                      <a:pt x="10" y="11"/>
                      <a:pt x="6" y="1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5" name="Freeform 361">
                <a:extLst>
                  <a:ext uri="{FF2B5EF4-FFF2-40B4-BE49-F238E27FC236}">
                    <a16:creationId xmlns:a16="http://schemas.microsoft.com/office/drawing/2014/main" id="{090C1511-17EE-22C6-80A3-AF1134C5B532}"/>
                  </a:ext>
                </a:extLst>
              </p:cNvPr>
              <p:cNvSpPr>
                <a:spLocks/>
              </p:cNvSpPr>
              <p:nvPr/>
            </p:nvSpPr>
            <p:spPr bwMode="auto">
              <a:xfrm>
                <a:off x="2741" y="1941"/>
                <a:ext cx="7" cy="27"/>
              </a:xfrm>
              <a:custGeom>
                <a:avLst/>
                <a:gdLst>
                  <a:gd name="T0" fmla="*/ 3 w 8"/>
                  <a:gd name="T1" fmla="*/ 27 h 31"/>
                  <a:gd name="T2" fmla="*/ 5 w 8"/>
                  <a:gd name="T3" fmla="*/ 23 h 31"/>
                  <a:gd name="T4" fmla="*/ 0 w 8"/>
                  <a:gd name="T5" fmla="*/ 0 h 31"/>
                  <a:gd name="T6" fmla="*/ 8 w 8"/>
                  <a:gd name="T7" fmla="*/ 31 h 31"/>
                  <a:gd name="T8" fmla="*/ 3 w 8"/>
                  <a:gd name="T9" fmla="*/ 27 h 31"/>
                </a:gdLst>
                <a:ahLst/>
                <a:cxnLst>
                  <a:cxn ang="0">
                    <a:pos x="T0" y="T1"/>
                  </a:cxn>
                  <a:cxn ang="0">
                    <a:pos x="T2" y="T3"/>
                  </a:cxn>
                  <a:cxn ang="0">
                    <a:pos x="T4" y="T5"/>
                  </a:cxn>
                  <a:cxn ang="0">
                    <a:pos x="T6" y="T7"/>
                  </a:cxn>
                  <a:cxn ang="0">
                    <a:pos x="T8" y="T9"/>
                  </a:cxn>
                </a:cxnLst>
                <a:rect l="0" t="0" r="r" b="b"/>
                <a:pathLst>
                  <a:path w="8" h="31">
                    <a:moveTo>
                      <a:pt x="3" y="27"/>
                    </a:moveTo>
                    <a:cubicBezTo>
                      <a:pt x="7" y="27"/>
                      <a:pt x="6" y="25"/>
                      <a:pt x="5" y="23"/>
                    </a:cubicBezTo>
                    <a:cubicBezTo>
                      <a:pt x="3" y="16"/>
                      <a:pt x="2" y="8"/>
                      <a:pt x="0" y="0"/>
                    </a:cubicBezTo>
                    <a:cubicBezTo>
                      <a:pt x="3" y="10"/>
                      <a:pt x="7" y="20"/>
                      <a:pt x="8" y="31"/>
                    </a:cubicBezTo>
                    <a:cubicBezTo>
                      <a:pt x="6" y="30"/>
                      <a:pt x="5" y="29"/>
                      <a:pt x="3" y="2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6" name="Freeform 362">
                <a:extLst>
                  <a:ext uri="{FF2B5EF4-FFF2-40B4-BE49-F238E27FC236}">
                    <a16:creationId xmlns:a16="http://schemas.microsoft.com/office/drawing/2014/main" id="{B1FB1117-A2A0-3154-1695-ECAD1ED7A5F1}"/>
                  </a:ext>
                </a:extLst>
              </p:cNvPr>
              <p:cNvSpPr>
                <a:spLocks/>
              </p:cNvSpPr>
              <p:nvPr/>
            </p:nvSpPr>
            <p:spPr bwMode="auto">
              <a:xfrm>
                <a:off x="2743" y="1940"/>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1" y="0"/>
                      <a:pt x="2" y="0"/>
                      <a:pt x="3"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7" name="Freeform 363">
                <a:extLst>
                  <a:ext uri="{FF2B5EF4-FFF2-40B4-BE49-F238E27FC236}">
                    <a16:creationId xmlns:a16="http://schemas.microsoft.com/office/drawing/2014/main" id="{16F9FDC2-D17C-CD68-40EC-B7C40F1B98B5}"/>
                  </a:ext>
                </a:extLst>
              </p:cNvPr>
              <p:cNvSpPr>
                <a:spLocks/>
              </p:cNvSpPr>
              <p:nvPr/>
            </p:nvSpPr>
            <p:spPr bwMode="auto">
              <a:xfrm>
                <a:off x="2804" y="202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8" name="Freeform 364">
                <a:extLst>
                  <a:ext uri="{FF2B5EF4-FFF2-40B4-BE49-F238E27FC236}">
                    <a16:creationId xmlns:a16="http://schemas.microsoft.com/office/drawing/2014/main" id="{A7A9A941-8483-66C9-04F6-0D4F658362F4}"/>
                  </a:ext>
                </a:extLst>
              </p:cNvPr>
              <p:cNvSpPr>
                <a:spLocks/>
              </p:cNvSpPr>
              <p:nvPr/>
            </p:nvSpPr>
            <p:spPr bwMode="auto">
              <a:xfrm>
                <a:off x="3124" y="1904"/>
                <a:ext cx="1" cy="0"/>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0"/>
                    </a:cubicBezTo>
                    <a:cubicBezTo>
                      <a:pt x="1" y="0"/>
                      <a:pt x="1" y="0"/>
                      <a:pt x="0"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9" name="Freeform 365">
                <a:extLst>
                  <a:ext uri="{FF2B5EF4-FFF2-40B4-BE49-F238E27FC236}">
                    <a16:creationId xmlns:a16="http://schemas.microsoft.com/office/drawing/2014/main" id="{A2E4FCB4-7BAB-3B91-C295-ADA733045C9B}"/>
                  </a:ext>
                </a:extLst>
              </p:cNvPr>
              <p:cNvSpPr>
                <a:spLocks/>
              </p:cNvSpPr>
              <p:nvPr/>
            </p:nvSpPr>
            <p:spPr bwMode="auto">
              <a:xfrm>
                <a:off x="2906" y="2114"/>
                <a:ext cx="37" cy="20"/>
              </a:xfrm>
              <a:custGeom>
                <a:avLst/>
                <a:gdLst>
                  <a:gd name="T0" fmla="*/ 0 w 41"/>
                  <a:gd name="T1" fmla="*/ 0 h 23"/>
                  <a:gd name="T2" fmla="*/ 41 w 41"/>
                  <a:gd name="T3" fmla="*/ 23 h 23"/>
                  <a:gd name="T4" fmla="*/ 24 w 41"/>
                  <a:gd name="T5" fmla="*/ 23 h 23"/>
                  <a:gd name="T6" fmla="*/ 11 w 41"/>
                  <a:gd name="T7" fmla="*/ 10 h 23"/>
                  <a:gd name="T8" fmla="*/ 3 w 41"/>
                  <a:gd name="T9" fmla="*/ 4 h 23"/>
                  <a:gd name="T10" fmla="*/ 0 w 41"/>
                  <a:gd name="T11" fmla="*/ 0 h 23"/>
                </a:gdLst>
                <a:ahLst/>
                <a:cxnLst>
                  <a:cxn ang="0">
                    <a:pos x="T0" y="T1"/>
                  </a:cxn>
                  <a:cxn ang="0">
                    <a:pos x="T2" y="T3"/>
                  </a:cxn>
                  <a:cxn ang="0">
                    <a:pos x="T4" y="T5"/>
                  </a:cxn>
                  <a:cxn ang="0">
                    <a:pos x="T6" y="T7"/>
                  </a:cxn>
                  <a:cxn ang="0">
                    <a:pos x="T8" y="T9"/>
                  </a:cxn>
                  <a:cxn ang="0">
                    <a:pos x="T10" y="T11"/>
                  </a:cxn>
                </a:cxnLst>
                <a:rect l="0" t="0" r="r" b="b"/>
                <a:pathLst>
                  <a:path w="41" h="23">
                    <a:moveTo>
                      <a:pt x="0" y="0"/>
                    </a:moveTo>
                    <a:cubicBezTo>
                      <a:pt x="18" y="1"/>
                      <a:pt x="32" y="8"/>
                      <a:pt x="41" y="23"/>
                    </a:cubicBezTo>
                    <a:cubicBezTo>
                      <a:pt x="36" y="23"/>
                      <a:pt x="30" y="23"/>
                      <a:pt x="24" y="23"/>
                    </a:cubicBezTo>
                    <a:cubicBezTo>
                      <a:pt x="19" y="19"/>
                      <a:pt x="16" y="14"/>
                      <a:pt x="11" y="10"/>
                    </a:cubicBezTo>
                    <a:cubicBezTo>
                      <a:pt x="8" y="8"/>
                      <a:pt x="6" y="5"/>
                      <a:pt x="3" y="4"/>
                    </a:cubicBezTo>
                    <a:cubicBezTo>
                      <a:pt x="1" y="3"/>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0" name="Freeform 366">
                <a:extLst>
                  <a:ext uri="{FF2B5EF4-FFF2-40B4-BE49-F238E27FC236}">
                    <a16:creationId xmlns:a16="http://schemas.microsoft.com/office/drawing/2014/main" id="{5E5CECB8-1FAB-29BB-75D4-0F2DC130C8F0}"/>
                  </a:ext>
                </a:extLst>
              </p:cNvPr>
              <p:cNvSpPr>
                <a:spLocks/>
              </p:cNvSpPr>
              <p:nvPr/>
            </p:nvSpPr>
            <p:spPr bwMode="auto">
              <a:xfrm>
                <a:off x="2895" y="2123"/>
                <a:ext cx="22" cy="23"/>
              </a:xfrm>
              <a:custGeom>
                <a:avLst/>
                <a:gdLst>
                  <a:gd name="T0" fmla="*/ 0 w 25"/>
                  <a:gd name="T1" fmla="*/ 20 h 26"/>
                  <a:gd name="T2" fmla="*/ 7 w 25"/>
                  <a:gd name="T3" fmla="*/ 2 h 26"/>
                  <a:gd name="T4" fmla="*/ 10 w 25"/>
                  <a:gd name="T5" fmla="*/ 2 h 26"/>
                  <a:gd name="T6" fmla="*/ 25 w 25"/>
                  <a:gd name="T7" fmla="*/ 17 h 26"/>
                  <a:gd name="T8" fmla="*/ 16 w 25"/>
                  <a:gd name="T9" fmla="*/ 25 h 26"/>
                  <a:gd name="T10" fmla="*/ 13 w 25"/>
                  <a:gd name="T11" fmla="*/ 25 h 26"/>
                  <a:gd name="T12" fmla="*/ 0 w 25"/>
                  <a:gd name="T13" fmla="*/ 20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20"/>
                    </a:moveTo>
                    <a:cubicBezTo>
                      <a:pt x="1" y="13"/>
                      <a:pt x="6" y="8"/>
                      <a:pt x="7" y="2"/>
                    </a:cubicBezTo>
                    <a:cubicBezTo>
                      <a:pt x="7" y="0"/>
                      <a:pt x="9" y="1"/>
                      <a:pt x="10" y="2"/>
                    </a:cubicBezTo>
                    <a:cubicBezTo>
                      <a:pt x="16" y="6"/>
                      <a:pt x="21" y="11"/>
                      <a:pt x="25" y="17"/>
                    </a:cubicBezTo>
                    <a:cubicBezTo>
                      <a:pt x="22" y="19"/>
                      <a:pt x="18" y="21"/>
                      <a:pt x="16" y="25"/>
                    </a:cubicBezTo>
                    <a:cubicBezTo>
                      <a:pt x="15" y="26"/>
                      <a:pt x="14" y="26"/>
                      <a:pt x="13" y="25"/>
                    </a:cubicBezTo>
                    <a:cubicBezTo>
                      <a:pt x="9" y="22"/>
                      <a:pt x="4" y="22"/>
                      <a:pt x="0" y="2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1" name="Freeform 367">
                <a:extLst>
                  <a:ext uri="{FF2B5EF4-FFF2-40B4-BE49-F238E27FC236}">
                    <a16:creationId xmlns:a16="http://schemas.microsoft.com/office/drawing/2014/main" id="{05C52459-65D8-9836-2ACA-4AC66B5B63A1}"/>
                  </a:ext>
                </a:extLst>
              </p:cNvPr>
              <p:cNvSpPr>
                <a:spLocks/>
              </p:cNvSpPr>
              <p:nvPr/>
            </p:nvSpPr>
            <p:spPr bwMode="auto">
              <a:xfrm>
                <a:off x="2944" y="2134"/>
                <a:ext cx="0"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2" name="Freeform 368">
                <a:extLst>
                  <a:ext uri="{FF2B5EF4-FFF2-40B4-BE49-F238E27FC236}">
                    <a16:creationId xmlns:a16="http://schemas.microsoft.com/office/drawing/2014/main" id="{B95067F0-FF96-4A3B-0C0C-EBCBEFFB71E4}"/>
                  </a:ext>
                </a:extLst>
              </p:cNvPr>
              <p:cNvSpPr>
                <a:spLocks/>
              </p:cNvSpPr>
              <p:nvPr/>
            </p:nvSpPr>
            <p:spPr bwMode="auto">
              <a:xfrm>
                <a:off x="2703" y="2181"/>
                <a:ext cx="34" cy="59"/>
              </a:xfrm>
              <a:custGeom>
                <a:avLst/>
                <a:gdLst>
                  <a:gd name="T0" fmla="*/ 33 w 39"/>
                  <a:gd name="T1" fmla="*/ 9 h 66"/>
                  <a:gd name="T2" fmla="*/ 33 w 39"/>
                  <a:gd name="T3" fmla="*/ 9 h 66"/>
                  <a:gd name="T4" fmla="*/ 34 w 39"/>
                  <a:gd name="T5" fmla="*/ 3 h 66"/>
                  <a:gd name="T6" fmla="*/ 26 w 39"/>
                  <a:gd name="T7" fmla="*/ 3 h 66"/>
                  <a:gd name="T8" fmla="*/ 0 w 39"/>
                  <a:gd name="T9" fmla="*/ 8 h 66"/>
                  <a:gd name="T10" fmla="*/ 0 w 39"/>
                  <a:gd name="T11" fmla="*/ 8 h 66"/>
                  <a:gd name="T12" fmla="*/ 15 w 39"/>
                  <a:gd name="T13" fmla="*/ 3 h 66"/>
                  <a:gd name="T14" fmla="*/ 36 w 39"/>
                  <a:gd name="T15" fmla="*/ 0 h 66"/>
                  <a:gd name="T16" fmla="*/ 37 w 39"/>
                  <a:gd name="T17" fmla="*/ 0 h 66"/>
                  <a:gd name="T18" fmla="*/ 38 w 39"/>
                  <a:gd name="T19" fmla="*/ 29 h 66"/>
                  <a:gd name="T20" fmla="*/ 38 w 39"/>
                  <a:gd name="T21" fmla="*/ 58 h 66"/>
                  <a:gd name="T22" fmla="*/ 36 w 39"/>
                  <a:gd name="T23" fmla="*/ 66 h 66"/>
                  <a:gd name="T24" fmla="*/ 37 w 39"/>
                  <a:gd name="T25" fmla="*/ 53 h 66"/>
                  <a:gd name="T26" fmla="*/ 35 w 39"/>
                  <a:gd name="T27" fmla="*/ 21 h 66"/>
                  <a:gd name="T28" fmla="*/ 33 w 39"/>
                  <a:gd name="T29"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66">
                    <a:moveTo>
                      <a:pt x="33" y="9"/>
                    </a:moveTo>
                    <a:cubicBezTo>
                      <a:pt x="33" y="9"/>
                      <a:pt x="33" y="9"/>
                      <a:pt x="33" y="9"/>
                    </a:cubicBezTo>
                    <a:cubicBezTo>
                      <a:pt x="32" y="6"/>
                      <a:pt x="35" y="4"/>
                      <a:pt x="34" y="3"/>
                    </a:cubicBezTo>
                    <a:cubicBezTo>
                      <a:pt x="32" y="1"/>
                      <a:pt x="29" y="3"/>
                      <a:pt x="26" y="3"/>
                    </a:cubicBezTo>
                    <a:cubicBezTo>
                      <a:pt x="17" y="4"/>
                      <a:pt x="9" y="7"/>
                      <a:pt x="0" y="8"/>
                    </a:cubicBezTo>
                    <a:cubicBezTo>
                      <a:pt x="0" y="8"/>
                      <a:pt x="0" y="8"/>
                      <a:pt x="0" y="8"/>
                    </a:cubicBezTo>
                    <a:cubicBezTo>
                      <a:pt x="5" y="5"/>
                      <a:pt x="10" y="4"/>
                      <a:pt x="15" y="3"/>
                    </a:cubicBezTo>
                    <a:cubicBezTo>
                      <a:pt x="22" y="2"/>
                      <a:pt x="29" y="1"/>
                      <a:pt x="36" y="0"/>
                    </a:cubicBezTo>
                    <a:cubicBezTo>
                      <a:pt x="37" y="0"/>
                      <a:pt x="37" y="0"/>
                      <a:pt x="37" y="0"/>
                    </a:cubicBezTo>
                    <a:cubicBezTo>
                      <a:pt x="32" y="10"/>
                      <a:pt x="38" y="19"/>
                      <a:pt x="38" y="29"/>
                    </a:cubicBezTo>
                    <a:cubicBezTo>
                      <a:pt x="38" y="39"/>
                      <a:pt x="39" y="49"/>
                      <a:pt x="38" y="58"/>
                    </a:cubicBezTo>
                    <a:cubicBezTo>
                      <a:pt x="37" y="61"/>
                      <a:pt x="38" y="64"/>
                      <a:pt x="36" y="66"/>
                    </a:cubicBezTo>
                    <a:cubicBezTo>
                      <a:pt x="37" y="62"/>
                      <a:pt x="36" y="57"/>
                      <a:pt x="37" y="53"/>
                    </a:cubicBezTo>
                    <a:cubicBezTo>
                      <a:pt x="38" y="42"/>
                      <a:pt x="37" y="31"/>
                      <a:pt x="35" y="21"/>
                    </a:cubicBezTo>
                    <a:cubicBezTo>
                      <a:pt x="35" y="17"/>
                      <a:pt x="35" y="13"/>
                      <a:pt x="3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3" name="Freeform 369">
                <a:extLst>
                  <a:ext uri="{FF2B5EF4-FFF2-40B4-BE49-F238E27FC236}">
                    <a16:creationId xmlns:a16="http://schemas.microsoft.com/office/drawing/2014/main" id="{13614595-164A-2EA3-2943-E5A87261D937}"/>
                  </a:ext>
                </a:extLst>
              </p:cNvPr>
              <p:cNvSpPr>
                <a:spLocks/>
              </p:cNvSpPr>
              <p:nvPr/>
            </p:nvSpPr>
            <p:spPr bwMode="auto">
              <a:xfrm>
                <a:off x="2714" y="2127"/>
                <a:ext cx="53" cy="12"/>
              </a:xfrm>
              <a:custGeom>
                <a:avLst/>
                <a:gdLst>
                  <a:gd name="T0" fmla="*/ 52 w 60"/>
                  <a:gd name="T1" fmla="*/ 12 h 14"/>
                  <a:gd name="T2" fmla="*/ 53 w 60"/>
                  <a:gd name="T3" fmla="*/ 9 h 14"/>
                  <a:gd name="T4" fmla="*/ 51 w 60"/>
                  <a:gd name="T5" fmla="*/ 6 h 14"/>
                  <a:gd name="T6" fmla="*/ 7 w 60"/>
                  <a:gd name="T7" fmla="*/ 12 h 14"/>
                  <a:gd name="T8" fmla="*/ 0 w 60"/>
                  <a:gd name="T9" fmla="*/ 13 h 14"/>
                  <a:gd name="T10" fmla="*/ 17 w 60"/>
                  <a:gd name="T11" fmla="*/ 8 h 14"/>
                  <a:gd name="T12" fmla="*/ 53 w 60"/>
                  <a:gd name="T13" fmla="*/ 5 h 14"/>
                  <a:gd name="T14" fmla="*/ 60 w 60"/>
                  <a:gd name="T15" fmla="*/ 0 h 14"/>
                  <a:gd name="T16" fmla="*/ 56 w 60"/>
                  <a:gd name="T17" fmla="*/ 13 h 14"/>
                  <a:gd name="T18" fmla="*/ 52 w 60"/>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4">
                    <a:moveTo>
                      <a:pt x="52" y="12"/>
                    </a:moveTo>
                    <a:cubicBezTo>
                      <a:pt x="52" y="11"/>
                      <a:pt x="53" y="10"/>
                      <a:pt x="53" y="9"/>
                    </a:cubicBezTo>
                    <a:cubicBezTo>
                      <a:pt x="55" y="7"/>
                      <a:pt x="54" y="6"/>
                      <a:pt x="51" y="6"/>
                    </a:cubicBezTo>
                    <a:cubicBezTo>
                      <a:pt x="36" y="7"/>
                      <a:pt x="21" y="7"/>
                      <a:pt x="7" y="12"/>
                    </a:cubicBezTo>
                    <a:cubicBezTo>
                      <a:pt x="5" y="13"/>
                      <a:pt x="3" y="14"/>
                      <a:pt x="0" y="13"/>
                    </a:cubicBezTo>
                    <a:cubicBezTo>
                      <a:pt x="6" y="10"/>
                      <a:pt x="12" y="9"/>
                      <a:pt x="17" y="8"/>
                    </a:cubicBezTo>
                    <a:cubicBezTo>
                      <a:pt x="29" y="5"/>
                      <a:pt x="41" y="4"/>
                      <a:pt x="53" y="5"/>
                    </a:cubicBezTo>
                    <a:cubicBezTo>
                      <a:pt x="56" y="5"/>
                      <a:pt x="57" y="2"/>
                      <a:pt x="60" y="0"/>
                    </a:cubicBezTo>
                    <a:cubicBezTo>
                      <a:pt x="59" y="5"/>
                      <a:pt x="53" y="8"/>
                      <a:pt x="56" y="13"/>
                    </a:cubicBezTo>
                    <a:cubicBezTo>
                      <a:pt x="54" y="13"/>
                      <a:pt x="53" y="12"/>
                      <a:pt x="52"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4" name="Freeform 370">
                <a:extLst>
                  <a:ext uri="{FF2B5EF4-FFF2-40B4-BE49-F238E27FC236}">
                    <a16:creationId xmlns:a16="http://schemas.microsoft.com/office/drawing/2014/main" id="{4792F10F-3AFF-2E1D-84F7-F35235724AEC}"/>
                  </a:ext>
                </a:extLst>
              </p:cNvPr>
              <p:cNvSpPr>
                <a:spLocks/>
              </p:cNvSpPr>
              <p:nvPr/>
            </p:nvSpPr>
            <p:spPr bwMode="auto">
              <a:xfrm>
                <a:off x="2765" y="2140"/>
                <a:ext cx="8" cy="52"/>
              </a:xfrm>
              <a:custGeom>
                <a:avLst/>
                <a:gdLst>
                  <a:gd name="T0" fmla="*/ 0 w 9"/>
                  <a:gd name="T1" fmla="*/ 0 h 59"/>
                  <a:gd name="T2" fmla="*/ 5 w 9"/>
                  <a:gd name="T3" fmla="*/ 59 h 59"/>
                  <a:gd name="T4" fmla="*/ 0 w 9"/>
                  <a:gd name="T5" fmla="*/ 0 h 59"/>
                </a:gdLst>
                <a:ahLst/>
                <a:cxnLst>
                  <a:cxn ang="0">
                    <a:pos x="T0" y="T1"/>
                  </a:cxn>
                  <a:cxn ang="0">
                    <a:pos x="T2" y="T3"/>
                  </a:cxn>
                  <a:cxn ang="0">
                    <a:pos x="T4" y="T5"/>
                  </a:cxn>
                </a:cxnLst>
                <a:rect l="0" t="0" r="r" b="b"/>
                <a:pathLst>
                  <a:path w="9" h="59">
                    <a:moveTo>
                      <a:pt x="0" y="0"/>
                    </a:moveTo>
                    <a:cubicBezTo>
                      <a:pt x="9" y="19"/>
                      <a:pt x="9" y="39"/>
                      <a:pt x="5" y="59"/>
                    </a:cubicBezTo>
                    <a:cubicBezTo>
                      <a:pt x="7" y="39"/>
                      <a:pt x="7" y="19"/>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5" name="Freeform 371">
                <a:extLst>
                  <a:ext uri="{FF2B5EF4-FFF2-40B4-BE49-F238E27FC236}">
                    <a16:creationId xmlns:a16="http://schemas.microsoft.com/office/drawing/2014/main" id="{67D9CB2E-6870-EE88-C62D-0977DF75AEE0}"/>
                  </a:ext>
                </a:extLst>
              </p:cNvPr>
              <p:cNvSpPr>
                <a:spLocks/>
              </p:cNvSpPr>
              <p:nvPr/>
            </p:nvSpPr>
            <p:spPr bwMode="auto">
              <a:xfrm>
                <a:off x="2701" y="2154"/>
                <a:ext cx="50" cy="10"/>
              </a:xfrm>
              <a:custGeom>
                <a:avLst/>
                <a:gdLst>
                  <a:gd name="T0" fmla="*/ 55 w 57"/>
                  <a:gd name="T1" fmla="*/ 9 h 11"/>
                  <a:gd name="T2" fmla="*/ 52 w 57"/>
                  <a:gd name="T3" fmla="*/ 9 h 11"/>
                  <a:gd name="T4" fmla="*/ 52 w 57"/>
                  <a:gd name="T5" fmla="*/ 8 h 11"/>
                  <a:gd name="T6" fmla="*/ 47 w 57"/>
                  <a:gd name="T7" fmla="*/ 3 h 11"/>
                  <a:gd name="T8" fmla="*/ 7 w 57"/>
                  <a:gd name="T9" fmla="*/ 9 h 11"/>
                  <a:gd name="T10" fmla="*/ 0 w 57"/>
                  <a:gd name="T11" fmla="*/ 10 h 11"/>
                  <a:gd name="T12" fmla="*/ 0 w 57"/>
                  <a:gd name="T13" fmla="*/ 10 h 11"/>
                  <a:gd name="T14" fmla="*/ 31 w 57"/>
                  <a:gd name="T15" fmla="*/ 3 h 11"/>
                  <a:gd name="T16" fmla="*/ 57 w 57"/>
                  <a:gd name="T17" fmla="*/ 0 h 11"/>
                  <a:gd name="T18" fmla="*/ 57 w 57"/>
                  <a:gd name="T19" fmla="*/ 0 h 11"/>
                  <a:gd name="T20" fmla="*/ 55 w 57"/>
                  <a:gd name="T21" fmla="*/ 8 h 11"/>
                  <a:gd name="T22" fmla="*/ 55 w 57"/>
                  <a:gd name="T2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11">
                    <a:moveTo>
                      <a:pt x="55" y="9"/>
                    </a:moveTo>
                    <a:cubicBezTo>
                      <a:pt x="54" y="8"/>
                      <a:pt x="53" y="8"/>
                      <a:pt x="52" y="9"/>
                    </a:cubicBezTo>
                    <a:cubicBezTo>
                      <a:pt x="52" y="8"/>
                      <a:pt x="52" y="8"/>
                      <a:pt x="52" y="8"/>
                    </a:cubicBezTo>
                    <a:cubicBezTo>
                      <a:pt x="53" y="3"/>
                      <a:pt x="53" y="3"/>
                      <a:pt x="47" y="3"/>
                    </a:cubicBezTo>
                    <a:cubicBezTo>
                      <a:pt x="33" y="3"/>
                      <a:pt x="20" y="6"/>
                      <a:pt x="7" y="9"/>
                    </a:cubicBezTo>
                    <a:cubicBezTo>
                      <a:pt x="5" y="10"/>
                      <a:pt x="2" y="11"/>
                      <a:pt x="0" y="10"/>
                    </a:cubicBezTo>
                    <a:cubicBezTo>
                      <a:pt x="0" y="10"/>
                      <a:pt x="0" y="10"/>
                      <a:pt x="0" y="10"/>
                    </a:cubicBezTo>
                    <a:cubicBezTo>
                      <a:pt x="10" y="6"/>
                      <a:pt x="21" y="4"/>
                      <a:pt x="31" y="3"/>
                    </a:cubicBezTo>
                    <a:cubicBezTo>
                      <a:pt x="40" y="1"/>
                      <a:pt x="48" y="3"/>
                      <a:pt x="57" y="0"/>
                    </a:cubicBezTo>
                    <a:cubicBezTo>
                      <a:pt x="57" y="0"/>
                      <a:pt x="57" y="0"/>
                      <a:pt x="57" y="0"/>
                    </a:cubicBezTo>
                    <a:cubicBezTo>
                      <a:pt x="56" y="3"/>
                      <a:pt x="54" y="5"/>
                      <a:pt x="55" y="8"/>
                    </a:cubicBezTo>
                    <a:cubicBezTo>
                      <a:pt x="55" y="8"/>
                      <a:pt x="55" y="9"/>
                      <a:pt x="55"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6" name="Freeform 372">
                <a:extLst>
                  <a:ext uri="{FF2B5EF4-FFF2-40B4-BE49-F238E27FC236}">
                    <a16:creationId xmlns:a16="http://schemas.microsoft.com/office/drawing/2014/main" id="{65EFC153-0807-796E-98EE-D475B46DB744}"/>
                  </a:ext>
                </a:extLst>
              </p:cNvPr>
              <p:cNvSpPr>
                <a:spLocks/>
              </p:cNvSpPr>
              <p:nvPr/>
            </p:nvSpPr>
            <p:spPr bwMode="auto">
              <a:xfrm>
                <a:off x="2750" y="2169"/>
                <a:ext cx="5" cy="61"/>
              </a:xfrm>
              <a:custGeom>
                <a:avLst/>
                <a:gdLst>
                  <a:gd name="T0" fmla="*/ 3 w 6"/>
                  <a:gd name="T1" fmla="*/ 0 h 69"/>
                  <a:gd name="T2" fmla="*/ 5 w 6"/>
                  <a:gd name="T3" fmla="*/ 12 h 69"/>
                  <a:gd name="T4" fmla="*/ 2 w 6"/>
                  <a:gd name="T5" fmla="*/ 67 h 69"/>
                  <a:gd name="T6" fmla="*/ 1 w 6"/>
                  <a:gd name="T7" fmla="*/ 69 h 69"/>
                  <a:gd name="T8" fmla="*/ 3 w 6"/>
                  <a:gd name="T9" fmla="*/ 51 h 69"/>
                  <a:gd name="T10" fmla="*/ 3 w 6"/>
                  <a:gd name="T11" fmla="*/ 7 h 69"/>
                  <a:gd name="T12" fmla="*/ 3 w 6"/>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6" h="69">
                    <a:moveTo>
                      <a:pt x="3" y="0"/>
                    </a:moveTo>
                    <a:cubicBezTo>
                      <a:pt x="5" y="4"/>
                      <a:pt x="5" y="8"/>
                      <a:pt x="5" y="12"/>
                    </a:cubicBezTo>
                    <a:cubicBezTo>
                      <a:pt x="6" y="31"/>
                      <a:pt x="6" y="49"/>
                      <a:pt x="2" y="67"/>
                    </a:cubicBezTo>
                    <a:cubicBezTo>
                      <a:pt x="2" y="67"/>
                      <a:pt x="1" y="68"/>
                      <a:pt x="1" y="69"/>
                    </a:cubicBezTo>
                    <a:cubicBezTo>
                      <a:pt x="0" y="62"/>
                      <a:pt x="2" y="57"/>
                      <a:pt x="3" y="51"/>
                    </a:cubicBezTo>
                    <a:cubicBezTo>
                      <a:pt x="4" y="36"/>
                      <a:pt x="6" y="21"/>
                      <a:pt x="3" y="7"/>
                    </a:cubicBezTo>
                    <a:cubicBezTo>
                      <a:pt x="2" y="5"/>
                      <a:pt x="3"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7" name="Freeform 373">
                <a:extLst>
                  <a:ext uri="{FF2B5EF4-FFF2-40B4-BE49-F238E27FC236}">
                    <a16:creationId xmlns:a16="http://schemas.microsoft.com/office/drawing/2014/main" id="{844DC5B6-2D7C-5187-C24C-ACE0832B9105}"/>
                  </a:ext>
                </a:extLst>
              </p:cNvPr>
              <p:cNvSpPr>
                <a:spLocks/>
              </p:cNvSpPr>
              <p:nvPr/>
            </p:nvSpPr>
            <p:spPr bwMode="auto">
              <a:xfrm>
                <a:off x="2716" y="2221"/>
                <a:ext cx="4" cy="29"/>
              </a:xfrm>
              <a:custGeom>
                <a:avLst/>
                <a:gdLst>
                  <a:gd name="T0" fmla="*/ 0 w 5"/>
                  <a:gd name="T1" fmla="*/ 0 h 32"/>
                  <a:gd name="T2" fmla="*/ 4 w 5"/>
                  <a:gd name="T3" fmla="*/ 9 h 32"/>
                  <a:gd name="T4" fmla="*/ 2 w 5"/>
                  <a:gd name="T5" fmla="*/ 32 h 32"/>
                  <a:gd name="T6" fmla="*/ 0 w 5"/>
                  <a:gd name="T7" fmla="*/ 0 h 32"/>
                </a:gdLst>
                <a:ahLst/>
                <a:cxnLst>
                  <a:cxn ang="0">
                    <a:pos x="T0" y="T1"/>
                  </a:cxn>
                  <a:cxn ang="0">
                    <a:pos x="T2" y="T3"/>
                  </a:cxn>
                  <a:cxn ang="0">
                    <a:pos x="T4" y="T5"/>
                  </a:cxn>
                  <a:cxn ang="0">
                    <a:pos x="T6" y="T7"/>
                  </a:cxn>
                </a:cxnLst>
                <a:rect l="0" t="0" r="r" b="b"/>
                <a:pathLst>
                  <a:path w="5" h="32">
                    <a:moveTo>
                      <a:pt x="0" y="0"/>
                    </a:moveTo>
                    <a:cubicBezTo>
                      <a:pt x="4" y="2"/>
                      <a:pt x="4" y="6"/>
                      <a:pt x="4" y="9"/>
                    </a:cubicBezTo>
                    <a:cubicBezTo>
                      <a:pt x="5" y="17"/>
                      <a:pt x="5" y="25"/>
                      <a:pt x="2" y="32"/>
                    </a:cubicBezTo>
                    <a:cubicBezTo>
                      <a:pt x="2" y="21"/>
                      <a:pt x="4" y="1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8" name="Freeform 374">
                <a:extLst>
                  <a:ext uri="{FF2B5EF4-FFF2-40B4-BE49-F238E27FC236}">
                    <a16:creationId xmlns:a16="http://schemas.microsoft.com/office/drawing/2014/main" id="{805417EC-3DB0-C92A-965C-82D39203AC04}"/>
                  </a:ext>
                </a:extLst>
              </p:cNvPr>
              <p:cNvSpPr>
                <a:spLocks/>
              </p:cNvSpPr>
              <p:nvPr/>
            </p:nvSpPr>
            <p:spPr bwMode="auto">
              <a:xfrm>
                <a:off x="2695" y="2243"/>
                <a:ext cx="8" cy="15"/>
              </a:xfrm>
              <a:custGeom>
                <a:avLst/>
                <a:gdLst>
                  <a:gd name="T0" fmla="*/ 0 w 9"/>
                  <a:gd name="T1" fmla="*/ 16 h 16"/>
                  <a:gd name="T2" fmla="*/ 9 w 9"/>
                  <a:gd name="T3" fmla="*/ 0 h 16"/>
                  <a:gd name="T4" fmla="*/ 1 w 9"/>
                  <a:gd name="T5" fmla="*/ 16 h 16"/>
                  <a:gd name="T6" fmla="*/ 0 w 9"/>
                  <a:gd name="T7" fmla="*/ 16 h 16"/>
                </a:gdLst>
                <a:ahLst/>
                <a:cxnLst>
                  <a:cxn ang="0">
                    <a:pos x="T0" y="T1"/>
                  </a:cxn>
                  <a:cxn ang="0">
                    <a:pos x="T2" y="T3"/>
                  </a:cxn>
                  <a:cxn ang="0">
                    <a:pos x="T4" y="T5"/>
                  </a:cxn>
                  <a:cxn ang="0">
                    <a:pos x="T6" y="T7"/>
                  </a:cxn>
                </a:cxnLst>
                <a:rect l="0" t="0" r="r" b="b"/>
                <a:pathLst>
                  <a:path w="9" h="16">
                    <a:moveTo>
                      <a:pt x="0" y="16"/>
                    </a:moveTo>
                    <a:cubicBezTo>
                      <a:pt x="2" y="10"/>
                      <a:pt x="5" y="5"/>
                      <a:pt x="9" y="0"/>
                    </a:cubicBezTo>
                    <a:cubicBezTo>
                      <a:pt x="7" y="6"/>
                      <a:pt x="5" y="11"/>
                      <a:pt x="1" y="16"/>
                    </a:cubicBezTo>
                    <a:lnTo>
                      <a:pt x="0" y="16"/>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9" name="Freeform 375">
                <a:extLst>
                  <a:ext uri="{FF2B5EF4-FFF2-40B4-BE49-F238E27FC236}">
                    <a16:creationId xmlns:a16="http://schemas.microsoft.com/office/drawing/2014/main" id="{55F2F1C9-8507-5A97-7909-EAA4CD791A10}"/>
                  </a:ext>
                </a:extLst>
              </p:cNvPr>
              <p:cNvSpPr>
                <a:spLocks/>
              </p:cNvSpPr>
              <p:nvPr/>
            </p:nvSpPr>
            <p:spPr bwMode="auto">
              <a:xfrm>
                <a:off x="2725" y="2189"/>
                <a:ext cx="7" cy="13"/>
              </a:xfrm>
              <a:custGeom>
                <a:avLst/>
                <a:gdLst>
                  <a:gd name="T0" fmla="*/ 8 w 8"/>
                  <a:gd name="T1" fmla="*/ 0 h 14"/>
                  <a:gd name="T2" fmla="*/ 0 w 8"/>
                  <a:gd name="T3" fmla="*/ 14 h 14"/>
                  <a:gd name="T4" fmla="*/ 8 w 8"/>
                  <a:gd name="T5" fmla="*/ 0 h 14"/>
                  <a:gd name="T6" fmla="*/ 8 w 8"/>
                  <a:gd name="T7" fmla="*/ 0 h 14"/>
                </a:gdLst>
                <a:ahLst/>
                <a:cxnLst>
                  <a:cxn ang="0">
                    <a:pos x="T0" y="T1"/>
                  </a:cxn>
                  <a:cxn ang="0">
                    <a:pos x="T2" y="T3"/>
                  </a:cxn>
                  <a:cxn ang="0">
                    <a:pos x="T4" y="T5"/>
                  </a:cxn>
                  <a:cxn ang="0">
                    <a:pos x="T6" y="T7"/>
                  </a:cxn>
                </a:cxnLst>
                <a:rect l="0" t="0" r="r" b="b"/>
                <a:pathLst>
                  <a:path w="8" h="14">
                    <a:moveTo>
                      <a:pt x="8" y="0"/>
                    </a:moveTo>
                    <a:cubicBezTo>
                      <a:pt x="6" y="5"/>
                      <a:pt x="3" y="10"/>
                      <a:pt x="0" y="14"/>
                    </a:cubicBezTo>
                    <a:cubicBezTo>
                      <a:pt x="2" y="9"/>
                      <a:pt x="3" y="4"/>
                      <a:pt x="8" y="0"/>
                    </a:cubicBezTo>
                    <a:cubicBezTo>
                      <a:pt x="8" y="0"/>
                      <a:pt x="8" y="0"/>
                      <a:pt x="8"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0" name="Freeform 376">
                <a:extLst>
                  <a:ext uri="{FF2B5EF4-FFF2-40B4-BE49-F238E27FC236}">
                    <a16:creationId xmlns:a16="http://schemas.microsoft.com/office/drawing/2014/main" id="{07338DAD-F9E2-7CC4-3AE1-6D3BA1B125FB}"/>
                  </a:ext>
                </a:extLst>
              </p:cNvPr>
              <p:cNvSpPr>
                <a:spLocks/>
              </p:cNvSpPr>
              <p:nvPr/>
            </p:nvSpPr>
            <p:spPr bwMode="auto">
              <a:xfrm>
                <a:off x="2689" y="2220"/>
                <a:ext cx="12" cy="7"/>
              </a:xfrm>
              <a:custGeom>
                <a:avLst/>
                <a:gdLst>
                  <a:gd name="T0" fmla="*/ 0 w 13"/>
                  <a:gd name="T1" fmla="*/ 8 h 8"/>
                  <a:gd name="T2" fmla="*/ 13 w 13"/>
                  <a:gd name="T3" fmla="*/ 0 h 8"/>
                  <a:gd name="T4" fmla="*/ 0 w 13"/>
                  <a:gd name="T5" fmla="*/ 8 h 8"/>
                </a:gdLst>
                <a:ahLst/>
                <a:cxnLst>
                  <a:cxn ang="0">
                    <a:pos x="T0" y="T1"/>
                  </a:cxn>
                  <a:cxn ang="0">
                    <a:pos x="T2" y="T3"/>
                  </a:cxn>
                  <a:cxn ang="0">
                    <a:pos x="T4" y="T5"/>
                  </a:cxn>
                </a:cxnLst>
                <a:rect l="0" t="0" r="r" b="b"/>
                <a:pathLst>
                  <a:path w="13" h="8">
                    <a:moveTo>
                      <a:pt x="0" y="8"/>
                    </a:moveTo>
                    <a:cubicBezTo>
                      <a:pt x="3" y="3"/>
                      <a:pt x="8" y="2"/>
                      <a:pt x="13" y="0"/>
                    </a:cubicBezTo>
                    <a:cubicBezTo>
                      <a:pt x="8" y="3"/>
                      <a:pt x="5" y="7"/>
                      <a:pt x="0" y="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1" name="Freeform 377">
                <a:extLst>
                  <a:ext uri="{FF2B5EF4-FFF2-40B4-BE49-F238E27FC236}">
                    <a16:creationId xmlns:a16="http://schemas.microsoft.com/office/drawing/2014/main" id="{FE9CD1AB-21D0-0A37-B410-C1373A6D0A60}"/>
                  </a:ext>
                </a:extLst>
              </p:cNvPr>
              <p:cNvSpPr>
                <a:spLocks/>
              </p:cNvSpPr>
              <p:nvPr/>
            </p:nvSpPr>
            <p:spPr bwMode="auto">
              <a:xfrm>
                <a:off x="2704" y="2232"/>
                <a:ext cx="5" cy="10"/>
              </a:xfrm>
              <a:custGeom>
                <a:avLst/>
                <a:gdLst>
                  <a:gd name="T0" fmla="*/ 6 w 6"/>
                  <a:gd name="T1" fmla="*/ 0 h 11"/>
                  <a:gd name="T2" fmla="*/ 0 w 6"/>
                  <a:gd name="T3" fmla="*/ 11 h 11"/>
                  <a:gd name="T4" fmla="*/ 6 w 6"/>
                  <a:gd name="T5" fmla="*/ 0 h 11"/>
                </a:gdLst>
                <a:ahLst/>
                <a:cxnLst>
                  <a:cxn ang="0">
                    <a:pos x="T0" y="T1"/>
                  </a:cxn>
                  <a:cxn ang="0">
                    <a:pos x="T2" y="T3"/>
                  </a:cxn>
                  <a:cxn ang="0">
                    <a:pos x="T4" y="T5"/>
                  </a:cxn>
                </a:cxnLst>
                <a:rect l="0" t="0" r="r" b="b"/>
                <a:pathLst>
                  <a:path w="6" h="11">
                    <a:moveTo>
                      <a:pt x="6" y="0"/>
                    </a:moveTo>
                    <a:cubicBezTo>
                      <a:pt x="5" y="4"/>
                      <a:pt x="2" y="8"/>
                      <a:pt x="0" y="11"/>
                    </a:cubicBezTo>
                    <a:cubicBezTo>
                      <a:pt x="1" y="7"/>
                      <a:pt x="2" y="2"/>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2" name="Freeform 378">
                <a:extLst>
                  <a:ext uri="{FF2B5EF4-FFF2-40B4-BE49-F238E27FC236}">
                    <a16:creationId xmlns:a16="http://schemas.microsoft.com/office/drawing/2014/main" id="{C252AE26-35DF-BE3A-0DB8-0E18F7DC413F}"/>
                  </a:ext>
                </a:extLst>
              </p:cNvPr>
              <p:cNvSpPr>
                <a:spLocks/>
              </p:cNvSpPr>
              <p:nvPr/>
            </p:nvSpPr>
            <p:spPr bwMode="auto">
              <a:xfrm>
                <a:off x="2718" y="2205"/>
                <a:ext cx="4" cy="8"/>
              </a:xfrm>
              <a:custGeom>
                <a:avLst/>
                <a:gdLst>
                  <a:gd name="T0" fmla="*/ 0 w 5"/>
                  <a:gd name="T1" fmla="*/ 9 h 9"/>
                  <a:gd name="T2" fmla="*/ 5 w 5"/>
                  <a:gd name="T3" fmla="*/ 0 h 9"/>
                  <a:gd name="T4" fmla="*/ 0 w 5"/>
                  <a:gd name="T5" fmla="*/ 9 h 9"/>
                </a:gdLst>
                <a:ahLst/>
                <a:cxnLst>
                  <a:cxn ang="0">
                    <a:pos x="T0" y="T1"/>
                  </a:cxn>
                  <a:cxn ang="0">
                    <a:pos x="T2" y="T3"/>
                  </a:cxn>
                  <a:cxn ang="0">
                    <a:pos x="T4" y="T5"/>
                  </a:cxn>
                </a:cxnLst>
                <a:rect l="0" t="0" r="r" b="b"/>
                <a:pathLst>
                  <a:path w="5" h="9">
                    <a:moveTo>
                      <a:pt x="0" y="9"/>
                    </a:moveTo>
                    <a:cubicBezTo>
                      <a:pt x="1" y="5"/>
                      <a:pt x="4" y="3"/>
                      <a:pt x="5" y="0"/>
                    </a:cubicBezTo>
                    <a:cubicBezTo>
                      <a:pt x="4"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3" name="Freeform 379">
                <a:extLst>
                  <a:ext uri="{FF2B5EF4-FFF2-40B4-BE49-F238E27FC236}">
                    <a16:creationId xmlns:a16="http://schemas.microsoft.com/office/drawing/2014/main" id="{CBE5B31B-7126-8910-CF24-4D3105C81572}"/>
                  </a:ext>
                </a:extLst>
              </p:cNvPr>
              <p:cNvSpPr>
                <a:spLocks/>
              </p:cNvSpPr>
              <p:nvPr/>
            </p:nvSpPr>
            <p:spPr bwMode="auto">
              <a:xfrm>
                <a:off x="2736" y="2172"/>
                <a:ext cx="6" cy="8"/>
              </a:xfrm>
              <a:custGeom>
                <a:avLst/>
                <a:gdLst>
                  <a:gd name="T0" fmla="*/ 0 w 6"/>
                  <a:gd name="T1" fmla="*/ 9 h 9"/>
                  <a:gd name="T2" fmla="*/ 6 w 6"/>
                  <a:gd name="T3" fmla="*/ 0 h 9"/>
                  <a:gd name="T4" fmla="*/ 0 w 6"/>
                  <a:gd name="T5" fmla="*/ 9 h 9"/>
                </a:gdLst>
                <a:ahLst/>
                <a:cxnLst>
                  <a:cxn ang="0">
                    <a:pos x="T0" y="T1"/>
                  </a:cxn>
                  <a:cxn ang="0">
                    <a:pos x="T2" y="T3"/>
                  </a:cxn>
                  <a:cxn ang="0">
                    <a:pos x="T4" y="T5"/>
                  </a:cxn>
                </a:cxnLst>
                <a:rect l="0" t="0" r="r" b="b"/>
                <a:pathLst>
                  <a:path w="6" h="9">
                    <a:moveTo>
                      <a:pt x="0" y="9"/>
                    </a:moveTo>
                    <a:cubicBezTo>
                      <a:pt x="2" y="5"/>
                      <a:pt x="3" y="2"/>
                      <a:pt x="6" y="0"/>
                    </a:cubicBezTo>
                    <a:cubicBezTo>
                      <a:pt x="5" y="3"/>
                      <a:pt x="4"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4" name="Freeform 380">
                <a:extLst>
                  <a:ext uri="{FF2B5EF4-FFF2-40B4-BE49-F238E27FC236}">
                    <a16:creationId xmlns:a16="http://schemas.microsoft.com/office/drawing/2014/main" id="{91CD0718-A6D9-49F0-F774-D3617CAEAC9B}"/>
                  </a:ext>
                </a:extLst>
              </p:cNvPr>
              <p:cNvSpPr>
                <a:spLocks/>
              </p:cNvSpPr>
              <p:nvPr/>
            </p:nvSpPr>
            <p:spPr bwMode="auto">
              <a:xfrm>
                <a:off x="2768" y="2119"/>
                <a:ext cx="4" cy="7"/>
              </a:xfrm>
              <a:custGeom>
                <a:avLst/>
                <a:gdLst>
                  <a:gd name="T0" fmla="*/ 4 w 4"/>
                  <a:gd name="T1" fmla="*/ 1 h 7"/>
                  <a:gd name="T2" fmla="*/ 0 w 4"/>
                  <a:gd name="T3" fmla="*/ 7 h 7"/>
                  <a:gd name="T4" fmla="*/ 4 w 4"/>
                  <a:gd name="T5" fmla="*/ 0 h 7"/>
                  <a:gd name="T6" fmla="*/ 4 w 4"/>
                  <a:gd name="T7" fmla="*/ 1 h 7"/>
                </a:gdLst>
                <a:ahLst/>
                <a:cxnLst>
                  <a:cxn ang="0">
                    <a:pos x="T0" y="T1"/>
                  </a:cxn>
                  <a:cxn ang="0">
                    <a:pos x="T2" y="T3"/>
                  </a:cxn>
                  <a:cxn ang="0">
                    <a:pos x="T4" y="T5"/>
                  </a:cxn>
                  <a:cxn ang="0">
                    <a:pos x="T6" y="T7"/>
                  </a:cxn>
                </a:cxnLst>
                <a:rect l="0" t="0" r="r" b="b"/>
                <a:pathLst>
                  <a:path w="4" h="7">
                    <a:moveTo>
                      <a:pt x="4" y="1"/>
                    </a:moveTo>
                    <a:cubicBezTo>
                      <a:pt x="3" y="3"/>
                      <a:pt x="2" y="5"/>
                      <a:pt x="0" y="7"/>
                    </a:cubicBezTo>
                    <a:cubicBezTo>
                      <a:pt x="0" y="4"/>
                      <a:pt x="1" y="1"/>
                      <a:pt x="4" y="0"/>
                    </a:cubicBezTo>
                    <a:cubicBezTo>
                      <a:pt x="4" y="0"/>
                      <a:pt x="4" y="1"/>
                      <a:pt x="4"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5" name="Freeform 381">
                <a:extLst>
                  <a:ext uri="{FF2B5EF4-FFF2-40B4-BE49-F238E27FC236}">
                    <a16:creationId xmlns:a16="http://schemas.microsoft.com/office/drawing/2014/main" id="{632E0156-A69A-EC73-827C-847C63DE31A4}"/>
                  </a:ext>
                </a:extLst>
              </p:cNvPr>
              <p:cNvSpPr>
                <a:spLocks/>
              </p:cNvSpPr>
              <p:nvPr/>
            </p:nvSpPr>
            <p:spPr bwMode="auto">
              <a:xfrm>
                <a:off x="2693" y="2189"/>
                <a:ext cx="6" cy="5"/>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1" y="1"/>
                      <a:pt x="5" y="1"/>
                      <a:pt x="7" y="0"/>
                    </a:cubicBezTo>
                    <a:cubicBezTo>
                      <a:pt x="5" y="3"/>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6" name="Freeform 382">
                <a:extLst>
                  <a:ext uri="{FF2B5EF4-FFF2-40B4-BE49-F238E27FC236}">
                    <a16:creationId xmlns:a16="http://schemas.microsoft.com/office/drawing/2014/main" id="{D09F8839-5D05-9AD8-070A-6B3863E02AF7}"/>
                  </a:ext>
                </a:extLst>
              </p:cNvPr>
              <p:cNvSpPr>
                <a:spLocks/>
              </p:cNvSpPr>
              <p:nvPr/>
            </p:nvSpPr>
            <p:spPr bwMode="auto">
              <a:xfrm>
                <a:off x="2702" y="2217"/>
                <a:ext cx="8" cy="2"/>
              </a:xfrm>
              <a:custGeom>
                <a:avLst/>
                <a:gdLst>
                  <a:gd name="T0" fmla="*/ 9 w 9"/>
                  <a:gd name="T1" fmla="*/ 0 h 3"/>
                  <a:gd name="T2" fmla="*/ 0 w 9"/>
                  <a:gd name="T3" fmla="*/ 3 h 3"/>
                  <a:gd name="T4" fmla="*/ 9 w 9"/>
                  <a:gd name="T5" fmla="*/ 0 h 3"/>
                </a:gdLst>
                <a:ahLst/>
                <a:cxnLst>
                  <a:cxn ang="0">
                    <a:pos x="T0" y="T1"/>
                  </a:cxn>
                  <a:cxn ang="0">
                    <a:pos x="T2" y="T3"/>
                  </a:cxn>
                  <a:cxn ang="0">
                    <a:pos x="T4" y="T5"/>
                  </a:cxn>
                </a:cxnLst>
                <a:rect l="0" t="0" r="r" b="b"/>
                <a:pathLst>
                  <a:path w="9" h="3">
                    <a:moveTo>
                      <a:pt x="9" y="0"/>
                    </a:moveTo>
                    <a:cubicBezTo>
                      <a:pt x="6" y="1"/>
                      <a:pt x="4" y="3"/>
                      <a:pt x="0" y="3"/>
                    </a:cubicBezTo>
                    <a:cubicBezTo>
                      <a:pt x="3" y="1"/>
                      <a:pt x="6" y="0"/>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7" name="Freeform 383">
                <a:extLst>
                  <a:ext uri="{FF2B5EF4-FFF2-40B4-BE49-F238E27FC236}">
                    <a16:creationId xmlns:a16="http://schemas.microsoft.com/office/drawing/2014/main" id="{C82E8D8D-B229-21E0-94DD-CC0E224922E7}"/>
                  </a:ext>
                </a:extLst>
              </p:cNvPr>
              <p:cNvSpPr>
                <a:spLocks/>
              </p:cNvSpPr>
              <p:nvPr/>
            </p:nvSpPr>
            <p:spPr bwMode="auto">
              <a:xfrm>
                <a:off x="2753" y="2144"/>
                <a:ext cx="4" cy="6"/>
              </a:xfrm>
              <a:custGeom>
                <a:avLst/>
                <a:gdLst>
                  <a:gd name="T0" fmla="*/ 0 w 4"/>
                  <a:gd name="T1" fmla="*/ 5 h 6"/>
                  <a:gd name="T2" fmla="*/ 3 w 4"/>
                  <a:gd name="T3" fmla="*/ 0 h 6"/>
                  <a:gd name="T4" fmla="*/ 1 w 4"/>
                  <a:gd name="T5" fmla="*/ 6 h 6"/>
                  <a:gd name="T6" fmla="*/ 0 w 4"/>
                  <a:gd name="T7" fmla="*/ 5 h 6"/>
                </a:gdLst>
                <a:ahLst/>
                <a:cxnLst>
                  <a:cxn ang="0">
                    <a:pos x="T0" y="T1"/>
                  </a:cxn>
                  <a:cxn ang="0">
                    <a:pos x="T2" y="T3"/>
                  </a:cxn>
                  <a:cxn ang="0">
                    <a:pos x="T4" y="T5"/>
                  </a:cxn>
                  <a:cxn ang="0">
                    <a:pos x="T6" y="T7"/>
                  </a:cxn>
                </a:cxnLst>
                <a:rect l="0" t="0" r="r" b="b"/>
                <a:pathLst>
                  <a:path w="4" h="6">
                    <a:moveTo>
                      <a:pt x="0" y="5"/>
                    </a:moveTo>
                    <a:cubicBezTo>
                      <a:pt x="1" y="3"/>
                      <a:pt x="2" y="1"/>
                      <a:pt x="3" y="0"/>
                    </a:cubicBezTo>
                    <a:cubicBezTo>
                      <a:pt x="4" y="2"/>
                      <a:pt x="3" y="5"/>
                      <a:pt x="1" y="6"/>
                    </a:cubicBezTo>
                    <a:cubicBezTo>
                      <a:pt x="0" y="6"/>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8" name="Freeform 384">
                <a:extLst>
                  <a:ext uri="{FF2B5EF4-FFF2-40B4-BE49-F238E27FC236}">
                    <a16:creationId xmlns:a16="http://schemas.microsoft.com/office/drawing/2014/main" id="{751234B2-F709-0E01-14F3-A133CB3D5197}"/>
                  </a:ext>
                </a:extLst>
              </p:cNvPr>
              <p:cNvSpPr>
                <a:spLocks/>
              </p:cNvSpPr>
              <p:nvPr/>
            </p:nvSpPr>
            <p:spPr bwMode="auto">
              <a:xfrm>
                <a:off x="2678" y="2235"/>
                <a:ext cx="3" cy="5"/>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4" y="2"/>
                      <a:pt x="2" y="4"/>
                      <a:pt x="0" y="5"/>
                    </a:cubicBezTo>
                    <a:cubicBezTo>
                      <a:pt x="0" y="2"/>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9" name="Freeform 385">
                <a:extLst>
                  <a:ext uri="{FF2B5EF4-FFF2-40B4-BE49-F238E27FC236}">
                    <a16:creationId xmlns:a16="http://schemas.microsoft.com/office/drawing/2014/main" id="{4825B095-AAB5-3622-6D01-338A885FE2B6}"/>
                  </a:ext>
                </a:extLst>
              </p:cNvPr>
              <p:cNvSpPr>
                <a:spLocks/>
              </p:cNvSpPr>
              <p:nvPr/>
            </p:nvSpPr>
            <p:spPr bwMode="auto">
              <a:xfrm>
                <a:off x="2679" y="2201"/>
                <a:ext cx="3" cy="5"/>
              </a:xfrm>
              <a:custGeom>
                <a:avLst/>
                <a:gdLst>
                  <a:gd name="T0" fmla="*/ 4 w 4"/>
                  <a:gd name="T1" fmla="*/ 1 h 6"/>
                  <a:gd name="T2" fmla="*/ 0 w 4"/>
                  <a:gd name="T3" fmla="*/ 6 h 6"/>
                  <a:gd name="T4" fmla="*/ 4 w 4"/>
                  <a:gd name="T5" fmla="*/ 0 h 6"/>
                  <a:gd name="T6" fmla="*/ 4 w 4"/>
                  <a:gd name="T7" fmla="*/ 1 h 6"/>
                </a:gdLst>
                <a:ahLst/>
                <a:cxnLst>
                  <a:cxn ang="0">
                    <a:pos x="T0" y="T1"/>
                  </a:cxn>
                  <a:cxn ang="0">
                    <a:pos x="T2" y="T3"/>
                  </a:cxn>
                  <a:cxn ang="0">
                    <a:pos x="T4" y="T5"/>
                  </a:cxn>
                  <a:cxn ang="0">
                    <a:pos x="T6" y="T7"/>
                  </a:cxn>
                </a:cxnLst>
                <a:rect l="0" t="0" r="r" b="b"/>
                <a:pathLst>
                  <a:path w="4" h="6">
                    <a:moveTo>
                      <a:pt x="4" y="1"/>
                    </a:moveTo>
                    <a:cubicBezTo>
                      <a:pt x="4" y="3"/>
                      <a:pt x="2" y="4"/>
                      <a:pt x="0" y="6"/>
                    </a:cubicBezTo>
                    <a:cubicBezTo>
                      <a:pt x="0" y="3"/>
                      <a:pt x="1" y="1"/>
                      <a:pt x="4" y="0"/>
                    </a:cubicBezTo>
                    <a:lnTo>
                      <a:pt x="4"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0" name="Freeform 386">
                <a:extLst>
                  <a:ext uri="{FF2B5EF4-FFF2-40B4-BE49-F238E27FC236}">
                    <a16:creationId xmlns:a16="http://schemas.microsoft.com/office/drawing/2014/main" id="{78A34C75-D011-FC10-0D1C-CFE78272DC80}"/>
                  </a:ext>
                </a:extLst>
              </p:cNvPr>
              <p:cNvSpPr>
                <a:spLocks/>
              </p:cNvSpPr>
              <p:nvPr/>
            </p:nvSpPr>
            <p:spPr bwMode="auto">
              <a:xfrm>
                <a:off x="2750" y="2161"/>
                <a:ext cx="2" cy="8"/>
              </a:xfrm>
              <a:custGeom>
                <a:avLst/>
                <a:gdLst>
                  <a:gd name="T0" fmla="*/ 3 w 3"/>
                  <a:gd name="T1" fmla="*/ 9 h 9"/>
                  <a:gd name="T2" fmla="*/ 0 w 3"/>
                  <a:gd name="T3" fmla="*/ 1 h 9"/>
                  <a:gd name="T4" fmla="*/ 0 w 3"/>
                  <a:gd name="T5" fmla="*/ 0 h 9"/>
                  <a:gd name="T6" fmla="*/ 3 w 3"/>
                  <a:gd name="T7" fmla="*/ 9 h 9"/>
                </a:gdLst>
                <a:ahLst/>
                <a:cxnLst>
                  <a:cxn ang="0">
                    <a:pos x="T0" y="T1"/>
                  </a:cxn>
                  <a:cxn ang="0">
                    <a:pos x="T2" y="T3"/>
                  </a:cxn>
                  <a:cxn ang="0">
                    <a:pos x="T4" y="T5"/>
                  </a:cxn>
                  <a:cxn ang="0">
                    <a:pos x="T6" y="T7"/>
                  </a:cxn>
                </a:cxnLst>
                <a:rect l="0" t="0" r="r" b="b"/>
                <a:pathLst>
                  <a:path w="3" h="9">
                    <a:moveTo>
                      <a:pt x="3" y="9"/>
                    </a:moveTo>
                    <a:cubicBezTo>
                      <a:pt x="0" y="7"/>
                      <a:pt x="0" y="3"/>
                      <a:pt x="0" y="1"/>
                    </a:cubicBezTo>
                    <a:cubicBezTo>
                      <a:pt x="0" y="1"/>
                      <a:pt x="0" y="0"/>
                      <a:pt x="0" y="0"/>
                    </a:cubicBezTo>
                    <a:cubicBezTo>
                      <a:pt x="3" y="3"/>
                      <a:pt x="2" y="6"/>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1" name="Freeform 387">
                <a:extLst>
                  <a:ext uri="{FF2B5EF4-FFF2-40B4-BE49-F238E27FC236}">
                    <a16:creationId xmlns:a16="http://schemas.microsoft.com/office/drawing/2014/main" id="{ADF12335-2149-C494-254B-137A2354A46F}"/>
                  </a:ext>
                </a:extLst>
              </p:cNvPr>
              <p:cNvSpPr>
                <a:spLocks/>
              </p:cNvSpPr>
              <p:nvPr/>
            </p:nvSpPr>
            <p:spPr bwMode="auto">
              <a:xfrm>
                <a:off x="2696" y="2163"/>
                <a:ext cx="5" cy="2"/>
              </a:xfrm>
              <a:custGeom>
                <a:avLst/>
                <a:gdLst>
                  <a:gd name="T0" fmla="*/ 5 w 5"/>
                  <a:gd name="T1" fmla="*/ 0 h 3"/>
                  <a:gd name="T2" fmla="*/ 0 w 5"/>
                  <a:gd name="T3" fmla="*/ 3 h 3"/>
                  <a:gd name="T4" fmla="*/ 5 w 5"/>
                  <a:gd name="T5" fmla="*/ 0 h 3"/>
                </a:gdLst>
                <a:ahLst/>
                <a:cxnLst>
                  <a:cxn ang="0">
                    <a:pos x="T0" y="T1"/>
                  </a:cxn>
                  <a:cxn ang="0">
                    <a:pos x="T2" y="T3"/>
                  </a:cxn>
                  <a:cxn ang="0">
                    <a:pos x="T4" y="T5"/>
                  </a:cxn>
                </a:cxnLst>
                <a:rect l="0" t="0" r="r" b="b"/>
                <a:pathLst>
                  <a:path w="5" h="3">
                    <a:moveTo>
                      <a:pt x="5" y="0"/>
                    </a:moveTo>
                    <a:cubicBezTo>
                      <a:pt x="5" y="3"/>
                      <a:pt x="2" y="3"/>
                      <a:pt x="0" y="3"/>
                    </a:cubicBezTo>
                    <a:cubicBezTo>
                      <a:pt x="1" y="0"/>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2" name="Freeform 388">
                <a:extLst>
                  <a:ext uri="{FF2B5EF4-FFF2-40B4-BE49-F238E27FC236}">
                    <a16:creationId xmlns:a16="http://schemas.microsoft.com/office/drawing/2014/main" id="{A9DF9CC5-43A3-BC24-BAD6-DF9F7EDAF1D7}"/>
                  </a:ext>
                </a:extLst>
              </p:cNvPr>
              <p:cNvSpPr>
                <a:spLocks/>
              </p:cNvSpPr>
              <p:nvPr/>
            </p:nvSpPr>
            <p:spPr bwMode="auto">
              <a:xfrm>
                <a:off x="2689" y="2263"/>
                <a:ext cx="3" cy="5"/>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3" y="3"/>
                      <a:pt x="3" y="5"/>
                      <a:pt x="0" y="6"/>
                    </a:cubicBezTo>
                    <a:cubicBezTo>
                      <a:pt x="0" y="3"/>
                      <a:pt x="1"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3" name="Freeform 389">
                <a:extLst>
                  <a:ext uri="{FF2B5EF4-FFF2-40B4-BE49-F238E27FC236}">
                    <a16:creationId xmlns:a16="http://schemas.microsoft.com/office/drawing/2014/main" id="{7E6D6BF3-E97A-2BFC-7761-0AB45C74FFEA}"/>
                  </a:ext>
                </a:extLst>
              </p:cNvPr>
              <p:cNvSpPr>
                <a:spLocks/>
              </p:cNvSpPr>
              <p:nvPr/>
            </p:nvSpPr>
            <p:spPr bwMode="auto">
              <a:xfrm>
                <a:off x="2715" y="2213"/>
                <a:ext cx="3" cy="4"/>
              </a:xfrm>
              <a:custGeom>
                <a:avLst/>
                <a:gdLst>
                  <a:gd name="T0" fmla="*/ 1 w 3"/>
                  <a:gd name="T1" fmla="*/ 4 h 4"/>
                  <a:gd name="T2" fmla="*/ 0 w 3"/>
                  <a:gd name="T3" fmla="*/ 2 h 4"/>
                  <a:gd name="T4" fmla="*/ 0 w 3"/>
                  <a:gd name="T5" fmla="*/ 2 h 4"/>
                  <a:gd name="T6" fmla="*/ 3 w 3"/>
                  <a:gd name="T7" fmla="*/ 0 h 4"/>
                  <a:gd name="T8" fmla="*/ 3 w 3"/>
                  <a:gd name="T9" fmla="*/ 0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1" y="4"/>
                    </a:moveTo>
                    <a:cubicBezTo>
                      <a:pt x="1" y="2"/>
                      <a:pt x="1" y="2"/>
                      <a:pt x="0" y="2"/>
                    </a:cubicBezTo>
                    <a:cubicBezTo>
                      <a:pt x="0" y="2"/>
                      <a:pt x="0" y="2"/>
                      <a:pt x="0" y="2"/>
                    </a:cubicBezTo>
                    <a:cubicBezTo>
                      <a:pt x="0" y="0"/>
                      <a:pt x="2" y="0"/>
                      <a:pt x="3" y="0"/>
                    </a:cubicBezTo>
                    <a:cubicBezTo>
                      <a:pt x="3" y="0"/>
                      <a:pt x="3" y="0"/>
                      <a:pt x="3" y="0"/>
                    </a:cubicBezTo>
                    <a:cubicBezTo>
                      <a:pt x="3" y="2"/>
                      <a:pt x="3" y="3"/>
                      <a:pt x="1"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4" name="Freeform 390">
                <a:extLst>
                  <a:ext uri="{FF2B5EF4-FFF2-40B4-BE49-F238E27FC236}">
                    <a16:creationId xmlns:a16="http://schemas.microsoft.com/office/drawing/2014/main" id="{33099E3B-EF76-EF1E-2EF9-8EE0FDA13101}"/>
                  </a:ext>
                </a:extLst>
              </p:cNvPr>
              <p:cNvSpPr>
                <a:spLocks/>
              </p:cNvSpPr>
              <p:nvPr/>
            </p:nvSpPr>
            <p:spPr bwMode="auto">
              <a:xfrm>
                <a:off x="2684" y="2196"/>
                <a:ext cx="4" cy="4"/>
              </a:xfrm>
              <a:custGeom>
                <a:avLst/>
                <a:gdLst>
                  <a:gd name="T0" fmla="*/ 5 w 5"/>
                  <a:gd name="T1" fmla="*/ 0 h 4"/>
                  <a:gd name="T2" fmla="*/ 0 w 5"/>
                  <a:gd name="T3" fmla="*/ 4 h 4"/>
                  <a:gd name="T4" fmla="*/ 5 w 5"/>
                  <a:gd name="T5" fmla="*/ 0 h 4"/>
                </a:gdLst>
                <a:ahLst/>
                <a:cxnLst>
                  <a:cxn ang="0">
                    <a:pos x="T0" y="T1"/>
                  </a:cxn>
                  <a:cxn ang="0">
                    <a:pos x="T2" y="T3"/>
                  </a:cxn>
                  <a:cxn ang="0">
                    <a:pos x="T4" y="T5"/>
                  </a:cxn>
                </a:cxnLst>
                <a:rect l="0" t="0" r="r" b="b"/>
                <a:pathLst>
                  <a:path w="5" h="4">
                    <a:moveTo>
                      <a:pt x="5" y="0"/>
                    </a:moveTo>
                    <a:cubicBezTo>
                      <a:pt x="4" y="1"/>
                      <a:pt x="3" y="3"/>
                      <a:pt x="0" y="4"/>
                    </a:cubicBezTo>
                    <a:cubicBezTo>
                      <a:pt x="1" y="1"/>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5" name="Freeform 391">
                <a:extLst>
                  <a:ext uri="{FF2B5EF4-FFF2-40B4-BE49-F238E27FC236}">
                    <a16:creationId xmlns:a16="http://schemas.microsoft.com/office/drawing/2014/main" id="{6B05AE89-C97D-2B07-DF11-FA24D22464E1}"/>
                  </a:ext>
                </a:extLst>
              </p:cNvPr>
              <p:cNvSpPr>
                <a:spLocks/>
              </p:cNvSpPr>
              <p:nvPr/>
            </p:nvSpPr>
            <p:spPr bwMode="auto">
              <a:xfrm>
                <a:off x="2714" y="2217"/>
                <a:ext cx="2" cy="4"/>
              </a:xfrm>
              <a:custGeom>
                <a:avLst/>
                <a:gdLst>
                  <a:gd name="T0" fmla="*/ 2 w 2"/>
                  <a:gd name="T1" fmla="*/ 0 h 5"/>
                  <a:gd name="T2" fmla="*/ 2 w 2"/>
                  <a:gd name="T3" fmla="*/ 5 h 5"/>
                  <a:gd name="T4" fmla="*/ 2 w 2"/>
                  <a:gd name="T5" fmla="*/ 5 h 5"/>
                  <a:gd name="T6" fmla="*/ 1 w 2"/>
                  <a:gd name="T7" fmla="*/ 5 h 5"/>
                  <a:gd name="T8" fmla="*/ 1 w 2"/>
                  <a:gd name="T9" fmla="*/ 5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2" y="1"/>
                      <a:pt x="2" y="3"/>
                      <a:pt x="2" y="5"/>
                    </a:cubicBezTo>
                    <a:cubicBezTo>
                      <a:pt x="2" y="5"/>
                      <a:pt x="2" y="5"/>
                      <a:pt x="2" y="5"/>
                    </a:cubicBezTo>
                    <a:cubicBezTo>
                      <a:pt x="2" y="5"/>
                      <a:pt x="1" y="5"/>
                      <a:pt x="1" y="5"/>
                    </a:cubicBezTo>
                    <a:cubicBezTo>
                      <a:pt x="1" y="5"/>
                      <a:pt x="1" y="5"/>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6" name="Freeform 392">
                <a:extLst>
                  <a:ext uri="{FF2B5EF4-FFF2-40B4-BE49-F238E27FC236}">
                    <a16:creationId xmlns:a16="http://schemas.microsoft.com/office/drawing/2014/main" id="{8C0F4879-A0EF-519D-0757-3FB851597F27}"/>
                  </a:ext>
                </a:extLst>
              </p:cNvPr>
              <p:cNvSpPr>
                <a:spLocks/>
              </p:cNvSpPr>
              <p:nvPr/>
            </p:nvSpPr>
            <p:spPr bwMode="auto">
              <a:xfrm>
                <a:off x="2687" y="2269"/>
                <a:ext cx="2" cy="4"/>
              </a:xfrm>
              <a:custGeom>
                <a:avLst/>
                <a:gdLst>
                  <a:gd name="T0" fmla="*/ 2 w 3"/>
                  <a:gd name="T1" fmla="*/ 0 h 4"/>
                  <a:gd name="T2" fmla="*/ 1 w 3"/>
                  <a:gd name="T3" fmla="*/ 3 h 4"/>
                  <a:gd name="T4" fmla="*/ 0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3" y="2"/>
                      <a:pt x="2" y="3"/>
                      <a:pt x="1" y="3"/>
                    </a:cubicBezTo>
                    <a:cubicBezTo>
                      <a:pt x="1" y="4"/>
                      <a:pt x="0" y="3"/>
                      <a:pt x="0" y="3"/>
                    </a:cubicBezTo>
                    <a:cubicBezTo>
                      <a:pt x="0" y="2"/>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7" name="Freeform 393">
                <a:extLst>
                  <a:ext uri="{FF2B5EF4-FFF2-40B4-BE49-F238E27FC236}">
                    <a16:creationId xmlns:a16="http://schemas.microsoft.com/office/drawing/2014/main" id="{92DC5514-4E06-DA85-EFCE-B36C68AD73CC}"/>
                  </a:ext>
                </a:extLst>
              </p:cNvPr>
              <p:cNvSpPr>
                <a:spLocks/>
              </p:cNvSpPr>
              <p:nvPr/>
            </p:nvSpPr>
            <p:spPr bwMode="auto">
              <a:xfrm>
                <a:off x="2693" y="2165"/>
                <a:ext cx="2" cy="2"/>
              </a:xfrm>
              <a:custGeom>
                <a:avLst/>
                <a:gdLst>
                  <a:gd name="T0" fmla="*/ 0 w 2"/>
                  <a:gd name="T1" fmla="*/ 2 h 2"/>
                  <a:gd name="T2" fmla="*/ 1 w 2"/>
                  <a:gd name="T3" fmla="*/ 0 h 2"/>
                  <a:gd name="T4" fmla="*/ 2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0" y="0"/>
                      <a:pt x="1" y="0"/>
                    </a:cubicBezTo>
                    <a:cubicBezTo>
                      <a:pt x="2" y="1"/>
                      <a:pt x="2" y="1"/>
                      <a:pt x="2" y="1"/>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8" name="Freeform 394">
                <a:extLst>
                  <a:ext uri="{FF2B5EF4-FFF2-40B4-BE49-F238E27FC236}">
                    <a16:creationId xmlns:a16="http://schemas.microsoft.com/office/drawing/2014/main" id="{7FD1C042-612C-8264-662B-B19FA151EA3D}"/>
                  </a:ext>
                </a:extLst>
              </p:cNvPr>
              <p:cNvSpPr>
                <a:spLocks/>
              </p:cNvSpPr>
              <p:nvPr/>
            </p:nvSpPr>
            <p:spPr bwMode="auto">
              <a:xfrm>
                <a:off x="2691" y="2261"/>
                <a:ext cx="3" cy="2"/>
              </a:xfrm>
              <a:custGeom>
                <a:avLst/>
                <a:gdLst>
                  <a:gd name="T0" fmla="*/ 1 w 3"/>
                  <a:gd name="T1" fmla="*/ 2 h 2"/>
                  <a:gd name="T2" fmla="*/ 2 w 3"/>
                  <a:gd name="T3" fmla="*/ 0 h 2"/>
                  <a:gd name="T4" fmla="*/ 2 w 3"/>
                  <a:gd name="T5" fmla="*/ 1 h 2"/>
                  <a:gd name="T6" fmla="*/ 1 w 3"/>
                  <a:gd name="T7" fmla="*/ 2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cubicBezTo>
                      <a:pt x="1" y="2"/>
                      <a:pt x="0" y="0"/>
                      <a:pt x="2" y="0"/>
                    </a:cubicBezTo>
                    <a:cubicBezTo>
                      <a:pt x="2" y="0"/>
                      <a:pt x="2" y="0"/>
                      <a:pt x="2" y="1"/>
                    </a:cubicBezTo>
                    <a:cubicBezTo>
                      <a:pt x="3" y="2"/>
                      <a:pt x="2" y="2"/>
                      <a:pt x="1" y="2"/>
                    </a:cubicBezTo>
                    <a:cubicBezTo>
                      <a:pt x="1" y="2"/>
                      <a:pt x="1"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9" name="Freeform 395">
                <a:extLst>
                  <a:ext uri="{FF2B5EF4-FFF2-40B4-BE49-F238E27FC236}">
                    <a16:creationId xmlns:a16="http://schemas.microsoft.com/office/drawing/2014/main" id="{A6FF8CB0-146F-871C-877F-7733E107463F}"/>
                  </a:ext>
                </a:extLst>
              </p:cNvPr>
              <p:cNvSpPr>
                <a:spLocks/>
              </p:cNvSpPr>
              <p:nvPr/>
            </p:nvSpPr>
            <p:spPr bwMode="auto">
              <a:xfrm>
                <a:off x="2713" y="2221"/>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0"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0" name="Freeform 396">
                <a:extLst>
                  <a:ext uri="{FF2B5EF4-FFF2-40B4-BE49-F238E27FC236}">
                    <a16:creationId xmlns:a16="http://schemas.microsoft.com/office/drawing/2014/main" id="{40491014-1D59-78DF-21A6-5221A830819B}"/>
                  </a:ext>
                </a:extLst>
              </p:cNvPr>
              <p:cNvSpPr>
                <a:spLocks/>
              </p:cNvSpPr>
              <p:nvPr/>
            </p:nvSpPr>
            <p:spPr bwMode="auto">
              <a:xfrm>
                <a:off x="2742" y="2167"/>
                <a:ext cx="1" cy="2"/>
              </a:xfrm>
              <a:custGeom>
                <a:avLst/>
                <a:gdLst>
                  <a:gd name="T0" fmla="*/ 2 w 2"/>
                  <a:gd name="T1" fmla="*/ 0 h 2"/>
                  <a:gd name="T2" fmla="*/ 1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2" y="2"/>
                      <a:pt x="1" y="2"/>
                    </a:cubicBezTo>
                    <a:cubicBezTo>
                      <a:pt x="1"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1" name="Freeform 397">
                <a:extLst>
                  <a:ext uri="{FF2B5EF4-FFF2-40B4-BE49-F238E27FC236}">
                    <a16:creationId xmlns:a16="http://schemas.microsoft.com/office/drawing/2014/main" id="{7B7410CB-4BC1-7E7D-246F-162A76A81E61}"/>
                  </a:ext>
                </a:extLst>
              </p:cNvPr>
              <p:cNvSpPr>
                <a:spLocks/>
              </p:cNvSpPr>
              <p:nvPr/>
            </p:nvSpPr>
            <p:spPr bwMode="auto">
              <a:xfrm>
                <a:off x="2734" y="2181"/>
                <a:ext cx="2" cy="0"/>
              </a:xfrm>
              <a:custGeom>
                <a:avLst/>
                <a:gdLst>
                  <a:gd name="T0" fmla="*/ 0 w 2"/>
                  <a:gd name="T1" fmla="*/ 1 h 1"/>
                  <a:gd name="T2" fmla="*/ 2 w 2"/>
                  <a:gd name="T3" fmla="*/ 0 h 1"/>
                  <a:gd name="T4" fmla="*/ 2 w 2"/>
                  <a:gd name="T5" fmla="*/ 0 h 1"/>
                  <a:gd name="T6" fmla="*/ 1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1" y="1"/>
                      <a:pt x="1" y="0"/>
                      <a:pt x="2" y="0"/>
                    </a:cubicBezTo>
                    <a:cubicBezTo>
                      <a:pt x="2" y="0"/>
                      <a:pt x="2" y="0"/>
                      <a:pt x="2" y="0"/>
                    </a:cubicBezTo>
                    <a:cubicBezTo>
                      <a:pt x="2" y="1"/>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2" name="Freeform 398">
                <a:extLst>
                  <a:ext uri="{FF2B5EF4-FFF2-40B4-BE49-F238E27FC236}">
                    <a16:creationId xmlns:a16="http://schemas.microsoft.com/office/drawing/2014/main" id="{7A642859-A096-95BD-43DF-31D05BF599B3}"/>
                  </a:ext>
                </a:extLst>
              </p:cNvPr>
              <p:cNvSpPr>
                <a:spLocks/>
              </p:cNvSpPr>
              <p:nvPr/>
            </p:nvSpPr>
            <p:spPr bwMode="auto">
              <a:xfrm>
                <a:off x="2683" y="2231"/>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3" name="Freeform 399">
                <a:extLst>
                  <a:ext uri="{FF2B5EF4-FFF2-40B4-BE49-F238E27FC236}">
                    <a16:creationId xmlns:a16="http://schemas.microsoft.com/office/drawing/2014/main" id="{518A0082-06B5-9086-4279-139C35A076E1}"/>
                  </a:ext>
                </a:extLst>
              </p:cNvPr>
              <p:cNvSpPr>
                <a:spLocks/>
              </p:cNvSpPr>
              <p:nvPr/>
            </p:nvSpPr>
            <p:spPr bwMode="auto">
              <a:xfrm>
                <a:off x="2758" y="2142"/>
                <a:ext cx="0" cy="0"/>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4" name="Freeform 400">
                <a:extLst>
                  <a:ext uri="{FF2B5EF4-FFF2-40B4-BE49-F238E27FC236}">
                    <a16:creationId xmlns:a16="http://schemas.microsoft.com/office/drawing/2014/main" id="{F0278A6E-AB99-2FE5-D2C8-37CE08B416EB}"/>
                  </a:ext>
                </a:extLst>
              </p:cNvPr>
              <p:cNvSpPr>
                <a:spLocks/>
              </p:cNvSpPr>
              <p:nvPr/>
            </p:nvSpPr>
            <p:spPr bwMode="auto">
              <a:xfrm>
                <a:off x="2688" y="2227"/>
                <a:ext cx="1"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1" y="2"/>
                      <a:pt x="0" y="2"/>
                    </a:cubicBezTo>
                    <a:cubicBezTo>
                      <a:pt x="0" y="2"/>
                      <a:pt x="0" y="2"/>
                      <a:pt x="0" y="2"/>
                    </a:cubicBezTo>
                    <a:cubicBezTo>
                      <a:pt x="0" y="1"/>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5" name="Freeform 401">
                <a:extLst>
                  <a:ext uri="{FF2B5EF4-FFF2-40B4-BE49-F238E27FC236}">
                    <a16:creationId xmlns:a16="http://schemas.microsoft.com/office/drawing/2014/main" id="{D21A046D-41F9-59A4-450E-A88781615DCB}"/>
                  </a:ext>
                </a:extLst>
              </p:cNvPr>
              <p:cNvSpPr>
                <a:spLocks/>
              </p:cNvSpPr>
              <p:nvPr/>
            </p:nvSpPr>
            <p:spPr bwMode="auto">
              <a:xfrm>
                <a:off x="2773" y="2117"/>
                <a:ext cx="0"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6" name="Freeform 402">
                <a:extLst>
                  <a:ext uri="{FF2B5EF4-FFF2-40B4-BE49-F238E27FC236}">
                    <a16:creationId xmlns:a16="http://schemas.microsoft.com/office/drawing/2014/main" id="{26A8255F-0B38-E76F-9619-7D32F237C995}"/>
                  </a:ext>
                </a:extLst>
              </p:cNvPr>
              <p:cNvSpPr>
                <a:spLocks/>
              </p:cNvSpPr>
              <p:nvPr/>
            </p:nvSpPr>
            <p:spPr bwMode="auto">
              <a:xfrm>
                <a:off x="2688" y="2195"/>
                <a:ext cx="1" cy="1"/>
              </a:xfrm>
              <a:custGeom>
                <a:avLst/>
                <a:gdLst>
                  <a:gd name="T0" fmla="*/ 0 w 1"/>
                  <a:gd name="T1" fmla="*/ 2 h 2"/>
                  <a:gd name="T2" fmla="*/ 1 w 1"/>
                  <a:gd name="T3" fmla="*/ 0 h 2"/>
                  <a:gd name="T4" fmla="*/ 1 w 1"/>
                  <a:gd name="T5" fmla="*/ 1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0"/>
                      <a:pt x="1" y="0"/>
                    </a:cubicBezTo>
                    <a:cubicBezTo>
                      <a:pt x="1" y="0"/>
                      <a:pt x="1" y="0"/>
                      <a:pt x="1" y="1"/>
                    </a:cubicBezTo>
                    <a:cubicBezTo>
                      <a:pt x="1"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7" name="Freeform 403">
                <a:extLst>
                  <a:ext uri="{FF2B5EF4-FFF2-40B4-BE49-F238E27FC236}">
                    <a16:creationId xmlns:a16="http://schemas.microsoft.com/office/drawing/2014/main" id="{1E181284-6028-F353-F3D6-C640F1ADBB63}"/>
                  </a:ext>
                </a:extLst>
              </p:cNvPr>
              <p:cNvSpPr>
                <a:spLocks/>
              </p:cNvSpPr>
              <p:nvPr/>
            </p:nvSpPr>
            <p:spPr bwMode="auto">
              <a:xfrm>
                <a:off x="2744" y="2164"/>
                <a:ext cx="2" cy="1"/>
              </a:xfrm>
              <a:custGeom>
                <a:avLst/>
                <a:gdLst>
                  <a:gd name="T0" fmla="*/ 1 w 2"/>
                  <a:gd name="T1" fmla="*/ 0 h 1"/>
                  <a:gd name="T2" fmla="*/ 2 w 2"/>
                  <a:gd name="T3" fmla="*/ 0 h 1"/>
                  <a:gd name="T4" fmla="*/ 1 w 2"/>
                  <a:gd name="T5" fmla="*/ 1 h 1"/>
                  <a:gd name="T6" fmla="*/ 0 w 2"/>
                  <a:gd name="T7" fmla="*/ 0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2" y="0"/>
                    </a:cubicBezTo>
                    <a:cubicBezTo>
                      <a:pt x="1" y="1"/>
                      <a:pt x="1" y="1"/>
                      <a:pt x="1" y="1"/>
                    </a:cubicBezTo>
                    <a:cubicBezTo>
                      <a:pt x="1" y="1"/>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8" name="Freeform 404">
                <a:extLst>
                  <a:ext uri="{FF2B5EF4-FFF2-40B4-BE49-F238E27FC236}">
                    <a16:creationId xmlns:a16="http://schemas.microsoft.com/office/drawing/2014/main" id="{143377EB-DC78-668F-4BC7-B27D03CCCC45}"/>
                  </a:ext>
                </a:extLst>
              </p:cNvPr>
              <p:cNvSpPr>
                <a:spLocks/>
              </p:cNvSpPr>
              <p:nvPr/>
            </p:nvSpPr>
            <p:spPr bwMode="auto">
              <a:xfrm>
                <a:off x="2712" y="2215"/>
                <a:ext cx="3" cy="1"/>
              </a:xfrm>
              <a:custGeom>
                <a:avLst/>
                <a:gdLst>
                  <a:gd name="T0" fmla="*/ 3 w 3"/>
                  <a:gd name="T1" fmla="*/ 0 h 1"/>
                  <a:gd name="T2" fmla="*/ 1 w 3"/>
                  <a:gd name="T3" fmla="*/ 1 h 1"/>
                  <a:gd name="T4" fmla="*/ 0 w 3"/>
                  <a:gd name="T5" fmla="*/ 0 h 1"/>
                  <a:gd name="T6" fmla="*/ 3 w 3"/>
                  <a:gd name="T7" fmla="*/ 0 h 1"/>
                </a:gdLst>
                <a:ahLst/>
                <a:cxnLst>
                  <a:cxn ang="0">
                    <a:pos x="T0" y="T1"/>
                  </a:cxn>
                  <a:cxn ang="0">
                    <a:pos x="T2" y="T3"/>
                  </a:cxn>
                  <a:cxn ang="0">
                    <a:pos x="T4" y="T5"/>
                  </a:cxn>
                  <a:cxn ang="0">
                    <a:pos x="T6" y="T7"/>
                  </a:cxn>
                </a:cxnLst>
                <a:rect l="0" t="0" r="r" b="b"/>
                <a:pathLst>
                  <a:path w="3" h="1">
                    <a:moveTo>
                      <a:pt x="3" y="0"/>
                    </a:moveTo>
                    <a:cubicBezTo>
                      <a:pt x="2" y="1"/>
                      <a:pt x="1" y="1"/>
                      <a:pt x="1" y="1"/>
                    </a:cubicBezTo>
                    <a:cubicBezTo>
                      <a:pt x="1" y="1"/>
                      <a:pt x="0" y="0"/>
                      <a:pt x="0" y="0"/>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9" name="Freeform 405">
                <a:extLst>
                  <a:ext uri="{FF2B5EF4-FFF2-40B4-BE49-F238E27FC236}">
                    <a16:creationId xmlns:a16="http://schemas.microsoft.com/office/drawing/2014/main" id="{BD12A276-EC49-CD43-031F-7F28A2765982}"/>
                  </a:ext>
                </a:extLst>
              </p:cNvPr>
              <p:cNvSpPr>
                <a:spLocks/>
              </p:cNvSpPr>
              <p:nvPr/>
            </p:nvSpPr>
            <p:spPr bwMode="auto">
              <a:xfrm>
                <a:off x="2710" y="2228"/>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1"/>
                      <a:pt x="1" y="0"/>
                    </a:cubicBezTo>
                    <a:cubicBezTo>
                      <a:pt x="1" y="0"/>
                      <a:pt x="1" y="0"/>
                      <a:pt x="1" y="0"/>
                    </a:cubicBezTo>
                    <a:cubicBezTo>
                      <a:pt x="1"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0" name="Freeform 406">
                <a:extLst>
                  <a:ext uri="{FF2B5EF4-FFF2-40B4-BE49-F238E27FC236}">
                    <a16:creationId xmlns:a16="http://schemas.microsoft.com/office/drawing/2014/main" id="{CF14AF02-EBB7-6F22-66C0-8727DBBD137A}"/>
                  </a:ext>
                </a:extLst>
              </p:cNvPr>
              <p:cNvSpPr>
                <a:spLocks/>
              </p:cNvSpPr>
              <p:nvPr/>
            </p:nvSpPr>
            <p:spPr bwMode="auto">
              <a:xfrm>
                <a:off x="2685" y="2230"/>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2"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1" name="Freeform 407">
                <a:extLst>
                  <a:ext uri="{FF2B5EF4-FFF2-40B4-BE49-F238E27FC236}">
                    <a16:creationId xmlns:a16="http://schemas.microsoft.com/office/drawing/2014/main" id="{1CADB85A-050F-2A3B-2350-AFBF9355C595}"/>
                  </a:ext>
                </a:extLst>
              </p:cNvPr>
              <p:cNvSpPr>
                <a:spLocks/>
              </p:cNvSpPr>
              <p:nvPr/>
            </p:nvSpPr>
            <p:spPr bwMode="auto">
              <a:xfrm>
                <a:off x="2709" y="2230"/>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2"/>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2" name="Freeform 408">
                <a:extLst>
                  <a:ext uri="{FF2B5EF4-FFF2-40B4-BE49-F238E27FC236}">
                    <a16:creationId xmlns:a16="http://schemas.microsoft.com/office/drawing/2014/main" id="{EB3C1736-7F1C-9D4B-1EB8-748E07B60FAF}"/>
                  </a:ext>
                </a:extLst>
              </p:cNvPr>
              <p:cNvSpPr>
                <a:spLocks/>
              </p:cNvSpPr>
              <p:nvPr/>
            </p:nvSpPr>
            <p:spPr bwMode="auto">
              <a:xfrm>
                <a:off x="2702" y="2188"/>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3" name="Freeform 409">
                <a:extLst>
                  <a:ext uri="{FF2B5EF4-FFF2-40B4-BE49-F238E27FC236}">
                    <a16:creationId xmlns:a16="http://schemas.microsoft.com/office/drawing/2014/main" id="{976780CF-D76F-0E20-87A9-F3E78006DCE6}"/>
                  </a:ext>
                </a:extLst>
              </p:cNvPr>
              <p:cNvSpPr>
                <a:spLocks/>
              </p:cNvSpPr>
              <p:nvPr/>
            </p:nvSpPr>
            <p:spPr bwMode="auto">
              <a:xfrm>
                <a:off x="2759" y="2137"/>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1"/>
                      <a:pt x="1" y="1"/>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4" name="Freeform 410">
                <a:extLst>
                  <a:ext uri="{FF2B5EF4-FFF2-40B4-BE49-F238E27FC236}">
                    <a16:creationId xmlns:a16="http://schemas.microsoft.com/office/drawing/2014/main" id="{00F83698-1299-9DA8-D7F5-1973522701E1}"/>
                  </a:ext>
                </a:extLst>
              </p:cNvPr>
              <p:cNvSpPr>
                <a:spLocks/>
              </p:cNvSpPr>
              <p:nvPr/>
            </p:nvSpPr>
            <p:spPr bwMode="auto">
              <a:xfrm>
                <a:off x="2759" y="2139"/>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5" name="Freeform 411">
                <a:extLst>
                  <a:ext uri="{FF2B5EF4-FFF2-40B4-BE49-F238E27FC236}">
                    <a16:creationId xmlns:a16="http://schemas.microsoft.com/office/drawing/2014/main" id="{393F957A-055F-9D8A-E43C-4F7182700A41}"/>
                  </a:ext>
                </a:extLst>
              </p:cNvPr>
              <p:cNvSpPr>
                <a:spLocks/>
              </p:cNvSpPr>
              <p:nvPr/>
            </p:nvSpPr>
            <p:spPr bwMode="auto">
              <a:xfrm>
                <a:off x="2691" y="2194"/>
                <a:ext cx="2" cy="1"/>
              </a:xfrm>
              <a:custGeom>
                <a:avLst/>
                <a:gdLst>
                  <a:gd name="T0" fmla="*/ 2 w 2"/>
                  <a:gd name="T1" fmla="*/ 0 h 1"/>
                  <a:gd name="T2" fmla="*/ 1 w 2"/>
                  <a:gd name="T3" fmla="*/ 1 h 1"/>
                  <a:gd name="T4" fmla="*/ 0 w 2"/>
                  <a:gd name="T5" fmla="*/ 0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1"/>
                    </a:cubicBezTo>
                    <a:cubicBezTo>
                      <a:pt x="1" y="1"/>
                      <a:pt x="0" y="0"/>
                      <a:pt x="0" y="0"/>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6" name="Freeform 412">
                <a:extLst>
                  <a:ext uri="{FF2B5EF4-FFF2-40B4-BE49-F238E27FC236}">
                    <a16:creationId xmlns:a16="http://schemas.microsoft.com/office/drawing/2014/main" id="{1E32E851-2775-A394-D681-3D73B532239A}"/>
                  </a:ext>
                </a:extLst>
              </p:cNvPr>
              <p:cNvSpPr>
                <a:spLocks/>
              </p:cNvSpPr>
              <p:nvPr/>
            </p:nvSpPr>
            <p:spPr bwMode="auto">
              <a:xfrm>
                <a:off x="2772" y="2119"/>
                <a:ext cx="1" cy="1"/>
              </a:xfrm>
              <a:custGeom>
                <a:avLst/>
                <a:gdLst>
                  <a:gd name="T0" fmla="*/ 1 w 1"/>
                  <a:gd name="T1" fmla="*/ 0 h 2"/>
                  <a:gd name="T2" fmla="*/ 0 w 1"/>
                  <a:gd name="T3" fmla="*/ 2 h 2"/>
                  <a:gd name="T4" fmla="*/ 0 w 1"/>
                  <a:gd name="T5" fmla="*/ 1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0" y="1"/>
                      <a:pt x="0" y="2"/>
                    </a:cubicBezTo>
                    <a:cubicBezTo>
                      <a:pt x="0" y="2"/>
                      <a:pt x="0" y="1"/>
                      <a:pt x="0" y="1"/>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7" name="Freeform 413">
                <a:extLst>
                  <a:ext uri="{FF2B5EF4-FFF2-40B4-BE49-F238E27FC236}">
                    <a16:creationId xmlns:a16="http://schemas.microsoft.com/office/drawing/2014/main" id="{421B876E-067D-28D3-BC36-5045A2265A71}"/>
                  </a:ext>
                </a:extLst>
              </p:cNvPr>
              <p:cNvSpPr>
                <a:spLocks/>
              </p:cNvSpPr>
              <p:nvPr/>
            </p:nvSpPr>
            <p:spPr bwMode="auto">
              <a:xfrm>
                <a:off x="2682" y="2200"/>
                <a:ext cx="1" cy="2"/>
              </a:xfrm>
              <a:custGeom>
                <a:avLst/>
                <a:gdLst>
                  <a:gd name="T0" fmla="*/ 0 w 1"/>
                  <a:gd name="T1" fmla="*/ 1 h 2"/>
                  <a:gd name="T2" fmla="*/ 1 w 1"/>
                  <a:gd name="T3" fmla="*/ 0 h 2"/>
                  <a:gd name="T4" fmla="*/ 1 w 1"/>
                  <a:gd name="T5" fmla="*/ 0 h 2"/>
                  <a:gd name="T6" fmla="*/ 0 w 1"/>
                  <a:gd name="T7" fmla="*/ 2 h 2"/>
                  <a:gd name="T8" fmla="*/ 0 w 1"/>
                  <a:gd name="T9" fmla="*/ 1 h 2"/>
                </a:gdLst>
                <a:ahLst/>
                <a:cxnLst>
                  <a:cxn ang="0">
                    <a:pos x="T0" y="T1"/>
                  </a:cxn>
                  <a:cxn ang="0">
                    <a:pos x="T2" y="T3"/>
                  </a:cxn>
                  <a:cxn ang="0">
                    <a:pos x="T4" y="T5"/>
                  </a:cxn>
                  <a:cxn ang="0">
                    <a:pos x="T6" y="T7"/>
                  </a:cxn>
                  <a:cxn ang="0">
                    <a:pos x="T8" y="T9"/>
                  </a:cxn>
                </a:cxnLst>
                <a:rect l="0" t="0" r="r" b="b"/>
                <a:pathLst>
                  <a:path w="1" h="2">
                    <a:moveTo>
                      <a:pt x="0" y="1"/>
                    </a:moveTo>
                    <a:cubicBezTo>
                      <a:pt x="0" y="1"/>
                      <a:pt x="0" y="1"/>
                      <a:pt x="1" y="0"/>
                    </a:cubicBezTo>
                    <a:cubicBezTo>
                      <a:pt x="1" y="0"/>
                      <a:pt x="1" y="0"/>
                      <a:pt x="1" y="0"/>
                    </a:cubicBezTo>
                    <a:cubicBezTo>
                      <a:pt x="1" y="1"/>
                      <a:pt x="0"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8" name="Freeform 414">
                <a:extLst>
                  <a:ext uri="{FF2B5EF4-FFF2-40B4-BE49-F238E27FC236}">
                    <a16:creationId xmlns:a16="http://schemas.microsoft.com/office/drawing/2014/main" id="{AC36F09A-61EA-2846-AC14-DE2F348CBA7B}"/>
                  </a:ext>
                </a:extLst>
              </p:cNvPr>
              <p:cNvSpPr>
                <a:spLocks/>
              </p:cNvSpPr>
              <p:nvPr/>
            </p:nvSpPr>
            <p:spPr bwMode="auto">
              <a:xfrm>
                <a:off x="2752" y="2151"/>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9" name="Freeform 415">
                <a:extLst>
                  <a:ext uri="{FF2B5EF4-FFF2-40B4-BE49-F238E27FC236}">
                    <a16:creationId xmlns:a16="http://schemas.microsoft.com/office/drawing/2014/main" id="{93C7CF20-9A82-140F-7DC8-53493F7CCBE1}"/>
                  </a:ext>
                </a:extLst>
              </p:cNvPr>
              <p:cNvSpPr>
                <a:spLocks/>
              </p:cNvSpPr>
              <p:nvPr/>
            </p:nvSpPr>
            <p:spPr bwMode="auto">
              <a:xfrm>
                <a:off x="2751" y="2152"/>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0" name="Freeform 416">
                <a:extLst>
                  <a:ext uri="{FF2B5EF4-FFF2-40B4-BE49-F238E27FC236}">
                    <a16:creationId xmlns:a16="http://schemas.microsoft.com/office/drawing/2014/main" id="{69722556-C2A5-2461-477B-AC4017DAF8C9}"/>
                  </a:ext>
                </a:extLst>
              </p:cNvPr>
              <p:cNvSpPr>
                <a:spLocks/>
              </p:cNvSpPr>
              <p:nvPr/>
            </p:nvSpPr>
            <p:spPr bwMode="auto">
              <a:xfrm>
                <a:off x="2710" y="2216"/>
                <a:ext cx="1" cy="1"/>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1" y="0"/>
                      <a:pt x="1" y="0"/>
                      <a:pt x="1" y="0"/>
                    </a:cubicBezTo>
                    <a:cubicBezTo>
                      <a:pt x="1" y="0"/>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1" name="Freeform 417">
                <a:extLst>
                  <a:ext uri="{FF2B5EF4-FFF2-40B4-BE49-F238E27FC236}">
                    <a16:creationId xmlns:a16="http://schemas.microsoft.com/office/drawing/2014/main" id="{463BFF3B-4A18-A0FA-523E-5F8B853F4068}"/>
                  </a:ext>
                </a:extLst>
              </p:cNvPr>
              <p:cNvSpPr>
                <a:spLocks/>
              </p:cNvSpPr>
              <p:nvPr/>
            </p:nvSpPr>
            <p:spPr bwMode="auto">
              <a:xfrm>
                <a:off x="2743" y="2166"/>
                <a:ext cx="1" cy="1"/>
              </a:xfrm>
              <a:custGeom>
                <a:avLst/>
                <a:gdLst>
                  <a:gd name="T0" fmla="*/ 0 w 1"/>
                  <a:gd name="T1" fmla="*/ 1 h 1"/>
                  <a:gd name="T2" fmla="*/ 0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0" y="0"/>
                    </a:cubicBezTo>
                    <a:cubicBezTo>
                      <a:pt x="1" y="0"/>
                      <a:pt x="1" y="0"/>
                      <a:pt x="1" y="0"/>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2" name="Freeform 418">
                <a:extLst>
                  <a:ext uri="{FF2B5EF4-FFF2-40B4-BE49-F238E27FC236}">
                    <a16:creationId xmlns:a16="http://schemas.microsoft.com/office/drawing/2014/main" id="{7EDA2428-7EB5-22CB-DEDB-D13E11BFDE44}"/>
                  </a:ext>
                </a:extLst>
              </p:cNvPr>
              <p:cNvSpPr>
                <a:spLocks/>
              </p:cNvSpPr>
              <p:nvPr/>
            </p:nvSpPr>
            <p:spPr bwMode="auto">
              <a:xfrm>
                <a:off x="2711" y="2226"/>
                <a:ext cx="0" cy="1"/>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0"/>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3" name="Freeform 419">
                <a:extLst>
                  <a:ext uri="{FF2B5EF4-FFF2-40B4-BE49-F238E27FC236}">
                    <a16:creationId xmlns:a16="http://schemas.microsoft.com/office/drawing/2014/main" id="{660FF374-9D14-D113-0C6F-612282D55693}"/>
                  </a:ext>
                </a:extLst>
              </p:cNvPr>
              <p:cNvSpPr>
                <a:spLocks/>
              </p:cNvSpPr>
              <p:nvPr/>
            </p:nvSpPr>
            <p:spPr bwMode="auto">
              <a:xfrm>
                <a:off x="2691" y="2167"/>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4" name="Freeform 420">
                <a:extLst>
                  <a:ext uri="{FF2B5EF4-FFF2-40B4-BE49-F238E27FC236}">
                    <a16:creationId xmlns:a16="http://schemas.microsoft.com/office/drawing/2014/main" id="{2A3F9E8E-9BF3-CAB8-0300-54C3B0754311}"/>
                  </a:ext>
                </a:extLst>
              </p:cNvPr>
              <p:cNvSpPr>
                <a:spLocks/>
              </p:cNvSpPr>
              <p:nvPr/>
            </p:nvSpPr>
            <p:spPr bwMode="auto">
              <a:xfrm>
                <a:off x="2711" y="2227"/>
                <a:ext cx="0" cy="1"/>
              </a:xfrm>
              <a:custGeom>
                <a:avLst/>
                <a:gdLst>
                  <a:gd name="T0" fmla="*/ 0 w 1"/>
                  <a:gd name="T1" fmla="*/ 2 h 2"/>
                  <a:gd name="T2" fmla="*/ 1 w 1"/>
                  <a:gd name="T3" fmla="*/ 0 h 2"/>
                  <a:gd name="T4" fmla="*/ 1 w 1"/>
                  <a:gd name="T5" fmla="*/ 0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1" y="0"/>
                    </a:cubicBezTo>
                    <a:cubicBezTo>
                      <a:pt x="1" y="0"/>
                      <a:pt x="1" y="0"/>
                      <a:pt x="1" y="0"/>
                    </a:cubicBezTo>
                    <a:cubicBezTo>
                      <a:pt x="1" y="1"/>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5" name="Freeform 421">
                <a:extLst>
                  <a:ext uri="{FF2B5EF4-FFF2-40B4-BE49-F238E27FC236}">
                    <a16:creationId xmlns:a16="http://schemas.microsoft.com/office/drawing/2014/main" id="{50630BC5-515D-D4B6-0430-B8DF7DA71CA9}"/>
                  </a:ext>
                </a:extLst>
              </p:cNvPr>
              <p:cNvSpPr>
                <a:spLocks/>
              </p:cNvSpPr>
              <p:nvPr/>
            </p:nvSpPr>
            <p:spPr bwMode="auto">
              <a:xfrm>
                <a:off x="2746" y="2161"/>
                <a:ext cx="1" cy="1"/>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1"/>
                    </a:cubicBezTo>
                    <a:cubicBezTo>
                      <a:pt x="1"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6" name="Freeform 422">
                <a:extLst>
                  <a:ext uri="{FF2B5EF4-FFF2-40B4-BE49-F238E27FC236}">
                    <a16:creationId xmlns:a16="http://schemas.microsoft.com/office/drawing/2014/main" id="{97E4A9EA-F91A-567A-9E63-26EAC3845E4D}"/>
                  </a:ext>
                </a:extLst>
              </p:cNvPr>
              <p:cNvSpPr>
                <a:spLocks/>
              </p:cNvSpPr>
              <p:nvPr/>
            </p:nvSpPr>
            <p:spPr bwMode="auto">
              <a:xfrm>
                <a:off x="2712" y="2223"/>
                <a:ext cx="1" cy="1"/>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7" name="Freeform 423">
                <a:extLst>
                  <a:ext uri="{FF2B5EF4-FFF2-40B4-BE49-F238E27FC236}">
                    <a16:creationId xmlns:a16="http://schemas.microsoft.com/office/drawing/2014/main" id="{4A66DABB-5966-8CA9-851E-67913E3C56C4}"/>
                  </a:ext>
                </a:extLst>
              </p:cNvPr>
              <p:cNvSpPr>
                <a:spLocks/>
              </p:cNvSpPr>
              <p:nvPr/>
            </p:nvSpPr>
            <p:spPr bwMode="auto">
              <a:xfrm>
                <a:off x="2687" y="2229"/>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8" name="Freeform 424">
                <a:extLst>
                  <a:ext uri="{FF2B5EF4-FFF2-40B4-BE49-F238E27FC236}">
                    <a16:creationId xmlns:a16="http://schemas.microsoft.com/office/drawing/2014/main" id="{A8DDB1D4-8BCD-8E19-BC97-5347C35329F7}"/>
                  </a:ext>
                </a:extLst>
              </p:cNvPr>
              <p:cNvSpPr>
                <a:spLocks/>
              </p:cNvSpPr>
              <p:nvPr/>
            </p:nvSpPr>
            <p:spPr bwMode="auto">
              <a:xfrm>
                <a:off x="2683" y="223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9" name="Freeform 425">
                <a:extLst>
                  <a:ext uri="{FF2B5EF4-FFF2-40B4-BE49-F238E27FC236}">
                    <a16:creationId xmlns:a16="http://schemas.microsoft.com/office/drawing/2014/main" id="{3F783766-8A8A-798F-D320-256437081EC4}"/>
                  </a:ext>
                </a:extLst>
              </p:cNvPr>
              <p:cNvSpPr>
                <a:spLocks/>
              </p:cNvSpPr>
              <p:nvPr/>
            </p:nvSpPr>
            <p:spPr bwMode="auto">
              <a:xfrm>
                <a:off x="2681" y="2234"/>
                <a:ext cx="1"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0"/>
                    </a:cubicBezTo>
                    <a:cubicBezTo>
                      <a:pt x="1" y="0"/>
                      <a:pt x="1" y="1"/>
                      <a:pt x="1"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0" name="Freeform 426">
                <a:extLst>
                  <a:ext uri="{FF2B5EF4-FFF2-40B4-BE49-F238E27FC236}">
                    <a16:creationId xmlns:a16="http://schemas.microsoft.com/office/drawing/2014/main" id="{4150C451-5A6C-068E-20C2-BE73AC2BF017}"/>
                  </a:ext>
                </a:extLst>
              </p:cNvPr>
              <p:cNvSpPr>
                <a:spLocks/>
              </p:cNvSpPr>
              <p:nvPr/>
            </p:nvSpPr>
            <p:spPr bwMode="auto">
              <a:xfrm>
                <a:off x="2695" y="2258"/>
                <a:ext cx="1"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lnTo>
                      <a:pt x="1"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1" name="Freeform 427">
                <a:extLst>
                  <a:ext uri="{FF2B5EF4-FFF2-40B4-BE49-F238E27FC236}">
                    <a16:creationId xmlns:a16="http://schemas.microsoft.com/office/drawing/2014/main" id="{8090FB42-DC49-104F-D641-8F20A5E26025}"/>
                  </a:ext>
                </a:extLst>
              </p:cNvPr>
              <p:cNvSpPr>
                <a:spLocks/>
              </p:cNvSpPr>
              <p:nvPr/>
            </p:nvSpPr>
            <p:spPr bwMode="auto">
              <a:xfrm>
                <a:off x="2881" y="1959"/>
                <a:ext cx="1"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1" y="0"/>
                    </a:cubicBezTo>
                    <a:cubicBezTo>
                      <a:pt x="1" y="0"/>
                      <a:pt x="0" y="0"/>
                      <a:pt x="0" y="0"/>
                    </a:cubicBezTo>
                    <a:cubicBezTo>
                      <a:pt x="1" y="0"/>
                      <a:pt x="1" y="0"/>
                      <a:pt x="1"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2" name="Freeform 428">
                <a:extLst>
                  <a:ext uri="{FF2B5EF4-FFF2-40B4-BE49-F238E27FC236}">
                    <a16:creationId xmlns:a16="http://schemas.microsoft.com/office/drawing/2014/main" id="{F311D4C8-1EEA-50BF-AF36-E23730CECA65}"/>
                  </a:ext>
                </a:extLst>
              </p:cNvPr>
              <p:cNvSpPr>
                <a:spLocks/>
              </p:cNvSpPr>
              <p:nvPr/>
            </p:nvSpPr>
            <p:spPr bwMode="auto">
              <a:xfrm>
                <a:off x="3055" y="2219"/>
                <a:ext cx="1" cy="1"/>
              </a:xfrm>
              <a:custGeom>
                <a:avLst/>
                <a:gdLst>
                  <a:gd name="T0" fmla="*/ 0 w 1"/>
                  <a:gd name="T1" fmla="*/ 2 h 2"/>
                  <a:gd name="T2" fmla="*/ 0 w 1"/>
                  <a:gd name="T3" fmla="*/ 1 h 2"/>
                  <a:gd name="T4" fmla="*/ 0 w 1"/>
                  <a:gd name="T5" fmla="*/ 0 h 2"/>
                  <a:gd name="T6" fmla="*/ 1 w 1"/>
                  <a:gd name="T7" fmla="*/ 1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0" y="1"/>
                    </a:cubicBezTo>
                    <a:cubicBezTo>
                      <a:pt x="0" y="0"/>
                      <a:pt x="0" y="0"/>
                      <a:pt x="0" y="0"/>
                    </a:cubicBezTo>
                    <a:cubicBezTo>
                      <a:pt x="0" y="1"/>
                      <a:pt x="1" y="1"/>
                      <a:pt x="1" y="1"/>
                    </a:cubicBezTo>
                    <a:cubicBezTo>
                      <a:pt x="1" y="1"/>
                      <a:pt x="0" y="2"/>
                      <a:pt x="0" y="2"/>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3" name="Freeform 429">
                <a:extLst>
                  <a:ext uri="{FF2B5EF4-FFF2-40B4-BE49-F238E27FC236}">
                    <a16:creationId xmlns:a16="http://schemas.microsoft.com/office/drawing/2014/main" id="{368E2BBD-389C-31A9-BBB4-18E4EF53DC4B}"/>
                  </a:ext>
                </a:extLst>
              </p:cNvPr>
              <p:cNvSpPr>
                <a:spLocks/>
              </p:cNvSpPr>
              <p:nvPr/>
            </p:nvSpPr>
            <p:spPr bwMode="auto">
              <a:xfrm>
                <a:off x="3107" y="224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4" name="Freeform 430">
                <a:extLst>
                  <a:ext uri="{FF2B5EF4-FFF2-40B4-BE49-F238E27FC236}">
                    <a16:creationId xmlns:a16="http://schemas.microsoft.com/office/drawing/2014/main" id="{CD2DFB02-046D-95FC-E18B-2ECA93A0CFEA}"/>
                  </a:ext>
                </a:extLst>
              </p:cNvPr>
              <p:cNvSpPr>
                <a:spLocks/>
              </p:cNvSpPr>
              <p:nvPr/>
            </p:nvSpPr>
            <p:spPr bwMode="auto">
              <a:xfrm>
                <a:off x="2959" y="1903"/>
                <a:ext cx="32" cy="85"/>
              </a:xfrm>
              <a:custGeom>
                <a:avLst/>
                <a:gdLst>
                  <a:gd name="T0" fmla="*/ 1 w 36"/>
                  <a:gd name="T1" fmla="*/ 79 h 96"/>
                  <a:gd name="T2" fmla="*/ 4 w 36"/>
                  <a:gd name="T3" fmla="*/ 83 h 96"/>
                  <a:gd name="T4" fmla="*/ 15 w 36"/>
                  <a:gd name="T5" fmla="*/ 54 h 96"/>
                  <a:gd name="T6" fmla="*/ 14 w 36"/>
                  <a:gd name="T7" fmla="*/ 47 h 96"/>
                  <a:gd name="T8" fmla="*/ 18 w 36"/>
                  <a:gd name="T9" fmla="*/ 46 h 96"/>
                  <a:gd name="T10" fmla="*/ 33 w 36"/>
                  <a:gd name="T11" fmla="*/ 6 h 96"/>
                  <a:gd name="T12" fmla="*/ 35 w 36"/>
                  <a:gd name="T13" fmla="*/ 0 h 96"/>
                  <a:gd name="T14" fmla="*/ 34 w 36"/>
                  <a:gd name="T15" fmla="*/ 9 h 96"/>
                  <a:gd name="T16" fmla="*/ 25 w 36"/>
                  <a:gd name="T17" fmla="*/ 31 h 96"/>
                  <a:gd name="T18" fmla="*/ 25 w 36"/>
                  <a:gd name="T19" fmla="*/ 35 h 96"/>
                  <a:gd name="T20" fmla="*/ 29 w 36"/>
                  <a:gd name="T21" fmla="*/ 35 h 96"/>
                  <a:gd name="T22" fmla="*/ 32 w 36"/>
                  <a:gd name="T23" fmla="*/ 34 h 96"/>
                  <a:gd name="T24" fmla="*/ 32 w 36"/>
                  <a:gd name="T25" fmla="*/ 34 h 96"/>
                  <a:gd name="T26" fmla="*/ 31 w 36"/>
                  <a:gd name="T27" fmla="*/ 35 h 96"/>
                  <a:gd name="T28" fmla="*/ 18 w 36"/>
                  <a:gd name="T29" fmla="*/ 53 h 96"/>
                  <a:gd name="T30" fmla="*/ 16 w 36"/>
                  <a:gd name="T31" fmla="*/ 63 h 96"/>
                  <a:gd name="T32" fmla="*/ 12 w 36"/>
                  <a:gd name="T33" fmla="*/ 67 h 96"/>
                  <a:gd name="T34" fmla="*/ 2 w 36"/>
                  <a:gd name="T35" fmla="*/ 92 h 96"/>
                  <a:gd name="T36" fmla="*/ 0 w 36"/>
                  <a:gd name="T37" fmla="*/ 96 h 96"/>
                  <a:gd name="T38" fmla="*/ 1 w 36"/>
                  <a:gd name="T39"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6">
                    <a:moveTo>
                      <a:pt x="1" y="79"/>
                    </a:moveTo>
                    <a:cubicBezTo>
                      <a:pt x="2" y="80"/>
                      <a:pt x="3" y="81"/>
                      <a:pt x="4" y="83"/>
                    </a:cubicBezTo>
                    <a:cubicBezTo>
                      <a:pt x="8" y="73"/>
                      <a:pt x="11" y="63"/>
                      <a:pt x="15" y="54"/>
                    </a:cubicBezTo>
                    <a:cubicBezTo>
                      <a:pt x="16" y="51"/>
                      <a:pt x="13" y="50"/>
                      <a:pt x="14" y="47"/>
                    </a:cubicBezTo>
                    <a:cubicBezTo>
                      <a:pt x="17" y="50"/>
                      <a:pt x="18" y="48"/>
                      <a:pt x="18" y="46"/>
                    </a:cubicBezTo>
                    <a:cubicBezTo>
                      <a:pt x="23" y="32"/>
                      <a:pt x="28" y="19"/>
                      <a:pt x="33" y="6"/>
                    </a:cubicBezTo>
                    <a:cubicBezTo>
                      <a:pt x="33" y="4"/>
                      <a:pt x="34" y="3"/>
                      <a:pt x="35" y="0"/>
                    </a:cubicBezTo>
                    <a:cubicBezTo>
                      <a:pt x="36" y="4"/>
                      <a:pt x="34" y="6"/>
                      <a:pt x="34" y="9"/>
                    </a:cubicBezTo>
                    <a:cubicBezTo>
                      <a:pt x="31" y="16"/>
                      <a:pt x="28" y="24"/>
                      <a:pt x="25" y="31"/>
                    </a:cubicBezTo>
                    <a:cubicBezTo>
                      <a:pt x="25" y="32"/>
                      <a:pt x="24" y="34"/>
                      <a:pt x="25" y="35"/>
                    </a:cubicBezTo>
                    <a:cubicBezTo>
                      <a:pt x="26" y="36"/>
                      <a:pt x="27" y="35"/>
                      <a:pt x="29" y="35"/>
                    </a:cubicBezTo>
                    <a:cubicBezTo>
                      <a:pt x="30" y="34"/>
                      <a:pt x="31" y="34"/>
                      <a:pt x="32" y="34"/>
                    </a:cubicBezTo>
                    <a:cubicBezTo>
                      <a:pt x="32" y="34"/>
                      <a:pt x="32" y="34"/>
                      <a:pt x="32" y="34"/>
                    </a:cubicBezTo>
                    <a:cubicBezTo>
                      <a:pt x="32" y="34"/>
                      <a:pt x="31" y="35"/>
                      <a:pt x="31" y="35"/>
                    </a:cubicBezTo>
                    <a:cubicBezTo>
                      <a:pt x="21" y="37"/>
                      <a:pt x="20" y="46"/>
                      <a:pt x="18" y="53"/>
                    </a:cubicBezTo>
                    <a:cubicBezTo>
                      <a:pt x="16" y="56"/>
                      <a:pt x="13" y="59"/>
                      <a:pt x="16" y="63"/>
                    </a:cubicBezTo>
                    <a:cubicBezTo>
                      <a:pt x="16" y="64"/>
                      <a:pt x="13" y="65"/>
                      <a:pt x="12" y="67"/>
                    </a:cubicBezTo>
                    <a:cubicBezTo>
                      <a:pt x="9" y="75"/>
                      <a:pt x="6" y="84"/>
                      <a:pt x="2" y="92"/>
                    </a:cubicBezTo>
                    <a:cubicBezTo>
                      <a:pt x="2" y="93"/>
                      <a:pt x="1" y="95"/>
                      <a:pt x="0" y="96"/>
                    </a:cubicBezTo>
                    <a:cubicBezTo>
                      <a:pt x="2" y="90"/>
                      <a:pt x="3" y="85"/>
                      <a:pt x="1" y="7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5" name="Freeform 431">
                <a:extLst>
                  <a:ext uri="{FF2B5EF4-FFF2-40B4-BE49-F238E27FC236}">
                    <a16:creationId xmlns:a16="http://schemas.microsoft.com/office/drawing/2014/main" id="{603E8FC0-B6E7-9D4B-A9BB-7012EC202498}"/>
                  </a:ext>
                </a:extLst>
              </p:cNvPr>
              <p:cNvSpPr>
                <a:spLocks/>
              </p:cNvSpPr>
              <p:nvPr/>
            </p:nvSpPr>
            <p:spPr bwMode="auto">
              <a:xfrm>
                <a:off x="2929" y="1965"/>
                <a:ext cx="10" cy="73"/>
              </a:xfrm>
              <a:custGeom>
                <a:avLst/>
                <a:gdLst>
                  <a:gd name="T0" fmla="*/ 11 w 11"/>
                  <a:gd name="T1" fmla="*/ 77 h 82"/>
                  <a:gd name="T2" fmla="*/ 9 w 11"/>
                  <a:gd name="T3" fmla="*/ 82 h 82"/>
                  <a:gd name="T4" fmla="*/ 2 w 11"/>
                  <a:gd name="T5" fmla="*/ 42 h 82"/>
                  <a:gd name="T6" fmla="*/ 1 w 11"/>
                  <a:gd name="T7" fmla="*/ 0 h 82"/>
                  <a:gd name="T8" fmla="*/ 3 w 11"/>
                  <a:gd name="T9" fmla="*/ 5 h 82"/>
                  <a:gd name="T10" fmla="*/ 4 w 11"/>
                  <a:gd name="T11" fmla="*/ 38 h 82"/>
                  <a:gd name="T12" fmla="*/ 9 w 11"/>
                  <a:gd name="T13" fmla="*/ 73 h 82"/>
                  <a:gd name="T14" fmla="*/ 11 w 11"/>
                  <a:gd name="T15" fmla="*/ 77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2">
                    <a:moveTo>
                      <a:pt x="11" y="77"/>
                    </a:moveTo>
                    <a:cubicBezTo>
                      <a:pt x="11" y="80"/>
                      <a:pt x="11" y="80"/>
                      <a:pt x="9" y="82"/>
                    </a:cubicBezTo>
                    <a:cubicBezTo>
                      <a:pt x="7" y="69"/>
                      <a:pt x="3" y="56"/>
                      <a:pt x="2" y="42"/>
                    </a:cubicBezTo>
                    <a:cubicBezTo>
                      <a:pt x="1" y="28"/>
                      <a:pt x="0" y="15"/>
                      <a:pt x="1" y="0"/>
                    </a:cubicBezTo>
                    <a:cubicBezTo>
                      <a:pt x="3" y="2"/>
                      <a:pt x="3" y="4"/>
                      <a:pt x="3" y="5"/>
                    </a:cubicBezTo>
                    <a:cubicBezTo>
                      <a:pt x="1" y="16"/>
                      <a:pt x="3" y="27"/>
                      <a:pt x="4" y="38"/>
                    </a:cubicBezTo>
                    <a:cubicBezTo>
                      <a:pt x="4" y="50"/>
                      <a:pt x="6" y="61"/>
                      <a:pt x="9" y="73"/>
                    </a:cubicBezTo>
                    <a:cubicBezTo>
                      <a:pt x="10" y="74"/>
                      <a:pt x="10" y="76"/>
                      <a:pt x="11" y="7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6" name="Freeform 432">
                <a:extLst>
                  <a:ext uri="{FF2B5EF4-FFF2-40B4-BE49-F238E27FC236}">
                    <a16:creationId xmlns:a16="http://schemas.microsoft.com/office/drawing/2014/main" id="{3C738173-1759-4A4D-7C2C-3F5B4A60997F}"/>
                  </a:ext>
                </a:extLst>
              </p:cNvPr>
              <p:cNvSpPr>
                <a:spLocks/>
              </p:cNvSpPr>
              <p:nvPr/>
            </p:nvSpPr>
            <p:spPr bwMode="auto">
              <a:xfrm>
                <a:off x="2941" y="1943"/>
                <a:ext cx="11" cy="55"/>
              </a:xfrm>
              <a:custGeom>
                <a:avLst/>
                <a:gdLst>
                  <a:gd name="T0" fmla="*/ 13 w 13"/>
                  <a:gd name="T1" fmla="*/ 62 h 62"/>
                  <a:gd name="T2" fmla="*/ 11 w 13"/>
                  <a:gd name="T3" fmla="*/ 60 h 62"/>
                  <a:gd name="T4" fmla="*/ 1 w 13"/>
                  <a:gd name="T5" fmla="*/ 13 h 62"/>
                  <a:gd name="T6" fmla="*/ 0 w 13"/>
                  <a:gd name="T7" fmla="*/ 0 h 62"/>
                  <a:gd name="T8" fmla="*/ 3 w 13"/>
                  <a:gd name="T9" fmla="*/ 13 h 62"/>
                  <a:gd name="T10" fmla="*/ 12 w 13"/>
                  <a:gd name="T11" fmla="*/ 59 h 62"/>
                  <a:gd name="T12" fmla="*/ 13 w 13"/>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3" h="62">
                    <a:moveTo>
                      <a:pt x="13" y="62"/>
                    </a:moveTo>
                    <a:cubicBezTo>
                      <a:pt x="12" y="62"/>
                      <a:pt x="11" y="61"/>
                      <a:pt x="11" y="60"/>
                    </a:cubicBezTo>
                    <a:cubicBezTo>
                      <a:pt x="6" y="44"/>
                      <a:pt x="3" y="29"/>
                      <a:pt x="1" y="13"/>
                    </a:cubicBezTo>
                    <a:cubicBezTo>
                      <a:pt x="1" y="8"/>
                      <a:pt x="0" y="4"/>
                      <a:pt x="0" y="0"/>
                    </a:cubicBezTo>
                    <a:cubicBezTo>
                      <a:pt x="3" y="4"/>
                      <a:pt x="2" y="9"/>
                      <a:pt x="3" y="13"/>
                    </a:cubicBezTo>
                    <a:cubicBezTo>
                      <a:pt x="5" y="29"/>
                      <a:pt x="8" y="44"/>
                      <a:pt x="12" y="59"/>
                    </a:cubicBezTo>
                    <a:cubicBezTo>
                      <a:pt x="13" y="60"/>
                      <a:pt x="13" y="61"/>
                      <a:pt x="13" y="6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7" name="Freeform 433">
                <a:extLst>
                  <a:ext uri="{FF2B5EF4-FFF2-40B4-BE49-F238E27FC236}">
                    <a16:creationId xmlns:a16="http://schemas.microsoft.com/office/drawing/2014/main" id="{343AA4C3-F615-3AC1-0CC0-F956AD6F3BFB}"/>
                  </a:ext>
                </a:extLst>
              </p:cNvPr>
              <p:cNvSpPr>
                <a:spLocks/>
              </p:cNvSpPr>
              <p:nvPr/>
            </p:nvSpPr>
            <p:spPr bwMode="auto">
              <a:xfrm>
                <a:off x="2954" y="1931"/>
                <a:ext cx="6" cy="42"/>
              </a:xfrm>
              <a:custGeom>
                <a:avLst/>
                <a:gdLst>
                  <a:gd name="T0" fmla="*/ 7 w 7"/>
                  <a:gd name="T1" fmla="*/ 47 h 47"/>
                  <a:gd name="T2" fmla="*/ 1 w 7"/>
                  <a:gd name="T3" fmla="*/ 22 h 47"/>
                  <a:gd name="T4" fmla="*/ 3 w 7"/>
                  <a:gd name="T5" fmla="*/ 0 h 47"/>
                  <a:gd name="T6" fmla="*/ 3 w 7"/>
                  <a:gd name="T7" fmla="*/ 4 h 47"/>
                  <a:gd name="T8" fmla="*/ 2 w 7"/>
                  <a:gd name="T9" fmla="*/ 7 h 47"/>
                  <a:gd name="T10" fmla="*/ 6 w 7"/>
                  <a:gd name="T11" fmla="*/ 41 h 47"/>
                  <a:gd name="T12" fmla="*/ 7 w 7"/>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7" h="47">
                    <a:moveTo>
                      <a:pt x="7" y="47"/>
                    </a:moveTo>
                    <a:cubicBezTo>
                      <a:pt x="3" y="39"/>
                      <a:pt x="2" y="30"/>
                      <a:pt x="1" y="22"/>
                    </a:cubicBezTo>
                    <a:cubicBezTo>
                      <a:pt x="0" y="15"/>
                      <a:pt x="0" y="7"/>
                      <a:pt x="3" y="0"/>
                    </a:cubicBezTo>
                    <a:cubicBezTo>
                      <a:pt x="3" y="1"/>
                      <a:pt x="3" y="3"/>
                      <a:pt x="3" y="4"/>
                    </a:cubicBezTo>
                    <a:cubicBezTo>
                      <a:pt x="3" y="5"/>
                      <a:pt x="3" y="6"/>
                      <a:pt x="2" y="7"/>
                    </a:cubicBezTo>
                    <a:cubicBezTo>
                      <a:pt x="2" y="19"/>
                      <a:pt x="3" y="30"/>
                      <a:pt x="6" y="41"/>
                    </a:cubicBezTo>
                    <a:cubicBezTo>
                      <a:pt x="7" y="43"/>
                      <a:pt x="7" y="45"/>
                      <a:pt x="7" y="4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8" name="Freeform 434">
                <a:extLst>
                  <a:ext uri="{FF2B5EF4-FFF2-40B4-BE49-F238E27FC236}">
                    <a16:creationId xmlns:a16="http://schemas.microsoft.com/office/drawing/2014/main" id="{338A3861-2C25-984C-E27A-81FC904C2099}"/>
                  </a:ext>
                </a:extLst>
              </p:cNvPr>
              <p:cNvSpPr>
                <a:spLocks/>
              </p:cNvSpPr>
              <p:nvPr/>
            </p:nvSpPr>
            <p:spPr bwMode="auto">
              <a:xfrm>
                <a:off x="2924" y="2047"/>
                <a:ext cx="17" cy="14"/>
              </a:xfrm>
              <a:custGeom>
                <a:avLst/>
                <a:gdLst>
                  <a:gd name="T0" fmla="*/ 2 w 19"/>
                  <a:gd name="T1" fmla="*/ 0 h 16"/>
                  <a:gd name="T2" fmla="*/ 3 w 19"/>
                  <a:gd name="T3" fmla="*/ 1 h 16"/>
                  <a:gd name="T4" fmla="*/ 5 w 19"/>
                  <a:gd name="T5" fmla="*/ 5 h 16"/>
                  <a:gd name="T6" fmla="*/ 9 w 19"/>
                  <a:gd name="T7" fmla="*/ 2 h 16"/>
                  <a:gd name="T8" fmla="*/ 9 w 19"/>
                  <a:gd name="T9" fmla="*/ 2 h 16"/>
                  <a:gd name="T10" fmla="*/ 6 w 19"/>
                  <a:gd name="T11" fmla="*/ 8 h 16"/>
                  <a:gd name="T12" fmla="*/ 5 w 19"/>
                  <a:gd name="T13" fmla="*/ 12 h 16"/>
                  <a:gd name="T14" fmla="*/ 9 w 19"/>
                  <a:gd name="T15" fmla="*/ 12 h 16"/>
                  <a:gd name="T16" fmla="*/ 19 w 19"/>
                  <a:gd name="T17" fmla="*/ 8 h 16"/>
                  <a:gd name="T18" fmla="*/ 0 w 19"/>
                  <a:gd name="T19" fmla="*/ 16 h 16"/>
                  <a:gd name="T20" fmla="*/ 2 w 19"/>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2" y="0"/>
                    </a:moveTo>
                    <a:cubicBezTo>
                      <a:pt x="2" y="1"/>
                      <a:pt x="3" y="1"/>
                      <a:pt x="3" y="1"/>
                    </a:cubicBezTo>
                    <a:cubicBezTo>
                      <a:pt x="4" y="3"/>
                      <a:pt x="3" y="5"/>
                      <a:pt x="5" y="5"/>
                    </a:cubicBezTo>
                    <a:cubicBezTo>
                      <a:pt x="7" y="6"/>
                      <a:pt x="7" y="3"/>
                      <a:pt x="9" y="2"/>
                    </a:cubicBezTo>
                    <a:cubicBezTo>
                      <a:pt x="9" y="2"/>
                      <a:pt x="9" y="2"/>
                      <a:pt x="9" y="2"/>
                    </a:cubicBezTo>
                    <a:cubicBezTo>
                      <a:pt x="9" y="5"/>
                      <a:pt x="7" y="6"/>
                      <a:pt x="6" y="8"/>
                    </a:cubicBezTo>
                    <a:cubicBezTo>
                      <a:pt x="6" y="10"/>
                      <a:pt x="4" y="11"/>
                      <a:pt x="5" y="12"/>
                    </a:cubicBezTo>
                    <a:cubicBezTo>
                      <a:pt x="6" y="13"/>
                      <a:pt x="7" y="12"/>
                      <a:pt x="9" y="12"/>
                    </a:cubicBezTo>
                    <a:cubicBezTo>
                      <a:pt x="12" y="11"/>
                      <a:pt x="15" y="8"/>
                      <a:pt x="19" y="8"/>
                    </a:cubicBezTo>
                    <a:cubicBezTo>
                      <a:pt x="13" y="13"/>
                      <a:pt x="6" y="12"/>
                      <a:pt x="0" y="16"/>
                    </a:cubicBezTo>
                    <a:cubicBezTo>
                      <a:pt x="5" y="11"/>
                      <a:pt x="2" y="6"/>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9" name="Freeform 435">
                <a:extLst>
                  <a:ext uri="{FF2B5EF4-FFF2-40B4-BE49-F238E27FC236}">
                    <a16:creationId xmlns:a16="http://schemas.microsoft.com/office/drawing/2014/main" id="{049917BA-6326-6613-D31C-794BA3B79EA7}"/>
                  </a:ext>
                </a:extLst>
              </p:cNvPr>
              <p:cNvSpPr>
                <a:spLocks/>
              </p:cNvSpPr>
              <p:nvPr/>
            </p:nvSpPr>
            <p:spPr bwMode="auto">
              <a:xfrm>
                <a:off x="2949" y="1988"/>
                <a:ext cx="12" cy="25"/>
              </a:xfrm>
              <a:custGeom>
                <a:avLst/>
                <a:gdLst>
                  <a:gd name="T0" fmla="*/ 0 w 14"/>
                  <a:gd name="T1" fmla="*/ 28 h 28"/>
                  <a:gd name="T2" fmla="*/ 4 w 14"/>
                  <a:gd name="T3" fmla="*/ 11 h 28"/>
                  <a:gd name="T4" fmla="*/ 4 w 14"/>
                  <a:gd name="T5" fmla="*/ 11 h 28"/>
                  <a:gd name="T6" fmla="*/ 6 w 14"/>
                  <a:gd name="T7" fmla="*/ 10 h 28"/>
                  <a:gd name="T8" fmla="*/ 11 w 14"/>
                  <a:gd name="T9" fmla="*/ 0 h 28"/>
                  <a:gd name="T10" fmla="*/ 14 w 14"/>
                  <a:gd name="T11" fmla="*/ 4 h 28"/>
                  <a:gd name="T12" fmla="*/ 6 w 14"/>
                  <a:gd name="T13" fmla="*/ 16 h 28"/>
                  <a:gd name="T14" fmla="*/ 0 w 1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8">
                    <a:moveTo>
                      <a:pt x="0" y="28"/>
                    </a:moveTo>
                    <a:cubicBezTo>
                      <a:pt x="0" y="22"/>
                      <a:pt x="5" y="17"/>
                      <a:pt x="4" y="11"/>
                    </a:cubicBezTo>
                    <a:cubicBezTo>
                      <a:pt x="4" y="11"/>
                      <a:pt x="4" y="11"/>
                      <a:pt x="4" y="11"/>
                    </a:cubicBezTo>
                    <a:cubicBezTo>
                      <a:pt x="5" y="11"/>
                      <a:pt x="5" y="13"/>
                      <a:pt x="6" y="10"/>
                    </a:cubicBezTo>
                    <a:cubicBezTo>
                      <a:pt x="7" y="7"/>
                      <a:pt x="9" y="4"/>
                      <a:pt x="11" y="0"/>
                    </a:cubicBezTo>
                    <a:cubicBezTo>
                      <a:pt x="12" y="2"/>
                      <a:pt x="10" y="5"/>
                      <a:pt x="14" y="4"/>
                    </a:cubicBezTo>
                    <a:cubicBezTo>
                      <a:pt x="8" y="7"/>
                      <a:pt x="8" y="12"/>
                      <a:pt x="6" y="16"/>
                    </a:cubicBezTo>
                    <a:cubicBezTo>
                      <a:pt x="4" y="20"/>
                      <a:pt x="3" y="25"/>
                      <a:pt x="0" y="2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0" name="Freeform 436">
                <a:extLst>
                  <a:ext uri="{FF2B5EF4-FFF2-40B4-BE49-F238E27FC236}">
                    <a16:creationId xmlns:a16="http://schemas.microsoft.com/office/drawing/2014/main" id="{D695EF0E-328D-680E-8D26-C7107B584E69}"/>
                  </a:ext>
                </a:extLst>
              </p:cNvPr>
              <p:cNvSpPr>
                <a:spLocks/>
              </p:cNvSpPr>
              <p:nvPr/>
            </p:nvSpPr>
            <p:spPr bwMode="auto">
              <a:xfrm>
                <a:off x="2966" y="1915"/>
                <a:ext cx="6" cy="27"/>
              </a:xfrm>
              <a:custGeom>
                <a:avLst/>
                <a:gdLst>
                  <a:gd name="T0" fmla="*/ 4 w 7"/>
                  <a:gd name="T1" fmla="*/ 0 h 31"/>
                  <a:gd name="T2" fmla="*/ 3 w 7"/>
                  <a:gd name="T3" fmla="*/ 16 h 31"/>
                  <a:gd name="T4" fmla="*/ 7 w 7"/>
                  <a:gd name="T5" fmla="*/ 31 h 31"/>
                  <a:gd name="T6" fmla="*/ 4 w 7"/>
                  <a:gd name="T7" fmla="*/ 0 h 31"/>
                </a:gdLst>
                <a:ahLst/>
                <a:cxnLst>
                  <a:cxn ang="0">
                    <a:pos x="T0" y="T1"/>
                  </a:cxn>
                  <a:cxn ang="0">
                    <a:pos x="T2" y="T3"/>
                  </a:cxn>
                  <a:cxn ang="0">
                    <a:pos x="T4" y="T5"/>
                  </a:cxn>
                  <a:cxn ang="0">
                    <a:pos x="T6" y="T7"/>
                  </a:cxn>
                </a:cxnLst>
                <a:rect l="0" t="0" r="r" b="b"/>
                <a:pathLst>
                  <a:path w="7" h="31">
                    <a:moveTo>
                      <a:pt x="4" y="0"/>
                    </a:moveTo>
                    <a:cubicBezTo>
                      <a:pt x="5" y="5"/>
                      <a:pt x="2" y="10"/>
                      <a:pt x="3" y="16"/>
                    </a:cubicBezTo>
                    <a:cubicBezTo>
                      <a:pt x="5" y="20"/>
                      <a:pt x="6" y="25"/>
                      <a:pt x="7" y="31"/>
                    </a:cubicBezTo>
                    <a:cubicBezTo>
                      <a:pt x="2" y="25"/>
                      <a:pt x="0" y="8"/>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1" name="Freeform 437">
                <a:extLst>
                  <a:ext uri="{FF2B5EF4-FFF2-40B4-BE49-F238E27FC236}">
                    <a16:creationId xmlns:a16="http://schemas.microsoft.com/office/drawing/2014/main" id="{6B7E5A08-72F7-C1A0-52CD-FD8BD44F0F81}"/>
                  </a:ext>
                </a:extLst>
              </p:cNvPr>
              <p:cNvSpPr>
                <a:spLocks/>
              </p:cNvSpPr>
              <p:nvPr/>
            </p:nvSpPr>
            <p:spPr bwMode="auto">
              <a:xfrm>
                <a:off x="2920" y="2020"/>
                <a:ext cx="6" cy="27"/>
              </a:xfrm>
              <a:custGeom>
                <a:avLst/>
                <a:gdLst>
                  <a:gd name="T0" fmla="*/ 6 w 6"/>
                  <a:gd name="T1" fmla="*/ 30 h 30"/>
                  <a:gd name="T2" fmla="*/ 1 w 6"/>
                  <a:gd name="T3" fmla="*/ 10 h 30"/>
                  <a:gd name="T4" fmla="*/ 0 w 6"/>
                  <a:gd name="T5" fmla="*/ 0 h 30"/>
                  <a:gd name="T6" fmla="*/ 0 w 6"/>
                  <a:gd name="T7" fmla="*/ 0 h 30"/>
                  <a:gd name="T8" fmla="*/ 5 w 6"/>
                  <a:gd name="T9" fmla="*/ 22 h 30"/>
                  <a:gd name="T10" fmla="*/ 6 w 6"/>
                  <a:gd name="T11" fmla="*/ 30 h 30"/>
                  <a:gd name="T12" fmla="*/ 6 w 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6" h="30">
                    <a:moveTo>
                      <a:pt x="6" y="30"/>
                    </a:moveTo>
                    <a:cubicBezTo>
                      <a:pt x="3" y="24"/>
                      <a:pt x="3" y="17"/>
                      <a:pt x="1" y="10"/>
                    </a:cubicBezTo>
                    <a:cubicBezTo>
                      <a:pt x="0" y="6"/>
                      <a:pt x="0" y="3"/>
                      <a:pt x="0" y="0"/>
                    </a:cubicBezTo>
                    <a:cubicBezTo>
                      <a:pt x="0" y="0"/>
                      <a:pt x="0" y="0"/>
                      <a:pt x="0" y="0"/>
                    </a:cubicBezTo>
                    <a:cubicBezTo>
                      <a:pt x="3" y="7"/>
                      <a:pt x="3" y="14"/>
                      <a:pt x="5" y="22"/>
                    </a:cubicBezTo>
                    <a:cubicBezTo>
                      <a:pt x="6" y="24"/>
                      <a:pt x="6" y="27"/>
                      <a:pt x="6" y="30"/>
                    </a:cubicBezTo>
                    <a:cubicBezTo>
                      <a:pt x="6" y="30"/>
                      <a:pt x="6" y="30"/>
                      <a:pt x="6" y="3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2" name="Freeform 438">
                <a:extLst>
                  <a:ext uri="{FF2B5EF4-FFF2-40B4-BE49-F238E27FC236}">
                    <a16:creationId xmlns:a16="http://schemas.microsoft.com/office/drawing/2014/main" id="{F18BAA4E-B204-EE16-54BE-1275DADC86D1}"/>
                  </a:ext>
                </a:extLst>
              </p:cNvPr>
              <p:cNvSpPr>
                <a:spLocks/>
              </p:cNvSpPr>
              <p:nvPr/>
            </p:nvSpPr>
            <p:spPr bwMode="auto">
              <a:xfrm>
                <a:off x="2992" y="1942"/>
                <a:ext cx="10" cy="6"/>
              </a:xfrm>
              <a:custGeom>
                <a:avLst/>
                <a:gdLst>
                  <a:gd name="T0" fmla="*/ 11 w 11"/>
                  <a:gd name="T1" fmla="*/ 0 h 6"/>
                  <a:gd name="T2" fmla="*/ 0 w 11"/>
                  <a:gd name="T3" fmla="*/ 6 h 6"/>
                  <a:gd name="T4" fmla="*/ 11 w 11"/>
                  <a:gd name="T5" fmla="*/ 0 h 6"/>
                </a:gdLst>
                <a:ahLst/>
                <a:cxnLst>
                  <a:cxn ang="0">
                    <a:pos x="T0" y="T1"/>
                  </a:cxn>
                  <a:cxn ang="0">
                    <a:pos x="T2" y="T3"/>
                  </a:cxn>
                  <a:cxn ang="0">
                    <a:pos x="T4" y="T5"/>
                  </a:cxn>
                </a:cxnLst>
                <a:rect l="0" t="0" r="r" b="b"/>
                <a:pathLst>
                  <a:path w="11" h="6">
                    <a:moveTo>
                      <a:pt x="11" y="0"/>
                    </a:moveTo>
                    <a:cubicBezTo>
                      <a:pt x="8" y="3"/>
                      <a:pt x="4" y="5"/>
                      <a:pt x="0" y="6"/>
                    </a:cubicBezTo>
                    <a:cubicBezTo>
                      <a:pt x="3" y="3"/>
                      <a:pt x="7" y="2"/>
                      <a:pt x="1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3" name="Freeform 439">
                <a:extLst>
                  <a:ext uri="{FF2B5EF4-FFF2-40B4-BE49-F238E27FC236}">
                    <a16:creationId xmlns:a16="http://schemas.microsoft.com/office/drawing/2014/main" id="{5DEDC96E-4F2F-4A95-9543-E9EB229A5BF7}"/>
                  </a:ext>
                </a:extLst>
              </p:cNvPr>
              <p:cNvSpPr>
                <a:spLocks/>
              </p:cNvSpPr>
              <p:nvPr/>
            </p:nvSpPr>
            <p:spPr bwMode="auto">
              <a:xfrm>
                <a:off x="2987" y="1967"/>
                <a:ext cx="7" cy="8"/>
              </a:xfrm>
              <a:custGeom>
                <a:avLst/>
                <a:gdLst>
                  <a:gd name="T0" fmla="*/ 0 w 8"/>
                  <a:gd name="T1" fmla="*/ 9 h 9"/>
                  <a:gd name="T2" fmla="*/ 8 w 8"/>
                  <a:gd name="T3" fmla="*/ 0 h 9"/>
                  <a:gd name="T4" fmla="*/ 0 w 8"/>
                  <a:gd name="T5" fmla="*/ 9 h 9"/>
                </a:gdLst>
                <a:ahLst/>
                <a:cxnLst>
                  <a:cxn ang="0">
                    <a:pos x="T0" y="T1"/>
                  </a:cxn>
                  <a:cxn ang="0">
                    <a:pos x="T2" y="T3"/>
                  </a:cxn>
                  <a:cxn ang="0">
                    <a:pos x="T4" y="T5"/>
                  </a:cxn>
                </a:cxnLst>
                <a:rect l="0" t="0" r="r" b="b"/>
                <a:pathLst>
                  <a:path w="8" h="9">
                    <a:moveTo>
                      <a:pt x="0" y="9"/>
                    </a:moveTo>
                    <a:cubicBezTo>
                      <a:pt x="1" y="5"/>
                      <a:pt x="4" y="2"/>
                      <a:pt x="8" y="0"/>
                    </a:cubicBezTo>
                    <a:cubicBezTo>
                      <a:pt x="6"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4" name="Freeform 440">
                <a:extLst>
                  <a:ext uri="{FF2B5EF4-FFF2-40B4-BE49-F238E27FC236}">
                    <a16:creationId xmlns:a16="http://schemas.microsoft.com/office/drawing/2014/main" id="{A2BA5D9A-CEE3-7E72-576A-BD3A287DF7EA}"/>
                  </a:ext>
                </a:extLst>
              </p:cNvPr>
              <p:cNvSpPr>
                <a:spLocks/>
              </p:cNvSpPr>
              <p:nvPr/>
            </p:nvSpPr>
            <p:spPr bwMode="auto">
              <a:xfrm>
                <a:off x="2963" y="1987"/>
                <a:ext cx="9" cy="4"/>
              </a:xfrm>
              <a:custGeom>
                <a:avLst/>
                <a:gdLst>
                  <a:gd name="T0" fmla="*/ 0 w 10"/>
                  <a:gd name="T1" fmla="*/ 5 h 5"/>
                  <a:gd name="T2" fmla="*/ 10 w 10"/>
                  <a:gd name="T3" fmla="*/ 0 h 5"/>
                  <a:gd name="T4" fmla="*/ 0 w 10"/>
                  <a:gd name="T5" fmla="*/ 5 h 5"/>
                </a:gdLst>
                <a:ahLst/>
                <a:cxnLst>
                  <a:cxn ang="0">
                    <a:pos x="T0" y="T1"/>
                  </a:cxn>
                  <a:cxn ang="0">
                    <a:pos x="T2" y="T3"/>
                  </a:cxn>
                  <a:cxn ang="0">
                    <a:pos x="T4" y="T5"/>
                  </a:cxn>
                </a:cxnLst>
                <a:rect l="0" t="0" r="r" b="b"/>
                <a:pathLst>
                  <a:path w="10" h="5">
                    <a:moveTo>
                      <a:pt x="0" y="5"/>
                    </a:moveTo>
                    <a:cubicBezTo>
                      <a:pt x="3" y="3"/>
                      <a:pt x="6" y="1"/>
                      <a:pt x="10" y="0"/>
                    </a:cubicBezTo>
                    <a:cubicBezTo>
                      <a:pt x="7" y="3"/>
                      <a:pt x="4"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5" name="Freeform 441">
                <a:extLst>
                  <a:ext uri="{FF2B5EF4-FFF2-40B4-BE49-F238E27FC236}">
                    <a16:creationId xmlns:a16="http://schemas.microsoft.com/office/drawing/2014/main" id="{BDB37430-C249-23F0-5346-ACF755CF714C}"/>
                  </a:ext>
                </a:extLst>
              </p:cNvPr>
              <p:cNvSpPr>
                <a:spLocks/>
              </p:cNvSpPr>
              <p:nvPr/>
            </p:nvSpPr>
            <p:spPr bwMode="auto">
              <a:xfrm>
                <a:off x="2918" y="2008"/>
                <a:ext cx="2" cy="12"/>
              </a:xfrm>
              <a:custGeom>
                <a:avLst/>
                <a:gdLst>
                  <a:gd name="T0" fmla="*/ 3 w 3"/>
                  <a:gd name="T1" fmla="*/ 14 h 14"/>
                  <a:gd name="T2" fmla="*/ 1 w 3"/>
                  <a:gd name="T3" fmla="*/ 0 h 14"/>
                  <a:gd name="T4" fmla="*/ 3 w 3"/>
                  <a:gd name="T5" fmla="*/ 14 h 14"/>
                  <a:gd name="T6" fmla="*/ 3 w 3"/>
                  <a:gd name="T7" fmla="*/ 14 h 14"/>
                </a:gdLst>
                <a:ahLst/>
                <a:cxnLst>
                  <a:cxn ang="0">
                    <a:pos x="T0" y="T1"/>
                  </a:cxn>
                  <a:cxn ang="0">
                    <a:pos x="T2" y="T3"/>
                  </a:cxn>
                  <a:cxn ang="0">
                    <a:pos x="T4" y="T5"/>
                  </a:cxn>
                  <a:cxn ang="0">
                    <a:pos x="T6" y="T7"/>
                  </a:cxn>
                </a:cxnLst>
                <a:rect l="0" t="0" r="r" b="b"/>
                <a:pathLst>
                  <a:path w="3" h="14">
                    <a:moveTo>
                      <a:pt x="3" y="14"/>
                    </a:moveTo>
                    <a:cubicBezTo>
                      <a:pt x="1" y="9"/>
                      <a:pt x="0" y="5"/>
                      <a:pt x="1" y="0"/>
                    </a:cubicBezTo>
                    <a:cubicBezTo>
                      <a:pt x="3" y="4"/>
                      <a:pt x="3" y="9"/>
                      <a:pt x="3" y="14"/>
                    </a:cubicBezTo>
                    <a:cubicBezTo>
                      <a:pt x="3" y="14"/>
                      <a:pt x="3" y="14"/>
                      <a:pt x="3" y="1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6" name="Freeform 442">
                <a:extLst>
                  <a:ext uri="{FF2B5EF4-FFF2-40B4-BE49-F238E27FC236}">
                    <a16:creationId xmlns:a16="http://schemas.microsoft.com/office/drawing/2014/main" id="{FE7D3293-FBD1-3F88-E331-33A10B1FF328}"/>
                  </a:ext>
                </a:extLst>
              </p:cNvPr>
              <p:cNvSpPr>
                <a:spLocks/>
              </p:cNvSpPr>
              <p:nvPr/>
            </p:nvSpPr>
            <p:spPr bwMode="auto">
              <a:xfrm>
                <a:off x="2932" y="2040"/>
                <a:ext cx="4" cy="9"/>
              </a:xfrm>
              <a:custGeom>
                <a:avLst/>
                <a:gdLst>
                  <a:gd name="T0" fmla="*/ 0 w 5"/>
                  <a:gd name="T1" fmla="*/ 10 h 10"/>
                  <a:gd name="T2" fmla="*/ 5 w 5"/>
                  <a:gd name="T3" fmla="*/ 0 h 10"/>
                  <a:gd name="T4" fmla="*/ 0 w 5"/>
                  <a:gd name="T5" fmla="*/ 10 h 10"/>
                  <a:gd name="T6" fmla="*/ 0 w 5"/>
                  <a:gd name="T7" fmla="*/ 10 h 10"/>
                </a:gdLst>
                <a:ahLst/>
                <a:cxnLst>
                  <a:cxn ang="0">
                    <a:pos x="T0" y="T1"/>
                  </a:cxn>
                  <a:cxn ang="0">
                    <a:pos x="T2" y="T3"/>
                  </a:cxn>
                  <a:cxn ang="0">
                    <a:pos x="T4" y="T5"/>
                  </a:cxn>
                  <a:cxn ang="0">
                    <a:pos x="T6" y="T7"/>
                  </a:cxn>
                </a:cxnLst>
                <a:rect l="0" t="0" r="r" b="b"/>
                <a:pathLst>
                  <a:path w="5" h="10">
                    <a:moveTo>
                      <a:pt x="0" y="10"/>
                    </a:moveTo>
                    <a:cubicBezTo>
                      <a:pt x="1" y="6"/>
                      <a:pt x="3" y="3"/>
                      <a:pt x="5" y="0"/>
                    </a:cubicBezTo>
                    <a:cubicBezTo>
                      <a:pt x="4" y="4"/>
                      <a:pt x="3" y="8"/>
                      <a:pt x="0" y="10"/>
                    </a:cubicBezTo>
                    <a:cubicBezTo>
                      <a:pt x="0" y="10"/>
                      <a:pt x="0" y="10"/>
                      <a:pt x="0"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7" name="Freeform 443">
                <a:extLst>
                  <a:ext uri="{FF2B5EF4-FFF2-40B4-BE49-F238E27FC236}">
                    <a16:creationId xmlns:a16="http://schemas.microsoft.com/office/drawing/2014/main" id="{F79A3E2D-4A4D-55AE-D2C8-ADBF1F7FFE8E}"/>
                  </a:ext>
                </a:extLst>
              </p:cNvPr>
              <p:cNvSpPr>
                <a:spLocks/>
              </p:cNvSpPr>
              <p:nvPr/>
            </p:nvSpPr>
            <p:spPr bwMode="auto">
              <a:xfrm>
                <a:off x="2947" y="2025"/>
                <a:ext cx="9" cy="5"/>
              </a:xfrm>
              <a:custGeom>
                <a:avLst/>
                <a:gdLst>
                  <a:gd name="T0" fmla="*/ 10 w 10"/>
                  <a:gd name="T1" fmla="*/ 0 h 6"/>
                  <a:gd name="T2" fmla="*/ 0 w 10"/>
                  <a:gd name="T3" fmla="*/ 6 h 6"/>
                  <a:gd name="T4" fmla="*/ 0 w 10"/>
                  <a:gd name="T5" fmla="*/ 6 h 6"/>
                  <a:gd name="T6" fmla="*/ 10 w 10"/>
                  <a:gd name="T7" fmla="*/ 0 h 6"/>
                </a:gdLst>
                <a:ahLst/>
                <a:cxnLst>
                  <a:cxn ang="0">
                    <a:pos x="T0" y="T1"/>
                  </a:cxn>
                  <a:cxn ang="0">
                    <a:pos x="T2" y="T3"/>
                  </a:cxn>
                  <a:cxn ang="0">
                    <a:pos x="T4" y="T5"/>
                  </a:cxn>
                  <a:cxn ang="0">
                    <a:pos x="T6" y="T7"/>
                  </a:cxn>
                </a:cxnLst>
                <a:rect l="0" t="0" r="r" b="b"/>
                <a:pathLst>
                  <a:path w="10" h="6">
                    <a:moveTo>
                      <a:pt x="10" y="0"/>
                    </a:moveTo>
                    <a:cubicBezTo>
                      <a:pt x="7" y="3"/>
                      <a:pt x="4" y="6"/>
                      <a:pt x="0" y="6"/>
                    </a:cubicBezTo>
                    <a:cubicBezTo>
                      <a:pt x="0" y="6"/>
                      <a:pt x="0" y="6"/>
                      <a:pt x="0" y="6"/>
                    </a:cubicBezTo>
                    <a:cubicBezTo>
                      <a:pt x="3" y="3"/>
                      <a:pt x="6" y="1"/>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8" name="Freeform 444">
                <a:extLst>
                  <a:ext uri="{FF2B5EF4-FFF2-40B4-BE49-F238E27FC236}">
                    <a16:creationId xmlns:a16="http://schemas.microsoft.com/office/drawing/2014/main" id="{F84AD59F-C0B4-D9F0-0C91-5FAB0EADC1D0}"/>
                  </a:ext>
                </a:extLst>
              </p:cNvPr>
              <p:cNvSpPr>
                <a:spLocks/>
              </p:cNvSpPr>
              <p:nvPr/>
            </p:nvSpPr>
            <p:spPr bwMode="auto">
              <a:xfrm>
                <a:off x="2944" y="2048"/>
                <a:ext cx="8" cy="5"/>
              </a:xfrm>
              <a:custGeom>
                <a:avLst/>
                <a:gdLst>
                  <a:gd name="T0" fmla="*/ 0 w 10"/>
                  <a:gd name="T1" fmla="*/ 6 h 6"/>
                  <a:gd name="T2" fmla="*/ 10 w 10"/>
                  <a:gd name="T3" fmla="*/ 0 h 6"/>
                  <a:gd name="T4" fmla="*/ 10 w 10"/>
                  <a:gd name="T5" fmla="*/ 0 h 6"/>
                  <a:gd name="T6" fmla="*/ 0 w 10"/>
                  <a:gd name="T7" fmla="*/ 6 h 6"/>
                </a:gdLst>
                <a:ahLst/>
                <a:cxnLst>
                  <a:cxn ang="0">
                    <a:pos x="T0" y="T1"/>
                  </a:cxn>
                  <a:cxn ang="0">
                    <a:pos x="T2" y="T3"/>
                  </a:cxn>
                  <a:cxn ang="0">
                    <a:pos x="T4" y="T5"/>
                  </a:cxn>
                  <a:cxn ang="0">
                    <a:pos x="T6" y="T7"/>
                  </a:cxn>
                </a:cxnLst>
                <a:rect l="0" t="0" r="r" b="b"/>
                <a:pathLst>
                  <a:path w="10" h="6">
                    <a:moveTo>
                      <a:pt x="0" y="6"/>
                    </a:moveTo>
                    <a:cubicBezTo>
                      <a:pt x="2" y="2"/>
                      <a:pt x="6" y="1"/>
                      <a:pt x="10" y="0"/>
                    </a:cubicBezTo>
                    <a:cubicBezTo>
                      <a:pt x="10" y="0"/>
                      <a:pt x="10" y="0"/>
                      <a:pt x="10" y="0"/>
                    </a:cubicBezTo>
                    <a:cubicBezTo>
                      <a:pt x="7" y="4"/>
                      <a:pt x="4" y="5"/>
                      <a:pt x="0"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9" name="Freeform 445">
                <a:extLst>
                  <a:ext uri="{FF2B5EF4-FFF2-40B4-BE49-F238E27FC236}">
                    <a16:creationId xmlns:a16="http://schemas.microsoft.com/office/drawing/2014/main" id="{F699E394-00AC-E0D5-B749-266C3B9FE2AA}"/>
                  </a:ext>
                </a:extLst>
              </p:cNvPr>
              <p:cNvSpPr>
                <a:spLocks/>
              </p:cNvSpPr>
              <p:nvPr/>
            </p:nvSpPr>
            <p:spPr bwMode="auto">
              <a:xfrm>
                <a:off x="2945" y="2013"/>
                <a:ext cx="4" cy="9"/>
              </a:xfrm>
              <a:custGeom>
                <a:avLst/>
                <a:gdLst>
                  <a:gd name="T0" fmla="*/ 4 w 4"/>
                  <a:gd name="T1" fmla="*/ 0 h 10"/>
                  <a:gd name="T2" fmla="*/ 0 w 4"/>
                  <a:gd name="T3" fmla="*/ 10 h 10"/>
                  <a:gd name="T4" fmla="*/ 4 w 4"/>
                  <a:gd name="T5" fmla="*/ 0 h 10"/>
                  <a:gd name="T6" fmla="*/ 4 w 4"/>
                  <a:gd name="T7" fmla="*/ 0 h 10"/>
                </a:gdLst>
                <a:ahLst/>
                <a:cxnLst>
                  <a:cxn ang="0">
                    <a:pos x="T0" y="T1"/>
                  </a:cxn>
                  <a:cxn ang="0">
                    <a:pos x="T2" y="T3"/>
                  </a:cxn>
                  <a:cxn ang="0">
                    <a:pos x="T4" y="T5"/>
                  </a:cxn>
                  <a:cxn ang="0">
                    <a:pos x="T6" y="T7"/>
                  </a:cxn>
                </a:cxnLst>
                <a:rect l="0" t="0" r="r" b="b"/>
                <a:pathLst>
                  <a:path w="4" h="10">
                    <a:moveTo>
                      <a:pt x="4" y="0"/>
                    </a:moveTo>
                    <a:cubicBezTo>
                      <a:pt x="3" y="4"/>
                      <a:pt x="2" y="7"/>
                      <a:pt x="0" y="10"/>
                    </a:cubicBezTo>
                    <a:cubicBezTo>
                      <a:pt x="0" y="6"/>
                      <a:pt x="1" y="3"/>
                      <a:pt x="4" y="0"/>
                    </a:cubicBezTo>
                    <a:cubicBezTo>
                      <a:pt x="4" y="0"/>
                      <a:pt x="4"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0" name="Freeform 446">
                <a:extLst>
                  <a:ext uri="{FF2B5EF4-FFF2-40B4-BE49-F238E27FC236}">
                    <a16:creationId xmlns:a16="http://schemas.microsoft.com/office/drawing/2014/main" id="{31CA581A-FB88-9584-73F1-3BEABC6D4E8B}"/>
                  </a:ext>
                </a:extLst>
              </p:cNvPr>
              <p:cNvSpPr>
                <a:spLocks/>
              </p:cNvSpPr>
              <p:nvPr/>
            </p:nvSpPr>
            <p:spPr bwMode="auto">
              <a:xfrm>
                <a:off x="2969" y="2011"/>
                <a:ext cx="6" cy="4"/>
              </a:xfrm>
              <a:custGeom>
                <a:avLst/>
                <a:gdLst>
                  <a:gd name="T0" fmla="*/ 6 w 6"/>
                  <a:gd name="T1" fmla="*/ 0 h 5"/>
                  <a:gd name="T2" fmla="*/ 0 w 6"/>
                  <a:gd name="T3" fmla="*/ 5 h 5"/>
                  <a:gd name="T4" fmla="*/ 6 w 6"/>
                  <a:gd name="T5" fmla="*/ 0 h 5"/>
                </a:gdLst>
                <a:ahLst/>
                <a:cxnLst>
                  <a:cxn ang="0">
                    <a:pos x="T0" y="T1"/>
                  </a:cxn>
                  <a:cxn ang="0">
                    <a:pos x="T2" y="T3"/>
                  </a:cxn>
                  <a:cxn ang="0">
                    <a:pos x="T4" y="T5"/>
                  </a:cxn>
                </a:cxnLst>
                <a:rect l="0" t="0" r="r" b="b"/>
                <a:pathLst>
                  <a:path w="6" h="5">
                    <a:moveTo>
                      <a:pt x="6" y="0"/>
                    </a:moveTo>
                    <a:cubicBezTo>
                      <a:pt x="5" y="2"/>
                      <a:pt x="3" y="4"/>
                      <a:pt x="0" y="5"/>
                    </a:cubicBezTo>
                    <a:cubicBezTo>
                      <a:pt x="1" y="3"/>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1" name="Freeform 447">
                <a:extLst>
                  <a:ext uri="{FF2B5EF4-FFF2-40B4-BE49-F238E27FC236}">
                    <a16:creationId xmlns:a16="http://schemas.microsoft.com/office/drawing/2014/main" id="{70FFC9F1-D2F5-AE25-EB32-6EEFD67077E1}"/>
                  </a:ext>
                </a:extLst>
              </p:cNvPr>
              <p:cNvSpPr>
                <a:spLocks/>
              </p:cNvSpPr>
              <p:nvPr/>
            </p:nvSpPr>
            <p:spPr bwMode="auto">
              <a:xfrm>
                <a:off x="2991" y="1894"/>
                <a:ext cx="3" cy="8"/>
              </a:xfrm>
              <a:custGeom>
                <a:avLst/>
                <a:gdLst>
                  <a:gd name="T0" fmla="*/ 0 w 3"/>
                  <a:gd name="T1" fmla="*/ 9 h 9"/>
                  <a:gd name="T2" fmla="*/ 3 w 3"/>
                  <a:gd name="T3" fmla="*/ 0 h 9"/>
                  <a:gd name="T4" fmla="*/ 0 w 3"/>
                  <a:gd name="T5" fmla="*/ 9 h 9"/>
                </a:gdLst>
                <a:ahLst/>
                <a:cxnLst>
                  <a:cxn ang="0">
                    <a:pos x="T0" y="T1"/>
                  </a:cxn>
                  <a:cxn ang="0">
                    <a:pos x="T2" y="T3"/>
                  </a:cxn>
                  <a:cxn ang="0">
                    <a:pos x="T4" y="T5"/>
                  </a:cxn>
                </a:cxnLst>
                <a:rect l="0" t="0" r="r" b="b"/>
                <a:pathLst>
                  <a:path w="3" h="9">
                    <a:moveTo>
                      <a:pt x="0" y="9"/>
                    </a:moveTo>
                    <a:cubicBezTo>
                      <a:pt x="0" y="6"/>
                      <a:pt x="0" y="3"/>
                      <a:pt x="3" y="0"/>
                    </a:cubicBezTo>
                    <a:cubicBezTo>
                      <a:pt x="3" y="4"/>
                      <a:pt x="2"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2" name="Freeform 448">
                <a:extLst>
                  <a:ext uri="{FF2B5EF4-FFF2-40B4-BE49-F238E27FC236}">
                    <a16:creationId xmlns:a16="http://schemas.microsoft.com/office/drawing/2014/main" id="{D15F2228-034C-4AED-1903-4D71427A7FC1}"/>
                  </a:ext>
                </a:extLst>
              </p:cNvPr>
              <p:cNvSpPr>
                <a:spLocks/>
              </p:cNvSpPr>
              <p:nvPr/>
            </p:nvSpPr>
            <p:spPr bwMode="auto">
              <a:xfrm>
                <a:off x="2984" y="1950"/>
                <a:ext cx="6" cy="3"/>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1"/>
                      <a:pt x="5" y="0"/>
                      <a:pt x="7" y="0"/>
                    </a:cubicBezTo>
                    <a:cubicBezTo>
                      <a:pt x="5" y="2"/>
                      <a:pt x="4"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3" name="Freeform 449">
                <a:extLst>
                  <a:ext uri="{FF2B5EF4-FFF2-40B4-BE49-F238E27FC236}">
                    <a16:creationId xmlns:a16="http://schemas.microsoft.com/office/drawing/2014/main" id="{B660191D-BE23-6DB8-95B4-9A1B72A2FF8D}"/>
                  </a:ext>
                </a:extLst>
              </p:cNvPr>
              <p:cNvSpPr>
                <a:spLocks/>
              </p:cNvSpPr>
              <p:nvPr/>
            </p:nvSpPr>
            <p:spPr bwMode="auto">
              <a:xfrm>
                <a:off x="2939" y="2029"/>
                <a:ext cx="5" cy="5"/>
              </a:xfrm>
              <a:custGeom>
                <a:avLst/>
                <a:gdLst>
                  <a:gd name="T0" fmla="*/ 0 w 6"/>
                  <a:gd name="T1" fmla="*/ 5 h 5"/>
                  <a:gd name="T2" fmla="*/ 6 w 6"/>
                  <a:gd name="T3" fmla="*/ 2 h 5"/>
                  <a:gd name="T4" fmla="*/ 0 w 6"/>
                  <a:gd name="T5" fmla="*/ 5 h 5"/>
                  <a:gd name="T6" fmla="*/ 0 w 6"/>
                  <a:gd name="T7" fmla="*/ 5 h 5"/>
                </a:gdLst>
                <a:ahLst/>
                <a:cxnLst>
                  <a:cxn ang="0">
                    <a:pos x="T0" y="T1"/>
                  </a:cxn>
                  <a:cxn ang="0">
                    <a:pos x="T2" y="T3"/>
                  </a:cxn>
                  <a:cxn ang="0">
                    <a:pos x="T4" y="T5"/>
                  </a:cxn>
                  <a:cxn ang="0">
                    <a:pos x="T6" y="T7"/>
                  </a:cxn>
                </a:cxnLst>
                <a:rect l="0" t="0" r="r" b="b"/>
                <a:pathLst>
                  <a:path w="6" h="5">
                    <a:moveTo>
                      <a:pt x="0" y="5"/>
                    </a:moveTo>
                    <a:cubicBezTo>
                      <a:pt x="1" y="0"/>
                      <a:pt x="4" y="3"/>
                      <a:pt x="6" y="2"/>
                    </a:cubicBezTo>
                    <a:cubicBezTo>
                      <a:pt x="5" y="5"/>
                      <a:pt x="2" y="5"/>
                      <a:pt x="0" y="5"/>
                    </a:cubicBezTo>
                    <a:cubicBezTo>
                      <a:pt x="0" y="5"/>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4" name="Freeform 450">
                <a:extLst>
                  <a:ext uri="{FF2B5EF4-FFF2-40B4-BE49-F238E27FC236}">
                    <a16:creationId xmlns:a16="http://schemas.microsoft.com/office/drawing/2014/main" id="{5352D7D8-884B-EFCC-0304-CE928F4DFFBD}"/>
                  </a:ext>
                </a:extLst>
              </p:cNvPr>
              <p:cNvSpPr>
                <a:spLocks/>
              </p:cNvSpPr>
              <p:nvPr/>
            </p:nvSpPr>
            <p:spPr bwMode="auto">
              <a:xfrm>
                <a:off x="2941" y="2024"/>
                <a:ext cx="3" cy="6"/>
              </a:xfrm>
              <a:custGeom>
                <a:avLst/>
                <a:gdLst>
                  <a:gd name="T0" fmla="*/ 3 w 4"/>
                  <a:gd name="T1" fmla="*/ 0 h 7"/>
                  <a:gd name="T2" fmla="*/ 1 w 4"/>
                  <a:gd name="T3" fmla="*/ 7 h 7"/>
                  <a:gd name="T4" fmla="*/ 3 w 4"/>
                  <a:gd name="T5" fmla="*/ 0 h 7"/>
                </a:gdLst>
                <a:ahLst/>
                <a:cxnLst>
                  <a:cxn ang="0">
                    <a:pos x="T0" y="T1"/>
                  </a:cxn>
                  <a:cxn ang="0">
                    <a:pos x="T2" y="T3"/>
                  </a:cxn>
                  <a:cxn ang="0">
                    <a:pos x="T4" y="T5"/>
                  </a:cxn>
                </a:cxnLst>
                <a:rect l="0" t="0" r="r" b="b"/>
                <a:pathLst>
                  <a:path w="4" h="7">
                    <a:moveTo>
                      <a:pt x="3" y="0"/>
                    </a:moveTo>
                    <a:cubicBezTo>
                      <a:pt x="4" y="2"/>
                      <a:pt x="3" y="4"/>
                      <a:pt x="1" y="7"/>
                    </a:cubicBezTo>
                    <a:cubicBezTo>
                      <a:pt x="0" y="3"/>
                      <a:pt x="2"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5" name="Freeform 451">
                <a:extLst>
                  <a:ext uri="{FF2B5EF4-FFF2-40B4-BE49-F238E27FC236}">
                    <a16:creationId xmlns:a16="http://schemas.microsoft.com/office/drawing/2014/main" id="{2B027E81-F4BC-00BA-902B-067B2FF75E06}"/>
                  </a:ext>
                </a:extLst>
              </p:cNvPr>
              <p:cNvSpPr>
                <a:spLocks/>
              </p:cNvSpPr>
              <p:nvPr/>
            </p:nvSpPr>
            <p:spPr bwMode="auto">
              <a:xfrm>
                <a:off x="2983" y="1999"/>
                <a:ext cx="5" cy="4"/>
              </a:xfrm>
              <a:custGeom>
                <a:avLst/>
                <a:gdLst>
                  <a:gd name="T0" fmla="*/ 0 w 5"/>
                  <a:gd name="T1" fmla="*/ 4 h 4"/>
                  <a:gd name="T2" fmla="*/ 5 w 5"/>
                  <a:gd name="T3" fmla="*/ 0 h 4"/>
                  <a:gd name="T4" fmla="*/ 0 w 5"/>
                  <a:gd name="T5" fmla="*/ 4 h 4"/>
                  <a:gd name="T6" fmla="*/ 0 w 5"/>
                  <a:gd name="T7" fmla="*/ 4 h 4"/>
                </a:gdLst>
                <a:ahLst/>
                <a:cxnLst>
                  <a:cxn ang="0">
                    <a:pos x="T0" y="T1"/>
                  </a:cxn>
                  <a:cxn ang="0">
                    <a:pos x="T2" y="T3"/>
                  </a:cxn>
                  <a:cxn ang="0">
                    <a:pos x="T4" y="T5"/>
                  </a:cxn>
                  <a:cxn ang="0">
                    <a:pos x="T6" y="T7"/>
                  </a:cxn>
                </a:cxnLst>
                <a:rect l="0" t="0" r="r" b="b"/>
                <a:pathLst>
                  <a:path w="5" h="4">
                    <a:moveTo>
                      <a:pt x="0" y="4"/>
                    </a:moveTo>
                    <a:cubicBezTo>
                      <a:pt x="0" y="2"/>
                      <a:pt x="2" y="1"/>
                      <a:pt x="5" y="0"/>
                    </a:cubicBezTo>
                    <a:cubicBezTo>
                      <a:pt x="4"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6" name="Freeform 452">
                <a:extLst>
                  <a:ext uri="{FF2B5EF4-FFF2-40B4-BE49-F238E27FC236}">
                    <a16:creationId xmlns:a16="http://schemas.microsoft.com/office/drawing/2014/main" id="{D4520A96-0E3E-85F2-CB82-E1D2B1F8D977}"/>
                  </a:ext>
                </a:extLst>
              </p:cNvPr>
              <p:cNvSpPr>
                <a:spLocks/>
              </p:cNvSpPr>
              <p:nvPr/>
            </p:nvSpPr>
            <p:spPr bwMode="auto">
              <a:xfrm>
                <a:off x="2998" y="1925"/>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2"/>
                      <a:pt x="3" y="1"/>
                      <a:pt x="5" y="0"/>
                    </a:cubicBezTo>
                    <a:cubicBezTo>
                      <a:pt x="4" y="3"/>
                      <a:pt x="2"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7" name="Freeform 453">
                <a:extLst>
                  <a:ext uri="{FF2B5EF4-FFF2-40B4-BE49-F238E27FC236}">
                    <a16:creationId xmlns:a16="http://schemas.microsoft.com/office/drawing/2014/main" id="{AEE2A19D-5FF6-D94D-466C-5DFB4A0F3473}"/>
                  </a:ext>
                </a:extLst>
              </p:cNvPr>
              <p:cNvSpPr>
                <a:spLocks/>
              </p:cNvSpPr>
              <p:nvPr/>
            </p:nvSpPr>
            <p:spPr bwMode="auto">
              <a:xfrm>
                <a:off x="2995" y="1963"/>
                <a:ext cx="3" cy="2"/>
              </a:xfrm>
              <a:custGeom>
                <a:avLst/>
                <a:gdLst>
                  <a:gd name="T0" fmla="*/ 3 w 3"/>
                  <a:gd name="T1" fmla="*/ 0 h 3"/>
                  <a:gd name="T2" fmla="*/ 1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2"/>
                      <a:pt x="3" y="3"/>
                      <a:pt x="1" y="3"/>
                    </a:cubicBezTo>
                    <a:cubicBezTo>
                      <a:pt x="1" y="3"/>
                      <a:pt x="0" y="3"/>
                      <a:pt x="0" y="2"/>
                    </a:cubicBezTo>
                    <a:cubicBezTo>
                      <a:pt x="0" y="1"/>
                      <a:pt x="1"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8" name="Freeform 454">
                <a:extLst>
                  <a:ext uri="{FF2B5EF4-FFF2-40B4-BE49-F238E27FC236}">
                    <a16:creationId xmlns:a16="http://schemas.microsoft.com/office/drawing/2014/main" id="{6A93060B-7D48-14F1-34B8-3F6DB07CD7E5}"/>
                  </a:ext>
                </a:extLst>
              </p:cNvPr>
              <p:cNvSpPr>
                <a:spLocks/>
              </p:cNvSpPr>
              <p:nvPr/>
            </p:nvSpPr>
            <p:spPr bwMode="auto">
              <a:xfrm>
                <a:off x="2965" y="2037"/>
                <a:ext cx="3"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0" y="1"/>
                      <a:pt x="2" y="1"/>
                      <a:pt x="4" y="0"/>
                    </a:cubicBezTo>
                    <a:cubicBezTo>
                      <a:pt x="3" y="3"/>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9" name="Freeform 455">
                <a:extLst>
                  <a:ext uri="{FF2B5EF4-FFF2-40B4-BE49-F238E27FC236}">
                    <a16:creationId xmlns:a16="http://schemas.microsoft.com/office/drawing/2014/main" id="{93EFC05A-4F81-D8BF-5A94-DD21D0FD9223}"/>
                  </a:ext>
                </a:extLst>
              </p:cNvPr>
              <p:cNvSpPr>
                <a:spLocks/>
              </p:cNvSpPr>
              <p:nvPr/>
            </p:nvSpPr>
            <p:spPr bwMode="auto">
              <a:xfrm>
                <a:off x="2979" y="1979"/>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1"/>
                      <a:pt x="2" y="0"/>
                      <a:pt x="5" y="0"/>
                    </a:cubicBezTo>
                    <a:cubicBezTo>
                      <a:pt x="4" y="2"/>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0" name="Freeform 456">
                <a:extLst>
                  <a:ext uri="{FF2B5EF4-FFF2-40B4-BE49-F238E27FC236}">
                    <a16:creationId xmlns:a16="http://schemas.microsoft.com/office/drawing/2014/main" id="{BCC1151B-BE1A-0CAE-8E33-82AB0F4219D4}"/>
                  </a:ext>
                </a:extLst>
              </p:cNvPr>
              <p:cNvSpPr>
                <a:spLocks/>
              </p:cNvSpPr>
              <p:nvPr/>
            </p:nvSpPr>
            <p:spPr bwMode="auto">
              <a:xfrm>
                <a:off x="2959" y="2040"/>
                <a:ext cx="3" cy="3"/>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0" y="2"/>
                      <a:pt x="2" y="2"/>
                      <a:pt x="3" y="0"/>
                    </a:cubicBezTo>
                    <a:cubicBezTo>
                      <a:pt x="3" y="3"/>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1" name="Freeform 457">
                <a:extLst>
                  <a:ext uri="{FF2B5EF4-FFF2-40B4-BE49-F238E27FC236}">
                    <a16:creationId xmlns:a16="http://schemas.microsoft.com/office/drawing/2014/main" id="{ED7F7959-F9F7-C594-8EEF-5F07F7D1014F}"/>
                  </a:ext>
                </a:extLst>
              </p:cNvPr>
              <p:cNvSpPr>
                <a:spLocks/>
              </p:cNvSpPr>
              <p:nvPr/>
            </p:nvSpPr>
            <p:spPr bwMode="auto">
              <a:xfrm>
                <a:off x="2975" y="1956"/>
                <a:ext cx="4" cy="2"/>
              </a:xfrm>
              <a:custGeom>
                <a:avLst/>
                <a:gdLst>
                  <a:gd name="T0" fmla="*/ 0 w 5"/>
                  <a:gd name="T1" fmla="*/ 2 h 3"/>
                  <a:gd name="T2" fmla="*/ 5 w 5"/>
                  <a:gd name="T3" fmla="*/ 0 h 3"/>
                  <a:gd name="T4" fmla="*/ 0 w 5"/>
                  <a:gd name="T5" fmla="*/ 2 h 3"/>
                </a:gdLst>
                <a:ahLst/>
                <a:cxnLst>
                  <a:cxn ang="0">
                    <a:pos x="T0" y="T1"/>
                  </a:cxn>
                  <a:cxn ang="0">
                    <a:pos x="T2" y="T3"/>
                  </a:cxn>
                  <a:cxn ang="0">
                    <a:pos x="T4" y="T5"/>
                  </a:cxn>
                </a:cxnLst>
                <a:rect l="0" t="0" r="r" b="b"/>
                <a:pathLst>
                  <a:path w="5" h="3">
                    <a:moveTo>
                      <a:pt x="0" y="2"/>
                    </a:moveTo>
                    <a:cubicBezTo>
                      <a:pt x="2" y="0"/>
                      <a:pt x="3" y="0"/>
                      <a:pt x="5" y="0"/>
                    </a:cubicBezTo>
                    <a:cubicBezTo>
                      <a:pt x="4" y="2"/>
                      <a:pt x="3"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2" name="Freeform 458">
                <a:extLst>
                  <a:ext uri="{FF2B5EF4-FFF2-40B4-BE49-F238E27FC236}">
                    <a16:creationId xmlns:a16="http://schemas.microsoft.com/office/drawing/2014/main" id="{C24DBA1F-D342-ADE9-3640-E4C80A05DC3E}"/>
                  </a:ext>
                </a:extLst>
              </p:cNvPr>
              <p:cNvSpPr>
                <a:spLocks/>
              </p:cNvSpPr>
              <p:nvPr/>
            </p:nvSpPr>
            <p:spPr bwMode="auto">
              <a:xfrm>
                <a:off x="2958" y="2021"/>
                <a:ext cx="3" cy="2"/>
              </a:xfrm>
              <a:custGeom>
                <a:avLst/>
                <a:gdLst>
                  <a:gd name="T0" fmla="*/ 0 w 4"/>
                  <a:gd name="T1" fmla="*/ 2 h 2"/>
                  <a:gd name="T2" fmla="*/ 4 w 4"/>
                  <a:gd name="T3" fmla="*/ 0 h 2"/>
                  <a:gd name="T4" fmla="*/ 0 w 4"/>
                  <a:gd name="T5" fmla="*/ 2 h 2"/>
                  <a:gd name="T6" fmla="*/ 0 w 4"/>
                  <a:gd name="T7" fmla="*/ 2 h 2"/>
                </a:gdLst>
                <a:ahLst/>
                <a:cxnLst>
                  <a:cxn ang="0">
                    <a:pos x="T0" y="T1"/>
                  </a:cxn>
                  <a:cxn ang="0">
                    <a:pos x="T2" y="T3"/>
                  </a:cxn>
                  <a:cxn ang="0">
                    <a:pos x="T4" y="T5"/>
                  </a:cxn>
                  <a:cxn ang="0">
                    <a:pos x="T6" y="T7"/>
                  </a:cxn>
                </a:cxnLst>
                <a:rect l="0" t="0" r="r" b="b"/>
                <a:pathLst>
                  <a:path w="4" h="2">
                    <a:moveTo>
                      <a:pt x="0" y="2"/>
                    </a:moveTo>
                    <a:cubicBezTo>
                      <a:pt x="1" y="1"/>
                      <a:pt x="2" y="0"/>
                      <a:pt x="4" y="0"/>
                    </a:cubicBezTo>
                    <a:cubicBezTo>
                      <a:pt x="4"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3" name="Freeform 459">
                <a:extLst>
                  <a:ext uri="{FF2B5EF4-FFF2-40B4-BE49-F238E27FC236}">
                    <a16:creationId xmlns:a16="http://schemas.microsoft.com/office/drawing/2014/main" id="{4FA85979-4A4F-8469-22D0-EFE632A348D6}"/>
                  </a:ext>
                </a:extLst>
              </p:cNvPr>
              <p:cNvSpPr>
                <a:spLocks/>
              </p:cNvSpPr>
              <p:nvPr/>
            </p:nvSpPr>
            <p:spPr bwMode="auto">
              <a:xfrm>
                <a:off x="2952" y="2046"/>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4" name="Freeform 460">
                <a:extLst>
                  <a:ext uri="{FF2B5EF4-FFF2-40B4-BE49-F238E27FC236}">
                    <a16:creationId xmlns:a16="http://schemas.microsoft.com/office/drawing/2014/main" id="{420BBFAB-3DC4-93FA-C702-ED5603E681A0}"/>
                  </a:ext>
                </a:extLst>
              </p:cNvPr>
              <p:cNvSpPr>
                <a:spLocks/>
              </p:cNvSpPr>
              <p:nvPr/>
            </p:nvSpPr>
            <p:spPr bwMode="auto">
              <a:xfrm>
                <a:off x="2980" y="1953"/>
                <a:ext cx="3"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0"/>
                      <a:pt x="2" y="0"/>
                      <a:pt x="4" y="0"/>
                    </a:cubicBezTo>
                    <a:cubicBezTo>
                      <a:pt x="3" y="2"/>
                      <a:pt x="2" y="2"/>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5" name="Freeform 461">
                <a:extLst>
                  <a:ext uri="{FF2B5EF4-FFF2-40B4-BE49-F238E27FC236}">
                    <a16:creationId xmlns:a16="http://schemas.microsoft.com/office/drawing/2014/main" id="{6A6DA531-70F8-563E-9D27-60575D61108B}"/>
                  </a:ext>
                </a:extLst>
              </p:cNvPr>
              <p:cNvSpPr>
                <a:spLocks/>
              </p:cNvSpPr>
              <p:nvPr/>
            </p:nvSpPr>
            <p:spPr bwMode="auto">
              <a:xfrm>
                <a:off x="2976" y="2007"/>
                <a:ext cx="2" cy="3"/>
              </a:xfrm>
              <a:custGeom>
                <a:avLst/>
                <a:gdLst>
                  <a:gd name="T0" fmla="*/ 2 w 2"/>
                  <a:gd name="T1" fmla="*/ 0 h 3"/>
                  <a:gd name="T2" fmla="*/ 1 w 2"/>
                  <a:gd name="T3" fmla="*/ 3 h 3"/>
                  <a:gd name="T4" fmla="*/ 0 w 2"/>
                  <a:gd name="T5" fmla="*/ 2 h 3"/>
                  <a:gd name="T6" fmla="*/ 2 w 2"/>
                  <a:gd name="T7" fmla="*/ 0 h 3"/>
                </a:gdLst>
                <a:ahLst/>
                <a:cxnLst>
                  <a:cxn ang="0">
                    <a:pos x="T0" y="T1"/>
                  </a:cxn>
                  <a:cxn ang="0">
                    <a:pos x="T2" y="T3"/>
                  </a:cxn>
                  <a:cxn ang="0">
                    <a:pos x="T4" y="T5"/>
                  </a:cxn>
                  <a:cxn ang="0">
                    <a:pos x="T6" y="T7"/>
                  </a:cxn>
                </a:cxnLst>
                <a:rect l="0" t="0" r="r" b="b"/>
                <a:pathLst>
                  <a:path w="2" h="3">
                    <a:moveTo>
                      <a:pt x="2" y="0"/>
                    </a:moveTo>
                    <a:cubicBezTo>
                      <a:pt x="2" y="1"/>
                      <a:pt x="2" y="2"/>
                      <a:pt x="1" y="3"/>
                    </a:cubicBezTo>
                    <a:cubicBezTo>
                      <a:pt x="0" y="3"/>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6" name="Freeform 462">
                <a:extLst>
                  <a:ext uri="{FF2B5EF4-FFF2-40B4-BE49-F238E27FC236}">
                    <a16:creationId xmlns:a16="http://schemas.microsoft.com/office/drawing/2014/main" id="{FC84F0C7-8ED8-4A30-7EEA-148EA44FCCAE}"/>
                  </a:ext>
                </a:extLst>
              </p:cNvPr>
              <p:cNvSpPr>
                <a:spLocks/>
              </p:cNvSpPr>
              <p:nvPr/>
            </p:nvSpPr>
            <p:spPr bwMode="auto">
              <a:xfrm>
                <a:off x="2957" y="1925"/>
                <a:ext cx="2" cy="4"/>
              </a:xfrm>
              <a:custGeom>
                <a:avLst/>
                <a:gdLst>
                  <a:gd name="T0" fmla="*/ 2 w 3"/>
                  <a:gd name="T1" fmla="*/ 0 h 5"/>
                  <a:gd name="T2" fmla="*/ 1 w 3"/>
                  <a:gd name="T3" fmla="*/ 5 h 5"/>
                  <a:gd name="T4" fmla="*/ 2 w 3"/>
                  <a:gd name="T5" fmla="*/ 0 h 5"/>
                </a:gdLst>
                <a:ahLst/>
                <a:cxnLst>
                  <a:cxn ang="0">
                    <a:pos x="T0" y="T1"/>
                  </a:cxn>
                  <a:cxn ang="0">
                    <a:pos x="T2" y="T3"/>
                  </a:cxn>
                  <a:cxn ang="0">
                    <a:pos x="T4" y="T5"/>
                  </a:cxn>
                </a:cxnLst>
                <a:rect l="0" t="0" r="r" b="b"/>
                <a:pathLst>
                  <a:path w="3" h="5">
                    <a:moveTo>
                      <a:pt x="2" y="0"/>
                    </a:moveTo>
                    <a:cubicBezTo>
                      <a:pt x="2" y="2"/>
                      <a:pt x="3" y="3"/>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7" name="Freeform 463">
                <a:extLst>
                  <a:ext uri="{FF2B5EF4-FFF2-40B4-BE49-F238E27FC236}">
                    <a16:creationId xmlns:a16="http://schemas.microsoft.com/office/drawing/2014/main" id="{195AAC4A-2156-D5EF-87B5-D353AB2D4BA2}"/>
                  </a:ext>
                </a:extLst>
              </p:cNvPr>
              <p:cNvSpPr>
                <a:spLocks/>
              </p:cNvSpPr>
              <p:nvPr/>
            </p:nvSpPr>
            <p:spPr bwMode="auto">
              <a:xfrm>
                <a:off x="2965" y="2017"/>
                <a:ext cx="2" cy="2"/>
              </a:xfrm>
              <a:custGeom>
                <a:avLst/>
                <a:gdLst>
                  <a:gd name="T0" fmla="*/ 2 w 3"/>
                  <a:gd name="T1" fmla="*/ 2 h 2"/>
                  <a:gd name="T2" fmla="*/ 0 w 3"/>
                  <a:gd name="T3" fmla="*/ 2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2"/>
                    </a:cubicBezTo>
                    <a:cubicBezTo>
                      <a:pt x="1" y="1"/>
                      <a:pt x="1" y="0"/>
                      <a:pt x="1" y="0"/>
                    </a:cubicBezTo>
                    <a:cubicBezTo>
                      <a:pt x="2" y="0"/>
                      <a:pt x="3" y="0"/>
                      <a:pt x="3" y="1"/>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8" name="Freeform 464">
                <a:extLst>
                  <a:ext uri="{FF2B5EF4-FFF2-40B4-BE49-F238E27FC236}">
                    <a16:creationId xmlns:a16="http://schemas.microsoft.com/office/drawing/2014/main" id="{A3202C8C-4FBF-6F83-F55C-22248436B0CE}"/>
                  </a:ext>
                </a:extLst>
              </p:cNvPr>
              <p:cNvSpPr>
                <a:spLocks/>
              </p:cNvSpPr>
              <p:nvPr/>
            </p:nvSpPr>
            <p:spPr bwMode="auto">
              <a:xfrm>
                <a:off x="2974" y="1984"/>
                <a:ext cx="1" cy="2"/>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1"/>
                    </a:cubicBezTo>
                    <a:cubicBezTo>
                      <a:pt x="0"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9" name="Freeform 465">
                <a:extLst>
                  <a:ext uri="{FF2B5EF4-FFF2-40B4-BE49-F238E27FC236}">
                    <a16:creationId xmlns:a16="http://schemas.microsoft.com/office/drawing/2014/main" id="{9D4106D2-9D6E-C11F-DCD1-7547E99837DC}"/>
                  </a:ext>
                </a:extLst>
              </p:cNvPr>
              <p:cNvSpPr>
                <a:spLocks/>
              </p:cNvSpPr>
              <p:nvPr/>
            </p:nvSpPr>
            <p:spPr bwMode="auto">
              <a:xfrm>
                <a:off x="2982" y="2003"/>
                <a:ext cx="1" cy="1"/>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0" name="Freeform 466">
                <a:extLst>
                  <a:ext uri="{FF2B5EF4-FFF2-40B4-BE49-F238E27FC236}">
                    <a16:creationId xmlns:a16="http://schemas.microsoft.com/office/drawing/2014/main" id="{0FBE1B8C-94A0-59EE-0D9A-1E29AAC5F1FA}"/>
                  </a:ext>
                </a:extLst>
              </p:cNvPr>
              <p:cNvSpPr>
                <a:spLocks/>
              </p:cNvSpPr>
              <p:nvPr/>
            </p:nvSpPr>
            <p:spPr bwMode="auto">
              <a:xfrm>
                <a:off x="2957" y="2044"/>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1" name="Freeform 467">
                <a:extLst>
                  <a:ext uri="{FF2B5EF4-FFF2-40B4-BE49-F238E27FC236}">
                    <a16:creationId xmlns:a16="http://schemas.microsoft.com/office/drawing/2014/main" id="{202916F1-603E-B102-9CB1-12F7EE7D5511}"/>
                  </a:ext>
                </a:extLst>
              </p:cNvPr>
              <p:cNvSpPr>
                <a:spLocks/>
              </p:cNvSpPr>
              <p:nvPr/>
            </p:nvSpPr>
            <p:spPr bwMode="auto">
              <a:xfrm>
                <a:off x="2977" y="1982"/>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1"/>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2" name="Freeform 468">
                <a:extLst>
                  <a:ext uri="{FF2B5EF4-FFF2-40B4-BE49-F238E27FC236}">
                    <a16:creationId xmlns:a16="http://schemas.microsoft.com/office/drawing/2014/main" id="{39D55CA3-8B0C-5DC0-256F-3F1B1CF2DE68}"/>
                  </a:ext>
                </a:extLst>
              </p:cNvPr>
              <p:cNvSpPr>
                <a:spLocks/>
              </p:cNvSpPr>
              <p:nvPr/>
            </p:nvSpPr>
            <p:spPr bwMode="auto">
              <a:xfrm>
                <a:off x="2993" y="1929"/>
                <a:ext cx="2" cy="2"/>
              </a:xfrm>
              <a:custGeom>
                <a:avLst/>
                <a:gdLst>
                  <a:gd name="T0" fmla="*/ 2 w 2"/>
                  <a:gd name="T1" fmla="*/ 0 h 2"/>
                  <a:gd name="T2" fmla="*/ 0 w 2"/>
                  <a:gd name="T3" fmla="*/ 2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2"/>
                      <a:pt x="0" y="2"/>
                    </a:cubicBezTo>
                    <a:cubicBezTo>
                      <a:pt x="0" y="2"/>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3" name="Freeform 469">
                <a:extLst>
                  <a:ext uri="{FF2B5EF4-FFF2-40B4-BE49-F238E27FC236}">
                    <a16:creationId xmlns:a16="http://schemas.microsoft.com/office/drawing/2014/main" id="{50F87F18-052B-B310-2CD0-A84775586C2C}"/>
                  </a:ext>
                </a:extLst>
              </p:cNvPr>
              <p:cNvSpPr>
                <a:spLocks/>
              </p:cNvSpPr>
              <p:nvPr/>
            </p:nvSpPr>
            <p:spPr bwMode="auto">
              <a:xfrm>
                <a:off x="2985" y="1975"/>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1" y="1"/>
                    </a:cubicBezTo>
                    <a:cubicBezTo>
                      <a:pt x="1" y="1"/>
                      <a:pt x="0" y="1"/>
                      <a:pt x="0" y="1"/>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4" name="Freeform 470">
                <a:extLst>
                  <a:ext uri="{FF2B5EF4-FFF2-40B4-BE49-F238E27FC236}">
                    <a16:creationId xmlns:a16="http://schemas.microsoft.com/office/drawing/2014/main" id="{91200163-9636-911B-17FE-63D072505540}"/>
                  </a:ext>
                </a:extLst>
              </p:cNvPr>
              <p:cNvSpPr>
                <a:spLocks/>
              </p:cNvSpPr>
              <p:nvPr/>
            </p:nvSpPr>
            <p:spPr bwMode="auto">
              <a:xfrm>
                <a:off x="2956" y="2023"/>
                <a:ext cx="2" cy="2"/>
              </a:xfrm>
              <a:custGeom>
                <a:avLst/>
                <a:gdLst>
                  <a:gd name="T0" fmla="*/ 0 w 2"/>
                  <a:gd name="T1" fmla="*/ 2 h 2"/>
                  <a:gd name="T2" fmla="*/ 2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1" y="0"/>
                      <a:pt x="2" y="0"/>
                    </a:cubicBezTo>
                    <a:cubicBezTo>
                      <a:pt x="2" y="0"/>
                      <a:pt x="2" y="0"/>
                      <a:pt x="2" y="0"/>
                    </a:cubicBezTo>
                    <a:cubicBezTo>
                      <a:pt x="2"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5" name="Freeform 471">
                <a:extLst>
                  <a:ext uri="{FF2B5EF4-FFF2-40B4-BE49-F238E27FC236}">
                    <a16:creationId xmlns:a16="http://schemas.microsoft.com/office/drawing/2014/main" id="{2AC26B91-95ED-3322-8B1B-E180F808D076}"/>
                  </a:ext>
                </a:extLst>
              </p:cNvPr>
              <p:cNvSpPr>
                <a:spLocks/>
              </p:cNvSpPr>
              <p:nvPr/>
            </p:nvSpPr>
            <p:spPr bwMode="auto">
              <a:xfrm>
                <a:off x="2962" y="2019"/>
                <a:ext cx="2" cy="1"/>
              </a:xfrm>
              <a:custGeom>
                <a:avLst/>
                <a:gdLst>
                  <a:gd name="T0" fmla="*/ 2 w 2"/>
                  <a:gd name="T1" fmla="*/ 1 h 1"/>
                  <a:gd name="T2" fmla="*/ 1 w 2"/>
                  <a:gd name="T3" fmla="*/ 1 h 1"/>
                  <a:gd name="T4" fmla="*/ 1 w 2"/>
                  <a:gd name="T5" fmla="*/ 0 h 1"/>
                  <a:gd name="T6" fmla="*/ 1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2" y="1"/>
                      <a:pt x="1" y="1"/>
                      <a:pt x="1" y="1"/>
                    </a:cubicBezTo>
                    <a:cubicBezTo>
                      <a:pt x="1" y="1"/>
                      <a:pt x="0" y="1"/>
                      <a:pt x="1" y="0"/>
                    </a:cubicBezTo>
                    <a:cubicBezTo>
                      <a:pt x="1"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6" name="Oval 472">
                <a:extLst>
                  <a:ext uri="{FF2B5EF4-FFF2-40B4-BE49-F238E27FC236}">
                    <a16:creationId xmlns:a16="http://schemas.microsoft.com/office/drawing/2014/main" id="{674DF3EC-E83E-5DDC-C29C-CABD02CB52E1}"/>
                  </a:ext>
                </a:extLst>
              </p:cNvPr>
              <p:cNvSpPr>
                <a:spLocks noChangeArrowheads="1"/>
              </p:cNvSpPr>
              <p:nvPr/>
            </p:nvSpPr>
            <p:spPr bwMode="auto">
              <a:xfrm>
                <a:off x="2992" y="1995"/>
                <a:ext cx="1" cy="1"/>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7" name="Freeform 473">
                <a:extLst>
                  <a:ext uri="{FF2B5EF4-FFF2-40B4-BE49-F238E27FC236}">
                    <a16:creationId xmlns:a16="http://schemas.microsoft.com/office/drawing/2014/main" id="{748935D8-0C7F-E971-E3A4-C1178A485FAF}"/>
                  </a:ext>
                </a:extLst>
              </p:cNvPr>
              <p:cNvSpPr>
                <a:spLocks/>
              </p:cNvSpPr>
              <p:nvPr/>
            </p:nvSpPr>
            <p:spPr bwMode="auto">
              <a:xfrm>
                <a:off x="2946" y="2030"/>
                <a:ext cx="1" cy="1"/>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0"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8" name="Freeform 474">
                <a:extLst>
                  <a:ext uri="{FF2B5EF4-FFF2-40B4-BE49-F238E27FC236}">
                    <a16:creationId xmlns:a16="http://schemas.microsoft.com/office/drawing/2014/main" id="{F672F2AE-3CF2-FE67-645E-EC2AB5326047}"/>
                  </a:ext>
                </a:extLst>
              </p:cNvPr>
              <p:cNvSpPr>
                <a:spLocks/>
              </p:cNvSpPr>
              <p:nvPr/>
            </p:nvSpPr>
            <p:spPr bwMode="auto">
              <a:xfrm>
                <a:off x="2988" y="1932"/>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1"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9" name="Freeform 475">
                <a:extLst>
                  <a:ext uri="{FF2B5EF4-FFF2-40B4-BE49-F238E27FC236}">
                    <a16:creationId xmlns:a16="http://schemas.microsoft.com/office/drawing/2014/main" id="{A4FF99B8-8918-2D2C-A527-55C2246DBA1F}"/>
                  </a:ext>
                </a:extLst>
              </p:cNvPr>
              <p:cNvSpPr>
                <a:spLocks/>
              </p:cNvSpPr>
              <p:nvPr/>
            </p:nvSpPr>
            <p:spPr bwMode="auto">
              <a:xfrm>
                <a:off x="2990" y="1931"/>
                <a:ext cx="0"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1" y="0"/>
                    </a:cubicBezTo>
                    <a:cubicBezTo>
                      <a:pt x="1" y="0"/>
                      <a:pt x="1" y="0"/>
                      <a:pt x="1" y="1"/>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0" name="Freeform 476">
                <a:extLst>
                  <a:ext uri="{FF2B5EF4-FFF2-40B4-BE49-F238E27FC236}">
                    <a16:creationId xmlns:a16="http://schemas.microsoft.com/office/drawing/2014/main" id="{CDB31B7E-E2D2-78FF-4C71-83A39AEE0E12}"/>
                  </a:ext>
                </a:extLst>
              </p:cNvPr>
              <p:cNvSpPr>
                <a:spLocks/>
              </p:cNvSpPr>
              <p:nvPr/>
            </p:nvSpPr>
            <p:spPr bwMode="auto">
              <a:xfrm>
                <a:off x="2995" y="1928"/>
                <a:ext cx="1"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1" y="0"/>
                    </a:cubicBezTo>
                    <a:cubicBezTo>
                      <a:pt x="1" y="0"/>
                      <a:pt x="1" y="1"/>
                      <a:pt x="1" y="1"/>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1" name="Freeform 477">
                <a:extLst>
                  <a:ext uri="{FF2B5EF4-FFF2-40B4-BE49-F238E27FC236}">
                    <a16:creationId xmlns:a16="http://schemas.microsoft.com/office/drawing/2014/main" id="{0872D2F9-C540-4A73-6E18-D52AAB5FA1EF}"/>
                  </a:ext>
                </a:extLst>
              </p:cNvPr>
              <p:cNvSpPr>
                <a:spLocks/>
              </p:cNvSpPr>
              <p:nvPr/>
            </p:nvSpPr>
            <p:spPr bwMode="auto">
              <a:xfrm>
                <a:off x="2943" y="2053"/>
                <a:ext cx="1" cy="1"/>
              </a:xfrm>
              <a:custGeom>
                <a:avLst/>
                <a:gdLst>
                  <a:gd name="T0" fmla="*/ 1 w 1"/>
                  <a:gd name="T1" fmla="*/ 0 h 1"/>
                  <a:gd name="T2" fmla="*/ 0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2" name="Freeform 478">
                <a:extLst>
                  <a:ext uri="{FF2B5EF4-FFF2-40B4-BE49-F238E27FC236}">
                    <a16:creationId xmlns:a16="http://schemas.microsoft.com/office/drawing/2014/main" id="{C50D7C55-2516-F353-6542-0C73A6F42D9C}"/>
                  </a:ext>
                </a:extLst>
              </p:cNvPr>
              <p:cNvSpPr>
                <a:spLocks/>
              </p:cNvSpPr>
              <p:nvPr/>
            </p:nvSpPr>
            <p:spPr bwMode="auto">
              <a:xfrm>
                <a:off x="2959" y="1925"/>
                <a:ext cx="0"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3" name="Freeform 479">
                <a:extLst>
                  <a:ext uri="{FF2B5EF4-FFF2-40B4-BE49-F238E27FC236}">
                    <a16:creationId xmlns:a16="http://schemas.microsoft.com/office/drawing/2014/main" id="{7F1499D5-6DC5-695E-9F79-8C7B7EB1FAD7}"/>
                  </a:ext>
                </a:extLst>
              </p:cNvPr>
              <p:cNvSpPr>
                <a:spLocks/>
              </p:cNvSpPr>
              <p:nvPr/>
            </p:nvSpPr>
            <p:spPr bwMode="auto">
              <a:xfrm>
                <a:off x="2978" y="2007"/>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4" name="Freeform 480">
                <a:extLst>
                  <a:ext uri="{FF2B5EF4-FFF2-40B4-BE49-F238E27FC236}">
                    <a16:creationId xmlns:a16="http://schemas.microsoft.com/office/drawing/2014/main" id="{3ABC2C11-E93E-AED7-D313-9C5F83262564}"/>
                  </a:ext>
                </a:extLst>
              </p:cNvPr>
              <p:cNvSpPr>
                <a:spLocks/>
              </p:cNvSpPr>
              <p:nvPr/>
            </p:nvSpPr>
            <p:spPr bwMode="auto">
              <a:xfrm>
                <a:off x="2981" y="2005"/>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5" name="Freeform 481">
                <a:extLst>
                  <a:ext uri="{FF2B5EF4-FFF2-40B4-BE49-F238E27FC236}">
                    <a16:creationId xmlns:a16="http://schemas.microsoft.com/office/drawing/2014/main" id="{C29221B8-7FFB-BE3B-14DE-AB03715D57FB}"/>
                  </a:ext>
                </a:extLst>
              </p:cNvPr>
              <p:cNvSpPr>
                <a:spLocks/>
              </p:cNvSpPr>
              <p:nvPr/>
            </p:nvSpPr>
            <p:spPr bwMode="auto">
              <a:xfrm>
                <a:off x="2981" y="2004"/>
                <a:ext cx="1" cy="1"/>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6" name="Freeform 482">
                <a:extLst>
                  <a:ext uri="{FF2B5EF4-FFF2-40B4-BE49-F238E27FC236}">
                    <a16:creationId xmlns:a16="http://schemas.microsoft.com/office/drawing/2014/main" id="{DF730519-9C08-A4E3-A2F0-9A72B1165338}"/>
                  </a:ext>
                </a:extLst>
              </p:cNvPr>
              <p:cNvSpPr>
                <a:spLocks noEditPoints="1"/>
              </p:cNvSpPr>
              <p:nvPr/>
            </p:nvSpPr>
            <p:spPr bwMode="auto">
              <a:xfrm>
                <a:off x="2969" y="2078"/>
                <a:ext cx="130" cy="44"/>
              </a:xfrm>
              <a:custGeom>
                <a:avLst/>
                <a:gdLst>
                  <a:gd name="T0" fmla="*/ 21 w 147"/>
                  <a:gd name="T1" fmla="*/ 8 h 50"/>
                  <a:gd name="T2" fmla="*/ 6 w 147"/>
                  <a:gd name="T3" fmla="*/ 1 h 50"/>
                  <a:gd name="T4" fmla="*/ 26 w 147"/>
                  <a:gd name="T5" fmla="*/ 7 h 50"/>
                  <a:gd name="T6" fmla="*/ 40 w 147"/>
                  <a:gd name="T7" fmla="*/ 12 h 50"/>
                  <a:gd name="T8" fmla="*/ 55 w 147"/>
                  <a:gd name="T9" fmla="*/ 11 h 50"/>
                  <a:gd name="T10" fmla="*/ 101 w 147"/>
                  <a:gd name="T11" fmla="*/ 14 h 50"/>
                  <a:gd name="T12" fmla="*/ 105 w 147"/>
                  <a:gd name="T13" fmla="*/ 24 h 50"/>
                  <a:gd name="T14" fmla="*/ 100 w 147"/>
                  <a:gd name="T15" fmla="*/ 16 h 50"/>
                  <a:gd name="T16" fmla="*/ 89 w 147"/>
                  <a:gd name="T17" fmla="*/ 31 h 50"/>
                  <a:gd name="T18" fmla="*/ 98 w 147"/>
                  <a:gd name="T19" fmla="*/ 20 h 50"/>
                  <a:gd name="T20" fmla="*/ 100 w 147"/>
                  <a:gd name="T21" fmla="*/ 23 h 50"/>
                  <a:gd name="T22" fmla="*/ 102 w 147"/>
                  <a:gd name="T23" fmla="*/ 26 h 50"/>
                  <a:gd name="T24" fmla="*/ 106 w 147"/>
                  <a:gd name="T25" fmla="*/ 32 h 50"/>
                  <a:gd name="T26" fmla="*/ 147 w 147"/>
                  <a:gd name="T27" fmla="*/ 43 h 50"/>
                  <a:gd name="T28" fmla="*/ 127 w 147"/>
                  <a:gd name="T29" fmla="*/ 38 h 50"/>
                  <a:gd name="T30" fmla="*/ 112 w 147"/>
                  <a:gd name="T31" fmla="*/ 38 h 50"/>
                  <a:gd name="T32" fmla="*/ 105 w 147"/>
                  <a:gd name="T33" fmla="*/ 38 h 50"/>
                  <a:gd name="T34" fmla="*/ 87 w 147"/>
                  <a:gd name="T35" fmla="*/ 35 h 50"/>
                  <a:gd name="T36" fmla="*/ 79 w 147"/>
                  <a:gd name="T37" fmla="*/ 34 h 50"/>
                  <a:gd name="T38" fmla="*/ 84 w 147"/>
                  <a:gd name="T39" fmla="*/ 42 h 50"/>
                  <a:gd name="T40" fmla="*/ 76 w 147"/>
                  <a:gd name="T41" fmla="*/ 42 h 50"/>
                  <a:gd name="T42" fmla="*/ 74 w 147"/>
                  <a:gd name="T43" fmla="*/ 50 h 50"/>
                  <a:gd name="T44" fmla="*/ 69 w 147"/>
                  <a:gd name="T45" fmla="*/ 33 h 50"/>
                  <a:gd name="T46" fmla="*/ 66 w 147"/>
                  <a:gd name="T47" fmla="*/ 33 h 50"/>
                  <a:gd name="T48" fmla="*/ 62 w 147"/>
                  <a:gd name="T49" fmla="*/ 41 h 50"/>
                  <a:gd name="T50" fmla="*/ 58 w 147"/>
                  <a:gd name="T51" fmla="*/ 27 h 50"/>
                  <a:gd name="T52" fmla="*/ 53 w 147"/>
                  <a:gd name="T53" fmla="*/ 22 h 50"/>
                  <a:gd name="T54" fmla="*/ 50 w 147"/>
                  <a:gd name="T55" fmla="*/ 39 h 50"/>
                  <a:gd name="T56" fmla="*/ 47 w 147"/>
                  <a:gd name="T57" fmla="*/ 21 h 50"/>
                  <a:gd name="T58" fmla="*/ 50 w 147"/>
                  <a:gd name="T59" fmla="*/ 39 h 50"/>
                  <a:gd name="T60" fmla="*/ 45 w 147"/>
                  <a:gd name="T61" fmla="*/ 21 h 50"/>
                  <a:gd name="T62" fmla="*/ 39 w 147"/>
                  <a:gd name="T63" fmla="*/ 15 h 50"/>
                  <a:gd name="T64" fmla="*/ 59 w 147"/>
                  <a:gd name="T65" fmla="*/ 16 h 50"/>
                  <a:gd name="T66" fmla="*/ 78 w 147"/>
                  <a:gd name="T67" fmla="*/ 19 h 50"/>
                  <a:gd name="T68" fmla="*/ 82 w 147"/>
                  <a:gd name="T69" fmla="*/ 31 h 50"/>
                  <a:gd name="T70" fmla="*/ 95 w 147"/>
                  <a:gd name="T71" fmla="*/ 14 h 50"/>
                  <a:gd name="T72" fmla="*/ 59 w 147"/>
                  <a:gd name="T73" fmla="*/ 16 h 50"/>
                  <a:gd name="T74" fmla="*/ 54 w 147"/>
                  <a:gd name="T75" fmla="*/ 20 h 50"/>
                  <a:gd name="T76" fmla="*/ 60 w 147"/>
                  <a:gd name="T77" fmla="*/ 37 h 50"/>
                  <a:gd name="T78" fmla="*/ 64 w 147"/>
                  <a:gd name="T79" fmla="*/ 37 h 50"/>
                  <a:gd name="T80" fmla="*/ 64 w 147"/>
                  <a:gd name="T81" fmla="*/ 24 h 50"/>
                  <a:gd name="T82" fmla="*/ 74 w 147"/>
                  <a:gd name="T83" fmla="*/ 25 h 50"/>
                  <a:gd name="T84" fmla="*/ 76 w 147"/>
                  <a:gd name="T85" fmla="*/ 31 h 50"/>
                  <a:gd name="T86" fmla="*/ 63 w 147"/>
                  <a:gd name="T87" fmla="*/ 17 h 50"/>
                  <a:gd name="T88" fmla="*/ 88 w 147"/>
                  <a:gd name="T89" fmla="*/ 32 h 50"/>
                  <a:gd name="T90" fmla="*/ 101 w 147"/>
                  <a:gd name="T91" fmla="*/ 39 h 50"/>
                  <a:gd name="T92" fmla="*/ 102 w 147"/>
                  <a:gd name="T93" fmla="*/ 36 h 50"/>
                  <a:gd name="T94" fmla="*/ 72 w 147"/>
                  <a:gd name="T95" fmla="*/ 31 h 50"/>
                  <a:gd name="T96" fmla="*/ 66 w 147"/>
                  <a:gd name="T97" fmla="*/ 24 h 50"/>
                  <a:gd name="T98" fmla="*/ 97 w 147"/>
                  <a:gd name="T99" fmla="*/ 22 h 50"/>
                  <a:gd name="T100" fmla="*/ 97 w 147"/>
                  <a:gd name="T101" fmla="*/ 22 h 50"/>
                  <a:gd name="T102" fmla="*/ 36 w 147"/>
                  <a:gd name="T103" fmla="*/ 14 h 50"/>
                  <a:gd name="T104" fmla="*/ 37 w 147"/>
                  <a:gd name="T105" fmla="*/ 1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7" h="50">
                    <a:moveTo>
                      <a:pt x="37" y="20"/>
                    </a:moveTo>
                    <a:cubicBezTo>
                      <a:pt x="35" y="12"/>
                      <a:pt x="28" y="10"/>
                      <a:pt x="21" y="8"/>
                    </a:cubicBezTo>
                    <a:cubicBezTo>
                      <a:pt x="15" y="7"/>
                      <a:pt x="8" y="5"/>
                      <a:pt x="1" y="5"/>
                    </a:cubicBezTo>
                    <a:cubicBezTo>
                      <a:pt x="0" y="2"/>
                      <a:pt x="3" y="0"/>
                      <a:pt x="6" y="1"/>
                    </a:cubicBezTo>
                    <a:cubicBezTo>
                      <a:pt x="9" y="1"/>
                      <a:pt x="11" y="2"/>
                      <a:pt x="13" y="2"/>
                    </a:cubicBezTo>
                    <a:cubicBezTo>
                      <a:pt x="18" y="4"/>
                      <a:pt x="22" y="5"/>
                      <a:pt x="26" y="7"/>
                    </a:cubicBezTo>
                    <a:cubicBezTo>
                      <a:pt x="31" y="8"/>
                      <a:pt x="36" y="10"/>
                      <a:pt x="41" y="9"/>
                    </a:cubicBezTo>
                    <a:cubicBezTo>
                      <a:pt x="43" y="10"/>
                      <a:pt x="37" y="11"/>
                      <a:pt x="40" y="12"/>
                    </a:cubicBezTo>
                    <a:cubicBezTo>
                      <a:pt x="42" y="14"/>
                      <a:pt x="44" y="15"/>
                      <a:pt x="47" y="13"/>
                    </a:cubicBezTo>
                    <a:cubicBezTo>
                      <a:pt x="50" y="12"/>
                      <a:pt x="53" y="11"/>
                      <a:pt x="55" y="11"/>
                    </a:cubicBezTo>
                    <a:cubicBezTo>
                      <a:pt x="67" y="11"/>
                      <a:pt x="79" y="10"/>
                      <a:pt x="90" y="12"/>
                    </a:cubicBezTo>
                    <a:cubicBezTo>
                      <a:pt x="94" y="12"/>
                      <a:pt x="97" y="13"/>
                      <a:pt x="101" y="14"/>
                    </a:cubicBezTo>
                    <a:cubicBezTo>
                      <a:pt x="103" y="15"/>
                      <a:pt x="105" y="16"/>
                      <a:pt x="107" y="18"/>
                    </a:cubicBezTo>
                    <a:cubicBezTo>
                      <a:pt x="108" y="20"/>
                      <a:pt x="109" y="22"/>
                      <a:pt x="105" y="24"/>
                    </a:cubicBezTo>
                    <a:cubicBezTo>
                      <a:pt x="105" y="24"/>
                      <a:pt x="105" y="24"/>
                      <a:pt x="105" y="24"/>
                    </a:cubicBezTo>
                    <a:cubicBezTo>
                      <a:pt x="106" y="19"/>
                      <a:pt x="105" y="17"/>
                      <a:pt x="100" y="16"/>
                    </a:cubicBezTo>
                    <a:cubicBezTo>
                      <a:pt x="94" y="15"/>
                      <a:pt x="88" y="19"/>
                      <a:pt x="87" y="26"/>
                    </a:cubicBezTo>
                    <a:cubicBezTo>
                      <a:pt x="87" y="28"/>
                      <a:pt x="86" y="31"/>
                      <a:pt x="89" y="31"/>
                    </a:cubicBezTo>
                    <a:cubicBezTo>
                      <a:pt x="92" y="31"/>
                      <a:pt x="91" y="28"/>
                      <a:pt x="91" y="27"/>
                    </a:cubicBezTo>
                    <a:cubicBezTo>
                      <a:pt x="91" y="21"/>
                      <a:pt x="93" y="19"/>
                      <a:pt x="98" y="20"/>
                    </a:cubicBezTo>
                    <a:cubicBezTo>
                      <a:pt x="99" y="20"/>
                      <a:pt x="100" y="19"/>
                      <a:pt x="101" y="21"/>
                    </a:cubicBezTo>
                    <a:cubicBezTo>
                      <a:pt x="101" y="22"/>
                      <a:pt x="100" y="22"/>
                      <a:pt x="100" y="23"/>
                    </a:cubicBezTo>
                    <a:cubicBezTo>
                      <a:pt x="99" y="25"/>
                      <a:pt x="96" y="27"/>
                      <a:pt x="97" y="28"/>
                    </a:cubicBezTo>
                    <a:cubicBezTo>
                      <a:pt x="99" y="30"/>
                      <a:pt x="100" y="26"/>
                      <a:pt x="102" y="26"/>
                    </a:cubicBezTo>
                    <a:cubicBezTo>
                      <a:pt x="102" y="27"/>
                      <a:pt x="102" y="27"/>
                      <a:pt x="102" y="27"/>
                    </a:cubicBezTo>
                    <a:cubicBezTo>
                      <a:pt x="100" y="32"/>
                      <a:pt x="100" y="32"/>
                      <a:pt x="106" y="32"/>
                    </a:cubicBezTo>
                    <a:cubicBezTo>
                      <a:pt x="120" y="33"/>
                      <a:pt x="133" y="38"/>
                      <a:pt x="147" y="41"/>
                    </a:cubicBezTo>
                    <a:cubicBezTo>
                      <a:pt x="147" y="42"/>
                      <a:pt x="147" y="42"/>
                      <a:pt x="147" y="43"/>
                    </a:cubicBezTo>
                    <a:cubicBezTo>
                      <a:pt x="142" y="42"/>
                      <a:pt x="138" y="41"/>
                      <a:pt x="134" y="40"/>
                    </a:cubicBezTo>
                    <a:cubicBezTo>
                      <a:pt x="132" y="39"/>
                      <a:pt x="129" y="39"/>
                      <a:pt x="127" y="38"/>
                    </a:cubicBezTo>
                    <a:cubicBezTo>
                      <a:pt x="124" y="37"/>
                      <a:pt x="122" y="37"/>
                      <a:pt x="120" y="40"/>
                    </a:cubicBezTo>
                    <a:cubicBezTo>
                      <a:pt x="118" y="44"/>
                      <a:pt x="114" y="42"/>
                      <a:pt x="112" y="38"/>
                    </a:cubicBezTo>
                    <a:cubicBezTo>
                      <a:pt x="112" y="37"/>
                      <a:pt x="112" y="35"/>
                      <a:pt x="110" y="35"/>
                    </a:cubicBezTo>
                    <a:cubicBezTo>
                      <a:pt x="107" y="34"/>
                      <a:pt x="105" y="33"/>
                      <a:pt x="105" y="38"/>
                    </a:cubicBezTo>
                    <a:cubicBezTo>
                      <a:pt x="105" y="40"/>
                      <a:pt x="104" y="41"/>
                      <a:pt x="102" y="42"/>
                    </a:cubicBezTo>
                    <a:cubicBezTo>
                      <a:pt x="97" y="43"/>
                      <a:pt x="89" y="40"/>
                      <a:pt x="87" y="35"/>
                    </a:cubicBezTo>
                    <a:cubicBezTo>
                      <a:pt x="86" y="32"/>
                      <a:pt x="84" y="32"/>
                      <a:pt x="82" y="32"/>
                    </a:cubicBezTo>
                    <a:cubicBezTo>
                      <a:pt x="81" y="32"/>
                      <a:pt x="80" y="32"/>
                      <a:pt x="79" y="34"/>
                    </a:cubicBezTo>
                    <a:cubicBezTo>
                      <a:pt x="79" y="36"/>
                      <a:pt x="80" y="38"/>
                      <a:pt x="82" y="39"/>
                    </a:cubicBezTo>
                    <a:cubicBezTo>
                      <a:pt x="83" y="39"/>
                      <a:pt x="84" y="40"/>
                      <a:pt x="84" y="42"/>
                    </a:cubicBezTo>
                    <a:cubicBezTo>
                      <a:pt x="84" y="42"/>
                      <a:pt x="84" y="42"/>
                      <a:pt x="84" y="42"/>
                    </a:cubicBezTo>
                    <a:cubicBezTo>
                      <a:pt x="81" y="40"/>
                      <a:pt x="79" y="40"/>
                      <a:pt x="76" y="42"/>
                    </a:cubicBezTo>
                    <a:cubicBezTo>
                      <a:pt x="71" y="44"/>
                      <a:pt x="76" y="47"/>
                      <a:pt x="75" y="49"/>
                    </a:cubicBezTo>
                    <a:cubicBezTo>
                      <a:pt x="74" y="50"/>
                      <a:pt x="74" y="50"/>
                      <a:pt x="74" y="50"/>
                    </a:cubicBezTo>
                    <a:cubicBezTo>
                      <a:pt x="71" y="46"/>
                      <a:pt x="72" y="40"/>
                      <a:pt x="70" y="36"/>
                    </a:cubicBezTo>
                    <a:cubicBezTo>
                      <a:pt x="69" y="35"/>
                      <a:pt x="69" y="34"/>
                      <a:pt x="69" y="33"/>
                    </a:cubicBezTo>
                    <a:cubicBezTo>
                      <a:pt x="68" y="32"/>
                      <a:pt x="68" y="31"/>
                      <a:pt x="67" y="31"/>
                    </a:cubicBezTo>
                    <a:cubicBezTo>
                      <a:pt x="66" y="31"/>
                      <a:pt x="66" y="32"/>
                      <a:pt x="66" y="33"/>
                    </a:cubicBezTo>
                    <a:cubicBezTo>
                      <a:pt x="66" y="35"/>
                      <a:pt x="66" y="36"/>
                      <a:pt x="65" y="38"/>
                    </a:cubicBezTo>
                    <a:cubicBezTo>
                      <a:pt x="65" y="40"/>
                      <a:pt x="64" y="41"/>
                      <a:pt x="62" y="41"/>
                    </a:cubicBezTo>
                    <a:cubicBezTo>
                      <a:pt x="59" y="41"/>
                      <a:pt x="58" y="39"/>
                      <a:pt x="58" y="37"/>
                    </a:cubicBezTo>
                    <a:cubicBezTo>
                      <a:pt x="58" y="34"/>
                      <a:pt x="58" y="31"/>
                      <a:pt x="58" y="27"/>
                    </a:cubicBezTo>
                    <a:cubicBezTo>
                      <a:pt x="58" y="26"/>
                      <a:pt x="59" y="25"/>
                      <a:pt x="57" y="24"/>
                    </a:cubicBezTo>
                    <a:cubicBezTo>
                      <a:pt x="56" y="23"/>
                      <a:pt x="55" y="21"/>
                      <a:pt x="53" y="22"/>
                    </a:cubicBezTo>
                    <a:cubicBezTo>
                      <a:pt x="51" y="23"/>
                      <a:pt x="51" y="25"/>
                      <a:pt x="52" y="26"/>
                    </a:cubicBezTo>
                    <a:cubicBezTo>
                      <a:pt x="53" y="31"/>
                      <a:pt x="52" y="35"/>
                      <a:pt x="50" y="39"/>
                    </a:cubicBezTo>
                    <a:cubicBezTo>
                      <a:pt x="49" y="37"/>
                      <a:pt x="49" y="35"/>
                      <a:pt x="49" y="33"/>
                    </a:cubicBezTo>
                    <a:cubicBezTo>
                      <a:pt x="50" y="29"/>
                      <a:pt x="50" y="25"/>
                      <a:pt x="47" y="21"/>
                    </a:cubicBezTo>
                    <a:cubicBezTo>
                      <a:pt x="45" y="26"/>
                      <a:pt x="46" y="31"/>
                      <a:pt x="46" y="35"/>
                    </a:cubicBezTo>
                    <a:cubicBezTo>
                      <a:pt x="45" y="38"/>
                      <a:pt x="47" y="39"/>
                      <a:pt x="50" y="39"/>
                    </a:cubicBezTo>
                    <a:cubicBezTo>
                      <a:pt x="47" y="42"/>
                      <a:pt x="46" y="41"/>
                      <a:pt x="45" y="38"/>
                    </a:cubicBezTo>
                    <a:cubicBezTo>
                      <a:pt x="43" y="32"/>
                      <a:pt x="43" y="27"/>
                      <a:pt x="45" y="21"/>
                    </a:cubicBezTo>
                    <a:cubicBezTo>
                      <a:pt x="46" y="20"/>
                      <a:pt x="47" y="18"/>
                      <a:pt x="46" y="17"/>
                    </a:cubicBezTo>
                    <a:cubicBezTo>
                      <a:pt x="44" y="16"/>
                      <a:pt x="41" y="14"/>
                      <a:pt x="39" y="15"/>
                    </a:cubicBezTo>
                    <a:cubicBezTo>
                      <a:pt x="37" y="15"/>
                      <a:pt x="39" y="19"/>
                      <a:pt x="37" y="20"/>
                    </a:cubicBezTo>
                    <a:close/>
                    <a:moveTo>
                      <a:pt x="59" y="16"/>
                    </a:moveTo>
                    <a:cubicBezTo>
                      <a:pt x="61" y="16"/>
                      <a:pt x="62" y="16"/>
                      <a:pt x="64" y="15"/>
                    </a:cubicBezTo>
                    <a:cubicBezTo>
                      <a:pt x="70" y="13"/>
                      <a:pt x="74" y="14"/>
                      <a:pt x="78" y="19"/>
                    </a:cubicBezTo>
                    <a:cubicBezTo>
                      <a:pt x="79" y="22"/>
                      <a:pt x="80" y="25"/>
                      <a:pt x="79" y="28"/>
                    </a:cubicBezTo>
                    <a:cubicBezTo>
                      <a:pt x="79" y="31"/>
                      <a:pt x="81" y="30"/>
                      <a:pt x="82" y="31"/>
                    </a:cubicBezTo>
                    <a:cubicBezTo>
                      <a:pt x="84" y="31"/>
                      <a:pt x="85" y="31"/>
                      <a:pt x="85" y="29"/>
                    </a:cubicBezTo>
                    <a:cubicBezTo>
                      <a:pt x="85" y="22"/>
                      <a:pt x="87" y="17"/>
                      <a:pt x="95" y="14"/>
                    </a:cubicBezTo>
                    <a:cubicBezTo>
                      <a:pt x="81" y="13"/>
                      <a:pt x="69" y="11"/>
                      <a:pt x="56" y="14"/>
                    </a:cubicBezTo>
                    <a:cubicBezTo>
                      <a:pt x="58" y="14"/>
                      <a:pt x="59" y="15"/>
                      <a:pt x="59" y="16"/>
                    </a:cubicBezTo>
                    <a:cubicBezTo>
                      <a:pt x="56" y="16"/>
                      <a:pt x="53" y="15"/>
                      <a:pt x="50" y="17"/>
                    </a:cubicBezTo>
                    <a:cubicBezTo>
                      <a:pt x="51" y="18"/>
                      <a:pt x="53" y="20"/>
                      <a:pt x="54" y="20"/>
                    </a:cubicBezTo>
                    <a:cubicBezTo>
                      <a:pt x="59" y="20"/>
                      <a:pt x="60" y="23"/>
                      <a:pt x="60" y="27"/>
                    </a:cubicBezTo>
                    <a:cubicBezTo>
                      <a:pt x="60" y="30"/>
                      <a:pt x="60" y="33"/>
                      <a:pt x="60" y="37"/>
                    </a:cubicBezTo>
                    <a:cubicBezTo>
                      <a:pt x="60" y="38"/>
                      <a:pt x="60" y="39"/>
                      <a:pt x="62" y="39"/>
                    </a:cubicBezTo>
                    <a:cubicBezTo>
                      <a:pt x="63" y="39"/>
                      <a:pt x="64" y="38"/>
                      <a:pt x="64" y="37"/>
                    </a:cubicBezTo>
                    <a:cubicBezTo>
                      <a:pt x="64" y="35"/>
                      <a:pt x="64" y="34"/>
                      <a:pt x="64" y="32"/>
                    </a:cubicBezTo>
                    <a:cubicBezTo>
                      <a:pt x="65" y="30"/>
                      <a:pt x="62" y="27"/>
                      <a:pt x="64" y="24"/>
                    </a:cubicBezTo>
                    <a:cubicBezTo>
                      <a:pt x="65" y="20"/>
                      <a:pt x="66" y="20"/>
                      <a:pt x="69" y="20"/>
                    </a:cubicBezTo>
                    <a:cubicBezTo>
                      <a:pt x="73" y="20"/>
                      <a:pt x="74" y="22"/>
                      <a:pt x="74" y="25"/>
                    </a:cubicBezTo>
                    <a:cubicBezTo>
                      <a:pt x="74" y="26"/>
                      <a:pt x="74" y="28"/>
                      <a:pt x="74" y="29"/>
                    </a:cubicBezTo>
                    <a:cubicBezTo>
                      <a:pt x="74" y="30"/>
                      <a:pt x="74" y="31"/>
                      <a:pt x="76" y="31"/>
                    </a:cubicBezTo>
                    <a:cubicBezTo>
                      <a:pt x="77" y="31"/>
                      <a:pt x="77" y="30"/>
                      <a:pt x="77" y="29"/>
                    </a:cubicBezTo>
                    <a:cubicBezTo>
                      <a:pt x="79" y="19"/>
                      <a:pt x="72" y="14"/>
                      <a:pt x="63" y="17"/>
                    </a:cubicBezTo>
                    <a:cubicBezTo>
                      <a:pt x="62" y="18"/>
                      <a:pt x="60" y="19"/>
                      <a:pt x="59" y="16"/>
                    </a:cubicBezTo>
                    <a:close/>
                    <a:moveTo>
                      <a:pt x="88" y="32"/>
                    </a:moveTo>
                    <a:cubicBezTo>
                      <a:pt x="89" y="34"/>
                      <a:pt x="90" y="36"/>
                      <a:pt x="91" y="37"/>
                    </a:cubicBezTo>
                    <a:cubicBezTo>
                      <a:pt x="94" y="39"/>
                      <a:pt x="97" y="40"/>
                      <a:pt x="101" y="39"/>
                    </a:cubicBezTo>
                    <a:cubicBezTo>
                      <a:pt x="102" y="39"/>
                      <a:pt x="103" y="39"/>
                      <a:pt x="103" y="38"/>
                    </a:cubicBezTo>
                    <a:cubicBezTo>
                      <a:pt x="103" y="37"/>
                      <a:pt x="103" y="36"/>
                      <a:pt x="102" y="36"/>
                    </a:cubicBezTo>
                    <a:cubicBezTo>
                      <a:pt x="97" y="37"/>
                      <a:pt x="93" y="33"/>
                      <a:pt x="88" y="32"/>
                    </a:cubicBezTo>
                    <a:close/>
                    <a:moveTo>
                      <a:pt x="72" y="31"/>
                    </a:moveTo>
                    <a:cubicBezTo>
                      <a:pt x="71" y="28"/>
                      <a:pt x="74" y="24"/>
                      <a:pt x="69" y="22"/>
                    </a:cubicBezTo>
                    <a:cubicBezTo>
                      <a:pt x="68" y="21"/>
                      <a:pt x="66" y="22"/>
                      <a:pt x="66" y="24"/>
                    </a:cubicBezTo>
                    <a:cubicBezTo>
                      <a:pt x="66" y="28"/>
                      <a:pt x="68" y="30"/>
                      <a:pt x="72" y="31"/>
                    </a:cubicBezTo>
                    <a:close/>
                    <a:moveTo>
                      <a:pt x="97" y="22"/>
                    </a:moveTo>
                    <a:cubicBezTo>
                      <a:pt x="92" y="24"/>
                      <a:pt x="92" y="26"/>
                      <a:pt x="94" y="30"/>
                    </a:cubicBezTo>
                    <a:cubicBezTo>
                      <a:pt x="94" y="27"/>
                      <a:pt x="95" y="25"/>
                      <a:pt x="97" y="22"/>
                    </a:cubicBezTo>
                    <a:close/>
                    <a:moveTo>
                      <a:pt x="36" y="13"/>
                    </a:moveTo>
                    <a:cubicBezTo>
                      <a:pt x="36" y="13"/>
                      <a:pt x="36" y="13"/>
                      <a:pt x="36" y="14"/>
                    </a:cubicBezTo>
                    <a:cubicBezTo>
                      <a:pt x="36" y="14"/>
                      <a:pt x="36" y="14"/>
                      <a:pt x="36" y="14"/>
                    </a:cubicBezTo>
                    <a:cubicBezTo>
                      <a:pt x="36" y="14"/>
                      <a:pt x="36" y="14"/>
                      <a:pt x="37" y="13"/>
                    </a:cubicBezTo>
                    <a:cubicBezTo>
                      <a:pt x="36" y="13"/>
                      <a:pt x="36" y="13"/>
                      <a:pt x="36" y="13"/>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7" name="Freeform 483">
                <a:extLst>
                  <a:ext uri="{FF2B5EF4-FFF2-40B4-BE49-F238E27FC236}">
                    <a16:creationId xmlns:a16="http://schemas.microsoft.com/office/drawing/2014/main" id="{A4B3EA66-AEC0-4CDB-E462-9DE7604C90DB}"/>
                  </a:ext>
                </a:extLst>
              </p:cNvPr>
              <p:cNvSpPr>
                <a:spLocks/>
              </p:cNvSpPr>
              <p:nvPr/>
            </p:nvSpPr>
            <p:spPr bwMode="auto">
              <a:xfrm>
                <a:off x="3065" y="2130"/>
                <a:ext cx="53" cy="10"/>
              </a:xfrm>
              <a:custGeom>
                <a:avLst/>
                <a:gdLst>
                  <a:gd name="T0" fmla="*/ 0 w 60"/>
                  <a:gd name="T1" fmla="*/ 1 h 11"/>
                  <a:gd name="T2" fmla="*/ 8 w 60"/>
                  <a:gd name="T3" fmla="*/ 1 h 11"/>
                  <a:gd name="T4" fmla="*/ 59 w 60"/>
                  <a:gd name="T5" fmla="*/ 10 h 11"/>
                  <a:gd name="T6" fmla="*/ 60 w 60"/>
                  <a:gd name="T7" fmla="*/ 11 h 11"/>
                  <a:gd name="T8" fmla="*/ 53 w 60"/>
                  <a:gd name="T9" fmla="*/ 9 h 11"/>
                  <a:gd name="T10" fmla="*/ 24 w 60"/>
                  <a:gd name="T11" fmla="*/ 3 h 11"/>
                  <a:gd name="T12" fmla="*/ 10 w 60"/>
                  <a:gd name="T13" fmla="*/ 3 h 11"/>
                  <a:gd name="T14" fmla="*/ 5 w 60"/>
                  <a:gd name="T15" fmla="*/ 5 h 11"/>
                  <a:gd name="T16" fmla="*/ 0 w 60"/>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
                    <a:moveTo>
                      <a:pt x="0" y="1"/>
                    </a:moveTo>
                    <a:cubicBezTo>
                      <a:pt x="3" y="2"/>
                      <a:pt x="5" y="2"/>
                      <a:pt x="8" y="1"/>
                    </a:cubicBezTo>
                    <a:cubicBezTo>
                      <a:pt x="26" y="0"/>
                      <a:pt x="43" y="3"/>
                      <a:pt x="59" y="10"/>
                    </a:cubicBezTo>
                    <a:cubicBezTo>
                      <a:pt x="59" y="10"/>
                      <a:pt x="60" y="10"/>
                      <a:pt x="60" y="11"/>
                    </a:cubicBezTo>
                    <a:cubicBezTo>
                      <a:pt x="57" y="11"/>
                      <a:pt x="55" y="10"/>
                      <a:pt x="53" y="9"/>
                    </a:cubicBezTo>
                    <a:cubicBezTo>
                      <a:pt x="43" y="5"/>
                      <a:pt x="34" y="3"/>
                      <a:pt x="24" y="3"/>
                    </a:cubicBezTo>
                    <a:cubicBezTo>
                      <a:pt x="19" y="2"/>
                      <a:pt x="14" y="2"/>
                      <a:pt x="10" y="3"/>
                    </a:cubicBezTo>
                    <a:cubicBezTo>
                      <a:pt x="8" y="3"/>
                      <a:pt x="6" y="2"/>
                      <a:pt x="5" y="5"/>
                    </a:cubicBezTo>
                    <a:cubicBezTo>
                      <a:pt x="5" y="6"/>
                      <a:pt x="1"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8" name="Freeform 484">
                <a:extLst>
                  <a:ext uri="{FF2B5EF4-FFF2-40B4-BE49-F238E27FC236}">
                    <a16:creationId xmlns:a16="http://schemas.microsoft.com/office/drawing/2014/main" id="{A4C9C95A-9358-0CF6-B6D5-27CF1DF19CFE}"/>
                  </a:ext>
                </a:extLst>
              </p:cNvPr>
              <p:cNvSpPr>
                <a:spLocks/>
              </p:cNvSpPr>
              <p:nvPr/>
            </p:nvSpPr>
            <p:spPr bwMode="auto">
              <a:xfrm>
                <a:off x="3093" y="2153"/>
                <a:ext cx="39" cy="9"/>
              </a:xfrm>
              <a:custGeom>
                <a:avLst/>
                <a:gdLst>
                  <a:gd name="T0" fmla="*/ 9 w 44"/>
                  <a:gd name="T1" fmla="*/ 10 h 10"/>
                  <a:gd name="T2" fmla="*/ 0 w 44"/>
                  <a:gd name="T3" fmla="*/ 2 h 10"/>
                  <a:gd name="T4" fmla="*/ 44 w 44"/>
                  <a:gd name="T5" fmla="*/ 3 h 10"/>
                  <a:gd name="T6" fmla="*/ 14 w 44"/>
                  <a:gd name="T7" fmla="*/ 3 h 10"/>
                  <a:gd name="T8" fmla="*/ 11 w 44"/>
                  <a:gd name="T9" fmla="*/ 3 h 10"/>
                  <a:gd name="T10" fmla="*/ 7 w 44"/>
                  <a:gd name="T11" fmla="*/ 4 h 10"/>
                  <a:gd name="T12" fmla="*/ 9 w 44"/>
                  <a:gd name="T13" fmla="*/ 7 h 10"/>
                  <a:gd name="T14" fmla="*/ 9 w 4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0">
                    <a:moveTo>
                      <a:pt x="9" y="10"/>
                    </a:moveTo>
                    <a:cubicBezTo>
                      <a:pt x="6" y="7"/>
                      <a:pt x="4" y="5"/>
                      <a:pt x="0" y="2"/>
                    </a:cubicBezTo>
                    <a:cubicBezTo>
                      <a:pt x="15" y="1"/>
                      <a:pt x="29" y="0"/>
                      <a:pt x="44" y="3"/>
                    </a:cubicBezTo>
                    <a:cubicBezTo>
                      <a:pt x="34" y="3"/>
                      <a:pt x="24" y="3"/>
                      <a:pt x="14" y="3"/>
                    </a:cubicBezTo>
                    <a:cubicBezTo>
                      <a:pt x="13" y="3"/>
                      <a:pt x="12" y="3"/>
                      <a:pt x="11" y="3"/>
                    </a:cubicBezTo>
                    <a:cubicBezTo>
                      <a:pt x="10" y="3"/>
                      <a:pt x="8" y="2"/>
                      <a:pt x="7" y="4"/>
                    </a:cubicBezTo>
                    <a:cubicBezTo>
                      <a:pt x="6" y="5"/>
                      <a:pt x="8" y="6"/>
                      <a:pt x="9" y="7"/>
                    </a:cubicBezTo>
                    <a:cubicBezTo>
                      <a:pt x="9" y="7"/>
                      <a:pt x="10" y="8"/>
                      <a:pt x="9"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9" name="Freeform 485">
                <a:extLst>
                  <a:ext uri="{FF2B5EF4-FFF2-40B4-BE49-F238E27FC236}">
                    <a16:creationId xmlns:a16="http://schemas.microsoft.com/office/drawing/2014/main" id="{7E2595AB-DB20-841C-9C75-E06071E10EBC}"/>
                  </a:ext>
                </a:extLst>
              </p:cNvPr>
              <p:cNvSpPr>
                <a:spLocks/>
              </p:cNvSpPr>
              <p:nvPr/>
            </p:nvSpPr>
            <p:spPr bwMode="auto">
              <a:xfrm>
                <a:off x="3060" y="2128"/>
                <a:ext cx="15" cy="45"/>
              </a:xfrm>
              <a:custGeom>
                <a:avLst/>
                <a:gdLst>
                  <a:gd name="T0" fmla="*/ 1 w 17"/>
                  <a:gd name="T1" fmla="*/ 0 h 51"/>
                  <a:gd name="T2" fmla="*/ 16 w 17"/>
                  <a:gd name="T3" fmla="*/ 47 h 51"/>
                  <a:gd name="T4" fmla="*/ 16 w 17"/>
                  <a:gd name="T5" fmla="*/ 51 h 51"/>
                  <a:gd name="T6" fmla="*/ 10 w 17"/>
                  <a:gd name="T7" fmla="*/ 37 h 51"/>
                  <a:gd name="T8" fmla="*/ 1 w 17"/>
                  <a:gd name="T9" fmla="*/ 5 h 51"/>
                  <a:gd name="T10" fmla="*/ 1 w 17"/>
                  <a:gd name="T11" fmla="*/ 0 h 51"/>
                </a:gdLst>
                <a:ahLst/>
                <a:cxnLst>
                  <a:cxn ang="0">
                    <a:pos x="T0" y="T1"/>
                  </a:cxn>
                  <a:cxn ang="0">
                    <a:pos x="T2" y="T3"/>
                  </a:cxn>
                  <a:cxn ang="0">
                    <a:pos x="T4" y="T5"/>
                  </a:cxn>
                  <a:cxn ang="0">
                    <a:pos x="T6" y="T7"/>
                  </a:cxn>
                  <a:cxn ang="0">
                    <a:pos x="T8" y="T9"/>
                  </a:cxn>
                  <a:cxn ang="0">
                    <a:pos x="T10" y="T11"/>
                  </a:cxn>
                </a:cxnLst>
                <a:rect l="0" t="0" r="r" b="b"/>
                <a:pathLst>
                  <a:path w="17" h="51">
                    <a:moveTo>
                      <a:pt x="1" y="0"/>
                    </a:moveTo>
                    <a:cubicBezTo>
                      <a:pt x="5" y="16"/>
                      <a:pt x="9" y="32"/>
                      <a:pt x="16" y="47"/>
                    </a:cubicBezTo>
                    <a:cubicBezTo>
                      <a:pt x="16" y="48"/>
                      <a:pt x="17" y="49"/>
                      <a:pt x="16" y="51"/>
                    </a:cubicBezTo>
                    <a:cubicBezTo>
                      <a:pt x="14" y="46"/>
                      <a:pt x="11" y="42"/>
                      <a:pt x="10" y="37"/>
                    </a:cubicBezTo>
                    <a:cubicBezTo>
                      <a:pt x="7" y="26"/>
                      <a:pt x="4" y="16"/>
                      <a:pt x="1" y="5"/>
                    </a:cubicBezTo>
                    <a:cubicBezTo>
                      <a:pt x="0" y="4"/>
                      <a:pt x="0" y="2"/>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0" name="Freeform 486">
                <a:extLst>
                  <a:ext uri="{FF2B5EF4-FFF2-40B4-BE49-F238E27FC236}">
                    <a16:creationId xmlns:a16="http://schemas.microsoft.com/office/drawing/2014/main" id="{CB1CFA9D-90C8-0F2F-7F05-FFBE4019E687}"/>
                  </a:ext>
                </a:extLst>
              </p:cNvPr>
              <p:cNvSpPr>
                <a:spLocks/>
              </p:cNvSpPr>
              <p:nvPr/>
            </p:nvSpPr>
            <p:spPr bwMode="auto">
              <a:xfrm>
                <a:off x="3039" y="2131"/>
                <a:ext cx="17" cy="33"/>
              </a:xfrm>
              <a:custGeom>
                <a:avLst/>
                <a:gdLst>
                  <a:gd name="T0" fmla="*/ 0 w 19"/>
                  <a:gd name="T1" fmla="*/ 0 h 37"/>
                  <a:gd name="T2" fmla="*/ 19 w 19"/>
                  <a:gd name="T3" fmla="*/ 37 h 37"/>
                  <a:gd name="T4" fmla="*/ 0 w 19"/>
                  <a:gd name="T5" fmla="*/ 0 h 37"/>
                </a:gdLst>
                <a:ahLst/>
                <a:cxnLst>
                  <a:cxn ang="0">
                    <a:pos x="T0" y="T1"/>
                  </a:cxn>
                  <a:cxn ang="0">
                    <a:pos x="T2" y="T3"/>
                  </a:cxn>
                  <a:cxn ang="0">
                    <a:pos x="T4" y="T5"/>
                  </a:cxn>
                </a:cxnLst>
                <a:rect l="0" t="0" r="r" b="b"/>
                <a:pathLst>
                  <a:path w="19" h="37">
                    <a:moveTo>
                      <a:pt x="0" y="0"/>
                    </a:moveTo>
                    <a:cubicBezTo>
                      <a:pt x="6" y="13"/>
                      <a:pt x="11" y="26"/>
                      <a:pt x="19" y="37"/>
                    </a:cubicBezTo>
                    <a:cubicBezTo>
                      <a:pt x="14" y="35"/>
                      <a:pt x="0" y="7"/>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1" name="Freeform 487">
                <a:extLst>
                  <a:ext uri="{FF2B5EF4-FFF2-40B4-BE49-F238E27FC236}">
                    <a16:creationId xmlns:a16="http://schemas.microsoft.com/office/drawing/2014/main" id="{4851C7A9-0E62-89D4-E04A-1C259F02DCB6}"/>
                  </a:ext>
                </a:extLst>
              </p:cNvPr>
              <p:cNvSpPr>
                <a:spLocks/>
              </p:cNvSpPr>
              <p:nvPr/>
            </p:nvSpPr>
            <p:spPr bwMode="auto">
              <a:xfrm>
                <a:off x="3103" y="2161"/>
                <a:ext cx="7" cy="21"/>
              </a:xfrm>
              <a:custGeom>
                <a:avLst/>
                <a:gdLst>
                  <a:gd name="T0" fmla="*/ 8 w 8"/>
                  <a:gd name="T1" fmla="*/ 7 h 24"/>
                  <a:gd name="T2" fmla="*/ 3 w 8"/>
                  <a:gd name="T3" fmla="*/ 5 h 24"/>
                  <a:gd name="T4" fmla="*/ 6 w 8"/>
                  <a:gd name="T5" fmla="*/ 24 h 24"/>
                  <a:gd name="T6" fmla="*/ 0 w 8"/>
                  <a:gd name="T7" fmla="*/ 0 h 24"/>
                  <a:gd name="T8" fmla="*/ 8 w 8"/>
                  <a:gd name="T9" fmla="*/ 7 h 24"/>
                </a:gdLst>
                <a:ahLst/>
                <a:cxnLst>
                  <a:cxn ang="0">
                    <a:pos x="T0" y="T1"/>
                  </a:cxn>
                  <a:cxn ang="0">
                    <a:pos x="T2" y="T3"/>
                  </a:cxn>
                  <a:cxn ang="0">
                    <a:pos x="T4" y="T5"/>
                  </a:cxn>
                  <a:cxn ang="0">
                    <a:pos x="T6" y="T7"/>
                  </a:cxn>
                  <a:cxn ang="0">
                    <a:pos x="T8" y="T9"/>
                  </a:cxn>
                </a:cxnLst>
                <a:rect l="0" t="0" r="r" b="b"/>
                <a:pathLst>
                  <a:path w="8" h="24">
                    <a:moveTo>
                      <a:pt x="8" y="7"/>
                    </a:moveTo>
                    <a:cubicBezTo>
                      <a:pt x="6" y="7"/>
                      <a:pt x="5" y="6"/>
                      <a:pt x="3" y="5"/>
                    </a:cubicBezTo>
                    <a:cubicBezTo>
                      <a:pt x="3" y="12"/>
                      <a:pt x="5" y="18"/>
                      <a:pt x="6" y="24"/>
                    </a:cubicBezTo>
                    <a:cubicBezTo>
                      <a:pt x="2" y="17"/>
                      <a:pt x="2" y="9"/>
                      <a:pt x="0" y="0"/>
                    </a:cubicBezTo>
                    <a:cubicBezTo>
                      <a:pt x="3" y="3"/>
                      <a:pt x="7" y="4"/>
                      <a:pt x="8"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2" name="Freeform 488">
                <a:extLst>
                  <a:ext uri="{FF2B5EF4-FFF2-40B4-BE49-F238E27FC236}">
                    <a16:creationId xmlns:a16="http://schemas.microsoft.com/office/drawing/2014/main" id="{B4417F29-8479-D3C9-6CCD-134D4497D072}"/>
                  </a:ext>
                </a:extLst>
              </p:cNvPr>
              <p:cNvSpPr>
                <a:spLocks/>
              </p:cNvSpPr>
              <p:nvPr/>
            </p:nvSpPr>
            <p:spPr bwMode="auto">
              <a:xfrm>
                <a:off x="3114" y="2169"/>
                <a:ext cx="26" cy="4"/>
              </a:xfrm>
              <a:custGeom>
                <a:avLst/>
                <a:gdLst>
                  <a:gd name="T0" fmla="*/ 0 w 30"/>
                  <a:gd name="T1" fmla="*/ 1 h 5"/>
                  <a:gd name="T2" fmla="*/ 16 w 30"/>
                  <a:gd name="T3" fmla="*/ 0 h 5"/>
                  <a:gd name="T4" fmla="*/ 30 w 30"/>
                  <a:gd name="T5" fmla="*/ 0 h 5"/>
                  <a:gd name="T6" fmla="*/ 27 w 30"/>
                  <a:gd name="T7" fmla="*/ 2 h 5"/>
                  <a:gd name="T8" fmla="*/ 3 w 30"/>
                  <a:gd name="T9" fmla="*/ 4 h 5"/>
                  <a:gd name="T10" fmla="*/ 0 w 30"/>
                  <a:gd name="T11" fmla="*/ 1 h 5"/>
                </a:gdLst>
                <a:ahLst/>
                <a:cxnLst>
                  <a:cxn ang="0">
                    <a:pos x="T0" y="T1"/>
                  </a:cxn>
                  <a:cxn ang="0">
                    <a:pos x="T2" y="T3"/>
                  </a:cxn>
                  <a:cxn ang="0">
                    <a:pos x="T4" y="T5"/>
                  </a:cxn>
                  <a:cxn ang="0">
                    <a:pos x="T6" y="T7"/>
                  </a:cxn>
                  <a:cxn ang="0">
                    <a:pos x="T8" y="T9"/>
                  </a:cxn>
                  <a:cxn ang="0">
                    <a:pos x="T10" y="T11"/>
                  </a:cxn>
                </a:cxnLst>
                <a:rect l="0" t="0" r="r" b="b"/>
                <a:pathLst>
                  <a:path w="30" h="5">
                    <a:moveTo>
                      <a:pt x="0" y="1"/>
                    </a:moveTo>
                    <a:cubicBezTo>
                      <a:pt x="5" y="3"/>
                      <a:pt x="11" y="1"/>
                      <a:pt x="16" y="0"/>
                    </a:cubicBezTo>
                    <a:cubicBezTo>
                      <a:pt x="21" y="0"/>
                      <a:pt x="25" y="0"/>
                      <a:pt x="30" y="0"/>
                    </a:cubicBezTo>
                    <a:cubicBezTo>
                      <a:pt x="29" y="3"/>
                      <a:pt x="28" y="2"/>
                      <a:pt x="27" y="2"/>
                    </a:cubicBezTo>
                    <a:cubicBezTo>
                      <a:pt x="19" y="2"/>
                      <a:pt x="11" y="1"/>
                      <a:pt x="3" y="4"/>
                    </a:cubicBezTo>
                    <a:cubicBezTo>
                      <a:pt x="1" y="5"/>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3" name="Freeform 489">
                <a:extLst>
                  <a:ext uri="{FF2B5EF4-FFF2-40B4-BE49-F238E27FC236}">
                    <a16:creationId xmlns:a16="http://schemas.microsoft.com/office/drawing/2014/main" id="{9E632603-1A1B-81A0-68D1-FF19CC0E4BCD}"/>
                  </a:ext>
                </a:extLst>
              </p:cNvPr>
              <p:cNvSpPr>
                <a:spLocks/>
              </p:cNvSpPr>
              <p:nvPr/>
            </p:nvSpPr>
            <p:spPr bwMode="auto">
              <a:xfrm>
                <a:off x="3079" y="2142"/>
                <a:ext cx="7" cy="25"/>
              </a:xfrm>
              <a:custGeom>
                <a:avLst/>
                <a:gdLst>
                  <a:gd name="T0" fmla="*/ 0 w 8"/>
                  <a:gd name="T1" fmla="*/ 0 h 29"/>
                  <a:gd name="T2" fmla="*/ 3 w 8"/>
                  <a:gd name="T3" fmla="*/ 6 h 29"/>
                  <a:gd name="T4" fmla="*/ 6 w 8"/>
                  <a:gd name="T5" fmla="*/ 21 h 29"/>
                  <a:gd name="T6" fmla="*/ 8 w 8"/>
                  <a:gd name="T7" fmla="*/ 29 h 29"/>
                  <a:gd name="T8" fmla="*/ 0 w 8"/>
                  <a:gd name="T9" fmla="*/ 1 h 29"/>
                  <a:gd name="T10" fmla="*/ 0 w 8"/>
                  <a:gd name="T11" fmla="*/ 0 h 29"/>
                </a:gdLst>
                <a:ahLst/>
                <a:cxnLst>
                  <a:cxn ang="0">
                    <a:pos x="T0" y="T1"/>
                  </a:cxn>
                  <a:cxn ang="0">
                    <a:pos x="T2" y="T3"/>
                  </a:cxn>
                  <a:cxn ang="0">
                    <a:pos x="T4" y="T5"/>
                  </a:cxn>
                  <a:cxn ang="0">
                    <a:pos x="T6" y="T7"/>
                  </a:cxn>
                  <a:cxn ang="0">
                    <a:pos x="T8" y="T9"/>
                  </a:cxn>
                  <a:cxn ang="0">
                    <a:pos x="T10" y="T11"/>
                  </a:cxn>
                </a:cxnLst>
                <a:rect l="0" t="0" r="r" b="b"/>
                <a:pathLst>
                  <a:path w="8" h="29">
                    <a:moveTo>
                      <a:pt x="0" y="0"/>
                    </a:moveTo>
                    <a:cubicBezTo>
                      <a:pt x="4" y="1"/>
                      <a:pt x="2" y="3"/>
                      <a:pt x="3" y="6"/>
                    </a:cubicBezTo>
                    <a:cubicBezTo>
                      <a:pt x="3" y="11"/>
                      <a:pt x="5" y="16"/>
                      <a:pt x="6" y="21"/>
                    </a:cubicBezTo>
                    <a:cubicBezTo>
                      <a:pt x="7" y="23"/>
                      <a:pt x="8" y="25"/>
                      <a:pt x="8" y="29"/>
                    </a:cubicBezTo>
                    <a:cubicBezTo>
                      <a:pt x="3" y="19"/>
                      <a:pt x="1" y="10"/>
                      <a:pt x="0" y="1"/>
                    </a:cubicBezTo>
                    <a:lnTo>
                      <a:pt x="0"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4" name="Freeform 490">
                <a:extLst>
                  <a:ext uri="{FF2B5EF4-FFF2-40B4-BE49-F238E27FC236}">
                    <a16:creationId xmlns:a16="http://schemas.microsoft.com/office/drawing/2014/main" id="{0449C889-2D63-D5BB-F06E-F482161CB8D1}"/>
                  </a:ext>
                </a:extLst>
              </p:cNvPr>
              <p:cNvSpPr>
                <a:spLocks/>
              </p:cNvSpPr>
              <p:nvPr/>
            </p:nvSpPr>
            <p:spPr bwMode="auto">
              <a:xfrm>
                <a:off x="3021" y="2126"/>
                <a:ext cx="7" cy="13"/>
              </a:xfrm>
              <a:custGeom>
                <a:avLst/>
                <a:gdLst>
                  <a:gd name="T0" fmla="*/ 6 w 7"/>
                  <a:gd name="T1" fmla="*/ 15 h 15"/>
                  <a:gd name="T2" fmla="*/ 0 w 7"/>
                  <a:gd name="T3" fmla="*/ 1 h 15"/>
                  <a:gd name="T4" fmla="*/ 2 w 7"/>
                  <a:gd name="T5" fmla="*/ 0 h 15"/>
                  <a:gd name="T6" fmla="*/ 7 w 7"/>
                  <a:gd name="T7" fmla="*/ 15 h 15"/>
                  <a:gd name="T8" fmla="*/ 6 w 7"/>
                  <a:gd name="T9" fmla="*/ 15 h 15"/>
                </a:gdLst>
                <a:ahLst/>
                <a:cxnLst>
                  <a:cxn ang="0">
                    <a:pos x="T0" y="T1"/>
                  </a:cxn>
                  <a:cxn ang="0">
                    <a:pos x="T2" y="T3"/>
                  </a:cxn>
                  <a:cxn ang="0">
                    <a:pos x="T4" y="T5"/>
                  </a:cxn>
                  <a:cxn ang="0">
                    <a:pos x="T6" y="T7"/>
                  </a:cxn>
                  <a:cxn ang="0">
                    <a:pos x="T8" y="T9"/>
                  </a:cxn>
                </a:cxnLst>
                <a:rect l="0" t="0" r="r" b="b"/>
                <a:pathLst>
                  <a:path w="7" h="15">
                    <a:moveTo>
                      <a:pt x="6" y="15"/>
                    </a:moveTo>
                    <a:cubicBezTo>
                      <a:pt x="4" y="10"/>
                      <a:pt x="2" y="6"/>
                      <a:pt x="0" y="1"/>
                    </a:cubicBezTo>
                    <a:cubicBezTo>
                      <a:pt x="1" y="1"/>
                      <a:pt x="1" y="1"/>
                      <a:pt x="2" y="0"/>
                    </a:cubicBezTo>
                    <a:cubicBezTo>
                      <a:pt x="4" y="5"/>
                      <a:pt x="5" y="10"/>
                      <a:pt x="7" y="15"/>
                    </a:cubicBezTo>
                    <a:cubicBezTo>
                      <a:pt x="6" y="15"/>
                      <a:pt x="6" y="15"/>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5" name="Freeform 491">
                <a:extLst>
                  <a:ext uri="{FF2B5EF4-FFF2-40B4-BE49-F238E27FC236}">
                    <a16:creationId xmlns:a16="http://schemas.microsoft.com/office/drawing/2014/main" id="{B6BC721C-031C-02BC-42E8-8BAFE7B1668F}"/>
                  </a:ext>
                </a:extLst>
              </p:cNvPr>
              <p:cNvSpPr>
                <a:spLocks/>
              </p:cNvSpPr>
              <p:nvPr/>
            </p:nvSpPr>
            <p:spPr bwMode="auto">
              <a:xfrm>
                <a:off x="3075" y="2174"/>
                <a:ext cx="4" cy="11"/>
              </a:xfrm>
              <a:custGeom>
                <a:avLst/>
                <a:gdLst>
                  <a:gd name="T0" fmla="*/ 4 w 5"/>
                  <a:gd name="T1" fmla="*/ 12 h 12"/>
                  <a:gd name="T2" fmla="*/ 1 w 5"/>
                  <a:gd name="T3" fmla="*/ 0 h 12"/>
                  <a:gd name="T4" fmla="*/ 5 w 5"/>
                  <a:gd name="T5" fmla="*/ 11 h 12"/>
                  <a:gd name="T6" fmla="*/ 4 w 5"/>
                  <a:gd name="T7" fmla="*/ 12 h 12"/>
                </a:gdLst>
                <a:ahLst/>
                <a:cxnLst>
                  <a:cxn ang="0">
                    <a:pos x="T0" y="T1"/>
                  </a:cxn>
                  <a:cxn ang="0">
                    <a:pos x="T2" y="T3"/>
                  </a:cxn>
                  <a:cxn ang="0">
                    <a:pos x="T4" y="T5"/>
                  </a:cxn>
                  <a:cxn ang="0">
                    <a:pos x="T6" y="T7"/>
                  </a:cxn>
                </a:cxnLst>
                <a:rect l="0" t="0" r="r" b="b"/>
                <a:pathLst>
                  <a:path w="5" h="12">
                    <a:moveTo>
                      <a:pt x="4" y="12"/>
                    </a:moveTo>
                    <a:cubicBezTo>
                      <a:pt x="2" y="8"/>
                      <a:pt x="0" y="5"/>
                      <a:pt x="1" y="0"/>
                    </a:cubicBezTo>
                    <a:cubicBezTo>
                      <a:pt x="2" y="4"/>
                      <a:pt x="4" y="8"/>
                      <a:pt x="5" y="11"/>
                    </a:cubicBezTo>
                    <a:cubicBezTo>
                      <a:pt x="5" y="12"/>
                      <a:pt x="5" y="12"/>
                      <a:pt x="4"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6" name="Freeform 492">
                <a:extLst>
                  <a:ext uri="{FF2B5EF4-FFF2-40B4-BE49-F238E27FC236}">
                    <a16:creationId xmlns:a16="http://schemas.microsoft.com/office/drawing/2014/main" id="{DE20A006-425D-9D57-37BB-CCF428665526}"/>
                  </a:ext>
                </a:extLst>
              </p:cNvPr>
              <p:cNvSpPr>
                <a:spLocks/>
              </p:cNvSpPr>
              <p:nvPr/>
            </p:nvSpPr>
            <p:spPr bwMode="auto">
              <a:xfrm>
                <a:off x="3095" y="2184"/>
                <a:ext cx="6" cy="6"/>
              </a:xfrm>
              <a:custGeom>
                <a:avLst/>
                <a:gdLst>
                  <a:gd name="T0" fmla="*/ 7 w 7"/>
                  <a:gd name="T1" fmla="*/ 7 h 7"/>
                  <a:gd name="T2" fmla="*/ 0 w 7"/>
                  <a:gd name="T3" fmla="*/ 0 h 7"/>
                  <a:gd name="T4" fmla="*/ 7 w 7"/>
                  <a:gd name="T5" fmla="*/ 7 h 7"/>
                  <a:gd name="T6" fmla="*/ 7 w 7"/>
                  <a:gd name="T7" fmla="*/ 7 h 7"/>
                </a:gdLst>
                <a:ahLst/>
                <a:cxnLst>
                  <a:cxn ang="0">
                    <a:pos x="T0" y="T1"/>
                  </a:cxn>
                  <a:cxn ang="0">
                    <a:pos x="T2" y="T3"/>
                  </a:cxn>
                  <a:cxn ang="0">
                    <a:pos x="T4" y="T5"/>
                  </a:cxn>
                  <a:cxn ang="0">
                    <a:pos x="T6" y="T7"/>
                  </a:cxn>
                </a:cxnLst>
                <a:rect l="0" t="0" r="r" b="b"/>
                <a:pathLst>
                  <a:path w="7" h="7">
                    <a:moveTo>
                      <a:pt x="7" y="7"/>
                    </a:moveTo>
                    <a:cubicBezTo>
                      <a:pt x="4" y="6"/>
                      <a:pt x="2" y="4"/>
                      <a:pt x="0" y="0"/>
                    </a:cubicBezTo>
                    <a:cubicBezTo>
                      <a:pt x="4" y="2"/>
                      <a:pt x="6" y="4"/>
                      <a:pt x="7" y="7"/>
                    </a:cubicBezTo>
                    <a:cubicBezTo>
                      <a:pt x="7" y="7"/>
                      <a:pt x="7" y="7"/>
                      <a:pt x="7"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7" name="Freeform 493">
                <a:extLst>
                  <a:ext uri="{FF2B5EF4-FFF2-40B4-BE49-F238E27FC236}">
                    <a16:creationId xmlns:a16="http://schemas.microsoft.com/office/drawing/2014/main" id="{A60F1C78-E6BB-0D26-DFF6-3D8D426A6648}"/>
                  </a:ext>
                </a:extLst>
              </p:cNvPr>
              <p:cNvSpPr>
                <a:spLocks/>
              </p:cNvSpPr>
              <p:nvPr/>
            </p:nvSpPr>
            <p:spPr bwMode="auto">
              <a:xfrm>
                <a:off x="3125" y="2180"/>
                <a:ext cx="6" cy="6"/>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2"/>
                      <a:pt x="5" y="4"/>
                      <a:pt x="7" y="7"/>
                    </a:cubicBezTo>
                    <a:cubicBezTo>
                      <a:pt x="3" y="6"/>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8" name="Freeform 494">
                <a:extLst>
                  <a:ext uri="{FF2B5EF4-FFF2-40B4-BE49-F238E27FC236}">
                    <a16:creationId xmlns:a16="http://schemas.microsoft.com/office/drawing/2014/main" id="{163D0162-BE5B-16CA-3872-A98E5D7D3757}"/>
                  </a:ext>
                </a:extLst>
              </p:cNvPr>
              <p:cNvSpPr>
                <a:spLocks/>
              </p:cNvSpPr>
              <p:nvPr/>
            </p:nvSpPr>
            <p:spPr bwMode="auto">
              <a:xfrm>
                <a:off x="3114" y="2190"/>
                <a:ext cx="4" cy="5"/>
              </a:xfrm>
              <a:custGeom>
                <a:avLst/>
                <a:gdLst>
                  <a:gd name="T0" fmla="*/ 0 w 5"/>
                  <a:gd name="T1" fmla="*/ 0 h 5"/>
                  <a:gd name="T2" fmla="*/ 5 w 5"/>
                  <a:gd name="T3" fmla="*/ 5 h 5"/>
                  <a:gd name="T4" fmla="*/ 0 w 5"/>
                  <a:gd name="T5" fmla="*/ 0 h 5"/>
                </a:gdLst>
                <a:ahLst/>
                <a:cxnLst>
                  <a:cxn ang="0">
                    <a:pos x="T0" y="T1"/>
                  </a:cxn>
                  <a:cxn ang="0">
                    <a:pos x="T2" y="T3"/>
                  </a:cxn>
                  <a:cxn ang="0">
                    <a:pos x="T4" y="T5"/>
                  </a:cxn>
                </a:cxnLst>
                <a:rect l="0" t="0" r="r" b="b"/>
                <a:pathLst>
                  <a:path w="5" h="5">
                    <a:moveTo>
                      <a:pt x="0" y="0"/>
                    </a:moveTo>
                    <a:cubicBezTo>
                      <a:pt x="1" y="2"/>
                      <a:pt x="3" y="3"/>
                      <a:pt x="5" y="5"/>
                    </a:cubicBezTo>
                    <a:cubicBezTo>
                      <a:pt x="2" y="5"/>
                      <a:pt x="2" y="5"/>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9" name="Freeform 495">
                <a:extLst>
                  <a:ext uri="{FF2B5EF4-FFF2-40B4-BE49-F238E27FC236}">
                    <a16:creationId xmlns:a16="http://schemas.microsoft.com/office/drawing/2014/main" id="{B731720A-EEDE-3AF7-7968-B94804A87744}"/>
                  </a:ext>
                </a:extLst>
              </p:cNvPr>
              <p:cNvSpPr>
                <a:spLocks/>
              </p:cNvSpPr>
              <p:nvPr/>
            </p:nvSpPr>
            <p:spPr bwMode="auto">
              <a:xfrm>
                <a:off x="3091" y="2176"/>
                <a:ext cx="3" cy="6"/>
              </a:xfrm>
              <a:custGeom>
                <a:avLst/>
                <a:gdLst>
                  <a:gd name="T0" fmla="*/ 0 w 4"/>
                  <a:gd name="T1" fmla="*/ 0 h 7"/>
                  <a:gd name="T2" fmla="*/ 4 w 4"/>
                  <a:gd name="T3" fmla="*/ 7 h 7"/>
                  <a:gd name="T4" fmla="*/ 0 w 4"/>
                  <a:gd name="T5" fmla="*/ 0 h 7"/>
                </a:gdLst>
                <a:ahLst/>
                <a:cxnLst>
                  <a:cxn ang="0">
                    <a:pos x="T0" y="T1"/>
                  </a:cxn>
                  <a:cxn ang="0">
                    <a:pos x="T2" y="T3"/>
                  </a:cxn>
                  <a:cxn ang="0">
                    <a:pos x="T4" y="T5"/>
                  </a:cxn>
                </a:cxnLst>
                <a:rect l="0" t="0" r="r" b="b"/>
                <a:pathLst>
                  <a:path w="4" h="7">
                    <a:moveTo>
                      <a:pt x="0" y="0"/>
                    </a:moveTo>
                    <a:cubicBezTo>
                      <a:pt x="3" y="1"/>
                      <a:pt x="3" y="4"/>
                      <a:pt x="4" y="7"/>
                    </a:cubicBezTo>
                    <a:cubicBezTo>
                      <a:pt x="2" y="5"/>
                      <a:pt x="0" y="3"/>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0" name="Freeform 496">
                <a:extLst>
                  <a:ext uri="{FF2B5EF4-FFF2-40B4-BE49-F238E27FC236}">
                    <a16:creationId xmlns:a16="http://schemas.microsoft.com/office/drawing/2014/main" id="{99AD2BD2-CC22-AA06-25A3-84B431E9A285}"/>
                  </a:ext>
                </a:extLst>
              </p:cNvPr>
              <p:cNvSpPr>
                <a:spLocks/>
              </p:cNvSpPr>
              <p:nvPr/>
            </p:nvSpPr>
            <p:spPr bwMode="auto">
              <a:xfrm>
                <a:off x="3083" y="2145"/>
                <a:ext cx="6" cy="5"/>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3" y="5"/>
                      <a:pt x="1" y="3"/>
                      <a:pt x="0" y="0"/>
                    </a:cubicBezTo>
                    <a:cubicBezTo>
                      <a:pt x="3" y="1"/>
                      <a:pt x="4" y="3"/>
                      <a:pt x="6"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1" name="Freeform 497">
                <a:extLst>
                  <a:ext uri="{FF2B5EF4-FFF2-40B4-BE49-F238E27FC236}">
                    <a16:creationId xmlns:a16="http://schemas.microsoft.com/office/drawing/2014/main" id="{BC5BA9AA-1D44-C173-AEF5-1B0E0E32A673}"/>
                  </a:ext>
                </a:extLst>
              </p:cNvPr>
              <p:cNvSpPr>
                <a:spLocks/>
              </p:cNvSpPr>
              <p:nvPr/>
            </p:nvSpPr>
            <p:spPr bwMode="auto">
              <a:xfrm>
                <a:off x="3110" y="2186"/>
                <a:ext cx="3" cy="3"/>
              </a:xfrm>
              <a:custGeom>
                <a:avLst/>
                <a:gdLst>
                  <a:gd name="T0" fmla="*/ 2 w 3"/>
                  <a:gd name="T1" fmla="*/ 4 h 4"/>
                  <a:gd name="T2" fmla="*/ 0 w 3"/>
                  <a:gd name="T3" fmla="*/ 0 h 4"/>
                  <a:gd name="T4" fmla="*/ 2 w 3"/>
                  <a:gd name="T5" fmla="*/ 4 h 4"/>
                </a:gdLst>
                <a:ahLst/>
                <a:cxnLst>
                  <a:cxn ang="0">
                    <a:pos x="T0" y="T1"/>
                  </a:cxn>
                  <a:cxn ang="0">
                    <a:pos x="T2" y="T3"/>
                  </a:cxn>
                  <a:cxn ang="0">
                    <a:pos x="T4" y="T5"/>
                  </a:cxn>
                </a:cxnLst>
                <a:rect l="0" t="0" r="r" b="b"/>
                <a:pathLst>
                  <a:path w="3" h="4">
                    <a:moveTo>
                      <a:pt x="2" y="4"/>
                    </a:moveTo>
                    <a:cubicBezTo>
                      <a:pt x="0" y="3"/>
                      <a:pt x="0" y="2"/>
                      <a:pt x="0" y="0"/>
                    </a:cubicBezTo>
                    <a:cubicBezTo>
                      <a:pt x="2" y="1"/>
                      <a:pt x="3" y="2"/>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2" name="Freeform 498">
                <a:extLst>
                  <a:ext uri="{FF2B5EF4-FFF2-40B4-BE49-F238E27FC236}">
                    <a16:creationId xmlns:a16="http://schemas.microsoft.com/office/drawing/2014/main" id="{ED92F541-AD99-7A0A-153F-D4DE0236409B}"/>
                  </a:ext>
                </a:extLst>
              </p:cNvPr>
              <p:cNvSpPr>
                <a:spLocks/>
              </p:cNvSpPr>
              <p:nvPr/>
            </p:nvSpPr>
            <p:spPr bwMode="auto">
              <a:xfrm>
                <a:off x="3071" y="2135"/>
                <a:ext cx="4" cy="4"/>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1" y="3"/>
                      <a:pt x="0" y="2"/>
                      <a:pt x="0" y="0"/>
                    </a:cubicBezTo>
                    <a:cubicBezTo>
                      <a:pt x="2" y="0"/>
                      <a:pt x="3" y="1"/>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3" name="Freeform 499">
                <a:extLst>
                  <a:ext uri="{FF2B5EF4-FFF2-40B4-BE49-F238E27FC236}">
                    <a16:creationId xmlns:a16="http://schemas.microsoft.com/office/drawing/2014/main" id="{1846AD1A-51B7-FCE9-9CCD-73047344FCD1}"/>
                  </a:ext>
                </a:extLst>
              </p:cNvPr>
              <p:cNvSpPr>
                <a:spLocks/>
              </p:cNvSpPr>
              <p:nvPr/>
            </p:nvSpPr>
            <p:spPr bwMode="auto">
              <a:xfrm>
                <a:off x="3089" y="2150"/>
                <a:ext cx="2" cy="3"/>
              </a:xfrm>
              <a:custGeom>
                <a:avLst/>
                <a:gdLst>
                  <a:gd name="T0" fmla="*/ 0 w 3"/>
                  <a:gd name="T1" fmla="*/ 0 h 4"/>
                  <a:gd name="T2" fmla="*/ 3 w 3"/>
                  <a:gd name="T3" fmla="*/ 4 h 4"/>
                  <a:gd name="T4" fmla="*/ 0 w 3"/>
                  <a:gd name="T5" fmla="*/ 0 h 4"/>
                  <a:gd name="T6" fmla="*/ 0 w 3"/>
                  <a:gd name="T7" fmla="*/ 0 h 4"/>
                </a:gdLst>
                <a:ahLst/>
                <a:cxnLst>
                  <a:cxn ang="0">
                    <a:pos x="T0" y="T1"/>
                  </a:cxn>
                  <a:cxn ang="0">
                    <a:pos x="T2" y="T3"/>
                  </a:cxn>
                  <a:cxn ang="0">
                    <a:pos x="T4" y="T5"/>
                  </a:cxn>
                  <a:cxn ang="0">
                    <a:pos x="T6" y="T7"/>
                  </a:cxn>
                </a:cxnLst>
                <a:rect l="0" t="0" r="r" b="b"/>
                <a:pathLst>
                  <a:path w="3" h="4">
                    <a:moveTo>
                      <a:pt x="0" y="0"/>
                    </a:moveTo>
                    <a:cubicBezTo>
                      <a:pt x="2" y="0"/>
                      <a:pt x="3" y="1"/>
                      <a:pt x="3" y="4"/>
                    </a:cubicBezTo>
                    <a:cubicBezTo>
                      <a:pt x="1" y="3"/>
                      <a:pt x="0" y="2"/>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4" name="Freeform 500">
                <a:extLst>
                  <a:ext uri="{FF2B5EF4-FFF2-40B4-BE49-F238E27FC236}">
                    <a16:creationId xmlns:a16="http://schemas.microsoft.com/office/drawing/2014/main" id="{4DB6D8CF-E684-22B2-D3B1-7E66461660E6}"/>
                  </a:ext>
                </a:extLst>
              </p:cNvPr>
              <p:cNvSpPr>
                <a:spLocks/>
              </p:cNvSpPr>
              <p:nvPr/>
            </p:nvSpPr>
            <p:spPr bwMode="auto">
              <a:xfrm>
                <a:off x="3056" y="2166"/>
                <a:ext cx="3" cy="3"/>
              </a:xfrm>
              <a:custGeom>
                <a:avLst/>
                <a:gdLst>
                  <a:gd name="T0" fmla="*/ 2 w 3"/>
                  <a:gd name="T1" fmla="*/ 3 h 3"/>
                  <a:gd name="T2" fmla="*/ 0 w 3"/>
                  <a:gd name="T3" fmla="*/ 0 h 3"/>
                  <a:gd name="T4" fmla="*/ 1 w 3"/>
                  <a:gd name="T5" fmla="*/ 0 h 3"/>
                  <a:gd name="T6" fmla="*/ 2 w 3"/>
                  <a:gd name="T7" fmla="*/ 3 h 3"/>
                </a:gdLst>
                <a:ahLst/>
                <a:cxnLst>
                  <a:cxn ang="0">
                    <a:pos x="T0" y="T1"/>
                  </a:cxn>
                  <a:cxn ang="0">
                    <a:pos x="T2" y="T3"/>
                  </a:cxn>
                  <a:cxn ang="0">
                    <a:pos x="T4" y="T5"/>
                  </a:cxn>
                  <a:cxn ang="0">
                    <a:pos x="T6" y="T7"/>
                  </a:cxn>
                </a:cxnLst>
                <a:rect l="0" t="0" r="r" b="b"/>
                <a:pathLst>
                  <a:path w="3" h="3">
                    <a:moveTo>
                      <a:pt x="2" y="3"/>
                    </a:moveTo>
                    <a:cubicBezTo>
                      <a:pt x="0" y="2"/>
                      <a:pt x="0" y="1"/>
                      <a:pt x="0" y="0"/>
                    </a:cubicBezTo>
                    <a:cubicBezTo>
                      <a:pt x="0" y="0"/>
                      <a:pt x="1" y="0"/>
                      <a:pt x="1" y="0"/>
                    </a:cubicBezTo>
                    <a:cubicBezTo>
                      <a:pt x="2" y="0"/>
                      <a:pt x="3" y="1"/>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5" name="Freeform 501">
                <a:extLst>
                  <a:ext uri="{FF2B5EF4-FFF2-40B4-BE49-F238E27FC236}">
                    <a16:creationId xmlns:a16="http://schemas.microsoft.com/office/drawing/2014/main" id="{30F151AC-B831-1761-1D32-FADC753ABE74}"/>
                  </a:ext>
                </a:extLst>
              </p:cNvPr>
              <p:cNvSpPr>
                <a:spLocks/>
              </p:cNvSpPr>
              <p:nvPr/>
            </p:nvSpPr>
            <p:spPr bwMode="auto">
              <a:xfrm>
                <a:off x="3036" y="2127"/>
                <a:ext cx="3" cy="3"/>
              </a:xfrm>
              <a:custGeom>
                <a:avLst/>
                <a:gdLst>
                  <a:gd name="T0" fmla="*/ 0 w 3"/>
                  <a:gd name="T1" fmla="*/ 0 h 4"/>
                  <a:gd name="T2" fmla="*/ 2 w 3"/>
                  <a:gd name="T3" fmla="*/ 4 h 4"/>
                  <a:gd name="T4" fmla="*/ 0 w 3"/>
                  <a:gd name="T5" fmla="*/ 0 h 4"/>
                </a:gdLst>
                <a:ahLst/>
                <a:cxnLst>
                  <a:cxn ang="0">
                    <a:pos x="T0" y="T1"/>
                  </a:cxn>
                  <a:cxn ang="0">
                    <a:pos x="T2" y="T3"/>
                  </a:cxn>
                  <a:cxn ang="0">
                    <a:pos x="T4" y="T5"/>
                  </a:cxn>
                </a:cxnLst>
                <a:rect l="0" t="0" r="r" b="b"/>
                <a:pathLst>
                  <a:path w="3" h="4">
                    <a:moveTo>
                      <a:pt x="0" y="0"/>
                    </a:moveTo>
                    <a:cubicBezTo>
                      <a:pt x="3" y="1"/>
                      <a:pt x="3" y="2"/>
                      <a:pt x="2" y="4"/>
                    </a:cubicBezTo>
                    <a:cubicBezTo>
                      <a:pt x="0" y="3"/>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6" name="Freeform 502">
                <a:extLst>
                  <a:ext uri="{FF2B5EF4-FFF2-40B4-BE49-F238E27FC236}">
                    <a16:creationId xmlns:a16="http://schemas.microsoft.com/office/drawing/2014/main" id="{3A589E9B-B410-4E36-7A43-A457CBC54E94}"/>
                  </a:ext>
                </a:extLst>
              </p:cNvPr>
              <p:cNvSpPr>
                <a:spLocks/>
              </p:cNvSpPr>
              <p:nvPr/>
            </p:nvSpPr>
            <p:spPr bwMode="auto">
              <a:xfrm>
                <a:off x="3110" y="2167"/>
                <a:ext cx="4" cy="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0" y="3"/>
                      <a:pt x="0" y="0"/>
                    </a:cubicBezTo>
                    <a:cubicBezTo>
                      <a:pt x="0" y="0"/>
                      <a:pt x="0" y="0"/>
                      <a:pt x="0" y="0"/>
                    </a:cubicBezTo>
                    <a:cubicBezTo>
                      <a:pt x="2" y="0"/>
                      <a:pt x="3" y="2"/>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7" name="Freeform 503">
                <a:extLst>
                  <a:ext uri="{FF2B5EF4-FFF2-40B4-BE49-F238E27FC236}">
                    <a16:creationId xmlns:a16="http://schemas.microsoft.com/office/drawing/2014/main" id="{B0FAC129-D16A-134D-0DEA-852E27976F12}"/>
                  </a:ext>
                </a:extLst>
              </p:cNvPr>
              <p:cNvSpPr>
                <a:spLocks/>
              </p:cNvSpPr>
              <p:nvPr/>
            </p:nvSpPr>
            <p:spPr bwMode="auto">
              <a:xfrm>
                <a:off x="3086" y="2167"/>
                <a:ext cx="2" cy="4"/>
              </a:xfrm>
              <a:custGeom>
                <a:avLst/>
                <a:gdLst>
                  <a:gd name="T0" fmla="*/ 2 w 2"/>
                  <a:gd name="T1" fmla="*/ 4 h 4"/>
                  <a:gd name="T2" fmla="*/ 0 w 2"/>
                  <a:gd name="T3" fmla="*/ 0 h 4"/>
                  <a:gd name="T4" fmla="*/ 2 w 2"/>
                  <a:gd name="T5" fmla="*/ 4 h 4"/>
                </a:gdLst>
                <a:ahLst/>
                <a:cxnLst>
                  <a:cxn ang="0">
                    <a:pos x="T0" y="T1"/>
                  </a:cxn>
                  <a:cxn ang="0">
                    <a:pos x="T2" y="T3"/>
                  </a:cxn>
                  <a:cxn ang="0">
                    <a:pos x="T4" y="T5"/>
                  </a:cxn>
                </a:cxnLst>
                <a:rect l="0" t="0" r="r" b="b"/>
                <a:pathLst>
                  <a:path w="2" h="4">
                    <a:moveTo>
                      <a:pt x="2" y="4"/>
                    </a:moveTo>
                    <a:cubicBezTo>
                      <a:pt x="0" y="3"/>
                      <a:pt x="0" y="2"/>
                      <a:pt x="0" y="0"/>
                    </a:cubicBezTo>
                    <a:cubicBezTo>
                      <a:pt x="2" y="1"/>
                      <a:pt x="2" y="3"/>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8" name="Freeform 504">
                <a:extLst>
                  <a:ext uri="{FF2B5EF4-FFF2-40B4-BE49-F238E27FC236}">
                    <a16:creationId xmlns:a16="http://schemas.microsoft.com/office/drawing/2014/main" id="{4EBBCC26-4FBB-2FB4-D296-4249B7569B98}"/>
                  </a:ext>
                </a:extLst>
              </p:cNvPr>
              <p:cNvSpPr>
                <a:spLocks/>
              </p:cNvSpPr>
              <p:nvPr/>
            </p:nvSpPr>
            <p:spPr bwMode="auto">
              <a:xfrm>
                <a:off x="3120" y="2176"/>
                <a:ext cx="2" cy="2"/>
              </a:xfrm>
              <a:custGeom>
                <a:avLst/>
                <a:gdLst>
                  <a:gd name="T0" fmla="*/ 0 w 3"/>
                  <a:gd name="T1" fmla="*/ 0 h 2"/>
                  <a:gd name="T2" fmla="*/ 3 w 3"/>
                  <a:gd name="T3" fmla="*/ 1 h 2"/>
                  <a:gd name="T4" fmla="*/ 2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1" y="0"/>
                      <a:pt x="2" y="0"/>
                      <a:pt x="3" y="1"/>
                    </a:cubicBezTo>
                    <a:cubicBezTo>
                      <a:pt x="3" y="2"/>
                      <a:pt x="2" y="2"/>
                      <a:pt x="2" y="2"/>
                    </a:cubicBezTo>
                    <a:cubicBezTo>
                      <a:pt x="1" y="2"/>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9" name="Freeform 505">
                <a:extLst>
                  <a:ext uri="{FF2B5EF4-FFF2-40B4-BE49-F238E27FC236}">
                    <a16:creationId xmlns:a16="http://schemas.microsoft.com/office/drawing/2014/main" id="{6FC067B5-76A4-6581-8801-3F182A13D335}"/>
                  </a:ext>
                </a:extLst>
              </p:cNvPr>
              <p:cNvSpPr>
                <a:spLocks/>
              </p:cNvSpPr>
              <p:nvPr/>
            </p:nvSpPr>
            <p:spPr bwMode="auto">
              <a:xfrm>
                <a:off x="3132" y="2187"/>
                <a:ext cx="3" cy="1"/>
              </a:xfrm>
              <a:custGeom>
                <a:avLst/>
                <a:gdLst>
                  <a:gd name="T0" fmla="*/ 2 w 3"/>
                  <a:gd name="T1" fmla="*/ 2 h 2"/>
                  <a:gd name="T2" fmla="*/ 0 w 3"/>
                  <a:gd name="T3" fmla="*/ 0 h 2"/>
                  <a:gd name="T4" fmla="*/ 1 w 3"/>
                  <a:gd name="T5" fmla="*/ 0 h 2"/>
                  <a:gd name="T6" fmla="*/ 3 w 3"/>
                  <a:gd name="T7" fmla="*/ 2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0"/>
                    </a:cubicBezTo>
                    <a:cubicBezTo>
                      <a:pt x="0" y="0"/>
                      <a:pt x="0" y="0"/>
                      <a:pt x="1" y="0"/>
                    </a:cubicBezTo>
                    <a:cubicBezTo>
                      <a:pt x="2" y="0"/>
                      <a:pt x="2" y="1"/>
                      <a:pt x="3" y="2"/>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0" name="Freeform 506">
                <a:extLst>
                  <a:ext uri="{FF2B5EF4-FFF2-40B4-BE49-F238E27FC236}">
                    <a16:creationId xmlns:a16="http://schemas.microsoft.com/office/drawing/2014/main" id="{22C9A8DF-04E2-4CFD-5058-D26C88A885EB}"/>
                  </a:ext>
                </a:extLst>
              </p:cNvPr>
              <p:cNvSpPr>
                <a:spLocks/>
              </p:cNvSpPr>
              <p:nvPr/>
            </p:nvSpPr>
            <p:spPr bwMode="auto">
              <a:xfrm>
                <a:off x="3049" y="2119"/>
                <a:ext cx="2" cy="1"/>
              </a:xfrm>
              <a:custGeom>
                <a:avLst/>
                <a:gdLst>
                  <a:gd name="T0" fmla="*/ 2 w 2"/>
                  <a:gd name="T1" fmla="*/ 1 h 2"/>
                  <a:gd name="T2" fmla="*/ 2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0" y="2"/>
                      <a:pt x="0" y="1"/>
                    </a:cubicBezTo>
                    <a:cubicBezTo>
                      <a:pt x="0" y="0"/>
                      <a:pt x="0" y="0"/>
                      <a:pt x="1" y="0"/>
                    </a:cubicBezTo>
                    <a:cubicBezTo>
                      <a:pt x="2" y="0"/>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1" name="Freeform 507">
                <a:extLst>
                  <a:ext uri="{FF2B5EF4-FFF2-40B4-BE49-F238E27FC236}">
                    <a16:creationId xmlns:a16="http://schemas.microsoft.com/office/drawing/2014/main" id="{AB941608-1C3F-FCF0-1F09-4D67F3C08580}"/>
                  </a:ext>
                </a:extLst>
              </p:cNvPr>
              <p:cNvSpPr>
                <a:spLocks/>
              </p:cNvSpPr>
              <p:nvPr/>
            </p:nvSpPr>
            <p:spPr bwMode="auto">
              <a:xfrm>
                <a:off x="3087" y="2171"/>
                <a:ext cx="3" cy="2"/>
              </a:xfrm>
              <a:custGeom>
                <a:avLst/>
                <a:gdLst>
                  <a:gd name="T0" fmla="*/ 1 w 3"/>
                  <a:gd name="T1" fmla="*/ 0 h 3"/>
                  <a:gd name="T2" fmla="*/ 2 w 3"/>
                  <a:gd name="T3" fmla="*/ 3 h 3"/>
                  <a:gd name="T4" fmla="*/ 1 w 3"/>
                  <a:gd name="T5" fmla="*/ 0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2"/>
                      <a:pt x="2" y="3"/>
                    </a:cubicBezTo>
                    <a:cubicBezTo>
                      <a:pt x="0" y="3"/>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2" name="Freeform 508">
                <a:extLst>
                  <a:ext uri="{FF2B5EF4-FFF2-40B4-BE49-F238E27FC236}">
                    <a16:creationId xmlns:a16="http://schemas.microsoft.com/office/drawing/2014/main" id="{E58EED4A-88C3-F8CC-9872-358432D68409}"/>
                  </a:ext>
                </a:extLst>
              </p:cNvPr>
              <p:cNvSpPr>
                <a:spLocks/>
              </p:cNvSpPr>
              <p:nvPr/>
            </p:nvSpPr>
            <p:spPr bwMode="auto">
              <a:xfrm>
                <a:off x="3060" y="2099"/>
                <a:ext cx="2" cy="3"/>
              </a:xfrm>
              <a:custGeom>
                <a:avLst/>
                <a:gdLst>
                  <a:gd name="T0" fmla="*/ 3 w 3"/>
                  <a:gd name="T1" fmla="*/ 0 h 3"/>
                  <a:gd name="T2" fmla="*/ 0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2" y="2"/>
                      <a:pt x="0" y="3"/>
                    </a:cubicBezTo>
                    <a:cubicBezTo>
                      <a:pt x="0" y="3"/>
                      <a:pt x="0" y="2"/>
                      <a:pt x="0" y="2"/>
                    </a:cubicBezTo>
                    <a:cubicBezTo>
                      <a:pt x="0" y="1"/>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3" name="Freeform 509">
                <a:extLst>
                  <a:ext uri="{FF2B5EF4-FFF2-40B4-BE49-F238E27FC236}">
                    <a16:creationId xmlns:a16="http://schemas.microsoft.com/office/drawing/2014/main" id="{F8EF2A46-8E76-E36E-38B2-834C98F8D5CE}"/>
                  </a:ext>
                </a:extLst>
              </p:cNvPr>
              <p:cNvSpPr>
                <a:spLocks/>
              </p:cNvSpPr>
              <p:nvPr/>
            </p:nvSpPr>
            <p:spPr bwMode="auto">
              <a:xfrm>
                <a:off x="3017" y="2112"/>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0" y="0"/>
                    </a:cubicBezTo>
                    <a:cubicBezTo>
                      <a:pt x="2" y="0"/>
                      <a:pt x="1" y="2"/>
                      <a:pt x="1"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4" name="Freeform 510">
                <a:extLst>
                  <a:ext uri="{FF2B5EF4-FFF2-40B4-BE49-F238E27FC236}">
                    <a16:creationId xmlns:a16="http://schemas.microsoft.com/office/drawing/2014/main" id="{3357989C-43A4-DB80-0CEF-2CBF72C94E2A}"/>
                  </a:ext>
                </a:extLst>
              </p:cNvPr>
              <p:cNvSpPr>
                <a:spLocks/>
              </p:cNvSpPr>
              <p:nvPr/>
            </p:nvSpPr>
            <p:spPr bwMode="auto">
              <a:xfrm>
                <a:off x="3137" y="2191"/>
                <a:ext cx="2" cy="2"/>
              </a:xfrm>
              <a:custGeom>
                <a:avLst/>
                <a:gdLst>
                  <a:gd name="T0" fmla="*/ 0 w 2"/>
                  <a:gd name="T1" fmla="*/ 0 h 2"/>
                  <a:gd name="T2" fmla="*/ 2 w 2"/>
                  <a:gd name="T3" fmla="*/ 1 h 2"/>
                  <a:gd name="T4" fmla="*/ 2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1" y="0"/>
                      <a:pt x="2" y="0"/>
                      <a:pt x="2" y="1"/>
                    </a:cubicBezTo>
                    <a:cubicBezTo>
                      <a:pt x="2" y="1"/>
                      <a:pt x="2" y="1"/>
                      <a:pt x="2" y="1"/>
                    </a:cubicBezTo>
                    <a:cubicBezTo>
                      <a:pt x="0" y="2"/>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5" name="Freeform 511">
                <a:extLst>
                  <a:ext uri="{FF2B5EF4-FFF2-40B4-BE49-F238E27FC236}">
                    <a16:creationId xmlns:a16="http://schemas.microsoft.com/office/drawing/2014/main" id="{6BA51DE5-3117-0C25-4655-EFCE46FCD30F}"/>
                  </a:ext>
                </a:extLst>
              </p:cNvPr>
              <p:cNvSpPr>
                <a:spLocks/>
              </p:cNvSpPr>
              <p:nvPr/>
            </p:nvSpPr>
            <p:spPr bwMode="auto">
              <a:xfrm>
                <a:off x="3056" y="2124"/>
                <a:ext cx="2" cy="2"/>
              </a:xfrm>
              <a:custGeom>
                <a:avLst/>
                <a:gdLst>
                  <a:gd name="T0" fmla="*/ 0 w 2"/>
                  <a:gd name="T1" fmla="*/ 0 h 2"/>
                  <a:gd name="T2" fmla="*/ 2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1" y="0"/>
                      <a:pt x="2" y="1"/>
                      <a:pt x="2" y="2"/>
                    </a:cubicBezTo>
                    <a:cubicBezTo>
                      <a:pt x="2" y="2"/>
                      <a:pt x="2" y="2"/>
                      <a:pt x="2" y="2"/>
                    </a:cubicBezTo>
                    <a:cubicBezTo>
                      <a:pt x="1"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6" name="Freeform 512">
                <a:extLst>
                  <a:ext uri="{FF2B5EF4-FFF2-40B4-BE49-F238E27FC236}">
                    <a16:creationId xmlns:a16="http://schemas.microsoft.com/office/drawing/2014/main" id="{61EE995A-00D5-9398-97BE-3E32294EC394}"/>
                  </a:ext>
                </a:extLst>
              </p:cNvPr>
              <p:cNvSpPr>
                <a:spLocks/>
              </p:cNvSpPr>
              <p:nvPr/>
            </p:nvSpPr>
            <p:spPr bwMode="auto">
              <a:xfrm>
                <a:off x="3052" y="2121"/>
                <a:ext cx="1" cy="1"/>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1" y="0"/>
                      <a:pt x="1" y="0"/>
                    </a:cubicBezTo>
                    <a:cubicBezTo>
                      <a:pt x="1" y="0"/>
                      <a:pt x="1" y="1"/>
                      <a:pt x="1" y="1"/>
                    </a:cubicBezTo>
                    <a:cubicBezTo>
                      <a:pt x="1"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7" name="Freeform 513">
                <a:extLst>
                  <a:ext uri="{FF2B5EF4-FFF2-40B4-BE49-F238E27FC236}">
                    <a16:creationId xmlns:a16="http://schemas.microsoft.com/office/drawing/2014/main" id="{2EE2CBFC-9728-4C28-EB67-BB5170E43F95}"/>
                  </a:ext>
                </a:extLst>
              </p:cNvPr>
              <p:cNvSpPr>
                <a:spLocks/>
              </p:cNvSpPr>
              <p:nvPr/>
            </p:nvSpPr>
            <p:spPr bwMode="auto">
              <a:xfrm>
                <a:off x="3045" y="2116"/>
                <a:ext cx="2" cy="1"/>
              </a:xfrm>
              <a:custGeom>
                <a:avLst/>
                <a:gdLst>
                  <a:gd name="T0" fmla="*/ 0 w 2"/>
                  <a:gd name="T1" fmla="*/ 0 h 1"/>
                  <a:gd name="T2" fmla="*/ 1 w 2"/>
                  <a:gd name="T3" fmla="*/ 1 h 1"/>
                  <a:gd name="T4" fmla="*/ 1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0"/>
                      <a:pt x="1" y="1"/>
                    </a:cubicBezTo>
                    <a:cubicBezTo>
                      <a:pt x="1" y="1"/>
                      <a:pt x="1" y="1"/>
                      <a:pt x="1" y="1"/>
                    </a:cubicBezTo>
                    <a:cubicBezTo>
                      <a:pt x="0" y="1"/>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8" name="Freeform 514">
                <a:extLst>
                  <a:ext uri="{FF2B5EF4-FFF2-40B4-BE49-F238E27FC236}">
                    <a16:creationId xmlns:a16="http://schemas.microsoft.com/office/drawing/2014/main" id="{39C4BAD4-66A0-0C95-0AAC-6944B803C77B}"/>
                  </a:ext>
                </a:extLst>
              </p:cNvPr>
              <p:cNvSpPr>
                <a:spLocks/>
              </p:cNvSpPr>
              <p:nvPr/>
            </p:nvSpPr>
            <p:spPr bwMode="auto">
              <a:xfrm>
                <a:off x="3075" y="2140"/>
                <a:ext cx="2" cy="2"/>
              </a:xfrm>
              <a:custGeom>
                <a:avLst/>
                <a:gdLst>
                  <a:gd name="T0" fmla="*/ 2 w 2"/>
                  <a:gd name="T1" fmla="*/ 2 h 2"/>
                  <a:gd name="T2" fmla="*/ 0 w 2"/>
                  <a:gd name="T3" fmla="*/ 0 h 2"/>
                  <a:gd name="T4" fmla="*/ 1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0" y="1"/>
                      <a:pt x="0" y="0"/>
                    </a:cubicBezTo>
                    <a:cubicBezTo>
                      <a:pt x="1" y="0"/>
                      <a:pt x="1" y="0"/>
                      <a:pt x="1" y="0"/>
                    </a:cubicBezTo>
                    <a:cubicBezTo>
                      <a:pt x="2" y="0"/>
                      <a:pt x="2" y="0"/>
                      <a:pt x="2" y="1"/>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9" name="Freeform 515">
                <a:extLst>
                  <a:ext uri="{FF2B5EF4-FFF2-40B4-BE49-F238E27FC236}">
                    <a16:creationId xmlns:a16="http://schemas.microsoft.com/office/drawing/2014/main" id="{29FF28C9-1421-9148-73A2-1C125B47FC60}"/>
                  </a:ext>
                </a:extLst>
              </p:cNvPr>
              <p:cNvSpPr>
                <a:spLocks/>
              </p:cNvSpPr>
              <p:nvPr/>
            </p:nvSpPr>
            <p:spPr bwMode="auto">
              <a:xfrm>
                <a:off x="3063" y="2129"/>
                <a:ext cx="2" cy="2"/>
              </a:xfrm>
              <a:custGeom>
                <a:avLst/>
                <a:gdLst>
                  <a:gd name="T0" fmla="*/ 2 w 2"/>
                  <a:gd name="T1" fmla="*/ 2 h 2"/>
                  <a:gd name="T2" fmla="*/ 0 w 2"/>
                  <a:gd name="T3" fmla="*/ 0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1"/>
                      <a:pt x="0" y="0"/>
                    </a:cubicBezTo>
                    <a:cubicBezTo>
                      <a:pt x="0" y="0"/>
                      <a:pt x="0" y="0"/>
                      <a:pt x="0" y="0"/>
                    </a:cubicBezTo>
                    <a:cubicBezTo>
                      <a:pt x="1"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0" name="Freeform 516">
                <a:extLst>
                  <a:ext uri="{FF2B5EF4-FFF2-40B4-BE49-F238E27FC236}">
                    <a16:creationId xmlns:a16="http://schemas.microsoft.com/office/drawing/2014/main" id="{1CD19A37-1C6A-2437-70AC-CD1FA2ACB266}"/>
                  </a:ext>
                </a:extLst>
              </p:cNvPr>
              <p:cNvSpPr>
                <a:spLocks/>
              </p:cNvSpPr>
              <p:nvPr/>
            </p:nvSpPr>
            <p:spPr bwMode="auto">
              <a:xfrm>
                <a:off x="3036" y="2125"/>
                <a:ext cx="0" cy="2"/>
              </a:xfrm>
              <a:custGeom>
                <a:avLst/>
                <a:gdLst>
                  <a:gd name="T0" fmla="*/ 1 w 1"/>
                  <a:gd name="T1" fmla="*/ 2 h 2"/>
                  <a:gd name="T2" fmla="*/ 1 w 1"/>
                  <a:gd name="T3" fmla="*/ 0 h 2"/>
                  <a:gd name="T4" fmla="*/ 1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2"/>
                      <a:pt x="0" y="1"/>
                      <a:pt x="1" y="0"/>
                    </a:cubicBezTo>
                    <a:cubicBezTo>
                      <a:pt x="1" y="0"/>
                      <a:pt x="1" y="0"/>
                      <a:pt x="1" y="0"/>
                    </a:cubicBezTo>
                    <a:cubicBezTo>
                      <a:pt x="1" y="1"/>
                      <a:pt x="1" y="1"/>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1" name="Freeform 517">
                <a:extLst>
                  <a:ext uri="{FF2B5EF4-FFF2-40B4-BE49-F238E27FC236}">
                    <a16:creationId xmlns:a16="http://schemas.microsoft.com/office/drawing/2014/main" id="{F63B5D4A-3DC9-C147-9756-4C3545099EBF}"/>
                  </a:ext>
                </a:extLst>
              </p:cNvPr>
              <p:cNvSpPr>
                <a:spLocks/>
              </p:cNvSpPr>
              <p:nvPr/>
            </p:nvSpPr>
            <p:spPr bwMode="auto">
              <a:xfrm>
                <a:off x="3018" y="2115"/>
                <a:ext cx="1" cy="1"/>
              </a:xfrm>
              <a:custGeom>
                <a:avLst/>
                <a:gdLst>
                  <a:gd name="T0" fmla="*/ 0 w 1"/>
                  <a:gd name="T1" fmla="*/ 0 h 1"/>
                  <a:gd name="T2" fmla="*/ 1 w 1"/>
                  <a:gd name="T3" fmla="*/ 1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1"/>
                    </a:cubicBezTo>
                    <a:cubicBezTo>
                      <a:pt x="1" y="1"/>
                      <a:pt x="1" y="1"/>
                      <a:pt x="1" y="1"/>
                    </a:cubicBezTo>
                    <a:cubicBezTo>
                      <a:pt x="1"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2" name="Freeform 518">
                <a:extLst>
                  <a:ext uri="{FF2B5EF4-FFF2-40B4-BE49-F238E27FC236}">
                    <a16:creationId xmlns:a16="http://schemas.microsoft.com/office/drawing/2014/main" id="{A2930F3D-8738-B655-22E7-2C824EEC25F9}"/>
                  </a:ext>
                </a:extLst>
              </p:cNvPr>
              <p:cNvSpPr>
                <a:spLocks/>
              </p:cNvSpPr>
              <p:nvPr/>
            </p:nvSpPr>
            <p:spPr bwMode="auto">
              <a:xfrm>
                <a:off x="3019" y="2118"/>
                <a:ext cx="1" cy="1"/>
              </a:xfrm>
              <a:custGeom>
                <a:avLst/>
                <a:gdLst>
                  <a:gd name="T0" fmla="*/ 1 w 1"/>
                  <a:gd name="T1" fmla="*/ 0 h 1"/>
                  <a:gd name="T2" fmla="*/ 1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0"/>
                      <a:pt x="1" y="1"/>
                      <a:pt x="1" y="1"/>
                    </a:cubicBezTo>
                    <a:cubicBezTo>
                      <a:pt x="1" y="1"/>
                      <a:pt x="1" y="1"/>
                      <a:pt x="1"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3" name="Freeform 519">
                <a:extLst>
                  <a:ext uri="{FF2B5EF4-FFF2-40B4-BE49-F238E27FC236}">
                    <a16:creationId xmlns:a16="http://schemas.microsoft.com/office/drawing/2014/main" id="{837DB225-4895-1857-7451-C7B9C4258B61}"/>
                  </a:ext>
                </a:extLst>
              </p:cNvPr>
              <p:cNvSpPr>
                <a:spLocks/>
              </p:cNvSpPr>
              <p:nvPr/>
            </p:nvSpPr>
            <p:spPr bwMode="auto">
              <a:xfrm>
                <a:off x="3020" y="2120"/>
                <a:ext cx="1" cy="1"/>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1" y="1"/>
                    </a:cubicBezTo>
                    <a:cubicBezTo>
                      <a:pt x="1" y="1"/>
                      <a:pt x="1" y="1"/>
                      <a:pt x="0" y="0"/>
                    </a:cubicBezTo>
                    <a:cubicBezTo>
                      <a:pt x="1"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4" name="Freeform 520">
                <a:extLst>
                  <a:ext uri="{FF2B5EF4-FFF2-40B4-BE49-F238E27FC236}">
                    <a16:creationId xmlns:a16="http://schemas.microsoft.com/office/drawing/2014/main" id="{A467C694-72B8-C0F8-4BE3-E243DD1CD882}"/>
                  </a:ext>
                </a:extLst>
              </p:cNvPr>
              <p:cNvSpPr>
                <a:spLocks/>
              </p:cNvSpPr>
              <p:nvPr/>
            </p:nvSpPr>
            <p:spPr bwMode="auto">
              <a:xfrm>
                <a:off x="3044" y="2115"/>
                <a:ext cx="1" cy="1"/>
              </a:xfrm>
              <a:custGeom>
                <a:avLst/>
                <a:gdLst>
                  <a:gd name="T0" fmla="*/ 2 w 2"/>
                  <a:gd name="T1" fmla="*/ 1 h 1"/>
                  <a:gd name="T2" fmla="*/ 0 w 2"/>
                  <a:gd name="T3" fmla="*/ 0 h 1"/>
                  <a:gd name="T4" fmla="*/ 0 w 2"/>
                  <a:gd name="T5" fmla="*/ 0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1" y="1"/>
                      <a:pt x="0" y="1"/>
                      <a:pt x="0" y="0"/>
                    </a:cubicBezTo>
                    <a:cubicBezTo>
                      <a:pt x="0" y="0"/>
                      <a:pt x="0" y="0"/>
                      <a:pt x="0" y="0"/>
                    </a:cubicBezTo>
                    <a:cubicBezTo>
                      <a:pt x="1" y="0"/>
                      <a:pt x="2" y="0"/>
                      <a:pt x="2" y="1"/>
                    </a:cubicBezTo>
                    <a:cubicBezTo>
                      <a:pt x="2"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5" name="Freeform 521">
                <a:extLst>
                  <a:ext uri="{FF2B5EF4-FFF2-40B4-BE49-F238E27FC236}">
                    <a16:creationId xmlns:a16="http://schemas.microsoft.com/office/drawing/2014/main" id="{C7DF202A-4217-5EB1-35D1-296C8D35401D}"/>
                  </a:ext>
                </a:extLst>
              </p:cNvPr>
              <p:cNvSpPr>
                <a:spLocks/>
              </p:cNvSpPr>
              <p:nvPr/>
            </p:nvSpPr>
            <p:spPr bwMode="auto">
              <a:xfrm>
                <a:off x="3035" y="2121"/>
                <a:ext cx="1" cy="2"/>
              </a:xfrm>
              <a:custGeom>
                <a:avLst/>
                <a:gdLst>
                  <a:gd name="T0" fmla="*/ 1 w 1"/>
                  <a:gd name="T1" fmla="*/ 0 h 2"/>
                  <a:gd name="T2" fmla="*/ 1 w 1"/>
                  <a:gd name="T3" fmla="*/ 2 h 2"/>
                  <a:gd name="T4" fmla="*/ 1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1" y="2"/>
                    </a:cubicBezTo>
                    <a:cubicBezTo>
                      <a:pt x="1" y="2"/>
                      <a:pt x="1" y="2"/>
                      <a:pt x="1" y="2"/>
                    </a:cubicBezTo>
                    <a:cubicBezTo>
                      <a:pt x="1" y="1"/>
                      <a:pt x="1"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6" name="Freeform 522">
                <a:extLst>
                  <a:ext uri="{FF2B5EF4-FFF2-40B4-BE49-F238E27FC236}">
                    <a16:creationId xmlns:a16="http://schemas.microsoft.com/office/drawing/2014/main" id="{170CA93F-43E1-4090-5ED3-B4FECA37D155}"/>
                  </a:ext>
                </a:extLst>
              </p:cNvPr>
              <p:cNvSpPr>
                <a:spLocks/>
              </p:cNvSpPr>
              <p:nvPr/>
            </p:nvSpPr>
            <p:spPr bwMode="auto">
              <a:xfrm>
                <a:off x="3119" y="2175"/>
                <a:ext cx="1" cy="1"/>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0"/>
                    </a:cubicBezTo>
                    <a:cubicBezTo>
                      <a:pt x="0" y="0"/>
                      <a:pt x="0" y="0"/>
                      <a:pt x="0" y="0"/>
                    </a:cubicBezTo>
                    <a:cubicBezTo>
                      <a:pt x="1" y="0"/>
                      <a:pt x="1" y="0"/>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7" name="Freeform 523">
                <a:extLst>
                  <a:ext uri="{FF2B5EF4-FFF2-40B4-BE49-F238E27FC236}">
                    <a16:creationId xmlns:a16="http://schemas.microsoft.com/office/drawing/2014/main" id="{AEC30AE5-1230-4C88-B089-25C13B08497A}"/>
                  </a:ext>
                </a:extLst>
              </p:cNvPr>
              <p:cNvSpPr>
                <a:spLocks/>
              </p:cNvSpPr>
              <p:nvPr/>
            </p:nvSpPr>
            <p:spPr bwMode="auto">
              <a:xfrm>
                <a:off x="3101" y="2190"/>
                <a:ext cx="2" cy="1"/>
              </a:xfrm>
              <a:custGeom>
                <a:avLst/>
                <a:gdLst>
                  <a:gd name="T0" fmla="*/ 2 w 2"/>
                  <a:gd name="T1" fmla="*/ 1 h 1"/>
                  <a:gd name="T2" fmla="*/ 0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1" y="1"/>
                      <a:pt x="0" y="0"/>
                    </a:cubicBezTo>
                    <a:cubicBezTo>
                      <a:pt x="0" y="0"/>
                      <a:pt x="0" y="0"/>
                      <a:pt x="0" y="0"/>
                    </a:cubicBezTo>
                    <a:cubicBezTo>
                      <a:pt x="1"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8" name="Freeform 524">
                <a:extLst>
                  <a:ext uri="{FF2B5EF4-FFF2-40B4-BE49-F238E27FC236}">
                    <a16:creationId xmlns:a16="http://schemas.microsoft.com/office/drawing/2014/main" id="{B6C07740-D346-5F2E-5BA4-959BF3E3E804}"/>
                  </a:ext>
                </a:extLst>
              </p:cNvPr>
              <p:cNvSpPr>
                <a:spLocks/>
              </p:cNvSpPr>
              <p:nvPr/>
            </p:nvSpPr>
            <p:spPr bwMode="auto">
              <a:xfrm>
                <a:off x="3077" y="2141"/>
                <a:ext cx="2" cy="1"/>
              </a:xfrm>
              <a:custGeom>
                <a:avLst/>
                <a:gdLst>
                  <a:gd name="T0" fmla="*/ 2 w 2"/>
                  <a:gd name="T1" fmla="*/ 2 h 2"/>
                  <a:gd name="T2" fmla="*/ 0 w 2"/>
                  <a:gd name="T3" fmla="*/ 1 h 2"/>
                  <a:gd name="T4" fmla="*/ 0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1" y="1"/>
                      <a:pt x="0" y="1"/>
                    </a:cubicBezTo>
                    <a:cubicBezTo>
                      <a:pt x="0" y="0"/>
                      <a:pt x="0" y="0"/>
                      <a:pt x="0" y="0"/>
                    </a:cubicBezTo>
                    <a:cubicBezTo>
                      <a:pt x="1" y="0"/>
                      <a:pt x="2" y="1"/>
                      <a:pt x="2" y="1"/>
                    </a:cubicBezTo>
                    <a:cubicBezTo>
                      <a:pt x="2" y="1"/>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9" name="Freeform 525">
                <a:extLst>
                  <a:ext uri="{FF2B5EF4-FFF2-40B4-BE49-F238E27FC236}">
                    <a16:creationId xmlns:a16="http://schemas.microsoft.com/office/drawing/2014/main" id="{1B00934C-FCD1-93A7-D04B-DF3120D0AAFB}"/>
                  </a:ext>
                </a:extLst>
              </p:cNvPr>
              <p:cNvSpPr>
                <a:spLocks/>
              </p:cNvSpPr>
              <p:nvPr/>
            </p:nvSpPr>
            <p:spPr bwMode="auto">
              <a:xfrm>
                <a:off x="3056" y="212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0" name="Freeform 526">
                <a:extLst>
                  <a:ext uri="{FF2B5EF4-FFF2-40B4-BE49-F238E27FC236}">
                    <a16:creationId xmlns:a16="http://schemas.microsoft.com/office/drawing/2014/main" id="{1A79D005-FB98-04B9-2303-7C9A47195724}"/>
                  </a:ext>
                </a:extLst>
              </p:cNvPr>
              <p:cNvSpPr>
                <a:spLocks/>
              </p:cNvSpPr>
              <p:nvPr/>
            </p:nvSpPr>
            <p:spPr bwMode="auto">
              <a:xfrm>
                <a:off x="3060" y="2128"/>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1" name="Freeform 527">
                <a:extLst>
                  <a:ext uri="{FF2B5EF4-FFF2-40B4-BE49-F238E27FC236}">
                    <a16:creationId xmlns:a16="http://schemas.microsoft.com/office/drawing/2014/main" id="{F94FD400-8687-5BB1-CD5D-14C36085CB21}"/>
                  </a:ext>
                </a:extLst>
              </p:cNvPr>
              <p:cNvSpPr>
                <a:spLocks/>
              </p:cNvSpPr>
              <p:nvPr/>
            </p:nvSpPr>
            <p:spPr bwMode="auto">
              <a:xfrm>
                <a:off x="3063" y="212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2" name="Freeform 528">
                <a:extLst>
                  <a:ext uri="{FF2B5EF4-FFF2-40B4-BE49-F238E27FC236}">
                    <a16:creationId xmlns:a16="http://schemas.microsoft.com/office/drawing/2014/main" id="{EED8054F-2D95-31FD-0717-EADAA7BAE519}"/>
                  </a:ext>
                </a:extLst>
              </p:cNvPr>
              <p:cNvSpPr>
                <a:spLocks/>
              </p:cNvSpPr>
              <p:nvPr/>
            </p:nvSpPr>
            <p:spPr bwMode="auto">
              <a:xfrm>
                <a:off x="3003" y="2097"/>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3" name="Freeform 529">
                <a:extLst>
                  <a:ext uri="{FF2B5EF4-FFF2-40B4-BE49-F238E27FC236}">
                    <a16:creationId xmlns:a16="http://schemas.microsoft.com/office/drawing/2014/main" id="{21AD68D5-CE88-E462-8AF5-EE558C9B0758}"/>
                  </a:ext>
                </a:extLst>
              </p:cNvPr>
              <p:cNvSpPr>
                <a:spLocks/>
              </p:cNvSpPr>
              <p:nvPr/>
            </p:nvSpPr>
            <p:spPr bwMode="auto">
              <a:xfrm>
                <a:off x="3075" y="2139"/>
                <a:ext cx="1" cy="1"/>
              </a:xfrm>
              <a:custGeom>
                <a:avLst/>
                <a:gdLst>
                  <a:gd name="T0" fmla="*/ 0 w 1"/>
                  <a:gd name="T1" fmla="*/ 1 h 1"/>
                  <a:gd name="T2" fmla="*/ 0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4" name="Freeform 530">
                <a:extLst>
                  <a:ext uri="{FF2B5EF4-FFF2-40B4-BE49-F238E27FC236}">
                    <a16:creationId xmlns:a16="http://schemas.microsoft.com/office/drawing/2014/main" id="{CEF62E91-6E95-F833-215A-91664F920B5C}"/>
                  </a:ext>
                </a:extLst>
              </p:cNvPr>
              <p:cNvSpPr>
                <a:spLocks/>
              </p:cNvSpPr>
              <p:nvPr/>
            </p:nvSpPr>
            <p:spPr bwMode="auto">
              <a:xfrm>
                <a:off x="3090" y="2175"/>
                <a:ext cx="1" cy="1"/>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0"/>
                      <a:pt x="0" y="0"/>
                    </a:cubicBezTo>
                    <a:cubicBezTo>
                      <a:pt x="0"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5" name="Freeform 531">
                <a:extLst>
                  <a:ext uri="{FF2B5EF4-FFF2-40B4-BE49-F238E27FC236}">
                    <a16:creationId xmlns:a16="http://schemas.microsoft.com/office/drawing/2014/main" id="{A6F5608F-6FAB-E73B-941E-E4F06832FE4C}"/>
                  </a:ext>
                </a:extLst>
              </p:cNvPr>
              <p:cNvSpPr>
                <a:spLocks/>
              </p:cNvSpPr>
              <p:nvPr/>
            </p:nvSpPr>
            <p:spPr bwMode="auto">
              <a:xfrm>
                <a:off x="3137" y="2190"/>
                <a:ext cx="0"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1"/>
                      <a:pt x="1" y="1"/>
                    </a:cubicBezTo>
                    <a:cubicBezTo>
                      <a:pt x="1" y="1"/>
                      <a:pt x="1" y="1"/>
                      <a:pt x="1" y="1"/>
                    </a:cubicBezTo>
                    <a:cubicBezTo>
                      <a:pt x="1" y="1"/>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6" name="Freeform 532">
                <a:extLst>
                  <a:ext uri="{FF2B5EF4-FFF2-40B4-BE49-F238E27FC236}">
                    <a16:creationId xmlns:a16="http://schemas.microsoft.com/office/drawing/2014/main" id="{A68DA0CF-8662-AD79-BD8C-F459C85C2808}"/>
                  </a:ext>
                </a:extLst>
              </p:cNvPr>
              <p:cNvSpPr>
                <a:spLocks/>
              </p:cNvSpPr>
              <p:nvPr/>
            </p:nvSpPr>
            <p:spPr bwMode="auto">
              <a:xfrm>
                <a:off x="3103" y="2191"/>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7" name="Freeform 533">
                <a:extLst>
                  <a:ext uri="{FF2B5EF4-FFF2-40B4-BE49-F238E27FC236}">
                    <a16:creationId xmlns:a16="http://schemas.microsoft.com/office/drawing/2014/main" id="{AE401FDC-E094-486F-3A00-1C1D0AB2DEE5}"/>
                  </a:ext>
                </a:extLst>
              </p:cNvPr>
              <p:cNvSpPr>
                <a:spLocks/>
              </p:cNvSpPr>
              <p:nvPr/>
            </p:nvSpPr>
            <p:spPr bwMode="auto">
              <a:xfrm>
                <a:off x="3134" y="2188"/>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8" name="Freeform 534">
                <a:extLst>
                  <a:ext uri="{FF2B5EF4-FFF2-40B4-BE49-F238E27FC236}">
                    <a16:creationId xmlns:a16="http://schemas.microsoft.com/office/drawing/2014/main" id="{24D17E14-01EB-A0E5-190D-9D352BAC918A}"/>
                  </a:ext>
                </a:extLst>
              </p:cNvPr>
              <p:cNvSpPr>
                <a:spLocks/>
              </p:cNvSpPr>
              <p:nvPr/>
            </p:nvSpPr>
            <p:spPr bwMode="auto">
              <a:xfrm>
                <a:off x="3137" y="219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9" name="Freeform 535">
                <a:extLst>
                  <a:ext uri="{FF2B5EF4-FFF2-40B4-BE49-F238E27FC236}">
                    <a16:creationId xmlns:a16="http://schemas.microsoft.com/office/drawing/2014/main" id="{5AC4E004-B26A-B063-82CC-2F0C7F0105EE}"/>
                  </a:ext>
                </a:extLst>
              </p:cNvPr>
              <p:cNvSpPr>
                <a:spLocks/>
              </p:cNvSpPr>
              <p:nvPr/>
            </p:nvSpPr>
            <p:spPr bwMode="auto">
              <a:xfrm>
                <a:off x="3077" y="1991"/>
                <a:ext cx="12" cy="31"/>
              </a:xfrm>
              <a:custGeom>
                <a:avLst/>
                <a:gdLst>
                  <a:gd name="T0" fmla="*/ 11 w 13"/>
                  <a:gd name="T1" fmla="*/ 35 h 35"/>
                  <a:gd name="T2" fmla="*/ 0 w 13"/>
                  <a:gd name="T3" fmla="*/ 2 h 35"/>
                  <a:gd name="T4" fmla="*/ 0 w 13"/>
                  <a:gd name="T5" fmla="*/ 0 h 35"/>
                  <a:gd name="T6" fmla="*/ 5 w 13"/>
                  <a:gd name="T7" fmla="*/ 12 h 35"/>
                  <a:gd name="T8" fmla="*/ 8 w 13"/>
                  <a:gd name="T9" fmla="*/ 22 h 35"/>
                  <a:gd name="T10" fmla="*/ 11 w 13"/>
                  <a:gd name="T11" fmla="*/ 35 h 35"/>
                </a:gdLst>
                <a:ahLst/>
                <a:cxnLst>
                  <a:cxn ang="0">
                    <a:pos x="T0" y="T1"/>
                  </a:cxn>
                  <a:cxn ang="0">
                    <a:pos x="T2" y="T3"/>
                  </a:cxn>
                  <a:cxn ang="0">
                    <a:pos x="T4" y="T5"/>
                  </a:cxn>
                  <a:cxn ang="0">
                    <a:pos x="T6" y="T7"/>
                  </a:cxn>
                  <a:cxn ang="0">
                    <a:pos x="T8" y="T9"/>
                  </a:cxn>
                  <a:cxn ang="0">
                    <a:pos x="T10" y="T11"/>
                  </a:cxn>
                </a:cxnLst>
                <a:rect l="0" t="0" r="r" b="b"/>
                <a:pathLst>
                  <a:path w="13" h="35">
                    <a:moveTo>
                      <a:pt x="11" y="35"/>
                    </a:moveTo>
                    <a:cubicBezTo>
                      <a:pt x="7" y="24"/>
                      <a:pt x="2" y="14"/>
                      <a:pt x="0" y="2"/>
                    </a:cubicBezTo>
                    <a:cubicBezTo>
                      <a:pt x="0" y="2"/>
                      <a:pt x="0" y="1"/>
                      <a:pt x="0" y="0"/>
                    </a:cubicBezTo>
                    <a:cubicBezTo>
                      <a:pt x="4" y="3"/>
                      <a:pt x="5" y="7"/>
                      <a:pt x="5" y="12"/>
                    </a:cubicBezTo>
                    <a:cubicBezTo>
                      <a:pt x="5" y="16"/>
                      <a:pt x="7" y="19"/>
                      <a:pt x="8" y="22"/>
                    </a:cubicBezTo>
                    <a:cubicBezTo>
                      <a:pt x="10" y="26"/>
                      <a:pt x="13" y="30"/>
                      <a:pt x="11" y="3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0" name="Freeform 536">
                <a:extLst>
                  <a:ext uri="{FF2B5EF4-FFF2-40B4-BE49-F238E27FC236}">
                    <a16:creationId xmlns:a16="http://schemas.microsoft.com/office/drawing/2014/main" id="{2068F340-C8A6-F6F0-2D9C-C42EE4290A96}"/>
                  </a:ext>
                </a:extLst>
              </p:cNvPr>
              <p:cNvSpPr>
                <a:spLocks/>
              </p:cNvSpPr>
              <p:nvPr/>
            </p:nvSpPr>
            <p:spPr bwMode="auto">
              <a:xfrm>
                <a:off x="3083" y="1958"/>
                <a:ext cx="11" cy="33"/>
              </a:xfrm>
              <a:custGeom>
                <a:avLst/>
                <a:gdLst>
                  <a:gd name="T0" fmla="*/ 0 w 13"/>
                  <a:gd name="T1" fmla="*/ 0 h 37"/>
                  <a:gd name="T2" fmla="*/ 13 w 13"/>
                  <a:gd name="T3" fmla="*/ 37 h 37"/>
                  <a:gd name="T4" fmla="*/ 0 w 13"/>
                  <a:gd name="T5" fmla="*/ 0 h 37"/>
                </a:gdLst>
                <a:ahLst/>
                <a:cxnLst>
                  <a:cxn ang="0">
                    <a:pos x="T0" y="T1"/>
                  </a:cxn>
                  <a:cxn ang="0">
                    <a:pos x="T2" y="T3"/>
                  </a:cxn>
                  <a:cxn ang="0">
                    <a:pos x="T4" y="T5"/>
                  </a:cxn>
                </a:cxnLst>
                <a:rect l="0" t="0" r="r" b="b"/>
                <a:pathLst>
                  <a:path w="13" h="37">
                    <a:moveTo>
                      <a:pt x="0" y="0"/>
                    </a:moveTo>
                    <a:cubicBezTo>
                      <a:pt x="4" y="13"/>
                      <a:pt x="7" y="25"/>
                      <a:pt x="13" y="37"/>
                    </a:cubicBezTo>
                    <a:cubicBezTo>
                      <a:pt x="8" y="33"/>
                      <a:pt x="0"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1" name="Freeform 537">
                <a:extLst>
                  <a:ext uri="{FF2B5EF4-FFF2-40B4-BE49-F238E27FC236}">
                    <a16:creationId xmlns:a16="http://schemas.microsoft.com/office/drawing/2014/main" id="{6A5B8FA9-20AF-EA81-C1BB-FFF1764D946E}"/>
                  </a:ext>
                </a:extLst>
              </p:cNvPr>
              <p:cNvSpPr>
                <a:spLocks/>
              </p:cNvSpPr>
              <p:nvPr/>
            </p:nvSpPr>
            <p:spPr bwMode="auto">
              <a:xfrm>
                <a:off x="3116" y="1961"/>
                <a:ext cx="13" cy="19"/>
              </a:xfrm>
              <a:custGeom>
                <a:avLst/>
                <a:gdLst>
                  <a:gd name="T0" fmla="*/ 0 w 15"/>
                  <a:gd name="T1" fmla="*/ 21 h 21"/>
                  <a:gd name="T2" fmla="*/ 9 w 15"/>
                  <a:gd name="T3" fmla="*/ 7 h 21"/>
                  <a:gd name="T4" fmla="*/ 15 w 15"/>
                  <a:gd name="T5" fmla="*/ 0 h 21"/>
                  <a:gd name="T6" fmla="*/ 0 w 15"/>
                  <a:gd name="T7" fmla="*/ 21 h 21"/>
                </a:gdLst>
                <a:ahLst/>
                <a:cxnLst>
                  <a:cxn ang="0">
                    <a:pos x="T0" y="T1"/>
                  </a:cxn>
                  <a:cxn ang="0">
                    <a:pos x="T2" y="T3"/>
                  </a:cxn>
                  <a:cxn ang="0">
                    <a:pos x="T4" y="T5"/>
                  </a:cxn>
                  <a:cxn ang="0">
                    <a:pos x="T6" y="T7"/>
                  </a:cxn>
                </a:cxnLst>
                <a:rect l="0" t="0" r="r" b="b"/>
                <a:pathLst>
                  <a:path w="15" h="21">
                    <a:moveTo>
                      <a:pt x="0" y="21"/>
                    </a:moveTo>
                    <a:cubicBezTo>
                      <a:pt x="2" y="15"/>
                      <a:pt x="6" y="11"/>
                      <a:pt x="9" y="7"/>
                    </a:cubicBezTo>
                    <a:cubicBezTo>
                      <a:pt x="11" y="4"/>
                      <a:pt x="12" y="1"/>
                      <a:pt x="15" y="0"/>
                    </a:cubicBezTo>
                    <a:cubicBezTo>
                      <a:pt x="11" y="7"/>
                      <a:pt x="7" y="15"/>
                      <a:pt x="0" y="2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2" name="Freeform 538">
                <a:extLst>
                  <a:ext uri="{FF2B5EF4-FFF2-40B4-BE49-F238E27FC236}">
                    <a16:creationId xmlns:a16="http://schemas.microsoft.com/office/drawing/2014/main" id="{D65B7E87-7C2B-CDFE-B87E-CEDA315D9746}"/>
                  </a:ext>
                </a:extLst>
              </p:cNvPr>
              <p:cNvSpPr>
                <a:spLocks/>
              </p:cNvSpPr>
              <p:nvPr/>
            </p:nvSpPr>
            <p:spPr bwMode="auto">
              <a:xfrm>
                <a:off x="3093" y="1918"/>
                <a:ext cx="5" cy="23"/>
              </a:xfrm>
              <a:custGeom>
                <a:avLst/>
                <a:gdLst>
                  <a:gd name="T0" fmla="*/ 3 w 5"/>
                  <a:gd name="T1" fmla="*/ 0 h 26"/>
                  <a:gd name="T2" fmla="*/ 5 w 5"/>
                  <a:gd name="T3" fmla="*/ 26 h 26"/>
                  <a:gd name="T4" fmla="*/ 5 w 5"/>
                  <a:gd name="T5" fmla="*/ 26 h 26"/>
                  <a:gd name="T6" fmla="*/ 1 w 5"/>
                  <a:gd name="T7" fmla="*/ 1 h 26"/>
                  <a:gd name="T8" fmla="*/ 2 w 5"/>
                  <a:gd name="T9" fmla="*/ 0 h 26"/>
                  <a:gd name="T10" fmla="*/ 3 w 5"/>
                  <a:gd name="T11" fmla="*/ 0 h 26"/>
                </a:gdLst>
                <a:ahLst/>
                <a:cxnLst>
                  <a:cxn ang="0">
                    <a:pos x="T0" y="T1"/>
                  </a:cxn>
                  <a:cxn ang="0">
                    <a:pos x="T2" y="T3"/>
                  </a:cxn>
                  <a:cxn ang="0">
                    <a:pos x="T4" y="T5"/>
                  </a:cxn>
                  <a:cxn ang="0">
                    <a:pos x="T6" y="T7"/>
                  </a:cxn>
                  <a:cxn ang="0">
                    <a:pos x="T8" y="T9"/>
                  </a:cxn>
                  <a:cxn ang="0">
                    <a:pos x="T10" y="T11"/>
                  </a:cxn>
                </a:cxnLst>
                <a:rect l="0" t="0" r="r" b="b"/>
                <a:pathLst>
                  <a:path w="5" h="26">
                    <a:moveTo>
                      <a:pt x="3" y="0"/>
                    </a:moveTo>
                    <a:cubicBezTo>
                      <a:pt x="2" y="9"/>
                      <a:pt x="3" y="17"/>
                      <a:pt x="5" y="26"/>
                    </a:cubicBezTo>
                    <a:cubicBezTo>
                      <a:pt x="5" y="26"/>
                      <a:pt x="5" y="26"/>
                      <a:pt x="5" y="26"/>
                    </a:cubicBezTo>
                    <a:cubicBezTo>
                      <a:pt x="1" y="18"/>
                      <a:pt x="0" y="10"/>
                      <a:pt x="1" y="1"/>
                    </a:cubicBezTo>
                    <a:cubicBezTo>
                      <a:pt x="1" y="0"/>
                      <a:pt x="1" y="0"/>
                      <a:pt x="2" y="0"/>
                    </a:cubicBezTo>
                    <a:lnTo>
                      <a:pt x="3"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423" name="Freeform 540">
              <a:extLst>
                <a:ext uri="{FF2B5EF4-FFF2-40B4-BE49-F238E27FC236}">
                  <a16:creationId xmlns:a16="http://schemas.microsoft.com/office/drawing/2014/main" id="{F6F00C41-9CE1-FF36-1A6C-504C24B566D6}"/>
                </a:ext>
              </a:extLst>
            </p:cNvPr>
            <p:cNvSpPr>
              <a:spLocks/>
            </p:cNvSpPr>
            <p:nvPr/>
          </p:nvSpPr>
          <p:spPr bwMode="auto">
            <a:xfrm>
              <a:off x="4906963" y="3095625"/>
              <a:ext cx="14288" cy="31750"/>
            </a:xfrm>
            <a:custGeom>
              <a:avLst/>
              <a:gdLst>
                <a:gd name="T0" fmla="*/ 0 w 10"/>
                <a:gd name="T1" fmla="*/ 0 h 22"/>
                <a:gd name="T2" fmla="*/ 2 w 10"/>
                <a:gd name="T3" fmla="*/ 2 h 22"/>
                <a:gd name="T4" fmla="*/ 9 w 10"/>
                <a:gd name="T5" fmla="*/ 17 h 22"/>
                <a:gd name="T6" fmla="*/ 9 w 10"/>
                <a:gd name="T7" fmla="*/ 22 h 22"/>
                <a:gd name="T8" fmla="*/ 0 w 10"/>
                <a:gd name="T9" fmla="*/ 0 h 22"/>
              </a:gdLst>
              <a:ahLst/>
              <a:cxnLst>
                <a:cxn ang="0">
                  <a:pos x="T0" y="T1"/>
                </a:cxn>
                <a:cxn ang="0">
                  <a:pos x="T2" y="T3"/>
                </a:cxn>
                <a:cxn ang="0">
                  <a:pos x="T4" y="T5"/>
                </a:cxn>
                <a:cxn ang="0">
                  <a:pos x="T6" y="T7"/>
                </a:cxn>
                <a:cxn ang="0">
                  <a:pos x="T8" y="T9"/>
                </a:cxn>
              </a:cxnLst>
              <a:rect l="0" t="0" r="r" b="b"/>
              <a:pathLst>
                <a:path w="10" h="22">
                  <a:moveTo>
                    <a:pt x="0" y="0"/>
                  </a:moveTo>
                  <a:cubicBezTo>
                    <a:pt x="1" y="0"/>
                    <a:pt x="1" y="1"/>
                    <a:pt x="2" y="2"/>
                  </a:cubicBezTo>
                  <a:cubicBezTo>
                    <a:pt x="4" y="7"/>
                    <a:pt x="6" y="12"/>
                    <a:pt x="9" y="17"/>
                  </a:cubicBezTo>
                  <a:cubicBezTo>
                    <a:pt x="9" y="18"/>
                    <a:pt x="10" y="19"/>
                    <a:pt x="9" y="22"/>
                  </a:cubicBezTo>
                  <a:cubicBezTo>
                    <a:pt x="6" y="14"/>
                    <a:pt x="1"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4" name="Freeform 541">
              <a:extLst>
                <a:ext uri="{FF2B5EF4-FFF2-40B4-BE49-F238E27FC236}">
                  <a16:creationId xmlns:a16="http://schemas.microsoft.com/office/drawing/2014/main" id="{6F0F78A6-FBA9-2164-DF07-114718CD5280}"/>
                </a:ext>
              </a:extLst>
            </p:cNvPr>
            <p:cNvSpPr>
              <a:spLocks/>
            </p:cNvSpPr>
            <p:nvPr/>
          </p:nvSpPr>
          <p:spPr bwMode="auto">
            <a:xfrm>
              <a:off x="4891088" y="3155950"/>
              <a:ext cx="12700" cy="28575"/>
            </a:xfrm>
            <a:custGeom>
              <a:avLst/>
              <a:gdLst>
                <a:gd name="T0" fmla="*/ 0 w 9"/>
                <a:gd name="T1" fmla="*/ 0 h 21"/>
                <a:gd name="T2" fmla="*/ 9 w 9"/>
                <a:gd name="T3" fmla="*/ 21 h 21"/>
                <a:gd name="T4" fmla="*/ 9 w 9"/>
                <a:gd name="T5" fmla="*/ 21 h 21"/>
                <a:gd name="T6" fmla="*/ 0 w 9"/>
                <a:gd name="T7" fmla="*/ 0 h 21"/>
              </a:gdLst>
              <a:ahLst/>
              <a:cxnLst>
                <a:cxn ang="0">
                  <a:pos x="T0" y="T1"/>
                </a:cxn>
                <a:cxn ang="0">
                  <a:pos x="T2" y="T3"/>
                </a:cxn>
                <a:cxn ang="0">
                  <a:pos x="T4" y="T5"/>
                </a:cxn>
                <a:cxn ang="0">
                  <a:pos x="T6" y="T7"/>
                </a:cxn>
              </a:cxnLst>
              <a:rect l="0" t="0" r="r" b="b"/>
              <a:pathLst>
                <a:path w="9" h="21">
                  <a:moveTo>
                    <a:pt x="0" y="0"/>
                  </a:moveTo>
                  <a:cubicBezTo>
                    <a:pt x="4" y="7"/>
                    <a:pt x="7" y="14"/>
                    <a:pt x="9" y="21"/>
                  </a:cubicBezTo>
                  <a:cubicBezTo>
                    <a:pt x="9" y="21"/>
                    <a:pt x="9" y="21"/>
                    <a:pt x="9" y="21"/>
                  </a:cubicBezTo>
                  <a:cubicBezTo>
                    <a:pt x="4" y="15"/>
                    <a:pt x="2"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5" name="Freeform 542">
              <a:extLst>
                <a:ext uri="{FF2B5EF4-FFF2-40B4-BE49-F238E27FC236}">
                  <a16:creationId xmlns:a16="http://schemas.microsoft.com/office/drawing/2014/main" id="{757D77F0-0392-B1EA-DA03-615CC8312325}"/>
                </a:ext>
              </a:extLst>
            </p:cNvPr>
            <p:cNvSpPr>
              <a:spLocks/>
            </p:cNvSpPr>
            <p:nvPr/>
          </p:nvSpPr>
          <p:spPr bwMode="auto">
            <a:xfrm>
              <a:off x="4948238" y="3057525"/>
              <a:ext cx="14288" cy="12700"/>
            </a:xfrm>
            <a:custGeom>
              <a:avLst/>
              <a:gdLst>
                <a:gd name="T0" fmla="*/ 10 w 10"/>
                <a:gd name="T1" fmla="*/ 0 h 10"/>
                <a:gd name="T2" fmla="*/ 0 w 10"/>
                <a:gd name="T3" fmla="*/ 10 h 10"/>
                <a:gd name="T4" fmla="*/ 10 w 10"/>
                <a:gd name="T5" fmla="*/ 0 h 10"/>
              </a:gdLst>
              <a:ahLst/>
              <a:cxnLst>
                <a:cxn ang="0">
                  <a:pos x="T0" y="T1"/>
                </a:cxn>
                <a:cxn ang="0">
                  <a:pos x="T2" y="T3"/>
                </a:cxn>
                <a:cxn ang="0">
                  <a:pos x="T4" y="T5"/>
                </a:cxn>
              </a:cxnLst>
              <a:rect l="0" t="0" r="r" b="b"/>
              <a:pathLst>
                <a:path w="10" h="10">
                  <a:moveTo>
                    <a:pt x="10" y="0"/>
                  </a:moveTo>
                  <a:cubicBezTo>
                    <a:pt x="7" y="4"/>
                    <a:pt x="4" y="7"/>
                    <a:pt x="0" y="10"/>
                  </a:cubicBezTo>
                  <a:cubicBezTo>
                    <a:pt x="3" y="7"/>
                    <a:pt x="6" y="3"/>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6" name="Freeform 543">
              <a:extLst>
                <a:ext uri="{FF2B5EF4-FFF2-40B4-BE49-F238E27FC236}">
                  <a16:creationId xmlns:a16="http://schemas.microsoft.com/office/drawing/2014/main" id="{01342CA1-FB5A-4B72-5A47-96976E0D9211}"/>
                </a:ext>
              </a:extLst>
            </p:cNvPr>
            <p:cNvSpPr>
              <a:spLocks/>
            </p:cNvSpPr>
            <p:nvPr/>
          </p:nvSpPr>
          <p:spPr bwMode="auto">
            <a:xfrm>
              <a:off x="4918075" y="3032125"/>
              <a:ext cx="9525" cy="20638"/>
            </a:xfrm>
            <a:custGeom>
              <a:avLst/>
              <a:gdLst>
                <a:gd name="T0" fmla="*/ 6 w 6"/>
                <a:gd name="T1" fmla="*/ 15 h 15"/>
                <a:gd name="T2" fmla="*/ 2 w 6"/>
                <a:gd name="T3" fmla="*/ 0 h 15"/>
                <a:gd name="T4" fmla="*/ 6 w 6"/>
                <a:gd name="T5" fmla="*/ 15 h 15"/>
              </a:gdLst>
              <a:ahLst/>
              <a:cxnLst>
                <a:cxn ang="0">
                  <a:pos x="T0" y="T1"/>
                </a:cxn>
                <a:cxn ang="0">
                  <a:pos x="T2" y="T3"/>
                </a:cxn>
                <a:cxn ang="0">
                  <a:pos x="T4" y="T5"/>
                </a:cxn>
              </a:cxnLst>
              <a:rect l="0" t="0" r="r" b="b"/>
              <a:pathLst>
                <a:path w="6" h="15">
                  <a:moveTo>
                    <a:pt x="6" y="15"/>
                  </a:moveTo>
                  <a:cubicBezTo>
                    <a:pt x="3" y="10"/>
                    <a:pt x="0" y="6"/>
                    <a:pt x="2" y="0"/>
                  </a:cubicBezTo>
                  <a:cubicBezTo>
                    <a:pt x="3" y="5"/>
                    <a:pt x="5" y="10"/>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7" name="Freeform 544">
              <a:extLst>
                <a:ext uri="{FF2B5EF4-FFF2-40B4-BE49-F238E27FC236}">
                  <a16:creationId xmlns:a16="http://schemas.microsoft.com/office/drawing/2014/main" id="{A974513C-179D-D4F8-90B9-B0AFCABCF977}"/>
                </a:ext>
              </a:extLst>
            </p:cNvPr>
            <p:cNvSpPr>
              <a:spLocks/>
            </p:cNvSpPr>
            <p:nvPr/>
          </p:nvSpPr>
          <p:spPr bwMode="auto">
            <a:xfrm>
              <a:off x="4895850" y="3068638"/>
              <a:ext cx="6350" cy="12700"/>
            </a:xfrm>
            <a:custGeom>
              <a:avLst/>
              <a:gdLst>
                <a:gd name="T0" fmla="*/ 3 w 4"/>
                <a:gd name="T1" fmla="*/ 9 h 9"/>
                <a:gd name="T2" fmla="*/ 0 w 4"/>
                <a:gd name="T3" fmla="*/ 0 h 9"/>
                <a:gd name="T4" fmla="*/ 3 w 4"/>
                <a:gd name="T5" fmla="*/ 9 h 9"/>
              </a:gdLst>
              <a:ahLst/>
              <a:cxnLst>
                <a:cxn ang="0">
                  <a:pos x="T0" y="T1"/>
                </a:cxn>
                <a:cxn ang="0">
                  <a:pos x="T2" y="T3"/>
                </a:cxn>
                <a:cxn ang="0">
                  <a:pos x="T4" y="T5"/>
                </a:cxn>
              </a:cxnLst>
              <a:rect l="0" t="0" r="r" b="b"/>
              <a:pathLst>
                <a:path w="4" h="9">
                  <a:moveTo>
                    <a:pt x="3" y="9"/>
                  </a:moveTo>
                  <a:cubicBezTo>
                    <a:pt x="2" y="6"/>
                    <a:pt x="1" y="3"/>
                    <a:pt x="0" y="0"/>
                  </a:cubicBezTo>
                  <a:cubicBezTo>
                    <a:pt x="3" y="3"/>
                    <a:pt x="4" y="4"/>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8" name="Freeform 545">
              <a:extLst>
                <a:ext uri="{FF2B5EF4-FFF2-40B4-BE49-F238E27FC236}">
                  <a16:creationId xmlns:a16="http://schemas.microsoft.com/office/drawing/2014/main" id="{280BC18A-1654-99F6-097C-E28DCDD3885D}"/>
                </a:ext>
              </a:extLst>
            </p:cNvPr>
            <p:cNvSpPr>
              <a:spLocks/>
            </p:cNvSpPr>
            <p:nvPr/>
          </p:nvSpPr>
          <p:spPr bwMode="auto">
            <a:xfrm>
              <a:off x="4953000" y="3092450"/>
              <a:ext cx="3175" cy="6350"/>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0" y="2"/>
                    <a:pt x="2" y="1"/>
                    <a:pt x="3" y="0"/>
                  </a:cubicBezTo>
                  <a:cubicBezTo>
                    <a:pt x="3" y="2"/>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9" name="Freeform 546">
              <a:extLst>
                <a:ext uri="{FF2B5EF4-FFF2-40B4-BE49-F238E27FC236}">
                  <a16:creationId xmlns:a16="http://schemas.microsoft.com/office/drawing/2014/main" id="{D59DB1E9-7F8E-9785-6DD0-BB93CF06F398}"/>
                </a:ext>
              </a:extLst>
            </p:cNvPr>
            <p:cNvSpPr>
              <a:spLocks/>
            </p:cNvSpPr>
            <p:nvPr/>
          </p:nvSpPr>
          <p:spPr bwMode="auto">
            <a:xfrm>
              <a:off x="4886325" y="3146425"/>
              <a:ext cx="4763" cy="9525"/>
            </a:xfrm>
            <a:custGeom>
              <a:avLst/>
              <a:gdLst>
                <a:gd name="T0" fmla="*/ 3 w 3"/>
                <a:gd name="T1" fmla="*/ 6 h 6"/>
                <a:gd name="T2" fmla="*/ 0 w 3"/>
                <a:gd name="T3" fmla="*/ 0 h 6"/>
                <a:gd name="T4" fmla="*/ 3 w 3"/>
                <a:gd name="T5" fmla="*/ 6 h 6"/>
                <a:gd name="T6" fmla="*/ 3 w 3"/>
                <a:gd name="T7" fmla="*/ 6 h 6"/>
              </a:gdLst>
              <a:ahLst/>
              <a:cxnLst>
                <a:cxn ang="0">
                  <a:pos x="T0" y="T1"/>
                </a:cxn>
                <a:cxn ang="0">
                  <a:pos x="T2" y="T3"/>
                </a:cxn>
                <a:cxn ang="0">
                  <a:pos x="T4" y="T5"/>
                </a:cxn>
                <a:cxn ang="0">
                  <a:pos x="T6" y="T7"/>
                </a:cxn>
              </a:cxnLst>
              <a:rect l="0" t="0" r="r" b="b"/>
              <a:pathLst>
                <a:path w="3" h="6">
                  <a:moveTo>
                    <a:pt x="3" y="6"/>
                  </a:moveTo>
                  <a:cubicBezTo>
                    <a:pt x="1" y="5"/>
                    <a:pt x="1" y="2"/>
                    <a:pt x="0" y="0"/>
                  </a:cubicBezTo>
                  <a:cubicBezTo>
                    <a:pt x="3" y="2"/>
                    <a:pt x="3" y="4"/>
                    <a:pt x="3" y="6"/>
                  </a:cubicBezTo>
                  <a:cubicBezTo>
                    <a:pt x="3" y="6"/>
                    <a:pt x="3" y="6"/>
                    <a:pt x="3"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0" name="Freeform 547">
              <a:extLst>
                <a:ext uri="{FF2B5EF4-FFF2-40B4-BE49-F238E27FC236}">
                  <a16:creationId xmlns:a16="http://schemas.microsoft.com/office/drawing/2014/main" id="{9E417F03-2CEB-FC1B-260D-3F2B663E7197}"/>
                </a:ext>
              </a:extLst>
            </p:cNvPr>
            <p:cNvSpPr>
              <a:spLocks/>
            </p:cNvSpPr>
            <p:nvPr/>
          </p:nvSpPr>
          <p:spPr bwMode="auto">
            <a:xfrm>
              <a:off x="4918075" y="3081338"/>
              <a:ext cx="3175" cy="6350"/>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2" y="1"/>
                    <a:pt x="3" y="2"/>
                    <a:pt x="3" y="5"/>
                  </a:cubicBezTo>
                  <a:cubicBezTo>
                    <a:pt x="0" y="4"/>
                    <a:pt x="0" y="2"/>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1" name="Freeform 548">
              <a:extLst>
                <a:ext uri="{FF2B5EF4-FFF2-40B4-BE49-F238E27FC236}">
                  <a16:creationId xmlns:a16="http://schemas.microsoft.com/office/drawing/2014/main" id="{CD1DACD2-321F-2AA3-7305-F218FAA728D9}"/>
                </a:ext>
              </a:extLst>
            </p:cNvPr>
            <p:cNvSpPr>
              <a:spLocks/>
            </p:cNvSpPr>
            <p:nvPr/>
          </p:nvSpPr>
          <p:spPr bwMode="auto">
            <a:xfrm>
              <a:off x="4941888" y="3143250"/>
              <a:ext cx="4763" cy="4763"/>
            </a:xfrm>
            <a:custGeom>
              <a:avLst/>
              <a:gdLst>
                <a:gd name="T0" fmla="*/ 4 w 4"/>
                <a:gd name="T1" fmla="*/ 0 h 3"/>
                <a:gd name="T2" fmla="*/ 0 w 4"/>
                <a:gd name="T3" fmla="*/ 3 h 3"/>
                <a:gd name="T4" fmla="*/ 0 w 4"/>
                <a:gd name="T5" fmla="*/ 3 h 3"/>
                <a:gd name="T6" fmla="*/ 3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3" y="2"/>
                    <a:pt x="2" y="3"/>
                    <a:pt x="0" y="3"/>
                  </a:cubicBezTo>
                  <a:cubicBezTo>
                    <a:pt x="0" y="3"/>
                    <a:pt x="0" y="3"/>
                    <a:pt x="0" y="3"/>
                  </a:cubicBezTo>
                  <a:cubicBezTo>
                    <a:pt x="0" y="1"/>
                    <a:pt x="1" y="0"/>
                    <a:pt x="3" y="0"/>
                  </a:cubicBezTo>
                  <a:lnTo>
                    <a:pt x="4"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2" name="Freeform 549">
              <a:extLst>
                <a:ext uri="{FF2B5EF4-FFF2-40B4-BE49-F238E27FC236}">
                  <a16:creationId xmlns:a16="http://schemas.microsoft.com/office/drawing/2014/main" id="{1B1C6FD9-9B08-C719-8AE9-388BA479D892}"/>
                </a:ext>
              </a:extLst>
            </p:cNvPr>
            <p:cNvSpPr>
              <a:spLocks/>
            </p:cNvSpPr>
            <p:nvPr/>
          </p:nvSpPr>
          <p:spPr bwMode="auto">
            <a:xfrm>
              <a:off x="4927600" y="3055938"/>
              <a:ext cx="3175" cy="3175"/>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1" y="2"/>
                    <a:pt x="0" y="1"/>
                    <a:pt x="0" y="0"/>
                  </a:cubicBezTo>
                  <a:cubicBezTo>
                    <a:pt x="3" y="0"/>
                    <a:pt x="2" y="2"/>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3" name="Freeform 550">
              <a:extLst>
                <a:ext uri="{FF2B5EF4-FFF2-40B4-BE49-F238E27FC236}">
                  <a16:creationId xmlns:a16="http://schemas.microsoft.com/office/drawing/2014/main" id="{711700BA-1AB7-1C83-5F5B-36238F63896A}"/>
                </a:ext>
              </a:extLst>
            </p:cNvPr>
            <p:cNvSpPr>
              <a:spLocks/>
            </p:cNvSpPr>
            <p:nvPr/>
          </p:nvSpPr>
          <p:spPr bwMode="auto">
            <a:xfrm>
              <a:off x="4905375" y="3087688"/>
              <a:ext cx="1588" cy="7938"/>
            </a:xfrm>
            <a:custGeom>
              <a:avLst/>
              <a:gdLst>
                <a:gd name="T0" fmla="*/ 2 w 2"/>
                <a:gd name="T1" fmla="*/ 6 h 6"/>
                <a:gd name="T2" fmla="*/ 0 w 2"/>
                <a:gd name="T3" fmla="*/ 0 h 6"/>
                <a:gd name="T4" fmla="*/ 0 w 2"/>
                <a:gd name="T5" fmla="*/ 0 h 6"/>
                <a:gd name="T6" fmla="*/ 2 w 2"/>
                <a:gd name="T7" fmla="*/ 6 h 6"/>
              </a:gdLst>
              <a:ahLst/>
              <a:cxnLst>
                <a:cxn ang="0">
                  <a:pos x="T0" y="T1"/>
                </a:cxn>
                <a:cxn ang="0">
                  <a:pos x="T2" y="T3"/>
                </a:cxn>
                <a:cxn ang="0">
                  <a:pos x="T4" y="T5"/>
                </a:cxn>
                <a:cxn ang="0">
                  <a:pos x="T6" y="T7"/>
                </a:cxn>
              </a:cxnLst>
              <a:rect l="0" t="0" r="r" b="b"/>
              <a:pathLst>
                <a:path w="2" h="6">
                  <a:moveTo>
                    <a:pt x="2" y="6"/>
                  </a:moveTo>
                  <a:cubicBezTo>
                    <a:pt x="0" y="5"/>
                    <a:pt x="0" y="2"/>
                    <a:pt x="0" y="0"/>
                  </a:cubicBezTo>
                  <a:cubicBezTo>
                    <a:pt x="0" y="0"/>
                    <a:pt x="0" y="0"/>
                    <a:pt x="0" y="0"/>
                  </a:cubicBezTo>
                  <a:cubicBezTo>
                    <a:pt x="2" y="2"/>
                    <a:pt x="2" y="4"/>
                    <a:pt x="2"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4" name="Freeform 551">
              <a:extLst>
                <a:ext uri="{FF2B5EF4-FFF2-40B4-BE49-F238E27FC236}">
                  <a16:creationId xmlns:a16="http://schemas.microsoft.com/office/drawing/2014/main" id="{491AC156-119C-3CC0-086B-39910BD8435E}"/>
                </a:ext>
              </a:extLst>
            </p:cNvPr>
            <p:cNvSpPr>
              <a:spLocks/>
            </p:cNvSpPr>
            <p:nvPr/>
          </p:nvSpPr>
          <p:spPr bwMode="auto">
            <a:xfrm>
              <a:off x="4956175" y="3033713"/>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0" y="2"/>
                    <a:pt x="1" y="1"/>
                    <a:pt x="2" y="0"/>
                  </a:cubicBezTo>
                  <a:cubicBezTo>
                    <a:pt x="2" y="0"/>
                    <a:pt x="3" y="1"/>
                    <a:pt x="3" y="1"/>
                  </a:cubicBezTo>
                  <a:cubicBezTo>
                    <a:pt x="2" y="2"/>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5" name="Freeform 552">
              <a:extLst>
                <a:ext uri="{FF2B5EF4-FFF2-40B4-BE49-F238E27FC236}">
                  <a16:creationId xmlns:a16="http://schemas.microsoft.com/office/drawing/2014/main" id="{8AE7E64A-2CDB-EE7B-2920-96E185C194A1}"/>
                </a:ext>
              </a:extLst>
            </p:cNvPr>
            <p:cNvSpPr>
              <a:spLocks/>
            </p:cNvSpPr>
            <p:nvPr/>
          </p:nvSpPr>
          <p:spPr bwMode="auto">
            <a:xfrm>
              <a:off x="4921250" y="3163888"/>
              <a:ext cx="4763" cy="4763"/>
            </a:xfrm>
            <a:custGeom>
              <a:avLst/>
              <a:gdLst>
                <a:gd name="T0" fmla="*/ 3 w 3"/>
                <a:gd name="T1" fmla="*/ 0 h 3"/>
                <a:gd name="T2" fmla="*/ 1 w 3"/>
                <a:gd name="T3" fmla="*/ 2 h 3"/>
                <a:gd name="T4" fmla="*/ 1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3" y="2"/>
                    <a:pt x="1" y="2"/>
                  </a:cubicBezTo>
                  <a:cubicBezTo>
                    <a:pt x="1" y="3"/>
                    <a:pt x="0" y="2"/>
                    <a:pt x="1" y="2"/>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6" name="Freeform 553">
              <a:extLst>
                <a:ext uri="{FF2B5EF4-FFF2-40B4-BE49-F238E27FC236}">
                  <a16:creationId xmlns:a16="http://schemas.microsoft.com/office/drawing/2014/main" id="{E7343C32-3186-FAE9-FFA2-C355783956A0}"/>
                </a:ext>
              </a:extLst>
            </p:cNvPr>
            <p:cNvSpPr>
              <a:spLocks/>
            </p:cNvSpPr>
            <p:nvPr/>
          </p:nvSpPr>
          <p:spPr bwMode="auto">
            <a:xfrm>
              <a:off x="4946650" y="3100388"/>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1" y="1"/>
                    <a:pt x="2" y="0"/>
                  </a:cubicBezTo>
                  <a:cubicBezTo>
                    <a:pt x="3" y="0"/>
                    <a:pt x="3" y="1"/>
                    <a:pt x="3" y="1"/>
                  </a:cubicBezTo>
                  <a:cubicBezTo>
                    <a:pt x="3" y="2"/>
                    <a:pt x="2"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7" name="Freeform 554">
              <a:extLst>
                <a:ext uri="{FF2B5EF4-FFF2-40B4-BE49-F238E27FC236}">
                  <a16:creationId xmlns:a16="http://schemas.microsoft.com/office/drawing/2014/main" id="{032797BF-826D-D2E9-C6BB-3C01E764D772}"/>
                </a:ext>
              </a:extLst>
            </p:cNvPr>
            <p:cNvSpPr>
              <a:spLocks/>
            </p:cNvSpPr>
            <p:nvPr/>
          </p:nvSpPr>
          <p:spPr bwMode="auto">
            <a:xfrm>
              <a:off x="4941888" y="3071813"/>
              <a:ext cx="1588" cy="4763"/>
            </a:xfrm>
            <a:custGeom>
              <a:avLst/>
              <a:gdLst>
                <a:gd name="T0" fmla="*/ 0 w 2"/>
                <a:gd name="T1" fmla="*/ 3 h 3"/>
                <a:gd name="T2" fmla="*/ 1 w 2"/>
                <a:gd name="T3" fmla="*/ 0 h 3"/>
                <a:gd name="T4" fmla="*/ 2 w 2"/>
                <a:gd name="T5" fmla="*/ 1 h 3"/>
                <a:gd name="T6" fmla="*/ 0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1"/>
                    <a:pt x="0" y="0"/>
                    <a:pt x="1" y="0"/>
                  </a:cubicBezTo>
                  <a:cubicBezTo>
                    <a:pt x="2" y="0"/>
                    <a:pt x="2" y="0"/>
                    <a:pt x="2" y="1"/>
                  </a:cubicBezTo>
                  <a:cubicBezTo>
                    <a:pt x="2" y="2"/>
                    <a:pt x="1"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8" name="Freeform 555">
              <a:extLst>
                <a:ext uri="{FF2B5EF4-FFF2-40B4-BE49-F238E27FC236}">
                  <a16:creationId xmlns:a16="http://schemas.microsoft.com/office/drawing/2014/main" id="{75A8F900-FF3E-287B-CCDA-443174E29478}"/>
                </a:ext>
              </a:extLst>
            </p:cNvPr>
            <p:cNvSpPr>
              <a:spLocks/>
            </p:cNvSpPr>
            <p:nvPr/>
          </p:nvSpPr>
          <p:spPr bwMode="auto">
            <a:xfrm>
              <a:off x="4962525" y="3078163"/>
              <a:ext cx="3175" cy="4763"/>
            </a:xfrm>
            <a:custGeom>
              <a:avLst/>
              <a:gdLst>
                <a:gd name="T0" fmla="*/ 0 w 2"/>
                <a:gd name="T1" fmla="*/ 3 h 4"/>
                <a:gd name="T2" fmla="*/ 2 w 2"/>
                <a:gd name="T3" fmla="*/ 0 h 4"/>
                <a:gd name="T4" fmla="*/ 0 w 2"/>
                <a:gd name="T5" fmla="*/ 4 h 4"/>
                <a:gd name="T6" fmla="*/ 0 w 2"/>
                <a:gd name="T7" fmla="*/ 3 h 4"/>
              </a:gdLst>
              <a:ahLst/>
              <a:cxnLst>
                <a:cxn ang="0">
                  <a:pos x="T0" y="T1"/>
                </a:cxn>
                <a:cxn ang="0">
                  <a:pos x="T2" y="T3"/>
                </a:cxn>
                <a:cxn ang="0">
                  <a:pos x="T4" y="T5"/>
                </a:cxn>
                <a:cxn ang="0">
                  <a:pos x="T6" y="T7"/>
                </a:cxn>
              </a:cxnLst>
              <a:rect l="0" t="0" r="r" b="b"/>
              <a:pathLst>
                <a:path w="2" h="4">
                  <a:moveTo>
                    <a:pt x="0" y="3"/>
                  </a:moveTo>
                  <a:cubicBezTo>
                    <a:pt x="0" y="2"/>
                    <a:pt x="0" y="1"/>
                    <a:pt x="2" y="0"/>
                  </a:cubicBezTo>
                  <a:cubicBezTo>
                    <a:pt x="2" y="2"/>
                    <a:pt x="1" y="3"/>
                    <a:pt x="0" y="4"/>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9" name="Freeform 556">
              <a:extLst>
                <a:ext uri="{FF2B5EF4-FFF2-40B4-BE49-F238E27FC236}">
                  <a16:creationId xmlns:a16="http://schemas.microsoft.com/office/drawing/2014/main" id="{1AB4325B-7F0D-FDBF-6B8F-C034DA8268CE}"/>
                </a:ext>
              </a:extLst>
            </p:cNvPr>
            <p:cNvSpPr>
              <a:spLocks/>
            </p:cNvSpPr>
            <p:nvPr/>
          </p:nvSpPr>
          <p:spPr bwMode="auto">
            <a:xfrm>
              <a:off x="4921250" y="3090863"/>
              <a:ext cx="3175" cy="3175"/>
            </a:xfrm>
            <a:custGeom>
              <a:avLst/>
              <a:gdLst>
                <a:gd name="T0" fmla="*/ 2 w 2"/>
                <a:gd name="T1" fmla="*/ 2 h 2"/>
                <a:gd name="T2" fmla="*/ 0 w 2"/>
                <a:gd name="T3" fmla="*/ 0 h 2"/>
                <a:gd name="T4" fmla="*/ 1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0"/>
                  </a:cubicBezTo>
                  <a:cubicBezTo>
                    <a:pt x="0" y="0"/>
                    <a:pt x="1" y="0"/>
                    <a:pt x="1"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0" name="Freeform 557">
              <a:extLst>
                <a:ext uri="{FF2B5EF4-FFF2-40B4-BE49-F238E27FC236}">
                  <a16:creationId xmlns:a16="http://schemas.microsoft.com/office/drawing/2014/main" id="{4F8A482C-B7B0-3029-C2ED-0BEA94759A55}"/>
                </a:ext>
              </a:extLst>
            </p:cNvPr>
            <p:cNvSpPr>
              <a:spLocks/>
            </p:cNvSpPr>
            <p:nvPr/>
          </p:nvSpPr>
          <p:spPr bwMode="auto">
            <a:xfrm>
              <a:off x="4924425" y="3094038"/>
              <a:ext cx="3175" cy="4763"/>
            </a:xfrm>
            <a:custGeom>
              <a:avLst/>
              <a:gdLst>
                <a:gd name="T0" fmla="*/ 2 w 2"/>
                <a:gd name="T1" fmla="*/ 4 h 4"/>
                <a:gd name="T2" fmla="*/ 0 w 2"/>
                <a:gd name="T3" fmla="*/ 0 h 4"/>
                <a:gd name="T4" fmla="*/ 0 w 2"/>
                <a:gd name="T5" fmla="*/ 0 h 4"/>
                <a:gd name="T6" fmla="*/ 2 w 2"/>
                <a:gd name="T7" fmla="*/ 4 h 4"/>
                <a:gd name="T8" fmla="*/ 2 w 2"/>
                <a:gd name="T9" fmla="*/ 4 h 4"/>
              </a:gdLst>
              <a:ahLst/>
              <a:cxnLst>
                <a:cxn ang="0">
                  <a:pos x="T0" y="T1"/>
                </a:cxn>
                <a:cxn ang="0">
                  <a:pos x="T2" y="T3"/>
                </a:cxn>
                <a:cxn ang="0">
                  <a:pos x="T4" y="T5"/>
                </a:cxn>
                <a:cxn ang="0">
                  <a:pos x="T6" y="T7"/>
                </a:cxn>
                <a:cxn ang="0">
                  <a:pos x="T8" y="T9"/>
                </a:cxn>
              </a:cxnLst>
              <a:rect l="0" t="0" r="r" b="b"/>
              <a:pathLst>
                <a:path w="2" h="4">
                  <a:moveTo>
                    <a:pt x="2" y="4"/>
                  </a:moveTo>
                  <a:cubicBezTo>
                    <a:pt x="0" y="3"/>
                    <a:pt x="0" y="2"/>
                    <a:pt x="0" y="0"/>
                  </a:cubicBezTo>
                  <a:cubicBezTo>
                    <a:pt x="0" y="0"/>
                    <a:pt x="0" y="0"/>
                    <a:pt x="0" y="0"/>
                  </a:cubicBezTo>
                  <a:cubicBezTo>
                    <a:pt x="2" y="1"/>
                    <a:pt x="2" y="2"/>
                    <a:pt x="2" y="4"/>
                  </a:cubicBezTo>
                  <a:cubicBezTo>
                    <a:pt x="2" y="4"/>
                    <a:pt x="2" y="4"/>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1" name="Freeform 558">
              <a:extLst>
                <a:ext uri="{FF2B5EF4-FFF2-40B4-BE49-F238E27FC236}">
                  <a16:creationId xmlns:a16="http://schemas.microsoft.com/office/drawing/2014/main" id="{EA379370-38CB-0D81-B7F4-2224AA470FF9}"/>
                </a:ext>
              </a:extLst>
            </p:cNvPr>
            <p:cNvSpPr>
              <a:spLocks/>
            </p:cNvSpPr>
            <p:nvPr/>
          </p:nvSpPr>
          <p:spPr bwMode="auto">
            <a:xfrm>
              <a:off x="4945063" y="3168650"/>
              <a:ext cx="3175" cy="4763"/>
            </a:xfrm>
            <a:custGeom>
              <a:avLst/>
              <a:gdLst>
                <a:gd name="T0" fmla="*/ 0 w 2"/>
                <a:gd name="T1" fmla="*/ 3 h 3"/>
                <a:gd name="T2" fmla="*/ 2 w 2"/>
                <a:gd name="T3" fmla="*/ 0 h 3"/>
                <a:gd name="T4" fmla="*/ 2 w 2"/>
                <a:gd name="T5" fmla="*/ 1 h 3"/>
                <a:gd name="T6" fmla="*/ 1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2"/>
                    <a:pt x="1" y="1"/>
                    <a:pt x="2" y="0"/>
                  </a:cubicBezTo>
                  <a:cubicBezTo>
                    <a:pt x="2" y="0"/>
                    <a:pt x="2" y="0"/>
                    <a:pt x="2" y="1"/>
                  </a:cubicBezTo>
                  <a:cubicBezTo>
                    <a:pt x="2" y="2"/>
                    <a:pt x="1" y="2"/>
                    <a:pt x="1" y="3"/>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2" name="Freeform 559">
              <a:extLst>
                <a:ext uri="{FF2B5EF4-FFF2-40B4-BE49-F238E27FC236}">
                  <a16:creationId xmlns:a16="http://schemas.microsoft.com/office/drawing/2014/main" id="{485A1458-0DCC-8AE1-5EC9-6043AE3EE42D}"/>
                </a:ext>
              </a:extLst>
            </p:cNvPr>
            <p:cNvSpPr>
              <a:spLocks/>
            </p:cNvSpPr>
            <p:nvPr/>
          </p:nvSpPr>
          <p:spPr bwMode="auto">
            <a:xfrm>
              <a:off x="4951413" y="3040063"/>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2" y="2"/>
                    <a:pt x="0" y="2"/>
                  </a:cubicBezTo>
                  <a:cubicBezTo>
                    <a:pt x="0" y="2"/>
                    <a:pt x="0" y="2"/>
                    <a:pt x="0" y="2"/>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3" name="Freeform 560">
              <a:extLst>
                <a:ext uri="{FF2B5EF4-FFF2-40B4-BE49-F238E27FC236}">
                  <a16:creationId xmlns:a16="http://schemas.microsoft.com/office/drawing/2014/main" id="{BEF5D0BE-9943-CE4B-EA28-E5BCB97A1728}"/>
                </a:ext>
              </a:extLst>
            </p:cNvPr>
            <p:cNvSpPr>
              <a:spLocks/>
            </p:cNvSpPr>
            <p:nvPr/>
          </p:nvSpPr>
          <p:spPr bwMode="auto">
            <a:xfrm>
              <a:off x="4930775" y="3157538"/>
              <a:ext cx="1588" cy="3175"/>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4" name="Freeform 561">
              <a:extLst>
                <a:ext uri="{FF2B5EF4-FFF2-40B4-BE49-F238E27FC236}">
                  <a16:creationId xmlns:a16="http://schemas.microsoft.com/office/drawing/2014/main" id="{CBA3DEC9-683D-D0D9-74FA-DAE5BBA988F4}"/>
                </a:ext>
              </a:extLst>
            </p:cNvPr>
            <p:cNvSpPr>
              <a:spLocks/>
            </p:cNvSpPr>
            <p:nvPr/>
          </p:nvSpPr>
          <p:spPr bwMode="auto">
            <a:xfrm>
              <a:off x="4932363" y="3155950"/>
              <a:ext cx="3175" cy="1588"/>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5" name="Freeform 562">
              <a:extLst>
                <a:ext uri="{FF2B5EF4-FFF2-40B4-BE49-F238E27FC236}">
                  <a16:creationId xmlns:a16="http://schemas.microsoft.com/office/drawing/2014/main" id="{4139D94E-5B9A-F1E9-2012-3A4F8CB2DC10}"/>
                </a:ext>
              </a:extLst>
            </p:cNvPr>
            <p:cNvSpPr>
              <a:spLocks/>
            </p:cNvSpPr>
            <p:nvPr/>
          </p:nvSpPr>
          <p:spPr bwMode="auto">
            <a:xfrm>
              <a:off x="4964113" y="3052763"/>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1" y="1"/>
                    <a:pt x="1" y="1"/>
                  </a:cubicBezTo>
                  <a:cubicBezTo>
                    <a:pt x="0" y="1"/>
                    <a:pt x="0" y="1"/>
                    <a:pt x="0" y="0"/>
                  </a:cubicBezTo>
                  <a:cubicBezTo>
                    <a:pt x="0"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6" name="Freeform 563">
              <a:extLst>
                <a:ext uri="{FF2B5EF4-FFF2-40B4-BE49-F238E27FC236}">
                  <a16:creationId xmlns:a16="http://schemas.microsoft.com/office/drawing/2014/main" id="{5C6A542D-6EA0-54F8-D151-9CFBCE740F4F}"/>
                </a:ext>
              </a:extLst>
            </p:cNvPr>
            <p:cNvSpPr>
              <a:spLocks/>
            </p:cNvSpPr>
            <p:nvPr/>
          </p:nvSpPr>
          <p:spPr bwMode="auto">
            <a:xfrm>
              <a:off x="4957763" y="3087688"/>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0"/>
                    <a:pt x="0" y="0"/>
                  </a:cubicBezTo>
                  <a:cubicBezTo>
                    <a:pt x="1"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7" name="Freeform 564">
              <a:extLst>
                <a:ext uri="{FF2B5EF4-FFF2-40B4-BE49-F238E27FC236}">
                  <a16:creationId xmlns:a16="http://schemas.microsoft.com/office/drawing/2014/main" id="{28467CD3-660A-2E12-6DC1-E0DD294ED159}"/>
                </a:ext>
              </a:extLst>
            </p:cNvPr>
            <p:cNvSpPr>
              <a:spLocks/>
            </p:cNvSpPr>
            <p:nvPr/>
          </p:nvSpPr>
          <p:spPr bwMode="auto">
            <a:xfrm>
              <a:off x="4935538" y="3113088"/>
              <a:ext cx="3175" cy="3175"/>
            </a:xfrm>
            <a:custGeom>
              <a:avLst/>
              <a:gdLst>
                <a:gd name="T0" fmla="*/ 2 w 2"/>
                <a:gd name="T1" fmla="*/ 1 h 2"/>
                <a:gd name="T2" fmla="*/ 1 w 2"/>
                <a:gd name="T3" fmla="*/ 2 h 2"/>
                <a:gd name="T4" fmla="*/ 0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8" name="Freeform 565">
              <a:extLst>
                <a:ext uri="{FF2B5EF4-FFF2-40B4-BE49-F238E27FC236}">
                  <a16:creationId xmlns:a16="http://schemas.microsoft.com/office/drawing/2014/main" id="{10375B7F-FC56-0673-90D9-F6BBD561801B}"/>
                </a:ext>
              </a:extLst>
            </p:cNvPr>
            <p:cNvSpPr>
              <a:spLocks/>
            </p:cNvSpPr>
            <p:nvPr/>
          </p:nvSpPr>
          <p:spPr bwMode="auto">
            <a:xfrm>
              <a:off x="4945063" y="3105150"/>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9" name="Freeform 566">
              <a:extLst>
                <a:ext uri="{FF2B5EF4-FFF2-40B4-BE49-F238E27FC236}">
                  <a16:creationId xmlns:a16="http://schemas.microsoft.com/office/drawing/2014/main" id="{92FE4050-2B18-E401-004C-05B6C2479D09}"/>
                </a:ext>
              </a:extLst>
            </p:cNvPr>
            <p:cNvSpPr>
              <a:spLocks/>
            </p:cNvSpPr>
            <p:nvPr/>
          </p:nvSpPr>
          <p:spPr bwMode="auto">
            <a:xfrm>
              <a:off x="4927600" y="3189288"/>
              <a:ext cx="3175" cy="1588"/>
            </a:xfrm>
            <a:custGeom>
              <a:avLst/>
              <a:gdLst>
                <a:gd name="T0" fmla="*/ 0 w 2"/>
                <a:gd name="T1" fmla="*/ 1 h 1"/>
                <a:gd name="T2" fmla="*/ 1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0"/>
                    <a:pt x="0" y="0"/>
                    <a:pt x="1" y="0"/>
                  </a:cubicBezTo>
                  <a:cubicBezTo>
                    <a:pt x="1"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0" name="Freeform 567">
              <a:extLst>
                <a:ext uri="{FF2B5EF4-FFF2-40B4-BE49-F238E27FC236}">
                  <a16:creationId xmlns:a16="http://schemas.microsoft.com/office/drawing/2014/main" id="{34EAF7E1-4612-76E1-569F-110B1FCF965B}"/>
                </a:ext>
              </a:extLst>
            </p:cNvPr>
            <p:cNvSpPr>
              <a:spLocks/>
            </p:cNvSpPr>
            <p:nvPr/>
          </p:nvSpPr>
          <p:spPr bwMode="auto">
            <a:xfrm>
              <a:off x="4938713" y="3111500"/>
              <a:ext cx="3175" cy="3175"/>
            </a:xfrm>
            <a:custGeom>
              <a:avLst/>
              <a:gdLst>
                <a:gd name="T0" fmla="*/ 0 w 2"/>
                <a:gd name="T1" fmla="*/ 1 h 2"/>
                <a:gd name="T2" fmla="*/ 2 w 2"/>
                <a:gd name="T3" fmla="*/ 0 h 2"/>
                <a:gd name="T4" fmla="*/ 2 w 2"/>
                <a:gd name="T5" fmla="*/ 0 h 2"/>
                <a:gd name="T6" fmla="*/ 0 w 2"/>
                <a:gd name="T7" fmla="*/ 2 h 2"/>
                <a:gd name="T8" fmla="*/ 0 w 2"/>
                <a:gd name="T9" fmla="*/ 1 h 2"/>
              </a:gdLst>
              <a:ahLst/>
              <a:cxnLst>
                <a:cxn ang="0">
                  <a:pos x="T0" y="T1"/>
                </a:cxn>
                <a:cxn ang="0">
                  <a:pos x="T2" y="T3"/>
                </a:cxn>
                <a:cxn ang="0">
                  <a:pos x="T4" y="T5"/>
                </a:cxn>
                <a:cxn ang="0">
                  <a:pos x="T6" y="T7"/>
                </a:cxn>
                <a:cxn ang="0">
                  <a:pos x="T8" y="T9"/>
                </a:cxn>
              </a:cxnLst>
              <a:rect l="0" t="0" r="r" b="b"/>
              <a:pathLst>
                <a:path w="2" h="2">
                  <a:moveTo>
                    <a:pt x="0" y="1"/>
                  </a:moveTo>
                  <a:cubicBezTo>
                    <a:pt x="0" y="0"/>
                    <a:pt x="0" y="0"/>
                    <a:pt x="2" y="0"/>
                  </a:cubicBezTo>
                  <a:cubicBezTo>
                    <a:pt x="2" y="0"/>
                    <a:pt x="2" y="0"/>
                    <a:pt x="2" y="0"/>
                  </a:cubicBezTo>
                  <a:cubicBezTo>
                    <a:pt x="2" y="1"/>
                    <a:pt x="1"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1" name="Freeform 568">
              <a:extLst>
                <a:ext uri="{FF2B5EF4-FFF2-40B4-BE49-F238E27FC236}">
                  <a16:creationId xmlns:a16="http://schemas.microsoft.com/office/drawing/2014/main" id="{C0F6DBFB-6785-5626-BBE4-99EC857C38FF}"/>
                </a:ext>
              </a:extLst>
            </p:cNvPr>
            <p:cNvSpPr>
              <a:spLocks/>
            </p:cNvSpPr>
            <p:nvPr/>
          </p:nvSpPr>
          <p:spPr bwMode="auto">
            <a:xfrm>
              <a:off x="4938713" y="3148013"/>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1" y="2"/>
                    <a:pt x="0" y="2"/>
                  </a:cubicBezTo>
                  <a:cubicBezTo>
                    <a:pt x="0" y="2"/>
                    <a:pt x="0" y="2"/>
                    <a:pt x="0" y="2"/>
                  </a:cubicBezTo>
                  <a:cubicBezTo>
                    <a:pt x="0" y="1"/>
                    <a:pt x="0"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2" name="Freeform 569">
              <a:extLst>
                <a:ext uri="{FF2B5EF4-FFF2-40B4-BE49-F238E27FC236}">
                  <a16:creationId xmlns:a16="http://schemas.microsoft.com/office/drawing/2014/main" id="{642BA441-B8D6-49A6-147E-DF867F594774}"/>
                </a:ext>
              </a:extLst>
            </p:cNvPr>
            <p:cNvSpPr>
              <a:spLocks/>
            </p:cNvSpPr>
            <p:nvPr/>
          </p:nvSpPr>
          <p:spPr bwMode="auto">
            <a:xfrm>
              <a:off x="4935538" y="3181350"/>
              <a:ext cx="3175" cy="0"/>
            </a:xfrm>
            <a:custGeom>
              <a:avLst/>
              <a:gdLst>
                <a:gd name="T0" fmla="*/ 1 w 2"/>
                <a:gd name="T1" fmla="*/ 1 h 1"/>
                <a:gd name="T2" fmla="*/ 0 w 2"/>
                <a:gd name="T3" fmla="*/ 0 h 1"/>
                <a:gd name="T4" fmla="*/ 1 w 2"/>
                <a:gd name="T5" fmla="*/ 0 h 1"/>
                <a:gd name="T6" fmla="*/ 1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0" y="1"/>
                    <a:pt x="0" y="0"/>
                  </a:cubicBezTo>
                  <a:cubicBezTo>
                    <a:pt x="1" y="0"/>
                    <a:pt x="1" y="0"/>
                    <a:pt x="1" y="0"/>
                  </a:cubicBezTo>
                  <a:cubicBezTo>
                    <a:pt x="1" y="0"/>
                    <a:pt x="2"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3" name="Freeform 570">
              <a:extLst>
                <a:ext uri="{FF2B5EF4-FFF2-40B4-BE49-F238E27FC236}">
                  <a16:creationId xmlns:a16="http://schemas.microsoft.com/office/drawing/2014/main" id="{9D9F9918-F530-37BE-D351-8C7191FD7AE0}"/>
                </a:ext>
              </a:extLst>
            </p:cNvPr>
            <p:cNvSpPr>
              <a:spLocks/>
            </p:cNvSpPr>
            <p:nvPr/>
          </p:nvSpPr>
          <p:spPr bwMode="auto">
            <a:xfrm>
              <a:off x="4954588" y="3038475"/>
              <a:ext cx="1588" cy="1588"/>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4" name="Freeform 571">
              <a:extLst>
                <a:ext uri="{FF2B5EF4-FFF2-40B4-BE49-F238E27FC236}">
                  <a16:creationId xmlns:a16="http://schemas.microsoft.com/office/drawing/2014/main" id="{53EC3F30-C232-0017-7C15-89D83473A02D}"/>
                </a:ext>
              </a:extLst>
            </p:cNvPr>
            <p:cNvSpPr>
              <a:spLocks/>
            </p:cNvSpPr>
            <p:nvPr/>
          </p:nvSpPr>
          <p:spPr bwMode="auto">
            <a:xfrm>
              <a:off x="4941888" y="3109913"/>
              <a:ext cx="1588" cy="1588"/>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1"/>
                    <a:pt x="0" y="1"/>
                  </a:cubicBezTo>
                  <a:cubicBezTo>
                    <a:pt x="0"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5" name="Freeform 572">
              <a:extLst>
                <a:ext uri="{FF2B5EF4-FFF2-40B4-BE49-F238E27FC236}">
                  <a16:creationId xmlns:a16="http://schemas.microsoft.com/office/drawing/2014/main" id="{893F61C6-5C35-832B-D64D-A4618B7D456D}"/>
                </a:ext>
              </a:extLst>
            </p:cNvPr>
            <p:cNvSpPr>
              <a:spLocks/>
            </p:cNvSpPr>
            <p:nvPr/>
          </p:nvSpPr>
          <p:spPr bwMode="auto">
            <a:xfrm>
              <a:off x="4903788" y="3086100"/>
              <a:ext cx="1588" cy="1588"/>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0" y="1"/>
                    <a:pt x="0" y="1"/>
                    <a:pt x="0" y="0"/>
                  </a:cubicBezTo>
                  <a:cubicBezTo>
                    <a:pt x="0" y="0"/>
                    <a:pt x="0" y="0"/>
                    <a:pt x="0" y="0"/>
                  </a:cubicBezTo>
                  <a:cubicBezTo>
                    <a:pt x="1"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6" name="Freeform 573">
              <a:extLst>
                <a:ext uri="{FF2B5EF4-FFF2-40B4-BE49-F238E27FC236}">
                  <a16:creationId xmlns:a16="http://schemas.microsoft.com/office/drawing/2014/main" id="{873FC19F-2744-5E01-5356-282908073A49}"/>
                </a:ext>
              </a:extLst>
            </p:cNvPr>
            <p:cNvSpPr>
              <a:spLocks/>
            </p:cNvSpPr>
            <p:nvPr/>
          </p:nvSpPr>
          <p:spPr bwMode="auto">
            <a:xfrm>
              <a:off x="4960938" y="3082925"/>
              <a:ext cx="1588" cy="1588"/>
            </a:xfrm>
            <a:custGeom>
              <a:avLst/>
              <a:gdLst>
                <a:gd name="T0" fmla="*/ 1 w 1"/>
                <a:gd name="T1" fmla="*/ 1 h 2"/>
                <a:gd name="T2" fmla="*/ 1 w 1"/>
                <a:gd name="T3" fmla="*/ 2 h 2"/>
                <a:gd name="T4" fmla="*/ 0 w 1"/>
                <a:gd name="T5" fmla="*/ 2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cubicBezTo>
                    <a:pt x="1" y="1"/>
                    <a:pt x="1" y="1"/>
                    <a:pt x="1" y="2"/>
                  </a:cubicBezTo>
                  <a:cubicBezTo>
                    <a:pt x="0" y="2"/>
                    <a:pt x="0" y="2"/>
                    <a:pt x="0" y="2"/>
                  </a:cubicBezTo>
                  <a:cubicBezTo>
                    <a:pt x="0"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7" name="Freeform 574">
              <a:extLst>
                <a:ext uri="{FF2B5EF4-FFF2-40B4-BE49-F238E27FC236}">
                  <a16:creationId xmlns:a16="http://schemas.microsoft.com/office/drawing/2014/main" id="{673F8353-194E-DD98-61DF-0ABEFC403B60}"/>
                </a:ext>
              </a:extLst>
            </p:cNvPr>
            <p:cNvSpPr>
              <a:spLocks/>
            </p:cNvSpPr>
            <p:nvPr/>
          </p:nvSpPr>
          <p:spPr bwMode="auto">
            <a:xfrm>
              <a:off x="4902200" y="3082925"/>
              <a:ext cx="1588" cy="0"/>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0" y="0"/>
                    <a:pt x="1" y="0"/>
                  </a:cubicBezTo>
                  <a:cubicBezTo>
                    <a:pt x="1" y="0"/>
                    <a:pt x="1" y="1"/>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8" name="Freeform 575">
              <a:extLst>
                <a:ext uri="{FF2B5EF4-FFF2-40B4-BE49-F238E27FC236}">
                  <a16:creationId xmlns:a16="http://schemas.microsoft.com/office/drawing/2014/main" id="{192EF9EF-7557-DDB2-ED5B-C245548555F7}"/>
                </a:ext>
              </a:extLst>
            </p:cNvPr>
            <p:cNvSpPr>
              <a:spLocks/>
            </p:cNvSpPr>
            <p:nvPr/>
          </p:nvSpPr>
          <p:spPr bwMode="auto">
            <a:xfrm>
              <a:off x="4903788" y="3184525"/>
              <a:ext cx="1588" cy="3175"/>
            </a:xfrm>
            <a:custGeom>
              <a:avLst/>
              <a:gdLst>
                <a:gd name="T0" fmla="*/ 0 w 1"/>
                <a:gd name="T1" fmla="*/ 0 h 2"/>
                <a:gd name="T2" fmla="*/ 1 w 1"/>
                <a:gd name="T3" fmla="*/ 1 h 2"/>
                <a:gd name="T4" fmla="*/ 0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0" y="1"/>
                    <a:pt x="1" y="1"/>
                  </a:cubicBezTo>
                  <a:cubicBezTo>
                    <a:pt x="1" y="1"/>
                    <a:pt x="0" y="1"/>
                    <a:pt x="0" y="2"/>
                  </a:cubicBezTo>
                  <a:cubicBezTo>
                    <a:pt x="0" y="1"/>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9" name="Freeform 576">
              <a:extLst>
                <a:ext uri="{FF2B5EF4-FFF2-40B4-BE49-F238E27FC236}">
                  <a16:creationId xmlns:a16="http://schemas.microsoft.com/office/drawing/2014/main" id="{14E33AD5-2B12-4525-7311-F5E442650208}"/>
                </a:ext>
              </a:extLst>
            </p:cNvPr>
            <p:cNvSpPr>
              <a:spLocks/>
            </p:cNvSpPr>
            <p:nvPr/>
          </p:nvSpPr>
          <p:spPr bwMode="auto">
            <a:xfrm>
              <a:off x="4933950" y="3182938"/>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0" name="Freeform 577">
              <a:extLst>
                <a:ext uri="{FF2B5EF4-FFF2-40B4-BE49-F238E27FC236}">
                  <a16:creationId xmlns:a16="http://schemas.microsoft.com/office/drawing/2014/main" id="{A0F48E2F-2A76-7171-C6BD-3B80B2DC6207}"/>
                </a:ext>
              </a:extLst>
            </p:cNvPr>
            <p:cNvSpPr>
              <a:spLocks/>
            </p:cNvSpPr>
            <p:nvPr/>
          </p:nvSpPr>
          <p:spPr bwMode="auto">
            <a:xfrm>
              <a:off x="4940300" y="3178175"/>
              <a:ext cx="1588" cy="1588"/>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1"/>
                    <a:pt x="0" y="1"/>
                  </a:cubicBezTo>
                  <a:cubicBezTo>
                    <a:pt x="0" y="1"/>
                    <a:pt x="0" y="1"/>
                    <a:pt x="1" y="0"/>
                  </a:cubicBezTo>
                  <a:lnTo>
                    <a:pt x="1"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1" name="Freeform 578">
              <a:extLst>
                <a:ext uri="{FF2B5EF4-FFF2-40B4-BE49-F238E27FC236}">
                  <a16:creationId xmlns:a16="http://schemas.microsoft.com/office/drawing/2014/main" id="{34777036-EDF1-8A5E-CDF0-CF964F4E4BD5}"/>
                </a:ext>
              </a:extLst>
            </p:cNvPr>
            <p:cNvSpPr>
              <a:spLocks/>
            </p:cNvSpPr>
            <p:nvPr/>
          </p:nvSpPr>
          <p:spPr bwMode="auto">
            <a:xfrm>
              <a:off x="4941888" y="3178175"/>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2" name="Freeform 579">
              <a:extLst>
                <a:ext uri="{FF2B5EF4-FFF2-40B4-BE49-F238E27FC236}">
                  <a16:creationId xmlns:a16="http://schemas.microsoft.com/office/drawing/2014/main" id="{41C25BBA-8593-7A9B-D659-BC5C50F72BCC}"/>
                </a:ext>
              </a:extLst>
            </p:cNvPr>
            <p:cNvSpPr>
              <a:spLocks/>
            </p:cNvSpPr>
            <p:nvPr/>
          </p:nvSpPr>
          <p:spPr bwMode="auto">
            <a:xfrm>
              <a:off x="4945063" y="3173413"/>
              <a:ext cx="1588"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3" name="Freeform 580">
              <a:extLst>
                <a:ext uri="{FF2B5EF4-FFF2-40B4-BE49-F238E27FC236}">
                  <a16:creationId xmlns:a16="http://schemas.microsoft.com/office/drawing/2014/main" id="{6CBE2EEC-64A0-7DA9-E694-0197CFA966D4}"/>
                </a:ext>
              </a:extLst>
            </p:cNvPr>
            <p:cNvSpPr>
              <a:spLocks/>
            </p:cNvSpPr>
            <p:nvPr/>
          </p:nvSpPr>
          <p:spPr bwMode="auto">
            <a:xfrm>
              <a:off x="4926013" y="3163888"/>
              <a:ext cx="158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4" name="Freeform 581">
              <a:extLst>
                <a:ext uri="{FF2B5EF4-FFF2-40B4-BE49-F238E27FC236}">
                  <a16:creationId xmlns:a16="http://schemas.microsoft.com/office/drawing/2014/main" id="{3A7657C7-FB7D-7053-6EC1-7BE58AC7A87F}"/>
                </a:ext>
              </a:extLst>
            </p:cNvPr>
            <p:cNvSpPr>
              <a:spLocks/>
            </p:cNvSpPr>
            <p:nvPr/>
          </p:nvSpPr>
          <p:spPr bwMode="auto">
            <a:xfrm>
              <a:off x="4927600" y="3190875"/>
              <a:ext cx="0" cy="1588"/>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5" name="Freeform 582">
              <a:extLst>
                <a:ext uri="{FF2B5EF4-FFF2-40B4-BE49-F238E27FC236}">
                  <a16:creationId xmlns:a16="http://schemas.microsoft.com/office/drawing/2014/main" id="{EE2FB648-5993-8D0F-7E5B-91155B07F5B3}"/>
                </a:ext>
              </a:extLst>
            </p:cNvPr>
            <p:cNvSpPr>
              <a:spLocks/>
            </p:cNvSpPr>
            <p:nvPr/>
          </p:nvSpPr>
          <p:spPr bwMode="auto">
            <a:xfrm>
              <a:off x="4935538" y="315595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6" name="Freeform 583">
              <a:extLst>
                <a:ext uri="{FF2B5EF4-FFF2-40B4-BE49-F238E27FC236}">
                  <a16:creationId xmlns:a16="http://schemas.microsoft.com/office/drawing/2014/main" id="{BC201A9D-3F74-7B05-835E-53CC55C127E0}"/>
                </a:ext>
              </a:extLst>
            </p:cNvPr>
            <p:cNvSpPr>
              <a:spLocks/>
            </p:cNvSpPr>
            <p:nvPr/>
          </p:nvSpPr>
          <p:spPr bwMode="auto">
            <a:xfrm>
              <a:off x="4946650" y="3044825"/>
              <a:ext cx="1588" cy="1588"/>
            </a:xfrm>
            <a:custGeom>
              <a:avLst/>
              <a:gdLst>
                <a:gd name="T0" fmla="*/ 0 w 1"/>
                <a:gd name="T1" fmla="*/ 1 h 1"/>
                <a:gd name="T2" fmla="*/ 1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7" name="Freeform 584">
              <a:extLst>
                <a:ext uri="{FF2B5EF4-FFF2-40B4-BE49-F238E27FC236}">
                  <a16:creationId xmlns:a16="http://schemas.microsoft.com/office/drawing/2014/main" id="{C520D3B4-27E7-2930-83D5-3FBB9DFAAC1F}"/>
                </a:ext>
              </a:extLst>
            </p:cNvPr>
            <p:cNvSpPr>
              <a:spLocks/>
            </p:cNvSpPr>
            <p:nvPr/>
          </p:nvSpPr>
          <p:spPr bwMode="auto">
            <a:xfrm>
              <a:off x="4943475" y="3108325"/>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8" name="Freeform 585">
              <a:extLst>
                <a:ext uri="{FF2B5EF4-FFF2-40B4-BE49-F238E27FC236}">
                  <a16:creationId xmlns:a16="http://schemas.microsoft.com/office/drawing/2014/main" id="{7F3EDC26-FD9A-9944-2E09-6A983E9045F7}"/>
                </a:ext>
              </a:extLst>
            </p:cNvPr>
            <p:cNvSpPr>
              <a:spLocks/>
            </p:cNvSpPr>
            <p:nvPr/>
          </p:nvSpPr>
          <p:spPr bwMode="auto">
            <a:xfrm>
              <a:off x="4951413" y="30432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9" name="Freeform 586">
              <a:extLst>
                <a:ext uri="{FF2B5EF4-FFF2-40B4-BE49-F238E27FC236}">
                  <a16:creationId xmlns:a16="http://schemas.microsoft.com/office/drawing/2014/main" id="{C8F7101E-973A-963B-8026-EA84A2F77921}"/>
                </a:ext>
              </a:extLst>
            </p:cNvPr>
            <p:cNvSpPr>
              <a:spLocks/>
            </p:cNvSpPr>
            <p:nvPr/>
          </p:nvSpPr>
          <p:spPr bwMode="auto">
            <a:xfrm>
              <a:off x="4937125" y="3151188"/>
              <a:ext cx="1588" cy="1588"/>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0" name="Freeform 587">
              <a:extLst>
                <a:ext uri="{FF2B5EF4-FFF2-40B4-BE49-F238E27FC236}">
                  <a16:creationId xmlns:a16="http://schemas.microsoft.com/office/drawing/2014/main" id="{2DC7F591-88C1-B74A-5101-022F1C8BE9A1}"/>
                </a:ext>
              </a:extLst>
            </p:cNvPr>
            <p:cNvSpPr>
              <a:spLocks/>
            </p:cNvSpPr>
            <p:nvPr/>
          </p:nvSpPr>
          <p:spPr bwMode="auto">
            <a:xfrm>
              <a:off x="4945063" y="3143250"/>
              <a:ext cx="1588" cy="0"/>
            </a:xfrm>
            <a:custGeom>
              <a:avLst/>
              <a:gdLst>
                <a:gd name="T0" fmla="*/ 0 w 1"/>
                <a:gd name="T1" fmla="*/ 1 h 1"/>
                <a:gd name="T2" fmla="*/ 1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0"/>
                    <a:pt x="1" y="0"/>
                    <a:pt x="1" y="0"/>
                  </a:cubicBezTo>
                  <a:cubicBezTo>
                    <a:pt x="1" y="0"/>
                    <a:pt x="1"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1" name="Freeform 588">
              <a:extLst>
                <a:ext uri="{FF2B5EF4-FFF2-40B4-BE49-F238E27FC236}">
                  <a16:creationId xmlns:a16="http://schemas.microsoft.com/office/drawing/2014/main" id="{59E4A66D-D65E-2940-9982-FBF4CB2F8835}"/>
                </a:ext>
              </a:extLst>
            </p:cNvPr>
            <p:cNvSpPr>
              <a:spLocks/>
            </p:cNvSpPr>
            <p:nvPr/>
          </p:nvSpPr>
          <p:spPr bwMode="auto">
            <a:xfrm>
              <a:off x="4913313" y="3043238"/>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0"/>
                    <a:pt x="1" y="0"/>
                  </a:cubicBezTo>
                  <a:cubicBezTo>
                    <a:pt x="1" y="0"/>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2" name="Freeform 589">
              <a:extLst>
                <a:ext uri="{FF2B5EF4-FFF2-40B4-BE49-F238E27FC236}">
                  <a16:creationId xmlns:a16="http://schemas.microsoft.com/office/drawing/2014/main" id="{3337E83F-898A-E8F8-8ADA-269B64858778}"/>
                </a:ext>
              </a:extLst>
            </p:cNvPr>
            <p:cNvSpPr>
              <a:spLocks/>
            </p:cNvSpPr>
            <p:nvPr/>
          </p:nvSpPr>
          <p:spPr bwMode="auto">
            <a:xfrm>
              <a:off x="4930775" y="31607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3" name="Freeform 590">
              <a:extLst>
                <a:ext uri="{FF2B5EF4-FFF2-40B4-BE49-F238E27FC236}">
                  <a16:creationId xmlns:a16="http://schemas.microsoft.com/office/drawing/2014/main" id="{A2FDEFCD-6669-525B-FD46-E335E9397B44}"/>
                </a:ext>
              </a:extLst>
            </p:cNvPr>
            <p:cNvSpPr>
              <a:spLocks/>
            </p:cNvSpPr>
            <p:nvPr/>
          </p:nvSpPr>
          <p:spPr bwMode="auto">
            <a:xfrm>
              <a:off x="4913313" y="3221038"/>
              <a:ext cx="141288" cy="33338"/>
            </a:xfrm>
            <a:custGeom>
              <a:avLst/>
              <a:gdLst>
                <a:gd name="T0" fmla="*/ 57 w 101"/>
                <a:gd name="T1" fmla="*/ 10 h 23"/>
                <a:gd name="T2" fmla="*/ 61 w 101"/>
                <a:gd name="T3" fmla="*/ 10 h 23"/>
                <a:gd name="T4" fmla="*/ 77 w 101"/>
                <a:gd name="T5" fmla="*/ 8 h 23"/>
                <a:gd name="T6" fmla="*/ 81 w 101"/>
                <a:gd name="T7" fmla="*/ 5 h 23"/>
                <a:gd name="T8" fmla="*/ 86 w 101"/>
                <a:gd name="T9" fmla="*/ 0 h 23"/>
                <a:gd name="T10" fmla="*/ 86 w 101"/>
                <a:gd name="T11" fmla="*/ 0 h 23"/>
                <a:gd name="T12" fmla="*/ 82 w 101"/>
                <a:gd name="T13" fmla="*/ 6 h 23"/>
                <a:gd name="T14" fmla="*/ 101 w 101"/>
                <a:gd name="T15" fmla="*/ 4 h 23"/>
                <a:gd name="T16" fmla="*/ 101 w 101"/>
                <a:gd name="T17" fmla="*/ 4 h 23"/>
                <a:gd name="T18" fmla="*/ 84 w 101"/>
                <a:gd name="T19" fmla="*/ 8 h 23"/>
                <a:gd name="T20" fmla="*/ 78 w 101"/>
                <a:gd name="T21" fmla="*/ 10 h 23"/>
                <a:gd name="T22" fmla="*/ 78 w 101"/>
                <a:gd name="T23" fmla="*/ 10 h 23"/>
                <a:gd name="T24" fmla="*/ 57 w 101"/>
                <a:gd name="T25" fmla="*/ 13 h 23"/>
                <a:gd name="T26" fmla="*/ 56 w 101"/>
                <a:gd name="T27" fmla="*/ 17 h 23"/>
                <a:gd name="T28" fmla="*/ 61 w 101"/>
                <a:gd name="T29" fmla="*/ 23 h 23"/>
                <a:gd name="T30" fmla="*/ 52 w 101"/>
                <a:gd name="T31" fmla="*/ 16 h 23"/>
                <a:gd name="T32" fmla="*/ 47 w 101"/>
                <a:gd name="T33" fmla="*/ 14 h 23"/>
                <a:gd name="T34" fmla="*/ 33 w 101"/>
                <a:gd name="T35" fmla="*/ 16 h 23"/>
                <a:gd name="T36" fmla="*/ 31 w 101"/>
                <a:gd name="T37" fmla="*/ 18 h 23"/>
                <a:gd name="T38" fmla="*/ 31 w 101"/>
                <a:gd name="T39" fmla="*/ 18 h 23"/>
                <a:gd name="T40" fmla="*/ 12 w 101"/>
                <a:gd name="T41" fmla="*/ 21 h 23"/>
                <a:gd name="T42" fmla="*/ 11 w 101"/>
                <a:gd name="T43" fmla="*/ 22 h 23"/>
                <a:gd name="T44" fmla="*/ 0 w 101"/>
                <a:gd name="T45" fmla="*/ 21 h 23"/>
                <a:gd name="T46" fmla="*/ 15 w 101"/>
                <a:gd name="T47" fmla="*/ 12 h 23"/>
                <a:gd name="T48" fmla="*/ 20 w 101"/>
                <a:gd name="T49" fmla="*/ 17 h 23"/>
                <a:gd name="T50" fmla="*/ 28 w 101"/>
                <a:gd name="T51" fmla="*/ 16 h 23"/>
                <a:gd name="T52" fmla="*/ 33 w 101"/>
                <a:gd name="T53" fmla="*/ 13 h 23"/>
                <a:gd name="T54" fmla="*/ 33 w 101"/>
                <a:gd name="T55" fmla="*/ 13 h 23"/>
                <a:gd name="T56" fmla="*/ 36 w 101"/>
                <a:gd name="T57" fmla="*/ 14 h 23"/>
                <a:gd name="T58" fmla="*/ 52 w 101"/>
                <a:gd name="T59" fmla="*/ 12 h 23"/>
                <a:gd name="T60" fmla="*/ 57 w 101"/>
                <a:gd name="T6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 h="23">
                  <a:moveTo>
                    <a:pt x="57" y="10"/>
                  </a:moveTo>
                  <a:cubicBezTo>
                    <a:pt x="58" y="11"/>
                    <a:pt x="60" y="11"/>
                    <a:pt x="61" y="10"/>
                  </a:cubicBezTo>
                  <a:cubicBezTo>
                    <a:pt x="66" y="9"/>
                    <a:pt x="72" y="8"/>
                    <a:pt x="77" y="8"/>
                  </a:cubicBezTo>
                  <a:cubicBezTo>
                    <a:pt x="79" y="7"/>
                    <a:pt x="80" y="6"/>
                    <a:pt x="81" y="5"/>
                  </a:cubicBezTo>
                  <a:cubicBezTo>
                    <a:pt x="82" y="2"/>
                    <a:pt x="83" y="1"/>
                    <a:pt x="86" y="0"/>
                  </a:cubicBezTo>
                  <a:cubicBezTo>
                    <a:pt x="86" y="0"/>
                    <a:pt x="86" y="0"/>
                    <a:pt x="86" y="0"/>
                  </a:cubicBezTo>
                  <a:cubicBezTo>
                    <a:pt x="86" y="3"/>
                    <a:pt x="83" y="4"/>
                    <a:pt x="82" y="6"/>
                  </a:cubicBezTo>
                  <a:cubicBezTo>
                    <a:pt x="89" y="6"/>
                    <a:pt x="95" y="4"/>
                    <a:pt x="101" y="4"/>
                  </a:cubicBezTo>
                  <a:cubicBezTo>
                    <a:pt x="101" y="4"/>
                    <a:pt x="101" y="4"/>
                    <a:pt x="101" y="4"/>
                  </a:cubicBezTo>
                  <a:cubicBezTo>
                    <a:pt x="96" y="6"/>
                    <a:pt x="90" y="7"/>
                    <a:pt x="84" y="8"/>
                  </a:cubicBezTo>
                  <a:cubicBezTo>
                    <a:pt x="82" y="8"/>
                    <a:pt x="80" y="8"/>
                    <a:pt x="78" y="10"/>
                  </a:cubicBezTo>
                  <a:cubicBezTo>
                    <a:pt x="78" y="10"/>
                    <a:pt x="78" y="10"/>
                    <a:pt x="78" y="10"/>
                  </a:cubicBezTo>
                  <a:cubicBezTo>
                    <a:pt x="71" y="9"/>
                    <a:pt x="64" y="12"/>
                    <a:pt x="57" y="13"/>
                  </a:cubicBezTo>
                  <a:cubicBezTo>
                    <a:pt x="54" y="13"/>
                    <a:pt x="54" y="14"/>
                    <a:pt x="56" y="17"/>
                  </a:cubicBezTo>
                  <a:cubicBezTo>
                    <a:pt x="57" y="18"/>
                    <a:pt x="60" y="20"/>
                    <a:pt x="61" y="23"/>
                  </a:cubicBezTo>
                  <a:cubicBezTo>
                    <a:pt x="57" y="22"/>
                    <a:pt x="55" y="18"/>
                    <a:pt x="52" y="16"/>
                  </a:cubicBezTo>
                  <a:cubicBezTo>
                    <a:pt x="51" y="14"/>
                    <a:pt x="49" y="14"/>
                    <a:pt x="47" y="14"/>
                  </a:cubicBezTo>
                  <a:cubicBezTo>
                    <a:pt x="43" y="15"/>
                    <a:pt x="38" y="16"/>
                    <a:pt x="33" y="16"/>
                  </a:cubicBezTo>
                  <a:cubicBezTo>
                    <a:pt x="32" y="17"/>
                    <a:pt x="31" y="17"/>
                    <a:pt x="31" y="18"/>
                  </a:cubicBezTo>
                  <a:cubicBezTo>
                    <a:pt x="31" y="18"/>
                    <a:pt x="31" y="18"/>
                    <a:pt x="31" y="18"/>
                  </a:cubicBezTo>
                  <a:cubicBezTo>
                    <a:pt x="24" y="17"/>
                    <a:pt x="18" y="18"/>
                    <a:pt x="12" y="21"/>
                  </a:cubicBezTo>
                  <a:cubicBezTo>
                    <a:pt x="12" y="21"/>
                    <a:pt x="11" y="22"/>
                    <a:pt x="11" y="22"/>
                  </a:cubicBezTo>
                  <a:cubicBezTo>
                    <a:pt x="7" y="19"/>
                    <a:pt x="4" y="21"/>
                    <a:pt x="0" y="21"/>
                  </a:cubicBezTo>
                  <a:cubicBezTo>
                    <a:pt x="5" y="17"/>
                    <a:pt x="13" y="21"/>
                    <a:pt x="15" y="12"/>
                  </a:cubicBezTo>
                  <a:cubicBezTo>
                    <a:pt x="14" y="18"/>
                    <a:pt x="17" y="18"/>
                    <a:pt x="20" y="17"/>
                  </a:cubicBezTo>
                  <a:cubicBezTo>
                    <a:pt x="23" y="16"/>
                    <a:pt x="25" y="16"/>
                    <a:pt x="28" y="16"/>
                  </a:cubicBezTo>
                  <a:cubicBezTo>
                    <a:pt x="30" y="16"/>
                    <a:pt x="32" y="14"/>
                    <a:pt x="33" y="13"/>
                  </a:cubicBezTo>
                  <a:cubicBezTo>
                    <a:pt x="33" y="13"/>
                    <a:pt x="33" y="13"/>
                    <a:pt x="33" y="13"/>
                  </a:cubicBezTo>
                  <a:cubicBezTo>
                    <a:pt x="33" y="14"/>
                    <a:pt x="34" y="15"/>
                    <a:pt x="36" y="14"/>
                  </a:cubicBezTo>
                  <a:cubicBezTo>
                    <a:pt x="41" y="14"/>
                    <a:pt x="47" y="12"/>
                    <a:pt x="52" y="12"/>
                  </a:cubicBezTo>
                  <a:cubicBezTo>
                    <a:pt x="54" y="12"/>
                    <a:pt x="55" y="10"/>
                    <a:pt x="57"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4" name="Freeform 591">
              <a:extLst>
                <a:ext uri="{FF2B5EF4-FFF2-40B4-BE49-F238E27FC236}">
                  <a16:creationId xmlns:a16="http://schemas.microsoft.com/office/drawing/2014/main" id="{43DA1D97-6701-9685-6752-E36E48AC97F3}"/>
                </a:ext>
              </a:extLst>
            </p:cNvPr>
            <p:cNvSpPr>
              <a:spLocks/>
            </p:cNvSpPr>
            <p:nvPr/>
          </p:nvSpPr>
          <p:spPr bwMode="auto">
            <a:xfrm>
              <a:off x="5005388" y="3257550"/>
              <a:ext cx="31750" cy="12700"/>
            </a:xfrm>
            <a:custGeom>
              <a:avLst/>
              <a:gdLst>
                <a:gd name="T0" fmla="*/ 0 w 23"/>
                <a:gd name="T1" fmla="*/ 0 h 9"/>
                <a:gd name="T2" fmla="*/ 3 w 23"/>
                <a:gd name="T3" fmla="*/ 1 h 9"/>
                <a:gd name="T4" fmla="*/ 23 w 23"/>
                <a:gd name="T5" fmla="*/ 8 h 9"/>
                <a:gd name="T6" fmla="*/ 0 w 23"/>
                <a:gd name="T7" fmla="*/ 0 h 9"/>
              </a:gdLst>
              <a:ahLst/>
              <a:cxnLst>
                <a:cxn ang="0">
                  <a:pos x="T0" y="T1"/>
                </a:cxn>
                <a:cxn ang="0">
                  <a:pos x="T2" y="T3"/>
                </a:cxn>
                <a:cxn ang="0">
                  <a:pos x="T4" y="T5"/>
                </a:cxn>
                <a:cxn ang="0">
                  <a:pos x="T6" y="T7"/>
                </a:cxn>
              </a:cxnLst>
              <a:rect l="0" t="0" r="r" b="b"/>
              <a:pathLst>
                <a:path w="23" h="9">
                  <a:moveTo>
                    <a:pt x="0" y="0"/>
                  </a:moveTo>
                  <a:cubicBezTo>
                    <a:pt x="1" y="0"/>
                    <a:pt x="2" y="0"/>
                    <a:pt x="3" y="1"/>
                  </a:cubicBezTo>
                  <a:cubicBezTo>
                    <a:pt x="9" y="5"/>
                    <a:pt x="16" y="7"/>
                    <a:pt x="23" y="8"/>
                  </a:cubicBezTo>
                  <a:cubicBezTo>
                    <a:pt x="14" y="9"/>
                    <a:pt x="6" y="6"/>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5" name="Freeform 592">
              <a:extLst>
                <a:ext uri="{FF2B5EF4-FFF2-40B4-BE49-F238E27FC236}">
                  <a16:creationId xmlns:a16="http://schemas.microsoft.com/office/drawing/2014/main" id="{556D6A1D-8194-6E5C-23FC-1E4ED97179DA}"/>
                </a:ext>
              </a:extLst>
            </p:cNvPr>
            <p:cNvSpPr>
              <a:spLocks/>
            </p:cNvSpPr>
            <p:nvPr/>
          </p:nvSpPr>
          <p:spPr bwMode="auto">
            <a:xfrm>
              <a:off x="5054600" y="3221038"/>
              <a:ext cx="28575" cy="6350"/>
            </a:xfrm>
            <a:custGeom>
              <a:avLst/>
              <a:gdLst>
                <a:gd name="T0" fmla="*/ 0 w 20"/>
                <a:gd name="T1" fmla="*/ 4 h 4"/>
                <a:gd name="T2" fmla="*/ 20 w 20"/>
                <a:gd name="T3" fmla="*/ 0 h 4"/>
                <a:gd name="T4" fmla="*/ 0 w 20"/>
                <a:gd name="T5" fmla="*/ 4 h 4"/>
                <a:gd name="T6" fmla="*/ 0 w 20"/>
                <a:gd name="T7" fmla="*/ 4 h 4"/>
              </a:gdLst>
              <a:ahLst/>
              <a:cxnLst>
                <a:cxn ang="0">
                  <a:pos x="T0" y="T1"/>
                </a:cxn>
                <a:cxn ang="0">
                  <a:pos x="T2" y="T3"/>
                </a:cxn>
                <a:cxn ang="0">
                  <a:pos x="T4" y="T5"/>
                </a:cxn>
                <a:cxn ang="0">
                  <a:pos x="T6" y="T7"/>
                </a:cxn>
              </a:cxnLst>
              <a:rect l="0" t="0" r="r" b="b"/>
              <a:pathLst>
                <a:path w="20" h="4">
                  <a:moveTo>
                    <a:pt x="0" y="4"/>
                  </a:moveTo>
                  <a:cubicBezTo>
                    <a:pt x="6" y="1"/>
                    <a:pt x="14" y="1"/>
                    <a:pt x="20" y="0"/>
                  </a:cubicBezTo>
                  <a:cubicBezTo>
                    <a:pt x="14" y="2"/>
                    <a:pt x="7"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6" name="Freeform 593">
              <a:extLst>
                <a:ext uri="{FF2B5EF4-FFF2-40B4-BE49-F238E27FC236}">
                  <a16:creationId xmlns:a16="http://schemas.microsoft.com/office/drawing/2014/main" id="{E173A364-79D0-3BB2-A533-198368DF4EEC}"/>
                </a:ext>
              </a:extLst>
            </p:cNvPr>
            <p:cNvSpPr>
              <a:spLocks/>
            </p:cNvSpPr>
            <p:nvPr/>
          </p:nvSpPr>
          <p:spPr bwMode="auto">
            <a:xfrm>
              <a:off x="5043488" y="3244850"/>
              <a:ext cx="22225" cy="4763"/>
            </a:xfrm>
            <a:custGeom>
              <a:avLst/>
              <a:gdLst>
                <a:gd name="T0" fmla="*/ 15 w 15"/>
                <a:gd name="T1" fmla="*/ 3 h 3"/>
                <a:gd name="T2" fmla="*/ 0 w 15"/>
                <a:gd name="T3" fmla="*/ 1 h 3"/>
                <a:gd name="T4" fmla="*/ 15 w 15"/>
                <a:gd name="T5" fmla="*/ 3 h 3"/>
              </a:gdLst>
              <a:ahLst/>
              <a:cxnLst>
                <a:cxn ang="0">
                  <a:pos x="T0" y="T1"/>
                </a:cxn>
                <a:cxn ang="0">
                  <a:pos x="T2" y="T3"/>
                </a:cxn>
                <a:cxn ang="0">
                  <a:pos x="T4" y="T5"/>
                </a:cxn>
              </a:cxnLst>
              <a:rect l="0" t="0" r="r" b="b"/>
              <a:pathLst>
                <a:path w="15" h="3">
                  <a:moveTo>
                    <a:pt x="15" y="3"/>
                  </a:moveTo>
                  <a:cubicBezTo>
                    <a:pt x="10" y="3"/>
                    <a:pt x="5" y="3"/>
                    <a:pt x="0" y="1"/>
                  </a:cubicBezTo>
                  <a:cubicBezTo>
                    <a:pt x="5" y="0"/>
                    <a:pt x="10" y="3"/>
                    <a:pt x="15"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7" name="Freeform 594">
              <a:extLst>
                <a:ext uri="{FF2B5EF4-FFF2-40B4-BE49-F238E27FC236}">
                  <a16:creationId xmlns:a16="http://schemas.microsoft.com/office/drawing/2014/main" id="{2BFBC589-C936-CCB3-B775-3002001E9EEA}"/>
                </a:ext>
              </a:extLst>
            </p:cNvPr>
            <p:cNvSpPr>
              <a:spLocks/>
            </p:cNvSpPr>
            <p:nvPr/>
          </p:nvSpPr>
          <p:spPr bwMode="auto">
            <a:xfrm>
              <a:off x="4949825" y="3211513"/>
              <a:ext cx="12700" cy="9525"/>
            </a:xfrm>
            <a:custGeom>
              <a:avLst/>
              <a:gdLst>
                <a:gd name="T0" fmla="*/ 9 w 9"/>
                <a:gd name="T1" fmla="*/ 0 h 7"/>
                <a:gd name="T2" fmla="*/ 0 w 9"/>
                <a:gd name="T3" fmla="*/ 7 h 7"/>
                <a:gd name="T4" fmla="*/ 9 w 9"/>
                <a:gd name="T5" fmla="*/ 0 h 7"/>
              </a:gdLst>
              <a:ahLst/>
              <a:cxnLst>
                <a:cxn ang="0">
                  <a:pos x="T0" y="T1"/>
                </a:cxn>
                <a:cxn ang="0">
                  <a:pos x="T2" y="T3"/>
                </a:cxn>
                <a:cxn ang="0">
                  <a:pos x="T4" y="T5"/>
                </a:cxn>
              </a:cxnLst>
              <a:rect l="0" t="0" r="r" b="b"/>
              <a:pathLst>
                <a:path w="9" h="7">
                  <a:moveTo>
                    <a:pt x="9" y="0"/>
                  </a:moveTo>
                  <a:cubicBezTo>
                    <a:pt x="7" y="4"/>
                    <a:pt x="3" y="5"/>
                    <a:pt x="0" y="7"/>
                  </a:cubicBezTo>
                  <a:cubicBezTo>
                    <a:pt x="2" y="4"/>
                    <a:pt x="5" y="1"/>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8" name="Freeform 595">
              <a:extLst>
                <a:ext uri="{FF2B5EF4-FFF2-40B4-BE49-F238E27FC236}">
                  <a16:creationId xmlns:a16="http://schemas.microsoft.com/office/drawing/2014/main" id="{A77FC33A-69F7-071A-8F7C-BA87F619F281}"/>
                </a:ext>
              </a:extLst>
            </p:cNvPr>
            <p:cNvSpPr>
              <a:spLocks/>
            </p:cNvSpPr>
            <p:nvPr/>
          </p:nvSpPr>
          <p:spPr bwMode="auto">
            <a:xfrm>
              <a:off x="4968875" y="3217863"/>
              <a:ext cx="9525" cy="11113"/>
            </a:xfrm>
            <a:custGeom>
              <a:avLst/>
              <a:gdLst>
                <a:gd name="T0" fmla="*/ 6 w 6"/>
                <a:gd name="T1" fmla="*/ 0 h 7"/>
                <a:gd name="T2" fmla="*/ 0 w 6"/>
                <a:gd name="T3" fmla="*/ 7 h 7"/>
                <a:gd name="T4" fmla="*/ 0 w 6"/>
                <a:gd name="T5" fmla="*/ 7 h 7"/>
                <a:gd name="T6" fmla="*/ 6 w 6"/>
                <a:gd name="T7" fmla="*/ 0 h 7"/>
              </a:gdLst>
              <a:ahLst/>
              <a:cxnLst>
                <a:cxn ang="0">
                  <a:pos x="T0" y="T1"/>
                </a:cxn>
                <a:cxn ang="0">
                  <a:pos x="T2" y="T3"/>
                </a:cxn>
                <a:cxn ang="0">
                  <a:pos x="T4" y="T5"/>
                </a:cxn>
                <a:cxn ang="0">
                  <a:pos x="T6" y="T7"/>
                </a:cxn>
              </a:cxnLst>
              <a:rect l="0" t="0" r="r" b="b"/>
              <a:pathLst>
                <a:path w="6" h="7">
                  <a:moveTo>
                    <a:pt x="6" y="0"/>
                  </a:moveTo>
                  <a:cubicBezTo>
                    <a:pt x="5" y="4"/>
                    <a:pt x="3" y="6"/>
                    <a:pt x="0" y="7"/>
                  </a:cubicBezTo>
                  <a:cubicBezTo>
                    <a:pt x="0" y="7"/>
                    <a:pt x="0" y="7"/>
                    <a:pt x="0" y="7"/>
                  </a:cubicBezTo>
                  <a:cubicBezTo>
                    <a:pt x="1" y="4"/>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9" name="Freeform 596">
              <a:extLst>
                <a:ext uri="{FF2B5EF4-FFF2-40B4-BE49-F238E27FC236}">
                  <a16:creationId xmlns:a16="http://schemas.microsoft.com/office/drawing/2014/main" id="{4BDDE08F-AF5B-A87D-FD75-60778195214A}"/>
                </a:ext>
              </a:extLst>
            </p:cNvPr>
            <p:cNvSpPr>
              <a:spLocks/>
            </p:cNvSpPr>
            <p:nvPr/>
          </p:nvSpPr>
          <p:spPr bwMode="auto">
            <a:xfrm>
              <a:off x="5022850" y="3235325"/>
              <a:ext cx="11113" cy="6350"/>
            </a:xfrm>
            <a:custGeom>
              <a:avLst/>
              <a:gdLst>
                <a:gd name="T0" fmla="*/ 0 w 8"/>
                <a:gd name="T1" fmla="*/ 0 h 5"/>
                <a:gd name="T2" fmla="*/ 8 w 8"/>
                <a:gd name="T3" fmla="*/ 4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3" y="0"/>
                    <a:pt x="6" y="2"/>
                    <a:pt x="8" y="4"/>
                  </a:cubicBezTo>
                  <a:cubicBezTo>
                    <a:pt x="8" y="5"/>
                    <a:pt x="8" y="5"/>
                    <a:pt x="8" y="5"/>
                  </a:cubicBezTo>
                  <a:cubicBezTo>
                    <a:pt x="5" y="4"/>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0" name="Freeform 597">
              <a:extLst>
                <a:ext uri="{FF2B5EF4-FFF2-40B4-BE49-F238E27FC236}">
                  <a16:creationId xmlns:a16="http://schemas.microsoft.com/office/drawing/2014/main" id="{0315EF38-E9E9-8534-1D41-DCC91BFA7684}"/>
                </a:ext>
              </a:extLst>
            </p:cNvPr>
            <p:cNvSpPr>
              <a:spLocks/>
            </p:cNvSpPr>
            <p:nvPr/>
          </p:nvSpPr>
          <p:spPr bwMode="auto">
            <a:xfrm>
              <a:off x="4959350" y="3251200"/>
              <a:ext cx="7938" cy="7938"/>
            </a:xfrm>
            <a:custGeom>
              <a:avLst/>
              <a:gdLst>
                <a:gd name="T0" fmla="*/ 6 w 6"/>
                <a:gd name="T1" fmla="*/ 6 h 6"/>
                <a:gd name="T2" fmla="*/ 0 w 6"/>
                <a:gd name="T3" fmla="*/ 0 h 6"/>
                <a:gd name="T4" fmla="*/ 0 w 6"/>
                <a:gd name="T5" fmla="*/ 0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cubicBezTo>
                    <a:pt x="3" y="5"/>
                    <a:pt x="1" y="3"/>
                    <a:pt x="0" y="0"/>
                  </a:cubicBezTo>
                  <a:cubicBezTo>
                    <a:pt x="0" y="0"/>
                    <a:pt x="0" y="0"/>
                    <a:pt x="0" y="0"/>
                  </a:cubicBezTo>
                  <a:cubicBezTo>
                    <a:pt x="3" y="1"/>
                    <a:pt x="5" y="3"/>
                    <a:pt x="6" y="6"/>
                  </a:cubicBezTo>
                  <a:cubicBezTo>
                    <a:pt x="6" y="6"/>
                    <a:pt x="6" y="6"/>
                    <a:pt x="6"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1" name="Freeform 598">
              <a:extLst>
                <a:ext uri="{FF2B5EF4-FFF2-40B4-BE49-F238E27FC236}">
                  <a16:creationId xmlns:a16="http://schemas.microsoft.com/office/drawing/2014/main" id="{2624C681-8B5D-A4FE-7AB8-4FE8577AE935}"/>
                </a:ext>
              </a:extLst>
            </p:cNvPr>
            <p:cNvSpPr>
              <a:spLocks/>
            </p:cNvSpPr>
            <p:nvPr/>
          </p:nvSpPr>
          <p:spPr bwMode="auto">
            <a:xfrm>
              <a:off x="4970463" y="3262313"/>
              <a:ext cx="7938" cy="7938"/>
            </a:xfrm>
            <a:custGeom>
              <a:avLst/>
              <a:gdLst>
                <a:gd name="T0" fmla="*/ 5 w 5"/>
                <a:gd name="T1" fmla="*/ 6 h 6"/>
                <a:gd name="T2" fmla="*/ 0 w 5"/>
                <a:gd name="T3" fmla="*/ 0 h 6"/>
                <a:gd name="T4" fmla="*/ 0 w 5"/>
                <a:gd name="T5" fmla="*/ 0 h 6"/>
                <a:gd name="T6" fmla="*/ 5 w 5"/>
                <a:gd name="T7" fmla="*/ 6 h 6"/>
              </a:gdLst>
              <a:ahLst/>
              <a:cxnLst>
                <a:cxn ang="0">
                  <a:pos x="T0" y="T1"/>
                </a:cxn>
                <a:cxn ang="0">
                  <a:pos x="T2" y="T3"/>
                </a:cxn>
                <a:cxn ang="0">
                  <a:pos x="T4" y="T5"/>
                </a:cxn>
                <a:cxn ang="0">
                  <a:pos x="T6" y="T7"/>
                </a:cxn>
              </a:cxnLst>
              <a:rect l="0" t="0" r="r" b="b"/>
              <a:pathLst>
                <a:path w="5" h="6">
                  <a:moveTo>
                    <a:pt x="5" y="6"/>
                  </a:moveTo>
                  <a:cubicBezTo>
                    <a:pt x="2" y="5"/>
                    <a:pt x="1" y="3"/>
                    <a:pt x="0" y="0"/>
                  </a:cubicBezTo>
                  <a:cubicBezTo>
                    <a:pt x="0" y="0"/>
                    <a:pt x="0" y="0"/>
                    <a:pt x="0" y="0"/>
                  </a:cubicBezTo>
                  <a:cubicBezTo>
                    <a:pt x="3" y="1"/>
                    <a:pt x="5" y="3"/>
                    <a:pt x="5"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2" name="Freeform 599">
              <a:extLst>
                <a:ext uri="{FF2B5EF4-FFF2-40B4-BE49-F238E27FC236}">
                  <a16:creationId xmlns:a16="http://schemas.microsoft.com/office/drawing/2014/main" id="{C8645DC9-C155-0E2D-4390-D3E126B452DC}"/>
                </a:ext>
              </a:extLst>
            </p:cNvPr>
            <p:cNvSpPr>
              <a:spLocks/>
            </p:cNvSpPr>
            <p:nvPr/>
          </p:nvSpPr>
          <p:spPr bwMode="auto">
            <a:xfrm>
              <a:off x="4962525" y="3205163"/>
              <a:ext cx="7938" cy="6350"/>
            </a:xfrm>
            <a:custGeom>
              <a:avLst/>
              <a:gdLst>
                <a:gd name="T0" fmla="*/ 0 w 6"/>
                <a:gd name="T1" fmla="*/ 4 h 4"/>
                <a:gd name="T2" fmla="*/ 6 w 6"/>
                <a:gd name="T3" fmla="*/ 0 h 4"/>
                <a:gd name="T4" fmla="*/ 0 w 6"/>
                <a:gd name="T5" fmla="*/ 4 h 4"/>
                <a:gd name="T6" fmla="*/ 0 w 6"/>
                <a:gd name="T7" fmla="*/ 4 h 4"/>
              </a:gdLst>
              <a:ahLst/>
              <a:cxnLst>
                <a:cxn ang="0">
                  <a:pos x="T0" y="T1"/>
                </a:cxn>
                <a:cxn ang="0">
                  <a:pos x="T2" y="T3"/>
                </a:cxn>
                <a:cxn ang="0">
                  <a:pos x="T4" y="T5"/>
                </a:cxn>
                <a:cxn ang="0">
                  <a:pos x="T6" y="T7"/>
                </a:cxn>
              </a:cxnLst>
              <a:rect l="0" t="0" r="r" b="b"/>
              <a:pathLst>
                <a:path w="6" h="4">
                  <a:moveTo>
                    <a:pt x="0" y="4"/>
                  </a:moveTo>
                  <a:cubicBezTo>
                    <a:pt x="1" y="1"/>
                    <a:pt x="4" y="1"/>
                    <a:pt x="6" y="0"/>
                  </a:cubicBezTo>
                  <a:cubicBezTo>
                    <a:pt x="5"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3" name="Freeform 600">
              <a:extLst>
                <a:ext uri="{FF2B5EF4-FFF2-40B4-BE49-F238E27FC236}">
                  <a16:creationId xmlns:a16="http://schemas.microsoft.com/office/drawing/2014/main" id="{8E913416-834A-8686-5803-8C20B951DD05}"/>
                </a:ext>
              </a:extLst>
            </p:cNvPr>
            <p:cNvSpPr>
              <a:spLocks/>
            </p:cNvSpPr>
            <p:nvPr/>
          </p:nvSpPr>
          <p:spPr bwMode="auto">
            <a:xfrm>
              <a:off x="4938713" y="3228975"/>
              <a:ext cx="4763" cy="4763"/>
            </a:xfrm>
            <a:custGeom>
              <a:avLst/>
              <a:gdLst>
                <a:gd name="T0" fmla="*/ 4 w 4"/>
                <a:gd name="T1" fmla="*/ 0 h 4"/>
                <a:gd name="T2" fmla="*/ 0 w 4"/>
                <a:gd name="T3" fmla="*/ 4 h 4"/>
                <a:gd name="T4" fmla="*/ 0 w 4"/>
                <a:gd name="T5" fmla="*/ 4 h 4"/>
                <a:gd name="T6" fmla="*/ 4 w 4"/>
                <a:gd name="T7" fmla="*/ 0 h 4"/>
              </a:gdLst>
              <a:ahLst/>
              <a:cxnLst>
                <a:cxn ang="0">
                  <a:pos x="T0" y="T1"/>
                </a:cxn>
                <a:cxn ang="0">
                  <a:pos x="T2" y="T3"/>
                </a:cxn>
                <a:cxn ang="0">
                  <a:pos x="T4" y="T5"/>
                </a:cxn>
                <a:cxn ang="0">
                  <a:pos x="T6" y="T7"/>
                </a:cxn>
              </a:cxnLst>
              <a:rect l="0" t="0" r="r" b="b"/>
              <a:pathLst>
                <a:path w="4" h="4">
                  <a:moveTo>
                    <a:pt x="4" y="0"/>
                  </a:moveTo>
                  <a:cubicBezTo>
                    <a:pt x="3" y="2"/>
                    <a:pt x="2" y="3"/>
                    <a:pt x="0" y="4"/>
                  </a:cubicBezTo>
                  <a:cubicBezTo>
                    <a:pt x="0" y="4"/>
                    <a:pt x="0" y="4"/>
                    <a:pt x="0" y="4"/>
                  </a:cubicBezTo>
                  <a:cubicBezTo>
                    <a:pt x="0" y="1"/>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4" name="Freeform 601">
              <a:extLst>
                <a:ext uri="{FF2B5EF4-FFF2-40B4-BE49-F238E27FC236}">
                  <a16:creationId xmlns:a16="http://schemas.microsoft.com/office/drawing/2014/main" id="{EC6D87DD-A6A5-A520-E26E-BE581C880E66}"/>
                </a:ext>
              </a:extLst>
            </p:cNvPr>
            <p:cNvSpPr>
              <a:spLocks/>
            </p:cNvSpPr>
            <p:nvPr/>
          </p:nvSpPr>
          <p:spPr bwMode="auto">
            <a:xfrm>
              <a:off x="5033963" y="3241675"/>
              <a:ext cx="7938" cy="3175"/>
            </a:xfrm>
            <a:custGeom>
              <a:avLst/>
              <a:gdLst>
                <a:gd name="T0" fmla="*/ 0 w 6"/>
                <a:gd name="T1" fmla="*/ 0 h 3"/>
                <a:gd name="T2" fmla="*/ 6 w 6"/>
                <a:gd name="T3" fmla="*/ 3 h 3"/>
                <a:gd name="T4" fmla="*/ 0 w 6"/>
                <a:gd name="T5" fmla="*/ 1 h 3"/>
                <a:gd name="T6" fmla="*/ 0 w 6"/>
                <a:gd name="T7" fmla="*/ 0 h 3"/>
              </a:gdLst>
              <a:ahLst/>
              <a:cxnLst>
                <a:cxn ang="0">
                  <a:pos x="T0" y="T1"/>
                </a:cxn>
                <a:cxn ang="0">
                  <a:pos x="T2" y="T3"/>
                </a:cxn>
                <a:cxn ang="0">
                  <a:pos x="T4" y="T5"/>
                </a:cxn>
                <a:cxn ang="0">
                  <a:pos x="T6" y="T7"/>
                </a:cxn>
              </a:cxnLst>
              <a:rect l="0" t="0" r="r" b="b"/>
              <a:pathLst>
                <a:path w="6" h="3">
                  <a:moveTo>
                    <a:pt x="0" y="0"/>
                  </a:moveTo>
                  <a:cubicBezTo>
                    <a:pt x="2" y="0"/>
                    <a:pt x="3" y="1"/>
                    <a:pt x="6" y="3"/>
                  </a:cubicBezTo>
                  <a:cubicBezTo>
                    <a:pt x="3" y="3"/>
                    <a:pt x="1" y="2"/>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5" name="Freeform 602">
              <a:extLst>
                <a:ext uri="{FF2B5EF4-FFF2-40B4-BE49-F238E27FC236}">
                  <a16:creationId xmlns:a16="http://schemas.microsoft.com/office/drawing/2014/main" id="{B2E30A48-FE5B-0B01-1283-F6ED5B9F4D25}"/>
                </a:ext>
              </a:extLst>
            </p:cNvPr>
            <p:cNvSpPr>
              <a:spLocks/>
            </p:cNvSpPr>
            <p:nvPr/>
          </p:nvSpPr>
          <p:spPr bwMode="auto">
            <a:xfrm>
              <a:off x="4946650" y="3270250"/>
              <a:ext cx="6350" cy="6350"/>
            </a:xfrm>
            <a:custGeom>
              <a:avLst/>
              <a:gdLst>
                <a:gd name="T0" fmla="*/ 4 w 4"/>
                <a:gd name="T1" fmla="*/ 4 h 4"/>
                <a:gd name="T2" fmla="*/ 0 w 4"/>
                <a:gd name="T3" fmla="*/ 1 h 4"/>
                <a:gd name="T4" fmla="*/ 0 w 4"/>
                <a:gd name="T5" fmla="*/ 0 h 4"/>
                <a:gd name="T6" fmla="*/ 4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cubicBezTo>
                    <a:pt x="2" y="4"/>
                    <a:pt x="1" y="3"/>
                    <a:pt x="0" y="1"/>
                  </a:cubicBezTo>
                  <a:cubicBezTo>
                    <a:pt x="0" y="0"/>
                    <a:pt x="0" y="0"/>
                    <a:pt x="0" y="0"/>
                  </a:cubicBezTo>
                  <a:cubicBezTo>
                    <a:pt x="3" y="1"/>
                    <a:pt x="4" y="2"/>
                    <a:pt x="4" y="4"/>
                  </a:cubicBezTo>
                  <a:cubicBezTo>
                    <a:pt x="4" y="4"/>
                    <a:pt x="4" y="4"/>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6" name="Freeform 603">
              <a:extLst>
                <a:ext uri="{FF2B5EF4-FFF2-40B4-BE49-F238E27FC236}">
                  <a16:creationId xmlns:a16="http://schemas.microsoft.com/office/drawing/2014/main" id="{08B5BA65-16D7-2ACE-D0C0-E8B40715C004}"/>
                </a:ext>
              </a:extLst>
            </p:cNvPr>
            <p:cNvSpPr>
              <a:spLocks/>
            </p:cNvSpPr>
            <p:nvPr/>
          </p:nvSpPr>
          <p:spPr bwMode="auto">
            <a:xfrm>
              <a:off x="5002213" y="3282950"/>
              <a:ext cx="7938" cy="3175"/>
            </a:xfrm>
            <a:custGeom>
              <a:avLst/>
              <a:gdLst>
                <a:gd name="T0" fmla="*/ 0 w 6"/>
                <a:gd name="T1" fmla="*/ 0 h 2"/>
                <a:gd name="T2" fmla="*/ 6 w 6"/>
                <a:gd name="T3" fmla="*/ 1 h 2"/>
                <a:gd name="T4" fmla="*/ 0 w 6"/>
                <a:gd name="T5" fmla="*/ 0 h 2"/>
              </a:gdLst>
              <a:ahLst/>
              <a:cxnLst>
                <a:cxn ang="0">
                  <a:pos x="T0" y="T1"/>
                </a:cxn>
                <a:cxn ang="0">
                  <a:pos x="T2" y="T3"/>
                </a:cxn>
                <a:cxn ang="0">
                  <a:pos x="T4" y="T5"/>
                </a:cxn>
              </a:cxnLst>
              <a:rect l="0" t="0" r="r" b="b"/>
              <a:pathLst>
                <a:path w="6" h="2">
                  <a:moveTo>
                    <a:pt x="0" y="0"/>
                  </a:moveTo>
                  <a:cubicBezTo>
                    <a:pt x="2" y="0"/>
                    <a:pt x="3" y="0"/>
                    <a:pt x="6" y="1"/>
                  </a:cubicBezTo>
                  <a:cubicBezTo>
                    <a:pt x="3"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7" name="Freeform 604">
              <a:extLst>
                <a:ext uri="{FF2B5EF4-FFF2-40B4-BE49-F238E27FC236}">
                  <a16:creationId xmlns:a16="http://schemas.microsoft.com/office/drawing/2014/main" id="{8692CB09-D214-7FAA-4A4C-590FCE6E0CE2}"/>
                </a:ext>
              </a:extLst>
            </p:cNvPr>
            <p:cNvSpPr>
              <a:spLocks/>
            </p:cNvSpPr>
            <p:nvPr/>
          </p:nvSpPr>
          <p:spPr bwMode="auto">
            <a:xfrm>
              <a:off x="4991100" y="3206750"/>
              <a:ext cx="4763" cy="3175"/>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4" y="2"/>
                    <a:pt x="2" y="2"/>
                    <a:pt x="0" y="2"/>
                  </a:cubicBezTo>
                  <a:cubicBezTo>
                    <a:pt x="1" y="0"/>
                    <a:pt x="2"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8" name="Freeform 605">
              <a:extLst>
                <a:ext uri="{FF2B5EF4-FFF2-40B4-BE49-F238E27FC236}">
                  <a16:creationId xmlns:a16="http://schemas.microsoft.com/office/drawing/2014/main" id="{AB3BB709-BCDE-C982-4A81-5D55EA8816C9}"/>
                </a:ext>
              </a:extLst>
            </p:cNvPr>
            <p:cNvSpPr>
              <a:spLocks/>
            </p:cNvSpPr>
            <p:nvPr/>
          </p:nvSpPr>
          <p:spPr bwMode="auto">
            <a:xfrm>
              <a:off x="4953000" y="3276600"/>
              <a:ext cx="4763" cy="3175"/>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1" y="2"/>
                    <a:pt x="0" y="0"/>
                  </a:cubicBezTo>
                  <a:cubicBezTo>
                    <a:pt x="0" y="0"/>
                    <a:pt x="0" y="0"/>
                    <a:pt x="0" y="0"/>
                  </a:cubicBezTo>
                  <a:cubicBezTo>
                    <a:pt x="2" y="0"/>
                    <a:pt x="4" y="1"/>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9" name="Freeform 606">
              <a:extLst>
                <a:ext uri="{FF2B5EF4-FFF2-40B4-BE49-F238E27FC236}">
                  <a16:creationId xmlns:a16="http://schemas.microsoft.com/office/drawing/2014/main" id="{B4FD74ED-CCBD-3444-D3D0-26FC52646127}"/>
                </a:ext>
              </a:extLst>
            </p:cNvPr>
            <p:cNvSpPr>
              <a:spLocks/>
            </p:cNvSpPr>
            <p:nvPr/>
          </p:nvSpPr>
          <p:spPr bwMode="auto">
            <a:xfrm>
              <a:off x="4991100" y="3276600"/>
              <a:ext cx="3175" cy="3175"/>
            </a:xfrm>
            <a:custGeom>
              <a:avLst/>
              <a:gdLst>
                <a:gd name="T0" fmla="*/ 0 w 3"/>
                <a:gd name="T1" fmla="*/ 1 h 3"/>
                <a:gd name="T2" fmla="*/ 3 w 3"/>
                <a:gd name="T3" fmla="*/ 2 h 3"/>
                <a:gd name="T4" fmla="*/ 2 w 3"/>
                <a:gd name="T5" fmla="*/ 3 h 3"/>
                <a:gd name="T6" fmla="*/ 0 w 3"/>
                <a:gd name="T7" fmla="*/ 1 h 3"/>
              </a:gdLst>
              <a:ahLst/>
              <a:cxnLst>
                <a:cxn ang="0">
                  <a:pos x="T0" y="T1"/>
                </a:cxn>
                <a:cxn ang="0">
                  <a:pos x="T2" y="T3"/>
                </a:cxn>
                <a:cxn ang="0">
                  <a:pos x="T4" y="T5"/>
                </a:cxn>
                <a:cxn ang="0">
                  <a:pos x="T6" y="T7"/>
                </a:cxn>
              </a:cxnLst>
              <a:rect l="0" t="0" r="r" b="b"/>
              <a:pathLst>
                <a:path w="3" h="3">
                  <a:moveTo>
                    <a:pt x="0" y="1"/>
                  </a:moveTo>
                  <a:cubicBezTo>
                    <a:pt x="1" y="0"/>
                    <a:pt x="2" y="1"/>
                    <a:pt x="3" y="2"/>
                  </a:cubicBezTo>
                  <a:cubicBezTo>
                    <a:pt x="3" y="2"/>
                    <a:pt x="2" y="3"/>
                    <a:pt x="2" y="3"/>
                  </a:cubicBezTo>
                  <a:cubicBezTo>
                    <a:pt x="1" y="3"/>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0" name="Freeform 607">
              <a:extLst>
                <a:ext uri="{FF2B5EF4-FFF2-40B4-BE49-F238E27FC236}">
                  <a16:creationId xmlns:a16="http://schemas.microsoft.com/office/drawing/2014/main" id="{31E7CDDE-34AD-C3A2-FE7F-83F4DD120C3F}"/>
                </a:ext>
              </a:extLst>
            </p:cNvPr>
            <p:cNvSpPr>
              <a:spLocks/>
            </p:cNvSpPr>
            <p:nvPr/>
          </p:nvSpPr>
          <p:spPr bwMode="auto">
            <a:xfrm>
              <a:off x="4983163" y="3211513"/>
              <a:ext cx="6350" cy="4763"/>
            </a:xfrm>
            <a:custGeom>
              <a:avLst/>
              <a:gdLst>
                <a:gd name="T0" fmla="*/ 0 w 4"/>
                <a:gd name="T1" fmla="*/ 3 h 3"/>
                <a:gd name="T2" fmla="*/ 4 w 4"/>
                <a:gd name="T3" fmla="*/ 1 h 3"/>
                <a:gd name="T4" fmla="*/ 0 w 4"/>
                <a:gd name="T5" fmla="*/ 3 h 3"/>
                <a:gd name="T6" fmla="*/ 0 w 4"/>
                <a:gd name="T7" fmla="*/ 3 h 3"/>
              </a:gdLst>
              <a:ahLst/>
              <a:cxnLst>
                <a:cxn ang="0">
                  <a:pos x="T0" y="T1"/>
                </a:cxn>
                <a:cxn ang="0">
                  <a:pos x="T2" y="T3"/>
                </a:cxn>
                <a:cxn ang="0">
                  <a:pos x="T4" y="T5"/>
                </a:cxn>
                <a:cxn ang="0">
                  <a:pos x="T6" y="T7"/>
                </a:cxn>
              </a:cxnLst>
              <a:rect l="0" t="0" r="r" b="b"/>
              <a:pathLst>
                <a:path w="4" h="3">
                  <a:moveTo>
                    <a:pt x="0" y="3"/>
                  </a:moveTo>
                  <a:cubicBezTo>
                    <a:pt x="0" y="1"/>
                    <a:pt x="1" y="0"/>
                    <a:pt x="4" y="1"/>
                  </a:cubicBezTo>
                  <a:cubicBezTo>
                    <a:pt x="3" y="2"/>
                    <a:pt x="2"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1" name="Freeform 608">
              <a:extLst>
                <a:ext uri="{FF2B5EF4-FFF2-40B4-BE49-F238E27FC236}">
                  <a16:creationId xmlns:a16="http://schemas.microsoft.com/office/drawing/2014/main" id="{8727ECEA-6F7A-BFA4-B66F-BE95128389A5}"/>
                </a:ext>
              </a:extLst>
            </p:cNvPr>
            <p:cNvSpPr>
              <a:spLocks/>
            </p:cNvSpPr>
            <p:nvPr/>
          </p:nvSpPr>
          <p:spPr bwMode="auto">
            <a:xfrm>
              <a:off x="5040313" y="3214688"/>
              <a:ext cx="3175" cy="317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2" name="Freeform 609">
              <a:extLst>
                <a:ext uri="{FF2B5EF4-FFF2-40B4-BE49-F238E27FC236}">
                  <a16:creationId xmlns:a16="http://schemas.microsoft.com/office/drawing/2014/main" id="{C401E0A1-7EA4-2121-7DD7-2A82111E8771}"/>
                </a:ext>
              </a:extLst>
            </p:cNvPr>
            <p:cNvSpPr>
              <a:spLocks/>
            </p:cNvSpPr>
            <p:nvPr/>
          </p:nvSpPr>
          <p:spPr bwMode="auto">
            <a:xfrm>
              <a:off x="5006975" y="3197225"/>
              <a:ext cx="4763" cy="4763"/>
            </a:xfrm>
            <a:custGeom>
              <a:avLst/>
              <a:gdLst>
                <a:gd name="T0" fmla="*/ 3 w 3"/>
                <a:gd name="T1" fmla="*/ 0 h 3"/>
                <a:gd name="T2" fmla="*/ 2 w 3"/>
                <a:gd name="T3" fmla="*/ 2 h 3"/>
                <a:gd name="T4" fmla="*/ 0 w 3"/>
                <a:gd name="T5" fmla="*/ 2 h 3"/>
                <a:gd name="T6" fmla="*/ 1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3" y="2"/>
                    <a:pt x="2" y="2"/>
                  </a:cubicBezTo>
                  <a:cubicBezTo>
                    <a:pt x="1" y="2"/>
                    <a:pt x="1" y="3"/>
                    <a:pt x="0" y="2"/>
                  </a:cubicBezTo>
                  <a:cubicBezTo>
                    <a:pt x="0" y="1"/>
                    <a:pt x="0" y="1"/>
                    <a:pt x="1" y="1"/>
                  </a:cubicBezTo>
                  <a:cubicBezTo>
                    <a:pt x="2"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3" name="Freeform 610">
              <a:extLst>
                <a:ext uri="{FF2B5EF4-FFF2-40B4-BE49-F238E27FC236}">
                  <a16:creationId xmlns:a16="http://schemas.microsoft.com/office/drawing/2014/main" id="{C685DE87-B952-371F-68BD-E174285688DF}"/>
                </a:ext>
              </a:extLst>
            </p:cNvPr>
            <p:cNvSpPr>
              <a:spLocks/>
            </p:cNvSpPr>
            <p:nvPr/>
          </p:nvSpPr>
          <p:spPr bwMode="auto">
            <a:xfrm>
              <a:off x="5026025" y="3203575"/>
              <a:ext cx="3175" cy="3175"/>
            </a:xfrm>
            <a:custGeom>
              <a:avLst/>
              <a:gdLst>
                <a:gd name="T0" fmla="*/ 0 w 3"/>
                <a:gd name="T1" fmla="*/ 2 h 3"/>
                <a:gd name="T2" fmla="*/ 3 w 3"/>
                <a:gd name="T3" fmla="*/ 0 h 3"/>
                <a:gd name="T4" fmla="*/ 3 w 3"/>
                <a:gd name="T5" fmla="*/ 1 h 3"/>
                <a:gd name="T6" fmla="*/ 0 w 3"/>
                <a:gd name="T7" fmla="*/ 2 h 3"/>
              </a:gdLst>
              <a:ahLst/>
              <a:cxnLst>
                <a:cxn ang="0">
                  <a:pos x="T0" y="T1"/>
                </a:cxn>
                <a:cxn ang="0">
                  <a:pos x="T2" y="T3"/>
                </a:cxn>
                <a:cxn ang="0">
                  <a:pos x="T4" y="T5"/>
                </a:cxn>
                <a:cxn ang="0">
                  <a:pos x="T6" y="T7"/>
                </a:cxn>
              </a:cxnLst>
              <a:rect l="0" t="0" r="r" b="b"/>
              <a:pathLst>
                <a:path w="3" h="3">
                  <a:moveTo>
                    <a:pt x="0" y="2"/>
                  </a:moveTo>
                  <a:cubicBezTo>
                    <a:pt x="1" y="1"/>
                    <a:pt x="2" y="0"/>
                    <a:pt x="3" y="0"/>
                  </a:cubicBezTo>
                  <a:cubicBezTo>
                    <a:pt x="3" y="0"/>
                    <a:pt x="3" y="1"/>
                    <a:pt x="3" y="1"/>
                  </a:cubicBezTo>
                  <a:cubicBezTo>
                    <a:pt x="3" y="2"/>
                    <a:pt x="2"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4" name="Freeform 611">
              <a:extLst>
                <a:ext uri="{FF2B5EF4-FFF2-40B4-BE49-F238E27FC236}">
                  <a16:creationId xmlns:a16="http://schemas.microsoft.com/office/drawing/2014/main" id="{E60E2EC7-DF73-4286-7BC1-F97961892D1A}"/>
                </a:ext>
              </a:extLst>
            </p:cNvPr>
            <p:cNvSpPr>
              <a:spLocks/>
            </p:cNvSpPr>
            <p:nvPr/>
          </p:nvSpPr>
          <p:spPr bwMode="auto">
            <a:xfrm>
              <a:off x="4965700" y="3228975"/>
              <a:ext cx="3175" cy="3175"/>
            </a:xfrm>
            <a:custGeom>
              <a:avLst/>
              <a:gdLst>
                <a:gd name="T0" fmla="*/ 3 w 3"/>
                <a:gd name="T1" fmla="*/ 0 h 3"/>
                <a:gd name="T2" fmla="*/ 1 w 3"/>
                <a:gd name="T3" fmla="*/ 2 h 3"/>
                <a:gd name="T4" fmla="*/ 0 w 3"/>
                <a:gd name="T5" fmla="*/ 2 h 3"/>
                <a:gd name="T6" fmla="*/ 3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2" y="2"/>
                    <a:pt x="1" y="2"/>
                  </a:cubicBezTo>
                  <a:cubicBezTo>
                    <a:pt x="1" y="3"/>
                    <a:pt x="0" y="2"/>
                    <a:pt x="0" y="2"/>
                  </a:cubicBezTo>
                  <a:cubicBezTo>
                    <a:pt x="1" y="0"/>
                    <a:pt x="2" y="0"/>
                    <a:pt x="3" y="0"/>
                  </a:cubicBezTo>
                  <a:cubicBezTo>
                    <a:pt x="3" y="0"/>
                    <a:pt x="3"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5" name="Freeform 612">
              <a:extLst>
                <a:ext uri="{FF2B5EF4-FFF2-40B4-BE49-F238E27FC236}">
                  <a16:creationId xmlns:a16="http://schemas.microsoft.com/office/drawing/2014/main" id="{29AF87E0-81B4-3851-79E7-F4DC5ECC25EB}"/>
                </a:ext>
              </a:extLst>
            </p:cNvPr>
            <p:cNvSpPr>
              <a:spLocks/>
            </p:cNvSpPr>
            <p:nvPr/>
          </p:nvSpPr>
          <p:spPr bwMode="auto">
            <a:xfrm>
              <a:off x="5033963" y="3217863"/>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2" y="0"/>
                    <a:pt x="2" y="0"/>
                    <a:pt x="2" y="0"/>
                  </a:cubicBezTo>
                  <a:cubicBezTo>
                    <a:pt x="2"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6" name="Freeform 613">
              <a:extLst>
                <a:ext uri="{FF2B5EF4-FFF2-40B4-BE49-F238E27FC236}">
                  <a16:creationId xmlns:a16="http://schemas.microsoft.com/office/drawing/2014/main" id="{F1FFBF13-EFB8-8DF8-84FF-5C68B92A2D3B}"/>
                </a:ext>
              </a:extLst>
            </p:cNvPr>
            <p:cNvSpPr>
              <a:spLocks/>
            </p:cNvSpPr>
            <p:nvPr/>
          </p:nvSpPr>
          <p:spPr bwMode="auto">
            <a:xfrm>
              <a:off x="4995863" y="3279775"/>
              <a:ext cx="6350" cy="3175"/>
            </a:xfrm>
            <a:custGeom>
              <a:avLst/>
              <a:gdLst>
                <a:gd name="T0" fmla="*/ 4 w 4"/>
                <a:gd name="T1" fmla="*/ 2 h 2"/>
                <a:gd name="T2" fmla="*/ 0 w 4"/>
                <a:gd name="T3" fmla="*/ 1 h 2"/>
                <a:gd name="T4" fmla="*/ 4 w 4"/>
                <a:gd name="T5" fmla="*/ 2 h 2"/>
                <a:gd name="T6" fmla="*/ 4 w 4"/>
                <a:gd name="T7" fmla="*/ 2 h 2"/>
              </a:gdLst>
              <a:ahLst/>
              <a:cxnLst>
                <a:cxn ang="0">
                  <a:pos x="T0" y="T1"/>
                </a:cxn>
                <a:cxn ang="0">
                  <a:pos x="T2" y="T3"/>
                </a:cxn>
                <a:cxn ang="0">
                  <a:pos x="T4" y="T5"/>
                </a:cxn>
                <a:cxn ang="0">
                  <a:pos x="T6" y="T7"/>
                </a:cxn>
              </a:cxnLst>
              <a:rect l="0" t="0" r="r" b="b"/>
              <a:pathLst>
                <a:path w="4" h="2">
                  <a:moveTo>
                    <a:pt x="4" y="2"/>
                  </a:moveTo>
                  <a:cubicBezTo>
                    <a:pt x="2" y="2"/>
                    <a:pt x="1" y="2"/>
                    <a:pt x="0" y="1"/>
                  </a:cubicBezTo>
                  <a:cubicBezTo>
                    <a:pt x="2" y="0"/>
                    <a:pt x="3" y="1"/>
                    <a:pt x="4" y="2"/>
                  </a:cubicBezTo>
                  <a:cubicBezTo>
                    <a:pt x="4" y="2"/>
                    <a:pt x="4" y="2"/>
                    <a:pt x="4"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7" name="Freeform 614">
              <a:extLst>
                <a:ext uri="{FF2B5EF4-FFF2-40B4-BE49-F238E27FC236}">
                  <a16:creationId xmlns:a16="http://schemas.microsoft.com/office/drawing/2014/main" id="{98F9CD0F-2CDA-1FAA-A7A3-743E111DD9F1}"/>
                </a:ext>
              </a:extLst>
            </p:cNvPr>
            <p:cNvSpPr>
              <a:spLocks/>
            </p:cNvSpPr>
            <p:nvPr/>
          </p:nvSpPr>
          <p:spPr bwMode="auto">
            <a:xfrm>
              <a:off x="5051425" y="3208338"/>
              <a:ext cx="3175" cy="1588"/>
            </a:xfrm>
            <a:custGeom>
              <a:avLst/>
              <a:gdLst>
                <a:gd name="T0" fmla="*/ 2 w 3"/>
                <a:gd name="T1" fmla="*/ 1 h 1"/>
                <a:gd name="T2" fmla="*/ 1 w 3"/>
                <a:gd name="T3" fmla="*/ 1 h 1"/>
                <a:gd name="T4" fmla="*/ 2 w 3"/>
                <a:gd name="T5" fmla="*/ 0 h 1"/>
                <a:gd name="T6" fmla="*/ 3 w 3"/>
                <a:gd name="T7" fmla="*/ 0 h 1"/>
                <a:gd name="T8" fmla="*/ 2 w 3"/>
                <a:gd name="T9" fmla="*/ 1 h 1"/>
              </a:gdLst>
              <a:ahLst/>
              <a:cxnLst>
                <a:cxn ang="0">
                  <a:pos x="T0" y="T1"/>
                </a:cxn>
                <a:cxn ang="0">
                  <a:pos x="T2" y="T3"/>
                </a:cxn>
                <a:cxn ang="0">
                  <a:pos x="T4" y="T5"/>
                </a:cxn>
                <a:cxn ang="0">
                  <a:pos x="T6" y="T7"/>
                </a:cxn>
                <a:cxn ang="0">
                  <a:pos x="T8" y="T9"/>
                </a:cxn>
              </a:cxnLst>
              <a:rect l="0" t="0" r="r" b="b"/>
              <a:pathLst>
                <a:path w="3" h="1">
                  <a:moveTo>
                    <a:pt x="2" y="1"/>
                  </a:moveTo>
                  <a:cubicBezTo>
                    <a:pt x="1" y="1"/>
                    <a:pt x="1" y="1"/>
                    <a:pt x="1" y="1"/>
                  </a:cubicBezTo>
                  <a:cubicBezTo>
                    <a:pt x="0" y="0"/>
                    <a:pt x="1" y="0"/>
                    <a:pt x="2" y="0"/>
                  </a:cubicBezTo>
                  <a:cubicBezTo>
                    <a:pt x="2" y="0"/>
                    <a:pt x="3" y="0"/>
                    <a:pt x="3" y="0"/>
                  </a:cubicBezTo>
                  <a:cubicBezTo>
                    <a:pt x="3"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8" name="Freeform 615">
              <a:extLst>
                <a:ext uri="{FF2B5EF4-FFF2-40B4-BE49-F238E27FC236}">
                  <a16:creationId xmlns:a16="http://schemas.microsoft.com/office/drawing/2014/main" id="{55C665C6-0A58-28EA-2D17-869F43FDEA9A}"/>
                </a:ext>
              </a:extLst>
            </p:cNvPr>
            <p:cNvSpPr>
              <a:spLocks/>
            </p:cNvSpPr>
            <p:nvPr/>
          </p:nvSpPr>
          <p:spPr bwMode="auto">
            <a:xfrm>
              <a:off x="4978400" y="3216275"/>
              <a:ext cx="4763" cy="1588"/>
            </a:xfrm>
            <a:custGeom>
              <a:avLst/>
              <a:gdLst>
                <a:gd name="T0" fmla="*/ 0 w 4"/>
                <a:gd name="T1" fmla="*/ 2 h 2"/>
                <a:gd name="T2" fmla="*/ 4 w 4"/>
                <a:gd name="T3" fmla="*/ 0 h 2"/>
                <a:gd name="T4" fmla="*/ 4 w 4"/>
                <a:gd name="T5" fmla="*/ 0 h 2"/>
                <a:gd name="T6" fmla="*/ 0 w 4"/>
                <a:gd name="T7" fmla="*/ 2 h 2"/>
              </a:gdLst>
              <a:ahLst/>
              <a:cxnLst>
                <a:cxn ang="0">
                  <a:pos x="T0" y="T1"/>
                </a:cxn>
                <a:cxn ang="0">
                  <a:pos x="T2" y="T3"/>
                </a:cxn>
                <a:cxn ang="0">
                  <a:pos x="T4" y="T5"/>
                </a:cxn>
                <a:cxn ang="0">
                  <a:pos x="T6" y="T7"/>
                </a:cxn>
              </a:cxnLst>
              <a:rect l="0" t="0" r="r" b="b"/>
              <a:pathLst>
                <a:path w="4" h="2">
                  <a:moveTo>
                    <a:pt x="0" y="2"/>
                  </a:moveTo>
                  <a:cubicBezTo>
                    <a:pt x="1" y="0"/>
                    <a:pt x="3" y="0"/>
                    <a:pt x="4" y="0"/>
                  </a:cubicBezTo>
                  <a:cubicBezTo>
                    <a:pt x="4" y="0"/>
                    <a:pt x="4" y="0"/>
                    <a:pt x="4" y="0"/>
                  </a:cubicBezTo>
                  <a:cubicBezTo>
                    <a:pt x="4"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9" name="Freeform 616">
              <a:extLst>
                <a:ext uri="{FF2B5EF4-FFF2-40B4-BE49-F238E27FC236}">
                  <a16:creationId xmlns:a16="http://schemas.microsoft.com/office/drawing/2014/main" id="{86669D97-19BA-A3D6-447E-68B93FBEDD56}"/>
                </a:ext>
              </a:extLst>
            </p:cNvPr>
            <p:cNvSpPr>
              <a:spLocks/>
            </p:cNvSpPr>
            <p:nvPr/>
          </p:nvSpPr>
          <p:spPr bwMode="auto">
            <a:xfrm>
              <a:off x="4960938" y="3281363"/>
              <a:ext cx="3175" cy="3175"/>
            </a:xfrm>
            <a:custGeom>
              <a:avLst/>
              <a:gdLst>
                <a:gd name="T0" fmla="*/ 1 w 2"/>
                <a:gd name="T1" fmla="*/ 2 h 2"/>
                <a:gd name="T2" fmla="*/ 0 w 2"/>
                <a:gd name="T3" fmla="*/ 1 h 2"/>
                <a:gd name="T4" fmla="*/ 1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1" y="1"/>
                    <a:pt x="0" y="1"/>
                  </a:cubicBezTo>
                  <a:cubicBezTo>
                    <a:pt x="1" y="1"/>
                    <a:pt x="1" y="0"/>
                    <a:pt x="1" y="0"/>
                  </a:cubicBezTo>
                  <a:cubicBezTo>
                    <a:pt x="2" y="0"/>
                    <a:pt x="2" y="1"/>
                    <a:pt x="2" y="1"/>
                  </a:cubicBezTo>
                  <a:cubicBezTo>
                    <a:pt x="2" y="1"/>
                    <a:pt x="2"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0" name="Freeform 617">
              <a:extLst>
                <a:ext uri="{FF2B5EF4-FFF2-40B4-BE49-F238E27FC236}">
                  <a16:creationId xmlns:a16="http://schemas.microsoft.com/office/drawing/2014/main" id="{836003AC-F22B-74A0-36FF-FD00778C47ED}"/>
                </a:ext>
              </a:extLst>
            </p:cNvPr>
            <p:cNvSpPr>
              <a:spLocks/>
            </p:cNvSpPr>
            <p:nvPr/>
          </p:nvSpPr>
          <p:spPr bwMode="auto">
            <a:xfrm>
              <a:off x="4981575" y="3271838"/>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1" name="Freeform 618">
              <a:extLst>
                <a:ext uri="{FF2B5EF4-FFF2-40B4-BE49-F238E27FC236}">
                  <a16:creationId xmlns:a16="http://schemas.microsoft.com/office/drawing/2014/main" id="{006EAA05-4B40-EEBC-FF59-BD48C22603D6}"/>
                </a:ext>
              </a:extLst>
            </p:cNvPr>
            <p:cNvSpPr>
              <a:spLocks/>
            </p:cNvSpPr>
            <p:nvPr/>
          </p:nvSpPr>
          <p:spPr bwMode="auto">
            <a:xfrm>
              <a:off x="4986338" y="3275013"/>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2" name="Freeform 619">
              <a:extLst>
                <a:ext uri="{FF2B5EF4-FFF2-40B4-BE49-F238E27FC236}">
                  <a16:creationId xmlns:a16="http://schemas.microsoft.com/office/drawing/2014/main" id="{0B62F69A-0788-37A2-302F-D4432CCABDAA}"/>
                </a:ext>
              </a:extLst>
            </p:cNvPr>
            <p:cNvSpPr>
              <a:spLocks/>
            </p:cNvSpPr>
            <p:nvPr/>
          </p:nvSpPr>
          <p:spPr bwMode="auto">
            <a:xfrm>
              <a:off x="4932363" y="3255963"/>
              <a:ext cx="3175" cy="3175"/>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1" y="2"/>
                    <a:pt x="0" y="2"/>
                    <a:pt x="0" y="1"/>
                  </a:cubicBezTo>
                  <a:cubicBezTo>
                    <a:pt x="0" y="1"/>
                    <a:pt x="1" y="0"/>
                    <a:pt x="1" y="0"/>
                  </a:cubicBezTo>
                  <a:cubicBezTo>
                    <a:pt x="2" y="0"/>
                    <a:pt x="2" y="1"/>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3" name="Freeform 620">
              <a:extLst>
                <a:ext uri="{FF2B5EF4-FFF2-40B4-BE49-F238E27FC236}">
                  <a16:creationId xmlns:a16="http://schemas.microsoft.com/office/drawing/2014/main" id="{716734C5-F83B-F6A2-2C6D-3998D61F22ED}"/>
                </a:ext>
              </a:extLst>
            </p:cNvPr>
            <p:cNvSpPr>
              <a:spLocks/>
            </p:cNvSpPr>
            <p:nvPr/>
          </p:nvSpPr>
          <p:spPr bwMode="auto">
            <a:xfrm>
              <a:off x="5019675" y="3206750"/>
              <a:ext cx="3175" cy="3175"/>
            </a:xfrm>
            <a:custGeom>
              <a:avLst/>
              <a:gdLst>
                <a:gd name="T0" fmla="*/ 2 w 2"/>
                <a:gd name="T1" fmla="*/ 1 h 2"/>
                <a:gd name="T2" fmla="*/ 1 w 2"/>
                <a:gd name="T3" fmla="*/ 2 h 2"/>
                <a:gd name="T4" fmla="*/ 1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1" y="2"/>
                    <a:pt x="1"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4" name="Freeform 621">
              <a:extLst>
                <a:ext uri="{FF2B5EF4-FFF2-40B4-BE49-F238E27FC236}">
                  <a16:creationId xmlns:a16="http://schemas.microsoft.com/office/drawing/2014/main" id="{04E6877C-88E6-88E8-E31A-3FBD15D0181E}"/>
                </a:ext>
              </a:extLst>
            </p:cNvPr>
            <p:cNvSpPr>
              <a:spLocks/>
            </p:cNvSpPr>
            <p:nvPr/>
          </p:nvSpPr>
          <p:spPr bwMode="auto">
            <a:xfrm>
              <a:off x="4959350" y="3236913"/>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1" y="0"/>
                    <a:pt x="2" y="0"/>
                    <a:pt x="2" y="0"/>
                  </a:cubicBezTo>
                  <a:cubicBezTo>
                    <a:pt x="2" y="1"/>
                    <a:pt x="1" y="1"/>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5" name="Freeform 622">
              <a:extLst>
                <a:ext uri="{FF2B5EF4-FFF2-40B4-BE49-F238E27FC236}">
                  <a16:creationId xmlns:a16="http://schemas.microsoft.com/office/drawing/2014/main" id="{96DA1E5B-C9A6-6572-E2CE-A342F2778700}"/>
                </a:ext>
              </a:extLst>
            </p:cNvPr>
            <p:cNvSpPr>
              <a:spLocks/>
            </p:cNvSpPr>
            <p:nvPr/>
          </p:nvSpPr>
          <p:spPr bwMode="auto">
            <a:xfrm>
              <a:off x="5016500" y="3211513"/>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6" name="Freeform 623">
              <a:extLst>
                <a:ext uri="{FF2B5EF4-FFF2-40B4-BE49-F238E27FC236}">
                  <a16:creationId xmlns:a16="http://schemas.microsoft.com/office/drawing/2014/main" id="{5E3356E3-FF87-63FC-0FA4-0FB736BD4521}"/>
                </a:ext>
              </a:extLst>
            </p:cNvPr>
            <p:cNvSpPr>
              <a:spLocks/>
            </p:cNvSpPr>
            <p:nvPr/>
          </p:nvSpPr>
          <p:spPr bwMode="auto">
            <a:xfrm>
              <a:off x="5048250" y="3211513"/>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7" name="Freeform 624">
              <a:extLst>
                <a:ext uri="{FF2B5EF4-FFF2-40B4-BE49-F238E27FC236}">
                  <a16:creationId xmlns:a16="http://schemas.microsoft.com/office/drawing/2014/main" id="{FB501764-E27B-CE2D-DF47-D15826E9DC38}"/>
                </a:ext>
              </a:extLst>
            </p:cNvPr>
            <p:cNvSpPr>
              <a:spLocks/>
            </p:cNvSpPr>
            <p:nvPr/>
          </p:nvSpPr>
          <p:spPr bwMode="auto">
            <a:xfrm>
              <a:off x="5002213" y="3254375"/>
              <a:ext cx="3175" cy="3175"/>
            </a:xfrm>
            <a:custGeom>
              <a:avLst/>
              <a:gdLst>
                <a:gd name="T0" fmla="*/ 2 w 2"/>
                <a:gd name="T1" fmla="*/ 2 h 2"/>
                <a:gd name="T2" fmla="*/ 0 w 2"/>
                <a:gd name="T3" fmla="*/ 1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1"/>
                  </a:cubicBezTo>
                  <a:cubicBezTo>
                    <a:pt x="0" y="1"/>
                    <a:pt x="0" y="0"/>
                    <a:pt x="0"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8" name="Freeform 625">
              <a:extLst>
                <a:ext uri="{FF2B5EF4-FFF2-40B4-BE49-F238E27FC236}">
                  <a16:creationId xmlns:a16="http://schemas.microsoft.com/office/drawing/2014/main" id="{B99BAA3D-7B67-E685-F517-C178B3FFC65E}"/>
                </a:ext>
              </a:extLst>
            </p:cNvPr>
            <p:cNvSpPr>
              <a:spLocks/>
            </p:cNvSpPr>
            <p:nvPr/>
          </p:nvSpPr>
          <p:spPr bwMode="auto">
            <a:xfrm>
              <a:off x="4994275" y="3228975"/>
              <a:ext cx="3175" cy="1588"/>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1"/>
                    <a:pt x="2" y="1"/>
                    <a:pt x="1" y="1"/>
                  </a:cubicBezTo>
                  <a:cubicBezTo>
                    <a:pt x="1"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9" name="Freeform 626">
              <a:extLst>
                <a:ext uri="{FF2B5EF4-FFF2-40B4-BE49-F238E27FC236}">
                  <a16:creationId xmlns:a16="http://schemas.microsoft.com/office/drawing/2014/main" id="{328A55F9-948C-234A-D86E-49E97BF60B07}"/>
                </a:ext>
              </a:extLst>
            </p:cNvPr>
            <p:cNvSpPr>
              <a:spLocks/>
            </p:cNvSpPr>
            <p:nvPr/>
          </p:nvSpPr>
          <p:spPr bwMode="auto">
            <a:xfrm>
              <a:off x="4943475" y="3225800"/>
              <a:ext cx="3175" cy="3175"/>
            </a:xfrm>
            <a:custGeom>
              <a:avLst/>
              <a:gdLst>
                <a:gd name="T0" fmla="*/ 2 w 2"/>
                <a:gd name="T1" fmla="*/ 0 h 2"/>
                <a:gd name="T2" fmla="*/ 0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1" y="2"/>
                    <a:pt x="0" y="2"/>
                  </a:cubicBezTo>
                  <a:cubicBezTo>
                    <a:pt x="0" y="2"/>
                    <a:pt x="0" y="2"/>
                    <a:pt x="0" y="2"/>
                  </a:cubicBezTo>
                  <a:cubicBezTo>
                    <a:pt x="0" y="1"/>
                    <a:pt x="0" y="0"/>
                    <a:pt x="1" y="0"/>
                  </a:cubicBezTo>
                  <a:lnTo>
                    <a:pt x="2"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0" name="Freeform 627">
              <a:extLst>
                <a:ext uri="{FF2B5EF4-FFF2-40B4-BE49-F238E27FC236}">
                  <a16:creationId xmlns:a16="http://schemas.microsoft.com/office/drawing/2014/main" id="{374EDDA9-F02B-6633-0A08-109ACE2ADDD6}"/>
                </a:ext>
              </a:extLst>
            </p:cNvPr>
            <p:cNvSpPr>
              <a:spLocks/>
            </p:cNvSpPr>
            <p:nvPr/>
          </p:nvSpPr>
          <p:spPr bwMode="auto">
            <a:xfrm>
              <a:off x="5011738" y="3214688"/>
              <a:ext cx="3175" cy="1588"/>
            </a:xfrm>
            <a:custGeom>
              <a:avLst/>
              <a:gdLst>
                <a:gd name="T0" fmla="*/ 0 w 2"/>
                <a:gd name="T1" fmla="*/ 1 h 1"/>
                <a:gd name="T2" fmla="*/ 2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1" y="0"/>
                    <a:pt x="2" y="0"/>
                  </a:cubicBezTo>
                  <a:cubicBezTo>
                    <a:pt x="2"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1" name="Freeform 628">
              <a:extLst>
                <a:ext uri="{FF2B5EF4-FFF2-40B4-BE49-F238E27FC236}">
                  <a16:creationId xmlns:a16="http://schemas.microsoft.com/office/drawing/2014/main" id="{D44BA326-E968-53B8-8F7E-203C3CB4F8DD}"/>
                </a:ext>
              </a:extLst>
            </p:cNvPr>
            <p:cNvSpPr>
              <a:spLocks/>
            </p:cNvSpPr>
            <p:nvPr/>
          </p:nvSpPr>
          <p:spPr bwMode="auto">
            <a:xfrm>
              <a:off x="5003800" y="3201988"/>
              <a:ext cx="1588" cy="1588"/>
            </a:xfrm>
            <a:custGeom>
              <a:avLst/>
              <a:gdLst>
                <a:gd name="T0" fmla="*/ 1 w 1"/>
                <a:gd name="T1" fmla="*/ 1 h 1"/>
                <a:gd name="T2" fmla="*/ 1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0"/>
                  </a:cubicBezTo>
                  <a:cubicBezTo>
                    <a:pt x="0" y="0"/>
                    <a:pt x="1" y="0"/>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2" name="Freeform 629">
              <a:extLst>
                <a:ext uri="{FF2B5EF4-FFF2-40B4-BE49-F238E27FC236}">
                  <a16:creationId xmlns:a16="http://schemas.microsoft.com/office/drawing/2014/main" id="{08E50D8F-F9F1-4686-7DB9-B37FEABA4B41}"/>
                </a:ext>
              </a:extLst>
            </p:cNvPr>
            <p:cNvSpPr>
              <a:spLocks/>
            </p:cNvSpPr>
            <p:nvPr/>
          </p:nvSpPr>
          <p:spPr bwMode="auto">
            <a:xfrm>
              <a:off x="4935538" y="3259138"/>
              <a:ext cx="1588" cy="3175"/>
            </a:xfrm>
            <a:custGeom>
              <a:avLst/>
              <a:gdLst>
                <a:gd name="T0" fmla="*/ 0 w 1"/>
                <a:gd name="T1" fmla="*/ 0 h 2"/>
                <a:gd name="T2" fmla="*/ 1 w 1"/>
                <a:gd name="T3" fmla="*/ 1 h 2"/>
                <a:gd name="T4" fmla="*/ 1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1" y="1"/>
                    <a:pt x="1" y="1"/>
                  </a:cubicBezTo>
                  <a:cubicBezTo>
                    <a:pt x="1" y="1"/>
                    <a:pt x="1" y="1"/>
                    <a:pt x="1" y="2"/>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3" name="Freeform 630">
              <a:extLst>
                <a:ext uri="{FF2B5EF4-FFF2-40B4-BE49-F238E27FC236}">
                  <a16:creationId xmlns:a16="http://schemas.microsoft.com/office/drawing/2014/main" id="{BE503BBD-C9AD-027B-704E-B0E95A73D0D3}"/>
                </a:ext>
              </a:extLst>
            </p:cNvPr>
            <p:cNvSpPr>
              <a:spLocks/>
            </p:cNvSpPr>
            <p:nvPr/>
          </p:nvSpPr>
          <p:spPr bwMode="auto">
            <a:xfrm>
              <a:off x="5003800" y="3222625"/>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4" name="Freeform 631">
              <a:extLst>
                <a:ext uri="{FF2B5EF4-FFF2-40B4-BE49-F238E27FC236}">
                  <a16:creationId xmlns:a16="http://schemas.microsoft.com/office/drawing/2014/main" id="{6BC5BCA4-5BAD-CF49-D652-757AE6DC9F51}"/>
                </a:ext>
              </a:extLst>
            </p:cNvPr>
            <p:cNvSpPr>
              <a:spLocks/>
            </p:cNvSpPr>
            <p:nvPr/>
          </p:nvSpPr>
          <p:spPr bwMode="auto">
            <a:xfrm>
              <a:off x="5008563" y="3217863"/>
              <a:ext cx="1588" cy="0"/>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0" y="1"/>
                  </a:cubicBezTo>
                  <a:cubicBezTo>
                    <a:pt x="0" y="1"/>
                    <a:pt x="0" y="1"/>
                    <a:pt x="0" y="1"/>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5" name="Oval 632">
              <a:extLst>
                <a:ext uri="{FF2B5EF4-FFF2-40B4-BE49-F238E27FC236}">
                  <a16:creationId xmlns:a16="http://schemas.microsoft.com/office/drawing/2014/main" id="{D92F13D6-5970-000B-FDED-256F2D68208F}"/>
                </a:ext>
              </a:extLst>
            </p:cNvPr>
            <p:cNvSpPr>
              <a:spLocks noChangeArrowheads="1"/>
            </p:cNvSpPr>
            <p:nvPr/>
          </p:nvSpPr>
          <p:spPr bwMode="auto">
            <a:xfrm>
              <a:off x="4964113" y="3233738"/>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6" name="Oval 633">
              <a:extLst>
                <a:ext uri="{FF2B5EF4-FFF2-40B4-BE49-F238E27FC236}">
                  <a16:creationId xmlns:a16="http://schemas.microsoft.com/office/drawing/2014/main" id="{47FCA021-7523-1014-3362-21D7977BF5B6}"/>
                </a:ext>
              </a:extLst>
            </p:cNvPr>
            <p:cNvSpPr>
              <a:spLocks noChangeArrowheads="1"/>
            </p:cNvSpPr>
            <p:nvPr/>
          </p:nvSpPr>
          <p:spPr bwMode="auto">
            <a:xfrm>
              <a:off x="4930775" y="3254375"/>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7" name="Freeform 634">
              <a:extLst>
                <a:ext uri="{FF2B5EF4-FFF2-40B4-BE49-F238E27FC236}">
                  <a16:creationId xmlns:a16="http://schemas.microsoft.com/office/drawing/2014/main" id="{DF0DF47D-9BD4-7C87-B9E0-6A8FAAAEB053}"/>
                </a:ext>
              </a:extLst>
            </p:cNvPr>
            <p:cNvSpPr>
              <a:spLocks/>
            </p:cNvSpPr>
            <p:nvPr/>
          </p:nvSpPr>
          <p:spPr bwMode="auto">
            <a:xfrm>
              <a:off x="4935538" y="3235325"/>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8" name="Freeform 635">
              <a:extLst>
                <a:ext uri="{FF2B5EF4-FFF2-40B4-BE49-F238E27FC236}">
                  <a16:creationId xmlns:a16="http://schemas.microsoft.com/office/drawing/2014/main" id="{7E291E52-8C7C-649A-45FB-9240D52111D2}"/>
                </a:ext>
              </a:extLst>
            </p:cNvPr>
            <p:cNvSpPr>
              <a:spLocks/>
            </p:cNvSpPr>
            <p:nvPr/>
          </p:nvSpPr>
          <p:spPr bwMode="auto">
            <a:xfrm>
              <a:off x="4943475" y="3267075"/>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9" name="Freeform 636">
              <a:extLst>
                <a:ext uri="{FF2B5EF4-FFF2-40B4-BE49-F238E27FC236}">
                  <a16:creationId xmlns:a16="http://schemas.microsoft.com/office/drawing/2014/main" id="{9916618E-9B1F-3992-960A-BD7C08E1FDFD}"/>
                </a:ext>
              </a:extLst>
            </p:cNvPr>
            <p:cNvSpPr>
              <a:spLocks/>
            </p:cNvSpPr>
            <p:nvPr/>
          </p:nvSpPr>
          <p:spPr bwMode="auto">
            <a:xfrm>
              <a:off x="4995863" y="3205163"/>
              <a:ext cx="1588" cy="1588"/>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1" y="0"/>
                    <a:pt x="1" y="0"/>
                  </a:cubicBezTo>
                  <a:cubicBezTo>
                    <a:pt x="1" y="0"/>
                    <a:pt x="1" y="0"/>
                    <a:pt x="1" y="0"/>
                  </a:cubicBezTo>
                  <a:cubicBezTo>
                    <a:pt x="1"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0" name="Freeform 637">
              <a:extLst>
                <a:ext uri="{FF2B5EF4-FFF2-40B4-BE49-F238E27FC236}">
                  <a16:creationId xmlns:a16="http://schemas.microsoft.com/office/drawing/2014/main" id="{669FC123-0697-9902-D0B0-B77CB3E35C54}"/>
                </a:ext>
              </a:extLst>
            </p:cNvPr>
            <p:cNvSpPr>
              <a:spLocks/>
            </p:cNvSpPr>
            <p:nvPr/>
          </p:nvSpPr>
          <p:spPr bwMode="auto">
            <a:xfrm>
              <a:off x="5010150" y="3216275"/>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1"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1" name="Freeform 638">
              <a:extLst>
                <a:ext uri="{FF2B5EF4-FFF2-40B4-BE49-F238E27FC236}">
                  <a16:creationId xmlns:a16="http://schemas.microsoft.com/office/drawing/2014/main" id="{DDCC5F0C-8572-1881-4D22-2E71563B9C08}"/>
                </a:ext>
              </a:extLst>
            </p:cNvPr>
            <p:cNvSpPr>
              <a:spLocks/>
            </p:cNvSpPr>
            <p:nvPr/>
          </p:nvSpPr>
          <p:spPr bwMode="auto">
            <a:xfrm>
              <a:off x="4945063" y="3225800"/>
              <a:ext cx="1588"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2" name="Freeform 639">
              <a:extLst>
                <a:ext uri="{FF2B5EF4-FFF2-40B4-BE49-F238E27FC236}">
                  <a16:creationId xmlns:a16="http://schemas.microsoft.com/office/drawing/2014/main" id="{D89F169C-D5DC-9C54-AB0A-30E642D9956E}"/>
                </a:ext>
              </a:extLst>
            </p:cNvPr>
            <p:cNvSpPr>
              <a:spLocks/>
            </p:cNvSpPr>
            <p:nvPr/>
          </p:nvSpPr>
          <p:spPr bwMode="auto">
            <a:xfrm>
              <a:off x="5002213" y="3224213"/>
              <a:ext cx="1588"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3" name="Freeform 640">
              <a:extLst>
                <a:ext uri="{FF2B5EF4-FFF2-40B4-BE49-F238E27FC236}">
                  <a16:creationId xmlns:a16="http://schemas.microsoft.com/office/drawing/2014/main" id="{AB36D061-1085-EA33-4B6D-04050627AA32}"/>
                </a:ext>
              </a:extLst>
            </p:cNvPr>
            <p:cNvSpPr>
              <a:spLocks/>
            </p:cNvSpPr>
            <p:nvPr/>
          </p:nvSpPr>
          <p:spPr bwMode="auto">
            <a:xfrm>
              <a:off x="4997450" y="3228975"/>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4" name="Freeform 641">
              <a:extLst>
                <a:ext uri="{FF2B5EF4-FFF2-40B4-BE49-F238E27FC236}">
                  <a16:creationId xmlns:a16="http://schemas.microsoft.com/office/drawing/2014/main" id="{4D18ADAB-F7CE-874B-3E78-127C9A204317}"/>
                </a:ext>
              </a:extLst>
            </p:cNvPr>
            <p:cNvSpPr>
              <a:spLocks/>
            </p:cNvSpPr>
            <p:nvPr/>
          </p:nvSpPr>
          <p:spPr bwMode="auto">
            <a:xfrm>
              <a:off x="4937125" y="3233738"/>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0"/>
                    <a:pt x="0" y="1"/>
                  </a:cubicBezTo>
                  <a:cubicBezTo>
                    <a:pt x="0" y="1"/>
                    <a:pt x="0" y="1"/>
                    <a:pt x="0" y="1"/>
                  </a:cubicBezTo>
                  <a:cubicBezTo>
                    <a:pt x="0" y="0"/>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5" name="Freeform 642">
              <a:extLst>
                <a:ext uri="{FF2B5EF4-FFF2-40B4-BE49-F238E27FC236}">
                  <a16:creationId xmlns:a16="http://schemas.microsoft.com/office/drawing/2014/main" id="{13D80AC7-1657-A660-97F7-E4F06C143B5A}"/>
                </a:ext>
              </a:extLst>
            </p:cNvPr>
            <p:cNvSpPr>
              <a:spLocks/>
            </p:cNvSpPr>
            <p:nvPr/>
          </p:nvSpPr>
          <p:spPr bwMode="auto">
            <a:xfrm>
              <a:off x="4992688" y="3233738"/>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6" name="Freeform 643">
              <a:extLst>
                <a:ext uri="{FF2B5EF4-FFF2-40B4-BE49-F238E27FC236}">
                  <a16:creationId xmlns:a16="http://schemas.microsoft.com/office/drawing/2014/main" id="{0C72F557-E64C-96A0-F92C-9E6A143775E8}"/>
                </a:ext>
              </a:extLst>
            </p:cNvPr>
            <p:cNvSpPr>
              <a:spLocks/>
            </p:cNvSpPr>
            <p:nvPr/>
          </p:nvSpPr>
          <p:spPr bwMode="auto">
            <a:xfrm>
              <a:off x="4957763" y="3279775"/>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7" name="Freeform 644">
              <a:extLst>
                <a:ext uri="{FF2B5EF4-FFF2-40B4-BE49-F238E27FC236}">
                  <a16:creationId xmlns:a16="http://schemas.microsoft.com/office/drawing/2014/main" id="{50F68F86-106F-E536-E6FF-16C04D828A21}"/>
                </a:ext>
              </a:extLst>
            </p:cNvPr>
            <p:cNvSpPr>
              <a:spLocks/>
            </p:cNvSpPr>
            <p:nvPr/>
          </p:nvSpPr>
          <p:spPr bwMode="auto">
            <a:xfrm>
              <a:off x="4978400" y="3270250"/>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8" name="Freeform 645">
              <a:extLst>
                <a:ext uri="{FF2B5EF4-FFF2-40B4-BE49-F238E27FC236}">
                  <a16:creationId xmlns:a16="http://schemas.microsoft.com/office/drawing/2014/main" id="{8904E52E-4D22-B45B-7EB8-075E7A38E26B}"/>
                </a:ext>
              </a:extLst>
            </p:cNvPr>
            <p:cNvSpPr>
              <a:spLocks/>
            </p:cNvSpPr>
            <p:nvPr/>
          </p:nvSpPr>
          <p:spPr bwMode="auto">
            <a:xfrm>
              <a:off x="4946650" y="3270250"/>
              <a:ext cx="0" cy="1588"/>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9" name="Freeform 646">
              <a:extLst>
                <a:ext uri="{FF2B5EF4-FFF2-40B4-BE49-F238E27FC236}">
                  <a16:creationId xmlns:a16="http://schemas.microsoft.com/office/drawing/2014/main" id="{E2C2ABC5-9824-6342-0E77-2CF4889F754C}"/>
                </a:ext>
              </a:extLst>
            </p:cNvPr>
            <p:cNvSpPr>
              <a:spLocks/>
            </p:cNvSpPr>
            <p:nvPr/>
          </p:nvSpPr>
          <p:spPr bwMode="auto">
            <a:xfrm>
              <a:off x="5022850" y="3206750"/>
              <a:ext cx="1588" cy="1588"/>
            </a:xfrm>
            <a:custGeom>
              <a:avLst/>
              <a:gdLst>
                <a:gd name="T0" fmla="*/ 0 w 1"/>
                <a:gd name="T1" fmla="*/ 0 h 1"/>
                <a:gd name="T2" fmla="*/ 1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0" name="Freeform 647">
              <a:extLst>
                <a:ext uri="{FF2B5EF4-FFF2-40B4-BE49-F238E27FC236}">
                  <a16:creationId xmlns:a16="http://schemas.microsoft.com/office/drawing/2014/main" id="{6DA249B3-154F-8358-826D-81F09A64BACC}"/>
                </a:ext>
              </a:extLst>
            </p:cNvPr>
            <p:cNvSpPr>
              <a:spLocks/>
            </p:cNvSpPr>
            <p:nvPr/>
          </p:nvSpPr>
          <p:spPr bwMode="auto">
            <a:xfrm>
              <a:off x="4959350" y="325120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1" name="Freeform 648">
              <a:extLst>
                <a:ext uri="{FF2B5EF4-FFF2-40B4-BE49-F238E27FC236}">
                  <a16:creationId xmlns:a16="http://schemas.microsoft.com/office/drawing/2014/main" id="{2BADA926-8298-A953-A63E-922F13232E73}"/>
                </a:ext>
              </a:extLst>
            </p:cNvPr>
            <p:cNvSpPr>
              <a:spLocks/>
            </p:cNvSpPr>
            <p:nvPr/>
          </p:nvSpPr>
          <p:spPr bwMode="auto">
            <a:xfrm>
              <a:off x="4968875" y="3260725"/>
              <a:ext cx="1588" cy="1588"/>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1" y="1"/>
                    <a:pt x="1"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2" name="Freeform 649">
              <a:extLst>
                <a:ext uri="{FF2B5EF4-FFF2-40B4-BE49-F238E27FC236}">
                  <a16:creationId xmlns:a16="http://schemas.microsoft.com/office/drawing/2014/main" id="{87118B50-61B8-017F-51C9-1FC2770FB262}"/>
                </a:ext>
              </a:extLst>
            </p:cNvPr>
            <p:cNvSpPr>
              <a:spLocks/>
            </p:cNvSpPr>
            <p:nvPr/>
          </p:nvSpPr>
          <p:spPr bwMode="auto">
            <a:xfrm>
              <a:off x="4956175" y="3246438"/>
              <a:ext cx="1588" cy="1588"/>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1"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3" name="Freeform 650">
              <a:extLst>
                <a:ext uri="{FF2B5EF4-FFF2-40B4-BE49-F238E27FC236}">
                  <a16:creationId xmlns:a16="http://schemas.microsoft.com/office/drawing/2014/main" id="{9C4BA502-B0EB-8710-E02F-459D6C8A070D}"/>
                </a:ext>
              </a:extLst>
            </p:cNvPr>
            <p:cNvSpPr>
              <a:spLocks/>
            </p:cNvSpPr>
            <p:nvPr/>
          </p:nvSpPr>
          <p:spPr bwMode="auto">
            <a:xfrm>
              <a:off x="4967288" y="3259138"/>
              <a:ext cx="1588" cy="1588"/>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4" name="Freeform 651">
              <a:extLst>
                <a:ext uri="{FF2B5EF4-FFF2-40B4-BE49-F238E27FC236}">
                  <a16:creationId xmlns:a16="http://schemas.microsoft.com/office/drawing/2014/main" id="{42DB5D93-B48D-04DD-580F-8A69F6EC5EF6}"/>
                </a:ext>
              </a:extLst>
            </p:cNvPr>
            <p:cNvSpPr>
              <a:spLocks/>
            </p:cNvSpPr>
            <p:nvPr/>
          </p:nvSpPr>
          <p:spPr bwMode="auto">
            <a:xfrm>
              <a:off x="4878388" y="3249613"/>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5" name="Freeform 652">
              <a:extLst>
                <a:ext uri="{FF2B5EF4-FFF2-40B4-BE49-F238E27FC236}">
                  <a16:creationId xmlns:a16="http://schemas.microsoft.com/office/drawing/2014/main" id="{010E7DB4-5C29-54CA-707F-D7E5130BB3F2}"/>
                </a:ext>
              </a:extLst>
            </p:cNvPr>
            <p:cNvSpPr>
              <a:spLocks/>
            </p:cNvSpPr>
            <p:nvPr/>
          </p:nvSpPr>
          <p:spPr bwMode="auto">
            <a:xfrm>
              <a:off x="4483100" y="3295650"/>
              <a:ext cx="12700" cy="7938"/>
            </a:xfrm>
            <a:custGeom>
              <a:avLst/>
              <a:gdLst>
                <a:gd name="T0" fmla="*/ 0 w 9"/>
                <a:gd name="T1" fmla="*/ 0 h 6"/>
                <a:gd name="T2" fmla="*/ 9 w 9"/>
                <a:gd name="T3" fmla="*/ 5 h 6"/>
                <a:gd name="T4" fmla="*/ 0 w 9"/>
                <a:gd name="T5" fmla="*/ 5 h 6"/>
                <a:gd name="T6" fmla="*/ 0 w 9"/>
                <a:gd name="T7" fmla="*/ 0 h 6"/>
              </a:gdLst>
              <a:ahLst/>
              <a:cxnLst>
                <a:cxn ang="0">
                  <a:pos x="T0" y="T1"/>
                </a:cxn>
                <a:cxn ang="0">
                  <a:pos x="T2" y="T3"/>
                </a:cxn>
                <a:cxn ang="0">
                  <a:pos x="T4" y="T5"/>
                </a:cxn>
                <a:cxn ang="0">
                  <a:pos x="T6" y="T7"/>
                </a:cxn>
              </a:cxnLst>
              <a:rect l="0" t="0" r="r" b="b"/>
              <a:pathLst>
                <a:path w="9" h="6">
                  <a:moveTo>
                    <a:pt x="0" y="0"/>
                  </a:moveTo>
                  <a:cubicBezTo>
                    <a:pt x="3" y="1"/>
                    <a:pt x="6" y="2"/>
                    <a:pt x="9" y="5"/>
                  </a:cubicBezTo>
                  <a:cubicBezTo>
                    <a:pt x="6" y="6"/>
                    <a:pt x="3" y="5"/>
                    <a:pt x="0" y="5"/>
                  </a:cubicBezTo>
                  <a:cubicBezTo>
                    <a:pt x="0" y="4"/>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6" name="Freeform 653">
              <a:extLst>
                <a:ext uri="{FF2B5EF4-FFF2-40B4-BE49-F238E27FC236}">
                  <a16:creationId xmlns:a16="http://schemas.microsoft.com/office/drawing/2014/main" id="{10400D40-C7E3-F098-D899-D52CA26FF42C}"/>
                </a:ext>
              </a:extLst>
            </p:cNvPr>
            <p:cNvSpPr>
              <a:spLocks/>
            </p:cNvSpPr>
            <p:nvPr/>
          </p:nvSpPr>
          <p:spPr bwMode="auto">
            <a:xfrm>
              <a:off x="4481513" y="3292475"/>
              <a:ext cx="1588" cy="3175"/>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0" y="2"/>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7" name="Freeform 654">
              <a:extLst>
                <a:ext uri="{FF2B5EF4-FFF2-40B4-BE49-F238E27FC236}">
                  <a16:creationId xmlns:a16="http://schemas.microsoft.com/office/drawing/2014/main" id="{48F4E80A-13A4-9B88-E31B-2EA6590B0CF0}"/>
                </a:ext>
              </a:extLst>
            </p:cNvPr>
            <p:cNvSpPr>
              <a:spLocks/>
            </p:cNvSpPr>
            <p:nvPr/>
          </p:nvSpPr>
          <p:spPr bwMode="auto">
            <a:xfrm>
              <a:off x="4770438" y="3163888"/>
              <a:ext cx="57150" cy="112713"/>
            </a:xfrm>
            <a:custGeom>
              <a:avLst/>
              <a:gdLst>
                <a:gd name="T0" fmla="*/ 11 w 40"/>
                <a:gd name="T1" fmla="*/ 0 h 80"/>
                <a:gd name="T2" fmla="*/ 39 w 40"/>
                <a:gd name="T3" fmla="*/ 39 h 80"/>
                <a:gd name="T4" fmla="*/ 34 w 40"/>
                <a:gd name="T5" fmla="*/ 66 h 80"/>
                <a:gd name="T6" fmla="*/ 34 w 40"/>
                <a:gd name="T7" fmla="*/ 70 h 80"/>
                <a:gd name="T8" fmla="*/ 0 w 40"/>
                <a:gd name="T9" fmla="*/ 80 h 80"/>
                <a:gd name="T10" fmla="*/ 1 w 40"/>
                <a:gd name="T11" fmla="*/ 59 h 80"/>
                <a:gd name="T12" fmla="*/ 5 w 40"/>
                <a:gd name="T13" fmla="*/ 56 h 80"/>
                <a:gd name="T14" fmla="*/ 15 w 40"/>
                <a:gd name="T15" fmla="*/ 64 h 80"/>
                <a:gd name="T16" fmla="*/ 13 w 40"/>
                <a:gd name="T17" fmla="*/ 14 h 80"/>
                <a:gd name="T18" fmla="*/ 11 w 40"/>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80">
                  <a:moveTo>
                    <a:pt x="11" y="0"/>
                  </a:moveTo>
                  <a:cubicBezTo>
                    <a:pt x="27" y="7"/>
                    <a:pt x="40" y="16"/>
                    <a:pt x="39" y="39"/>
                  </a:cubicBezTo>
                  <a:cubicBezTo>
                    <a:pt x="39" y="48"/>
                    <a:pt x="38" y="57"/>
                    <a:pt x="34" y="66"/>
                  </a:cubicBezTo>
                  <a:cubicBezTo>
                    <a:pt x="33" y="67"/>
                    <a:pt x="33" y="69"/>
                    <a:pt x="34" y="70"/>
                  </a:cubicBezTo>
                  <a:cubicBezTo>
                    <a:pt x="23" y="74"/>
                    <a:pt x="12" y="77"/>
                    <a:pt x="0" y="80"/>
                  </a:cubicBezTo>
                  <a:cubicBezTo>
                    <a:pt x="0" y="73"/>
                    <a:pt x="1" y="66"/>
                    <a:pt x="1" y="59"/>
                  </a:cubicBezTo>
                  <a:cubicBezTo>
                    <a:pt x="1" y="55"/>
                    <a:pt x="3" y="55"/>
                    <a:pt x="5" y="56"/>
                  </a:cubicBezTo>
                  <a:cubicBezTo>
                    <a:pt x="8" y="59"/>
                    <a:pt x="11" y="61"/>
                    <a:pt x="15" y="64"/>
                  </a:cubicBezTo>
                  <a:cubicBezTo>
                    <a:pt x="14" y="47"/>
                    <a:pt x="14" y="30"/>
                    <a:pt x="13" y="14"/>
                  </a:cubicBezTo>
                  <a:cubicBezTo>
                    <a:pt x="12" y="9"/>
                    <a:pt x="14" y="4"/>
                    <a:pt x="11"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8" name="Freeform 655">
              <a:extLst>
                <a:ext uri="{FF2B5EF4-FFF2-40B4-BE49-F238E27FC236}">
                  <a16:creationId xmlns:a16="http://schemas.microsoft.com/office/drawing/2014/main" id="{8B1E9310-F125-1628-0AF6-72934DDA76C1}"/>
                </a:ext>
              </a:extLst>
            </p:cNvPr>
            <p:cNvSpPr>
              <a:spLocks/>
            </p:cNvSpPr>
            <p:nvPr/>
          </p:nvSpPr>
          <p:spPr bwMode="auto">
            <a:xfrm>
              <a:off x="4586288" y="3332163"/>
              <a:ext cx="6350" cy="11113"/>
            </a:xfrm>
            <a:custGeom>
              <a:avLst/>
              <a:gdLst>
                <a:gd name="T0" fmla="*/ 2 w 5"/>
                <a:gd name="T1" fmla="*/ 8 h 8"/>
                <a:gd name="T2" fmla="*/ 0 w 5"/>
                <a:gd name="T3" fmla="*/ 2 h 8"/>
                <a:gd name="T4" fmla="*/ 3 w 5"/>
                <a:gd name="T5" fmla="*/ 0 h 8"/>
                <a:gd name="T6" fmla="*/ 2 w 5"/>
                <a:gd name="T7" fmla="*/ 8 h 8"/>
              </a:gdLst>
              <a:ahLst/>
              <a:cxnLst>
                <a:cxn ang="0">
                  <a:pos x="T0" y="T1"/>
                </a:cxn>
                <a:cxn ang="0">
                  <a:pos x="T2" y="T3"/>
                </a:cxn>
                <a:cxn ang="0">
                  <a:pos x="T4" y="T5"/>
                </a:cxn>
                <a:cxn ang="0">
                  <a:pos x="T6" y="T7"/>
                </a:cxn>
              </a:cxnLst>
              <a:rect l="0" t="0" r="r" b="b"/>
              <a:pathLst>
                <a:path w="5" h="8">
                  <a:moveTo>
                    <a:pt x="2" y="8"/>
                  </a:moveTo>
                  <a:cubicBezTo>
                    <a:pt x="1" y="7"/>
                    <a:pt x="0" y="5"/>
                    <a:pt x="0" y="2"/>
                  </a:cubicBezTo>
                  <a:cubicBezTo>
                    <a:pt x="2" y="3"/>
                    <a:pt x="2" y="1"/>
                    <a:pt x="3" y="0"/>
                  </a:cubicBezTo>
                  <a:cubicBezTo>
                    <a:pt x="1" y="3"/>
                    <a:pt x="5" y="6"/>
                    <a:pt x="2" y="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9" name="Freeform 656">
              <a:extLst>
                <a:ext uri="{FF2B5EF4-FFF2-40B4-BE49-F238E27FC236}">
                  <a16:creationId xmlns:a16="http://schemas.microsoft.com/office/drawing/2014/main" id="{79A798B7-7373-191B-1006-5FF90120836D}"/>
                </a:ext>
              </a:extLst>
            </p:cNvPr>
            <p:cNvSpPr>
              <a:spLocks/>
            </p:cNvSpPr>
            <p:nvPr/>
          </p:nvSpPr>
          <p:spPr bwMode="auto">
            <a:xfrm>
              <a:off x="4598988" y="3322638"/>
              <a:ext cx="14288" cy="4763"/>
            </a:xfrm>
            <a:custGeom>
              <a:avLst/>
              <a:gdLst>
                <a:gd name="T0" fmla="*/ 11 w 11"/>
                <a:gd name="T1" fmla="*/ 2 h 3"/>
                <a:gd name="T2" fmla="*/ 0 w 11"/>
                <a:gd name="T3" fmla="*/ 3 h 3"/>
                <a:gd name="T4" fmla="*/ 2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2"/>
                    <a:pt x="4" y="3"/>
                    <a:pt x="0" y="3"/>
                  </a:cubicBezTo>
                  <a:cubicBezTo>
                    <a:pt x="1" y="2"/>
                    <a:pt x="1" y="0"/>
                    <a:pt x="2" y="0"/>
                  </a:cubicBezTo>
                  <a:cubicBezTo>
                    <a:pt x="5" y="2"/>
                    <a:pt x="8" y="0"/>
                    <a:pt x="11"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0" name="Freeform 657">
              <a:extLst>
                <a:ext uri="{FF2B5EF4-FFF2-40B4-BE49-F238E27FC236}">
                  <a16:creationId xmlns:a16="http://schemas.microsoft.com/office/drawing/2014/main" id="{B4321619-74E8-EFF5-08E6-4955A443535D}"/>
                </a:ext>
              </a:extLst>
            </p:cNvPr>
            <p:cNvSpPr>
              <a:spLocks/>
            </p:cNvSpPr>
            <p:nvPr/>
          </p:nvSpPr>
          <p:spPr bwMode="auto">
            <a:xfrm>
              <a:off x="4537075" y="3325813"/>
              <a:ext cx="12700" cy="1588"/>
            </a:xfrm>
            <a:custGeom>
              <a:avLst/>
              <a:gdLst>
                <a:gd name="T0" fmla="*/ 9 w 9"/>
                <a:gd name="T1" fmla="*/ 2 h 2"/>
                <a:gd name="T2" fmla="*/ 0 w 9"/>
                <a:gd name="T3" fmla="*/ 2 h 2"/>
                <a:gd name="T4" fmla="*/ 9 w 9"/>
                <a:gd name="T5" fmla="*/ 2 h 2"/>
              </a:gdLst>
              <a:ahLst/>
              <a:cxnLst>
                <a:cxn ang="0">
                  <a:pos x="T0" y="T1"/>
                </a:cxn>
                <a:cxn ang="0">
                  <a:pos x="T2" y="T3"/>
                </a:cxn>
                <a:cxn ang="0">
                  <a:pos x="T4" y="T5"/>
                </a:cxn>
              </a:cxnLst>
              <a:rect l="0" t="0" r="r" b="b"/>
              <a:pathLst>
                <a:path w="9" h="2">
                  <a:moveTo>
                    <a:pt x="9" y="2"/>
                  </a:moveTo>
                  <a:cubicBezTo>
                    <a:pt x="6" y="2"/>
                    <a:pt x="3" y="2"/>
                    <a:pt x="0" y="2"/>
                  </a:cubicBezTo>
                  <a:cubicBezTo>
                    <a:pt x="3" y="0"/>
                    <a:pt x="6" y="0"/>
                    <a:pt x="9"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1" name="Freeform 658">
              <a:extLst>
                <a:ext uri="{FF2B5EF4-FFF2-40B4-BE49-F238E27FC236}">
                  <a16:creationId xmlns:a16="http://schemas.microsoft.com/office/drawing/2014/main" id="{BD76EB01-A038-7AE3-E5B1-0130BC31D8FA}"/>
                </a:ext>
              </a:extLst>
            </p:cNvPr>
            <p:cNvSpPr>
              <a:spLocks/>
            </p:cNvSpPr>
            <p:nvPr/>
          </p:nvSpPr>
          <p:spPr bwMode="auto">
            <a:xfrm>
              <a:off x="4592638" y="3325813"/>
              <a:ext cx="6350" cy="1588"/>
            </a:xfrm>
            <a:custGeom>
              <a:avLst/>
              <a:gdLst>
                <a:gd name="T0" fmla="*/ 5 w 5"/>
                <a:gd name="T1" fmla="*/ 1 h 2"/>
                <a:gd name="T2" fmla="*/ 4 w 5"/>
                <a:gd name="T3" fmla="*/ 2 h 2"/>
                <a:gd name="T4" fmla="*/ 0 w 5"/>
                <a:gd name="T5" fmla="*/ 2 h 2"/>
                <a:gd name="T6" fmla="*/ 5 w 5"/>
                <a:gd name="T7" fmla="*/ 1 h 2"/>
              </a:gdLst>
              <a:ahLst/>
              <a:cxnLst>
                <a:cxn ang="0">
                  <a:pos x="T0" y="T1"/>
                </a:cxn>
                <a:cxn ang="0">
                  <a:pos x="T2" y="T3"/>
                </a:cxn>
                <a:cxn ang="0">
                  <a:pos x="T4" y="T5"/>
                </a:cxn>
                <a:cxn ang="0">
                  <a:pos x="T6" y="T7"/>
                </a:cxn>
              </a:cxnLst>
              <a:rect l="0" t="0" r="r" b="b"/>
              <a:pathLst>
                <a:path w="5" h="2">
                  <a:moveTo>
                    <a:pt x="5" y="1"/>
                  </a:moveTo>
                  <a:cubicBezTo>
                    <a:pt x="4" y="1"/>
                    <a:pt x="4" y="2"/>
                    <a:pt x="4" y="2"/>
                  </a:cubicBezTo>
                  <a:cubicBezTo>
                    <a:pt x="3" y="2"/>
                    <a:pt x="2" y="2"/>
                    <a:pt x="0" y="2"/>
                  </a:cubicBezTo>
                  <a:cubicBezTo>
                    <a:pt x="1" y="0"/>
                    <a:pt x="3" y="1"/>
                    <a:pt x="5"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2" name="Freeform 659">
              <a:extLst>
                <a:ext uri="{FF2B5EF4-FFF2-40B4-BE49-F238E27FC236}">
                  <a16:creationId xmlns:a16="http://schemas.microsoft.com/office/drawing/2014/main" id="{804AD167-8561-05E8-4560-3B0A2A2A9814}"/>
                </a:ext>
              </a:extLst>
            </p:cNvPr>
            <p:cNvSpPr>
              <a:spLocks/>
            </p:cNvSpPr>
            <p:nvPr/>
          </p:nvSpPr>
          <p:spPr bwMode="auto">
            <a:xfrm>
              <a:off x="4684713" y="3311525"/>
              <a:ext cx="6350" cy="1588"/>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1"/>
                    <a:pt x="1" y="1"/>
                    <a:pt x="0" y="1"/>
                  </a:cubicBezTo>
                  <a:cubicBezTo>
                    <a:pt x="1" y="0"/>
                    <a:pt x="2" y="0"/>
                    <a:pt x="4"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3" name="Freeform 660">
              <a:extLst>
                <a:ext uri="{FF2B5EF4-FFF2-40B4-BE49-F238E27FC236}">
                  <a16:creationId xmlns:a16="http://schemas.microsoft.com/office/drawing/2014/main" id="{48E2C2A0-7657-9BB4-8497-3381E3032F40}"/>
                </a:ext>
              </a:extLst>
            </p:cNvPr>
            <p:cNvSpPr>
              <a:spLocks/>
            </p:cNvSpPr>
            <p:nvPr/>
          </p:nvSpPr>
          <p:spPr bwMode="auto">
            <a:xfrm>
              <a:off x="4784725" y="3162300"/>
              <a:ext cx="3175"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4" name="Freeform 661">
              <a:extLst>
                <a:ext uri="{FF2B5EF4-FFF2-40B4-BE49-F238E27FC236}">
                  <a16:creationId xmlns:a16="http://schemas.microsoft.com/office/drawing/2014/main" id="{91D71696-A761-BBC9-EA3C-1A44DDFB294E}"/>
                </a:ext>
              </a:extLst>
            </p:cNvPr>
            <p:cNvSpPr>
              <a:spLocks/>
            </p:cNvSpPr>
            <p:nvPr/>
          </p:nvSpPr>
          <p:spPr bwMode="auto">
            <a:xfrm>
              <a:off x="4784725" y="3160713"/>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5" name="Freeform 662">
              <a:extLst>
                <a:ext uri="{FF2B5EF4-FFF2-40B4-BE49-F238E27FC236}">
                  <a16:creationId xmlns:a16="http://schemas.microsoft.com/office/drawing/2014/main" id="{B9D3B392-071D-6C32-8596-1F2F646A594C}"/>
                </a:ext>
              </a:extLst>
            </p:cNvPr>
            <p:cNvSpPr>
              <a:spLocks/>
            </p:cNvSpPr>
            <p:nvPr/>
          </p:nvSpPr>
          <p:spPr bwMode="auto">
            <a:xfrm>
              <a:off x="4792663" y="3314700"/>
              <a:ext cx="53975" cy="26988"/>
            </a:xfrm>
            <a:custGeom>
              <a:avLst/>
              <a:gdLst>
                <a:gd name="T0" fmla="*/ 3 w 39"/>
                <a:gd name="T1" fmla="*/ 5 h 20"/>
                <a:gd name="T2" fmla="*/ 0 w 39"/>
                <a:gd name="T3" fmla="*/ 3 h 20"/>
                <a:gd name="T4" fmla="*/ 39 w 39"/>
                <a:gd name="T5" fmla="*/ 3 h 20"/>
                <a:gd name="T6" fmla="*/ 29 w 39"/>
                <a:gd name="T7" fmla="*/ 18 h 20"/>
                <a:gd name="T8" fmla="*/ 26 w 39"/>
                <a:gd name="T9" fmla="*/ 20 h 20"/>
                <a:gd name="T10" fmla="*/ 23 w 39"/>
                <a:gd name="T11" fmla="*/ 17 h 20"/>
                <a:gd name="T12" fmla="*/ 22 w 39"/>
                <a:gd name="T13" fmla="*/ 8 h 20"/>
                <a:gd name="T14" fmla="*/ 8 w 39"/>
                <a:gd name="T15" fmla="*/ 4 h 20"/>
                <a:gd name="T16" fmla="*/ 3 w 39"/>
                <a:gd name="T1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0">
                  <a:moveTo>
                    <a:pt x="3" y="5"/>
                  </a:moveTo>
                  <a:cubicBezTo>
                    <a:pt x="3" y="4"/>
                    <a:pt x="2" y="3"/>
                    <a:pt x="0" y="3"/>
                  </a:cubicBezTo>
                  <a:cubicBezTo>
                    <a:pt x="13" y="0"/>
                    <a:pt x="25" y="2"/>
                    <a:pt x="39" y="3"/>
                  </a:cubicBezTo>
                  <a:cubicBezTo>
                    <a:pt x="31" y="6"/>
                    <a:pt x="29" y="11"/>
                    <a:pt x="29" y="18"/>
                  </a:cubicBezTo>
                  <a:cubicBezTo>
                    <a:pt x="29" y="20"/>
                    <a:pt x="28" y="20"/>
                    <a:pt x="26" y="20"/>
                  </a:cubicBezTo>
                  <a:cubicBezTo>
                    <a:pt x="25" y="19"/>
                    <a:pt x="23" y="20"/>
                    <a:pt x="23" y="17"/>
                  </a:cubicBezTo>
                  <a:cubicBezTo>
                    <a:pt x="24" y="14"/>
                    <a:pt x="23" y="11"/>
                    <a:pt x="22" y="8"/>
                  </a:cubicBezTo>
                  <a:cubicBezTo>
                    <a:pt x="18" y="3"/>
                    <a:pt x="14" y="2"/>
                    <a:pt x="8" y="4"/>
                  </a:cubicBezTo>
                  <a:cubicBezTo>
                    <a:pt x="6" y="5"/>
                    <a:pt x="5" y="5"/>
                    <a:pt x="3" y="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6" name="Freeform 663">
              <a:extLst>
                <a:ext uri="{FF2B5EF4-FFF2-40B4-BE49-F238E27FC236}">
                  <a16:creationId xmlns:a16="http://schemas.microsoft.com/office/drawing/2014/main" id="{B9B9AB57-1AF8-DA5D-352B-37B3F0887DEF}"/>
                </a:ext>
              </a:extLst>
            </p:cNvPr>
            <p:cNvSpPr>
              <a:spLocks/>
            </p:cNvSpPr>
            <p:nvPr/>
          </p:nvSpPr>
          <p:spPr bwMode="auto">
            <a:xfrm>
              <a:off x="4783138" y="3317875"/>
              <a:ext cx="41275" cy="34925"/>
            </a:xfrm>
            <a:custGeom>
              <a:avLst/>
              <a:gdLst>
                <a:gd name="T0" fmla="*/ 9 w 29"/>
                <a:gd name="T1" fmla="*/ 2 h 25"/>
                <a:gd name="T2" fmla="*/ 13 w 29"/>
                <a:gd name="T3" fmla="*/ 3 h 25"/>
                <a:gd name="T4" fmla="*/ 27 w 29"/>
                <a:gd name="T5" fmla="*/ 15 h 25"/>
                <a:gd name="T6" fmla="*/ 26 w 29"/>
                <a:gd name="T7" fmla="*/ 17 h 25"/>
                <a:gd name="T8" fmla="*/ 24 w 29"/>
                <a:gd name="T9" fmla="*/ 15 h 25"/>
                <a:gd name="T10" fmla="*/ 24 w 29"/>
                <a:gd name="T11" fmla="*/ 11 h 25"/>
                <a:gd name="T12" fmla="*/ 19 w 29"/>
                <a:gd name="T13" fmla="*/ 6 h 25"/>
                <a:gd name="T14" fmla="*/ 14 w 29"/>
                <a:gd name="T15" fmla="*/ 10 h 25"/>
                <a:gd name="T16" fmla="*/ 14 w 29"/>
                <a:gd name="T17" fmla="*/ 18 h 25"/>
                <a:gd name="T18" fmla="*/ 14 w 29"/>
                <a:gd name="T19" fmla="*/ 23 h 25"/>
                <a:gd name="T20" fmla="*/ 12 w 29"/>
                <a:gd name="T21" fmla="*/ 25 h 25"/>
                <a:gd name="T22" fmla="*/ 10 w 29"/>
                <a:gd name="T23" fmla="*/ 23 h 25"/>
                <a:gd name="T24" fmla="*/ 10 w 29"/>
                <a:gd name="T25" fmla="*/ 13 h 25"/>
                <a:gd name="T26" fmla="*/ 4 w 29"/>
                <a:gd name="T27" fmla="*/ 6 h 25"/>
                <a:gd name="T28" fmla="*/ 0 w 29"/>
                <a:gd name="T29" fmla="*/ 3 h 25"/>
                <a:gd name="T30" fmla="*/ 9 w 29"/>
                <a:gd name="T3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5">
                  <a:moveTo>
                    <a:pt x="9" y="2"/>
                  </a:moveTo>
                  <a:cubicBezTo>
                    <a:pt x="10" y="5"/>
                    <a:pt x="12" y="4"/>
                    <a:pt x="13" y="3"/>
                  </a:cubicBezTo>
                  <a:cubicBezTo>
                    <a:pt x="22" y="0"/>
                    <a:pt x="29" y="5"/>
                    <a:pt x="27" y="15"/>
                  </a:cubicBezTo>
                  <a:cubicBezTo>
                    <a:pt x="27" y="16"/>
                    <a:pt x="27" y="17"/>
                    <a:pt x="26" y="17"/>
                  </a:cubicBezTo>
                  <a:cubicBezTo>
                    <a:pt x="24" y="17"/>
                    <a:pt x="24" y="16"/>
                    <a:pt x="24" y="15"/>
                  </a:cubicBezTo>
                  <a:cubicBezTo>
                    <a:pt x="24" y="14"/>
                    <a:pt x="24" y="12"/>
                    <a:pt x="24" y="11"/>
                  </a:cubicBezTo>
                  <a:cubicBezTo>
                    <a:pt x="24" y="8"/>
                    <a:pt x="23" y="6"/>
                    <a:pt x="19" y="6"/>
                  </a:cubicBezTo>
                  <a:cubicBezTo>
                    <a:pt x="16" y="6"/>
                    <a:pt x="15" y="6"/>
                    <a:pt x="14" y="10"/>
                  </a:cubicBezTo>
                  <a:cubicBezTo>
                    <a:pt x="12" y="13"/>
                    <a:pt x="15" y="16"/>
                    <a:pt x="14" y="18"/>
                  </a:cubicBezTo>
                  <a:cubicBezTo>
                    <a:pt x="14" y="20"/>
                    <a:pt x="14" y="21"/>
                    <a:pt x="14" y="23"/>
                  </a:cubicBezTo>
                  <a:cubicBezTo>
                    <a:pt x="14" y="24"/>
                    <a:pt x="13" y="25"/>
                    <a:pt x="12" y="25"/>
                  </a:cubicBezTo>
                  <a:cubicBezTo>
                    <a:pt x="10" y="25"/>
                    <a:pt x="10" y="24"/>
                    <a:pt x="10" y="23"/>
                  </a:cubicBezTo>
                  <a:cubicBezTo>
                    <a:pt x="10" y="19"/>
                    <a:pt x="10" y="16"/>
                    <a:pt x="10" y="13"/>
                  </a:cubicBezTo>
                  <a:cubicBezTo>
                    <a:pt x="10" y="9"/>
                    <a:pt x="9" y="6"/>
                    <a:pt x="4" y="6"/>
                  </a:cubicBezTo>
                  <a:cubicBezTo>
                    <a:pt x="3" y="6"/>
                    <a:pt x="1" y="4"/>
                    <a:pt x="0" y="3"/>
                  </a:cubicBezTo>
                  <a:cubicBezTo>
                    <a:pt x="3" y="1"/>
                    <a:pt x="6" y="2"/>
                    <a:pt x="9" y="2"/>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7" name="Freeform 664">
              <a:extLst>
                <a:ext uri="{FF2B5EF4-FFF2-40B4-BE49-F238E27FC236}">
                  <a16:creationId xmlns:a16="http://schemas.microsoft.com/office/drawing/2014/main" id="{D04A0ECB-363D-472B-6DA4-F99F0A74E5DF}"/>
                </a:ext>
              </a:extLst>
            </p:cNvPr>
            <p:cNvSpPr>
              <a:spLocks/>
            </p:cNvSpPr>
            <p:nvPr/>
          </p:nvSpPr>
          <p:spPr bwMode="auto">
            <a:xfrm>
              <a:off x="4833938" y="3319463"/>
              <a:ext cx="28575" cy="22225"/>
            </a:xfrm>
            <a:custGeom>
              <a:avLst/>
              <a:gdLst>
                <a:gd name="T0" fmla="*/ 19 w 20"/>
                <a:gd name="T1" fmla="*/ 9 h 16"/>
                <a:gd name="T2" fmla="*/ 16 w 20"/>
                <a:gd name="T3" fmla="*/ 11 h 16"/>
                <a:gd name="T4" fmla="*/ 11 w 20"/>
                <a:gd name="T5" fmla="*/ 13 h 16"/>
                <a:gd name="T6" fmla="*/ 14 w 20"/>
                <a:gd name="T7" fmla="*/ 8 h 16"/>
                <a:gd name="T8" fmla="*/ 15 w 20"/>
                <a:gd name="T9" fmla="*/ 6 h 16"/>
                <a:gd name="T10" fmla="*/ 12 w 20"/>
                <a:gd name="T11" fmla="*/ 5 h 16"/>
                <a:gd name="T12" fmla="*/ 5 w 20"/>
                <a:gd name="T13" fmla="*/ 12 h 16"/>
                <a:gd name="T14" fmla="*/ 3 w 20"/>
                <a:gd name="T15" fmla="*/ 16 h 16"/>
                <a:gd name="T16" fmla="*/ 1 w 20"/>
                <a:gd name="T17" fmla="*/ 11 h 16"/>
                <a:gd name="T18" fmla="*/ 14 w 20"/>
                <a:gd name="T19" fmla="*/ 1 h 16"/>
                <a:gd name="T20" fmla="*/ 19 w 20"/>
                <a:gd name="T2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6">
                  <a:moveTo>
                    <a:pt x="19" y="9"/>
                  </a:moveTo>
                  <a:cubicBezTo>
                    <a:pt x="18" y="9"/>
                    <a:pt x="16" y="10"/>
                    <a:pt x="16" y="11"/>
                  </a:cubicBezTo>
                  <a:cubicBezTo>
                    <a:pt x="14" y="11"/>
                    <a:pt x="13" y="15"/>
                    <a:pt x="11" y="13"/>
                  </a:cubicBezTo>
                  <a:cubicBezTo>
                    <a:pt x="10" y="12"/>
                    <a:pt x="13" y="10"/>
                    <a:pt x="14" y="8"/>
                  </a:cubicBezTo>
                  <a:cubicBezTo>
                    <a:pt x="14" y="7"/>
                    <a:pt x="15" y="7"/>
                    <a:pt x="15" y="6"/>
                  </a:cubicBezTo>
                  <a:cubicBezTo>
                    <a:pt x="14" y="4"/>
                    <a:pt x="13" y="5"/>
                    <a:pt x="12" y="5"/>
                  </a:cubicBezTo>
                  <a:cubicBezTo>
                    <a:pt x="7" y="4"/>
                    <a:pt x="5" y="6"/>
                    <a:pt x="5" y="12"/>
                  </a:cubicBezTo>
                  <a:cubicBezTo>
                    <a:pt x="5" y="13"/>
                    <a:pt x="6" y="16"/>
                    <a:pt x="3" y="16"/>
                  </a:cubicBezTo>
                  <a:cubicBezTo>
                    <a:pt x="0" y="16"/>
                    <a:pt x="1" y="13"/>
                    <a:pt x="1" y="11"/>
                  </a:cubicBezTo>
                  <a:cubicBezTo>
                    <a:pt x="2" y="4"/>
                    <a:pt x="8" y="0"/>
                    <a:pt x="14" y="1"/>
                  </a:cubicBezTo>
                  <a:cubicBezTo>
                    <a:pt x="19" y="2"/>
                    <a:pt x="20" y="4"/>
                    <a:pt x="19" y="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8" name="Freeform 665">
              <a:extLst>
                <a:ext uri="{FF2B5EF4-FFF2-40B4-BE49-F238E27FC236}">
                  <a16:creationId xmlns:a16="http://schemas.microsoft.com/office/drawing/2014/main" id="{4BCD921F-4C57-153A-2C15-35E2451F4223}"/>
                </a:ext>
              </a:extLst>
            </p:cNvPr>
            <p:cNvSpPr>
              <a:spLocks/>
            </p:cNvSpPr>
            <p:nvPr/>
          </p:nvSpPr>
          <p:spPr bwMode="auto">
            <a:xfrm>
              <a:off x="4776788" y="3327400"/>
              <a:ext cx="6350" cy="25400"/>
            </a:xfrm>
            <a:custGeom>
              <a:avLst/>
              <a:gdLst>
                <a:gd name="T0" fmla="*/ 5 w 5"/>
                <a:gd name="T1" fmla="*/ 18 h 18"/>
                <a:gd name="T2" fmla="*/ 1 w 5"/>
                <a:gd name="T3" fmla="*/ 14 h 18"/>
                <a:gd name="T4" fmla="*/ 2 w 5"/>
                <a:gd name="T5" fmla="*/ 0 h 18"/>
                <a:gd name="T6" fmla="*/ 4 w 5"/>
                <a:gd name="T7" fmla="*/ 12 h 18"/>
                <a:gd name="T8" fmla="*/ 5 w 5"/>
                <a:gd name="T9" fmla="*/ 18 h 18"/>
              </a:gdLst>
              <a:ahLst/>
              <a:cxnLst>
                <a:cxn ang="0">
                  <a:pos x="T0" y="T1"/>
                </a:cxn>
                <a:cxn ang="0">
                  <a:pos x="T2" y="T3"/>
                </a:cxn>
                <a:cxn ang="0">
                  <a:pos x="T4" y="T5"/>
                </a:cxn>
                <a:cxn ang="0">
                  <a:pos x="T6" y="T7"/>
                </a:cxn>
                <a:cxn ang="0">
                  <a:pos x="T8" y="T9"/>
                </a:cxn>
              </a:cxnLst>
              <a:rect l="0" t="0" r="r" b="b"/>
              <a:pathLst>
                <a:path w="5" h="18">
                  <a:moveTo>
                    <a:pt x="5" y="18"/>
                  </a:moveTo>
                  <a:cubicBezTo>
                    <a:pt x="2" y="18"/>
                    <a:pt x="0" y="17"/>
                    <a:pt x="1" y="14"/>
                  </a:cubicBezTo>
                  <a:cubicBezTo>
                    <a:pt x="1" y="10"/>
                    <a:pt x="0" y="5"/>
                    <a:pt x="2" y="0"/>
                  </a:cubicBezTo>
                  <a:cubicBezTo>
                    <a:pt x="5" y="4"/>
                    <a:pt x="5" y="8"/>
                    <a:pt x="4" y="12"/>
                  </a:cubicBezTo>
                  <a:cubicBezTo>
                    <a:pt x="4" y="14"/>
                    <a:pt x="4" y="16"/>
                    <a:pt x="5" y="1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9" name="Freeform 666">
              <a:extLst>
                <a:ext uri="{FF2B5EF4-FFF2-40B4-BE49-F238E27FC236}">
                  <a16:creationId xmlns:a16="http://schemas.microsoft.com/office/drawing/2014/main" id="{07245DA3-2966-7ACA-A11A-838B9DA862FF}"/>
                </a:ext>
              </a:extLst>
            </p:cNvPr>
            <p:cNvSpPr>
              <a:spLocks/>
            </p:cNvSpPr>
            <p:nvPr/>
          </p:nvSpPr>
          <p:spPr bwMode="auto">
            <a:xfrm>
              <a:off x="4837113" y="3343275"/>
              <a:ext cx="20638" cy="11113"/>
            </a:xfrm>
            <a:custGeom>
              <a:avLst/>
              <a:gdLst>
                <a:gd name="T0" fmla="*/ 0 w 15"/>
                <a:gd name="T1" fmla="*/ 0 h 8"/>
                <a:gd name="T2" fmla="*/ 14 w 15"/>
                <a:gd name="T3" fmla="*/ 4 h 8"/>
                <a:gd name="T4" fmla="*/ 15 w 15"/>
                <a:gd name="T5" fmla="*/ 6 h 8"/>
                <a:gd name="T6" fmla="*/ 13 w 15"/>
                <a:gd name="T7" fmla="*/ 7 h 8"/>
                <a:gd name="T8" fmla="*/ 3 w 15"/>
                <a:gd name="T9" fmla="*/ 5 h 8"/>
                <a:gd name="T10" fmla="*/ 0 w 15"/>
                <a:gd name="T11" fmla="*/ 0 h 8"/>
              </a:gdLst>
              <a:ahLst/>
              <a:cxnLst>
                <a:cxn ang="0">
                  <a:pos x="T0" y="T1"/>
                </a:cxn>
                <a:cxn ang="0">
                  <a:pos x="T2" y="T3"/>
                </a:cxn>
                <a:cxn ang="0">
                  <a:pos x="T4" y="T5"/>
                </a:cxn>
                <a:cxn ang="0">
                  <a:pos x="T6" y="T7"/>
                </a:cxn>
                <a:cxn ang="0">
                  <a:pos x="T8" y="T9"/>
                </a:cxn>
                <a:cxn ang="0">
                  <a:pos x="T10" y="T11"/>
                </a:cxn>
              </a:cxnLst>
              <a:rect l="0" t="0" r="r" b="b"/>
              <a:pathLst>
                <a:path w="15" h="8">
                  <a:moveTo>
                    <a:pt x="0" y="0"/>
                  </a:moveTo>
                  <a:cubicBezTo>
                    <a:pt x="5" y="1"/>
                    <a:pt x="9" y="5"/>
                    <a:pt x="14" y="4"/>
                  </a:cubicBezTo>
                  <a:cubicBezTo>
                    <a:pt x="15" y="4"/>
                    <a:pt x="15" y="5"/>
                    <a:pt x="15" y="6"/>
                  </a:cubicBezTo>
                  <a:cubicBezTo>
                    <a:pt x="15" y="7"/>
                    <a:pt x="14" y="7"/>
                    <a:pt x="13" y="7"/>
                  </a:cubicBezTo>
                  <a:cubicBezTo>
                    <a:pt x="9" y="8"/>
                    <a:pt x="6" y="7"/>
                    <a:pt x="3" y="5"/>
                  </a:cubicBezTo>
                  <a:cubicBezTo>
                    <a:pt x="2" y="4"/>
                    <a:pt x="1" y="2"/>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0" name="Freeform 667">
              <a:extLst>
                <a:ext uri="{FF2B5EF4-FFF2-40B4-BE49-F238E27FC236}">
                  <a16:creationId xmlns:a16="http://schemas.microsoft.com/office/drawing/2014/main" id="{AF311ADC-035E-6238-A82D-2A449D5D0B9B}"/>
                </a:ext>
              </a:extLst>
            </p:cNvPr>
            <p:cNvSpPr>
              <a:spLocks/>
            </p:cNvSpPr>
            <p:nvPr/>
          </p:nvSpPr>
          <p:spPr bwMode="auto">
            <a:xfrm>
              <a:off x="4806950" y="3327400"/>
              <a:ext cx="11113" cy="14288"/>
            </a:xfrm>
            <a:custGeom>
              <a:avLst/>
              <a:gdLst>
                <a:gd name="T0" fmla="*/ 6 w 8"/>
                <a:gd name="T1" fmla="*/ 10 h 10"/>
                <a:gd name="T2" fmla="*/ 0 w 8"/>
                <a:gd name="T3" fmla="*/ 3 h 10"/>
                <a:gd name="T4" fmla="*/ 3 w 8"/>
                <a:gd name="T5" fmla="*/ 1 h 10"/>
                <a:gd name="T6" fmla="*/ 6 w 8"/>
                <a:gd name="T7" fmla="*/ 10 h 10"/>
              </a:gdLst>
              <a:ahLst/>
              <a:cxnLst>
                <a:cxn ang="0">
                  <a:pos x="T0" y="T1"/>
                </a:cxn>
                <a:cxn ang="0">
                  <a:pos x="T2" y="T3"/>
                </a:cxn>
                <a:cxn ang="0">
                  <a:pos x="T4" y="T5"/>
                </a:cxn>
                <a:cxn ang="0">
                  <a:pos x="T6" y="T7"/>
                </a:cxn>
              </a:cxnLst>
              <a:rect l="0" t="0" r="r" b="b"/>
              <a:pathLst>
                <a:path w="8" h="10">
                  <a:moveTo>
                    <a:pt x="6" y="10"/>
                  </a:moveTo>
                  <a:cubicBezTo>
                    <a:pt x="2" y="9"/>
                    <a:pt x="0" y="7"/>
                    <a:pt x="0" y="3"/>
                  </a:cubicBezTo>
                  <a:cubicBezTo>
                    <a:pt x="0" y="1"/>
                    <a:pt x="2" y="0"/>
                    <a:pt x="3" y="1"/>
                  </a:cubicBezTo>
                  <a:cubicBezTo>
                    <a:pt x="8" y="3"/>
                    <a:pt x="5" y="7"/>
                    <a:pt x="6" y="1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1" name="Freeform 668">
              <a:extLst>
                <a:ext uri="{FF2B5EF4-FFF2-40B4-BE49-F238E27FC236}">
                  <a16:creationId xmlns:a16="http://schemas.microsoft.com/office/drawing/2014/main" id="{C51A9981-37CB-3545-6F96-43650CB34BB8}"/>
                </a:ext>
              </a:extLst>
            </p:cNvPr>
            <p:cNvSpPr>
              <a:spLocks/>
            </p:cNvSpPr>
            <p:nvPr/>
          </p:nvSpPr>
          <p:spPr bwMode="auto">
            <a:xfrm>
              <a:off x="4843463" y="3328988"/>
              <a:ext cx="6350" cy="11113"/>
            </a:xfrm>
            <a:custGeom>
              <a:avLst/>
              <a:gdLst>
                <a:gd name="T0" fmla="*/ 5 w 5"/>
                <a:gd name="T1" fmla="*/ 0 h 8"/>
                <a:gd name="T2" fmla="*/ 2 w 5"/>
                <a:gd name="T3" fmla="*/ 8 h 8"/>
                <a:gd name="T4" fmla="*/ 5 w 5"/>
                <a:gd name="T5" fmla="*/ 0 h 8"/>
              </a:gdLst>
              <a:ahLst/>
              <a:cxnLst>
                <a:cxn ang="0">
                  <a:pos x="T0" y="T1"/>
                </a:cxn>
                <a:cxn ang="0">
                  <a:pos x="T2" y="T3"/>
                </a:cxn>
                <a:cxn ang="0">
                  <a:pos x="T4" y="T5"/>
                </a:cxn>
              </a:cxnLst>
              <a:rect l="0" t="0" r="r" b="b"/>
              <a:pathLst>
                <a:path w="5" h="8">
                  <a:moveTo>
                    <a:pt x="5" y="0"/>
                  </a:moveTo>
                  <a:cubicBezTo>
                    <a:pt x="3" y="3"/>
                    <a:pt x="2" y="5"/>
                    <a:pt x="2" y="8"/>
                  </a:cubicBezTo>
                  <a:cubicBezTo>
                    <a:pt x="0" y="4"/>
                    <a:pt x="0" y="2"/>
                    <a:pt x="5"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2" name="Freeform 669">
              <a:extLst>
                <a:ext uri="{FF2B5EF4-FFF2-40B4-BE49-F238E27FC236}">
                  <a16:creationId xmlns:a16="http://schemas.microsoft.com/office/drawing/2014/main" id="{9F70BBFC-4D01-66BD-691B-BDF88E360796}"/>
                </a:ext>
              </a:extLst>
            </p:cNvPr>
            <p:cNvSpPr>
              <a:spLocks/>
            </p:cNvSpPr>
            <p:nvPr/>
          </p:nvSpPr>
          <p:spPr bwMode="auto">
            <a:xfrm>
              <a:off x="4764088" y="3316288"/>
              <a:ext cx="1588" cy="1588"/>
            </a:xfrm>
            <a:custGeom>
              <a:avLst/>
              <a:gdLst>
                <a:gd name="T0" fmla="*/ 0 w 1"/>
                <a:gd name="T1" fmla="*/ 0 h 1"/>
                <a:gd name="T2" fmla="*/ 1 w 1"/>
                <a:gd name="T3" fmla="*/ 0 h 1"/>
                <a:gd name="T4" fmla="*/ 0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0" y="1"/>
                    <a:pt x="0" y="1"/>
                    <a:pt x="0" y="1"/>
                  </a:cubicBezTo>
                  <a:cubicBezTo>
                    <a:pt x="0" y="1"/>
                    <a:pt x="0" y="1"/>
                    <a:pt x="0" y="1"/>
                  </a:cubicBezTo>
                  <a:cubicBezTo>
                    <a:pt x="0" y="0"/>
                    <a:pt x="0" y="0"/>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087" name="Grupo 1086">
            <a:extLst>
              <a:ext uri="{FF2B5EF4-FFF2-40B4-BE49-F238E27FC236}">
                <a16:creationId xmlns:a16="http://schemas.microsoft.com/office/drawing/2014/main" id="{E86C0405-0323-2462-1FAC-EF9C70677B03}"/>
              </a:ext>
            </a:extLst>
          </p:cNvPr>
          <p:cNvGrpSpPr/>
          <p:nvPr/>
        </p:nvGrpSpPr>
        <p:grpSpPr>
          <a:xfrm>
            <a:off x="603251" y="4433888"/>
            <a:ext cx="862013" cy="844551"/>
            <a:chOff x="603251" y="4433888"/>
            <a:chExt cx="862013" cy="844551"/>
          </a:xfrm>
        </p:grpSpPr>
        <p:grpSp>
          <p:nvGrpSpPr>
            <p:cNvPr id="756" name="Group 873">
              <a:extLst>
                <a:ext uri="{FF2B5EF4-FFF2-40B4-BE49-F238E27FC236}">
                  <a16:creationId xmlns:a16="http://schemas.microsoft.com/office/drawing/2014/main" id="{B43A2004-C925-D8FE-85A7-D55DF08DFBA9}"/>
                </a:ext>
              </a:extLst>
            </p:cNvPr>
            <p:cNvGrpSpPr>
              <a:grpSpLocks/>
            </p:cNvGrpSpPr>
            <p:nvPr/>
          </p:nvGrpSpPr>
          <p:grpSpPr bwMode="auto">
            <a:xfrm>
              <a:off x="603251" y="4433888"/>
              <a:ext cx="862013" cy="844551"/>
              <a:chOff x="380" y="2793"/>
              <a:chExt cx="543" cy="532"/>
            </a:xfrm>
          </p:grpSpPr>
          <p:sp>
            <p:nvSpPr>
              <p:cNvPr id="887" name="Freeform 673">
                <a:extLst>
                  <a:ext uri="{FF2B5EF4-FFF2-40B4-BE49-F238E27FC236}">
                    <a16:creationId xmlns:a16="http://schemas.microsoft.com/office/drawing/2014/main" id="{FFDF6704-5ED3-5353-0491-89AF43E7B635}"/>
                  </a:ext>
                </a:extLst>
              </p:cNvPr>
              <p:cNvSpPr>
                <a:spLocks/>
              </p:cNvSpPr>
              <p:nvPr/>
            </p:nvSpPr>
            <p:spPr bwMode="auto">
              <a:xfrm>
                <a:off x="602" y="3104"/>
                <a:ext cx="152" cy="221"/>
              </a:xfrm>
              <a:custGeom>
                <a:avLst/>
                <a:gdLst>
                  <a:gd name="T0" fmla="*/ 170 w 172"/>
                  <a:gd name="T1" fmla="*/ 177 h 249"/>
                  <a:gd name="T2" fmla="*/ 123 w 172"/>
                  <a:gd name="T3" fmla="*/ 239 h 249"/>
                  <a:gd name="T4" fmla="*/ 73 w 172"/>
                  <a:gd name="T5" fmla="*/ 240 h 249"/>
                  <a:gd name="T6" fmla="*/ 31 w 172"/>
                  <a:gd name="T7" fmla="*/ 205 h 249"/>
                  <a:gd name="T8" fmla="*/ 30 w 172"/>
                  <a:gd name="T9" fmla="*/ 204 h 249"/>
                  <a:gd name="T10" fmla="*/ 23 w 172"/>
                  <a:gd name="T11" fmla="*/ 194 h 249"/>
                  <a:gd name="T12" fmla="*/ 5 w 172"/>
                  <a:gd name="T13" fmla="*/ 158 h 249"/>
                  <a:gd name="T14" fmla="*/ 2 w 172"/>
                  <a:gd name="T15" fmla="*/ 138 h 249"/>
                  <a:gd name="T16" fmla="*/ 1 w 172"/>
                  <a:gd name="T17" fmla="*/ 110 h 249"/>
                  <a:gd name="T18" fmla="*/ 6 w 172"/>
                  <a:gd name="T19" fmla="*/ 59 h 249"/>
                  <a:gd name="T20" fmla="*/ 14 w 172"/>
                  <a:gd name="T21" fmla="*/ 26 h 249"/>
                  <a:gd name="T22" fmla="*/ 20 w 172"/>
                  <a:gd name="T23" fmla="*/ 12 h 249"/>
                  <a:gd name="T24" fmla="*/ 23 w 172"/>
                  <a:gd name="T25" fmla="*/ 12 h 249"/>
                  <a:gd name="T26" fmla="*/ 32 w 172"/>
                  <a:gd name="T27" fmla="*/ 4 h 249"/>
                  <a:gd name="T28" fmla="*/ 36 w 172"/>
                  <a:gd name="T29" fmla="*/ 10 h 249"/>
                  <a:gd name="T30" fmla="*/ 38 w 172"/>
                  <a:gd name="T31" fmla="*/ 11 h 249"/>
                  <a:gd name="T32" fmla="*/ 48 w 172"/>
                  <a:gd name="T33" fmla="*/ 8 h 249"/>
                  <a:gd name="T34" fmla="*/ 48 w 172"/>
                  <a:gd name="T35" fmla="*/ 5 h 249"/>
                  <a:gd name="T36" fmla="*/ 44 w 172"/>
                  <a:gd name="T37" fmla="*/ 0 h 249"/>
                  <a:gd name="T38" fmla="*/ 61 w 172"/>
                  <a:gd name="T39" fmla="*/ 0 h 249"/>
                  <a:gd name="T40" fmla="*/ 62 w 172"/>
                  <a:gd name="T41" fmla="*/ 0 h 249"/>
                  <a:gd name="T42" fmla="*/ 63 w 172"/>
                  <a:gd name="T43" fmla="*/ 1 h 249"/>
                  <a:gd name="T44" fmla="*/ 71 w 172"/>
                  <a:gd name="T45" fmla="*/ 4 h 249"/>
                  <a:gd name="T46" fmla="*/ 76 w 172"/>
                  <a:gd name="T47" fmla="*/ 9 h 249"/>
                  <a:gd name="T48" fmla="*/ 88 w 172"/>
                  <a:gd name="T49" fmla="*/ 20 h 249"/>
                  <a:gd name="T50" fmla="*/ 127 w 172"/>
                  <a:gd name="T51" fmla="*/ 62 h 249"/>
                  <a:gd name="T52" fmla="*/ 170 w 172"/>
                  <a:gd name="T53" fmla="*/ 145 h 249"/>
                  <a:gd name="T54" fmla="*/ 172 w 172"/>
                  <a:gd name="T55" fmla="*/ 147 h 249"/>
                  <a:gd name="T56" fmla="*/ 171 w 172"/>
                  <a:gd name="T57" fmla="*/ 151 h 249"/>
                  <a:gd name="T58" fmla="*/ 170 w 172"/>
                  <a:gd name="T59" fmla="*/ 17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 h="249">
                    <a:moveTo>
                      <a:pt x="170" y="177"/>
                    </a:moveTo>
                    <a:cubicBezTo>
                      <a:pt x="163" y="204"/>
                      <a:pt x="147" y="225"/>
                      <a:pt x="123" y="239"/>
                    </a:cubicBezTo>
                    <a:cubicBezTo>
                      <a:pt x="107" y="249"/>
                      <a:pt x="90" y="248"/>
                      <a:pt x="73" y="240"/>
                    </a:cubicBezTo>
                    <a:cubicBezTo>
                      <a:pt x="56" y="232"/>
                      <a:pt x="43" y="219"/>
                      <a:pt x="31" y="205"/>
                    </a:cubicBezTo>
                    <a:cubicBezTo>
                      <a:pt x="31" y="205"/>
                      <a:pt x="30" y="204"/>
                      <a:pt x="30" y="204"/>
                    </a:cubicBezTo>
                    <a:cubicBezTo>
                      <a:pt x="28" y="200"/>
                      <a:pt x="25" y="197"/>
                      <a:pt x="23" y="194"/>
                    </a:cubicBezTo>
                    <a:cubicBezTo>
                      <a:pt x="14" y="183"/>
                      <a:pt x="9" y="171"/>
                      <a:pt x="5" y="158"/>
                    </a:cubicBezTo>
                    <a:cubicBezTo>
                      <a:pt x="3" y="151"/>
                      <a:pt x="3" y="145"/>
                      <a:pt x="2" y="138"/>
                    </a:cubicBezTo>
                    <a:cubicBezTo>
                      <a:pt x="2" y="129"/>
                      <a:pt x="0" y="119"/>
                      <a:pt x="1" y="110"/>
                    </a:cubicBezTo>
                    <a:cubicBezTo>
                      <a:pt x="2" y="93"/>
                      <a:pt x="3" y="76"/>
                      <a:pt x="6" y="59"/>
                    </a:cubicBezTo>
                    <a:cubicBezTo>
                      <a:pt x="7" y="48"/>
                      <a:pt x="10" y="37"/>
                      <a:pt x="14" y="26"/>
                    </a:cubicBezTo>
                    <a:cubicBezTo>
                      <a:pt x="16" y="21"/>
                      <a:pt x="20" y="18"/>
                      <a:pt x="20" y="12"/>
                    </a:cubicBezTo>
                    <a:cubicBezTo>
                      <a:pt x="21" y="13"/>
                      <a:pt x="22" y="13"/>
                      <a:pt x="23" y="12"/>
                    </a:cubicBezTo>
                    <a:cubicBezTo>
                      <a:pt x="25" y="8"/>
                      <a:pt x="29" y="6"/>
                      <a:pt x="32" y="4"/>
                    </a:cubicBezTo>
                    <a:cubicBezTo>
                      <a:pt x="34" y="5"/>
                      <a:pt x="36" y="6"/>
                      <a:pt x="36" y="10"/>
                    </a:cubicBezTo>
                    <a:cubicBezTo>
                      <a:pt x="36" y="11"/>
                      <a:pt x="37" y="11"/>
                      <a:pt x="38" y="11"/>
                    </a:cubicBezTo>
                    <a:cubicBezTo>
                      <a:pt x="42" y="12"/>
                      <a:pt x="45" y="10"/>
                      <a:pt x="48" y="8"/>
                    </a:cubicBezTo>
                    <a:cubicBezTo>
                      <a:pt x="49" y="7"/>
                      <a:pt x="51" y="5"/>
                      <a:pt x="48" y="5"/>
                    </a:cubicBezTo>
                    <a:cubicBezTo>
                      <a:pt x="45" y="4"/>
                      <a:pt x="45" y="2"/>
                      <a:pt x="44" y="0"/>
                    </a:cubicBezTo>
                    <a:cubicBezTo>
                      <a:pt x="50" y="0"/>
                      <a:pt x="56" y="0"/>
                      <a:pt x="61" y="0"/>
                    </a:cubicBezTo>
                    <a:cubicBezTo>
                      <a:pt x="62" y="0"/>
                      <a:pt x="62" y="0"/>
                      <a:pt x="62" y="0"/>
                    </a:cubicBezTo>
                    <a:cubicBezTo>
                      <a:pt x="62" y="1"/>
                      <a:pt x="62" y="1"/>
                      <a:pt x="63" y="1"/>
                    </a:cubicBezTo>
                    <a:cubicBezTo>
                      <a:pt x="66" y="2"/>
                      <a:pt x="68" y="3"/>
                      <a:pt x="71" y="4"/>
                    </a:cubicBezTo>
                    <a:cubicBezTo>
                      <a:pt x="72" y="6"/>
                      <a:pt x="74" y="7"/>
                      <a:pt x="76" y="9"/>
                    </a:cubicBezTo>
                    <a:cubicBezTo>
                      <a:pt x="80" y="12"/>
                      <a:pt x="84" y="16"/>
                      <a:pt x="88" y="20"/>
                    </a:cubicBezTo>
                    <a:cubicBezTo>
                      <a:pt x="101" y="34"/>
                      <a:pt x="114" y="48"/>
                      <a:pt x="127" y="62"/>
                    </a:cubicBezTo>
                    <a:cubicBezTo>
                      <a:pt x="149" y="86"/>
                      <a:pt x="164" y="113"/>
                      <a:pt x="170" y="145"/>
                    </a:cubicBezTo>
                    <a:cubicBezTo>
                      <a:pt x="171" y="146"/>
                      <a:pt x="171" y="146"/>
                      <a:pt x="172" y="147"/>
                    </a:cubicBezTo>
                    <a:cubicBezTo>
                      <a:pt x="172" y="148"/>
                      <a:pt x="171" y="149"/>
                      <a:pt x="171" y="151"/>
                    </a:cubicBezTo>
                    <a:cubicBezTo>
                      <a:pt x="172" y="160"/>
                      <a:pt x="171" y="168"/>
                      <a:pt x="170" y="177"/>
                    </a:cubicBezTo>
                    <a:close/>
                  </a:path>
                </a:pathLst>
              </a:custGeom>
              <a:solidFill>
                <a:srgbClr val="435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8" name="Freeform 674">
                <a:extLst>
                  <a:ext uri="{FF2B5EF4-FFF2-40B4-BE49-F238E27FC236}">
                    <a16:creationId xmlns:a16="http://schemas.microsoft.com/office/drawing/2014/main" id="{AC52EF5F-C11C-E3DC-1131-7CA8E03A7B37}"/>
                  </a:ext>
                </a:extLst>
              </p:cNvPr>
              <p:cNvSpPr>
                <a:spLocks/>
              </p:cNvSpPr>
              <p:nvPr/>
            </p:nvSpPr>
            <p:spPr bwMode="auto">
              <a:xfrm>
                <a:off x="510" y="3108"/>
                <a:ext cx="118" cy="211"/>
              </a:xfrm>
              <a:custGeom>
                <a:avLst/>
                <a:gdLst>
                  <a:gd name="T0" fmla="*/ 123 w 133"/>
                  <a:gd name="T1" fmla="*/ 8 h 238"/>
                  <a:gd name="T2" fmla="*/ 117 w 133"/>
                  <a:gd name="T3" fmla="*/ 22 h 238"/>
                  <a:gd name="T4" fmla="*/ 109 w 133"/>
                  <a:gd name="T5" fmla="*/ 55 h 238"/>
                  <a:gd name="T6" fmla="*/ 104 w 133"/>
                  <a:gd name="T7" fmla="*/ 106 h 238"/>
                  <a:gd name="T8" fmla="*/ 105 w 133"/>
                  <a:gd name="T9" fmla="*/ 134 h 238"/>
                  <a:gd name="T10" fmla="*/ 108 w 133"/>
                  <a:gd name="T11" fmla="*/ 154 h 238"/>
                  <a:gd name="T12" fmla="*/ 126 w 133"/>
                  <a:gd name="T13" fmla="*/ 190 h 238"/>
                  <a:gd name="T14" fmla="*/ 133 w 133"/>
                  <a:gd name="T15" fmla="*/ 200 h 238"/>
                  <a:gd name="T16" fmla="*/ 63 w 133"/>
                  <a:gd name="T17" fmla="*/ 237 h 238"/>
                  <a:gd name="T18" fmla="*/ 18 w 133"/>
                  <a:gd name="T19" fmla="*/ 213 h 238"/>
                  <a:gd name="T20" fmla="*/ 2 w 133"/>
                  <a:gd name="T21" fmla="*/ 167 h 238"/>
                  <a:gd name="T22" fmla="*/ 14 w 133"/>
                  <a:gd name="T23" fmla="*/ 111 h 238"/>
                  <a:gd name="T24" fmla="*/ 41 w 133"/>
                  <a:gd name="T25" fmla="*/ 65 h 238"/>
                  <a:gd name="T26" fmla="*/ 48 w 133"/>
                  <a:gd name="T27" fmla="*/ 52 h 238"/>
                  <a:gd name="T28" fmla="*/ 50 w 133"/>
                  <a:gd name="T29" fmla="*/ 51 h 238"/>
                  <a:gd name="T30" fmla="*/ 72 w 133"/>
                  <a:gd name="T31" fmla="*/ 12 h 238"/>
                  <a:gd name="T32" fmla="*/ 91 w 133"/>
                  <a:gd name="T33" fmla="*/ 0 h 238"/>
                  <a:gd name="T34" fmla="*/ 99 w 133"/>
                  <a:gd name="T35" fmla="*/ 1 h 238"/>
                  <a:gd name="T36" fmla="*/ 97 w 133"/>
                  <a:gd name="T37" fmla="*/ 4 h 238"/>
                  <a:gd name="T38" fmla="*/ 108 w 133"/>
                  <a:gd name="T39" fmla="*/ 7 h 238"/>
                  <a:gd name="T40" fmla="*/ 109 w 133"/>
                  <a:gd name="T41" fmla="*/ 3 h 238"/>
                  <a:gd name="T42" fmla="*/ 110 w 133"/>
                  <a:gd name="T43" fmla="*/ 3 h 238"/>
                  <a:gd name="T44" fmla="*/ 123 w 133"/>
                  <a:gd name="T45"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238">
                    <a:moveTo>
                      <a:pt x="123" y="8"/>
                    </a:moveTo>
                    <a:cubicBezTo>
                      <a:pt x="123" y="14"/>
                      <a:pt x="119" y="17"/>
                      <a:pt x="117" y="22"/>
                    </a:cubicBezTo>
                    <a:cubicBezTo>
                      <a:pt x="113" y="33"/>
                      <a:pt x="110" y="44"/>
                      <a:pt x="109" y="55"/>
                    </a:cubicBezTo>
                    <a:cubicBezTo>
                      <a:pt x="106" y="72"/>
                      <a:pt x="105" y="89"/>
                      <a:pt x="104" y="106"/>
                    </a:cubicBezTo>
                    <a:cubicBezTo>
                      <a:pt x="103" y="115"/>
                      <a:pt x="105" y="125"/>
                      <a:pt x="105" y="134"/>
                    </a:cubicBezTo>
                    <a:cubicBezTo>
                      <a:pt x="106" y="141"/>
                      <a:pt x="106" y="147"/>
                      <a:pt x="108" y="154"/>
                    </a:cubicBezTo>
                    <a:cubicBezTo>
                      <a:pt x="112" y="167"/>
                      <a:pt x="117" y="179"/>
                      <a:pt x="126" y="190"/>
                    </a:cubicBezTo>
                    <a:cubicBezTo>
                      <a:pt x="128" y="193"/>
                      <a:pt x="131" y="196"/>
                      <a:pt x="133" y="200"/>
                    </a:cubicBezTo>
                    <a:cubicBezTo>
                      <a:pt x="116" y="224"/>
                      <a:pt x="92" y="236"/>
                      <a:pt x="63" y="237"/>
                    </a:cubicBezTo>
                    <a:cubicBezTo>
                      <a:pt x="44" y="238"/>
                      <a:pt x="28" y="230"/>
                      <a:pt x="18" y="213"/>
                    </a:cubicBezTo>
                    <a:cubicBezTo>
                      <a:pt x="10" y="199"/>
                      <a:pt x="4" y="184"/>
                      <a:pt x="2" y="167"/>
                    </a:cubicBezTo>
                    <a:cubicBezTo>
                      <a:pt x="0" y="147"/>
                      <a:pt x="5" y="129"/>
                      <a:pt x="14" y="111"/>
                    </a:cubicBezTo>
                    <a:cubicBezTo>
                      <a:pt x="22" y="95"/>
                      <a:pt x="33" y="81"/>
                      <a:pt x="41" y="65"/>
                    </a:cubicBezTo>
                    <a:cubicBezTo>
                      <a:pt x="44" y="61"/>
                      <a:pt x="47" y="57"/>
                      <a:pt x="48" y="52"/>
                    </a:cubicBezTo>
                    <a:cubicBezTo>
                      <a:pt x="49" y="52"/>
                      <a:pt x="49" y="51"/>
                      <a:pt x="50" y="51"/>
                    </a:cubicBezTo>
                    <a:cubicBezTo>
                      <a:pt x="57" y="38"/>
                      <a:pt x="63" y="24"/>
                      <a:pt x="72" y="12"/>
                    </a:cubicBezTo>
                    <a:cubicBezTo>
                      <a:pt x="77" y="5"/>
                      <a:pt x="83" y="1"/>
                      <a:pt x="91" y="0"/>
                    </a:cubicBezTo>
                    <a:cubicBezTo>
                      <a:pt x="94" y="1"/>
                      <a:pt x="96" y="0"/>
                      <a:pt x="99" y="1"/>
                    </a:cubicBezTo>
                    <a:cubicBezTo>
                      <a:pt x="99" y="3"/>
                      <a:pt x="95" y="3"/>
                      <a:pt x="97" y="4"/>
                    </a:cubicBezTo>
                    <a:cubicBezTo>
                      <a:pt x="100" y="7"/>
                      <a:pt x="104" y="7"/>
                      <a:pt x="108" y="7"/>
                    </a:cubicBezTo>
                    <a:cubicBezTo>
                      <a:pt x="113" y="7"/>
                      <a:pt x="107" y="4"/>
                      <a:pt x="109" y="3"/>
                    </a:cubicBezTo>
                    <a:cubicBezTo>
                      <a:pt x="109" y="3"/>
                      <a:pt x="110" y="3"/>
                      <a:pt x="110" y="3"/>
                    </a:cubicBezTo>
                    <a:cubicBezTo>
                      <a:pt x="114" y="5"/>
                      <a:pt x="119" y="5"/>
                      <a:pt x="123" y="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9" name="Freeform 675">
                <a:extLst>
                  <a:ext uri="{FF2B5EF4-FFF2-40B4-BE49-F238E27FC236}">
                    <a16:creationId xmlns:a16="http://schemas.microsoft.com/office/drawing/2014/main" id="{089469C8-ED92-011D-9276-DB754FC355C4}"/>
                  </a:ext>
                </a:extLst>
              </p:cNvPr>
              <p:cNvSpPr>
                <a:spLocks noEditPoints="1"/>
              </p:cNvSpPr>
              <p:nvPr/>
            </p:nvSpPr>
            <p:spPr bwMode="auto">
              <a:xfrm>
                <a:off x="380" y="3059"/>
                <a:ext cx="129" cy="195"/>
              </a:xfrm>
              <a:custGeom>
                <a:avLst/>
                <a:gdLst>
                  <a:gd name="T0" fmla="*/ 132 w 145"/>
                  <a:gd name="T1" fmla="*/ 77 h 220"/>
                  <a:gd name="T2" fmla="*/ 6 w 145"/>
                  <a:gd name="T3" fmla="*/ 175 h 220"/>
                  <a:gd name="T4" fmla="*/ 110 w 145"/>
                  <a:gd name="T5" fmla="*/ 33 h 220"/>
                  <a:gd name="T6" fmla="*/ 139 w 145"/>
                  <a:gd name="T7" fmla="*/ 9 h 220"/>
                  <a:gd name="T8" fmla="*/ 50 w 145"/>
                  <a:gd name="T9" fmla="*/ 155 h 220"/>
                  <a:gd name="T10" fmla="*/ 41 w 145"/>
                  <a:gd name="T11" fmla="*/ 172 h 220"/>
                  <a:gd name="T12" fmla="*/ 50 w 145"/>
                  <a:gd name="T13" fmla="*/ 155 h 220"/>
                  <a:gd name="T14" fmla="*/ 96 w 145"/>
                  <a:gd name="T15" fmla="*/ 71 h 220"/>
                  <a:gd name="T16" fmla="*/ 33 w 145"/>
                  <a:gd name="T17" fmla="*/ 86 h 220"/>
                  <a:gd name="T18" fmla="*/ 90 w 145"/>
                  <a:gd name="T19" fmla="*/ 81 h 220"/>
                  <a:gd name="T20" fmla="*/ 96 w 145"/>
                  <a:gd name="T21" fmla="*/ 90 h 220"/>
                  <a:gd name="T22" fmla="*/ 95 w 145"/>
                  <a:gd name="T23" fmla="*/ 157 h 220"/>
                  <a:gd name="T24" fmla="*/ 95 w 145"/>
                  <a:gd name="T25" fmla="*/ 73 h 220"/>
                  <a:gd name="T26" fmla="*/ 109 w 145"/>
                  <a:gd name="T27" fmla="*/ 55 h 220"/>
                  <a:gd name="T28" fmla="*/ 53 w 145"/>
                  <a:gd name="T29" fmla="*/ 55 h 220"/>
                  <a:gd name="T30" fmla="*/ 105 w 145"/>
                  <a:gd name="T31" fmla="*/ 54 h 220"/>
                  <a:gd name="T32" fmla="*/ 104 w 145"/>
                  <a:gd name="T33" fmla="*/ 56 h 220"/>
                  <a:gd name="T34" fmla="*/ 18 w 145"/>
                  <a:gd name="T35" fmla="*/ 162 h 220"/>
                  <a:gd name="T36" fmla="*/ 23 w 145"/>
                  <a:gd name="T37" fmla="*/ 158 h 220"/>
                  <a:gd name="T38" fmla="*/ 23 w 145"/>
                  <a:gd name="T39" fmla="*/ 158 h 220"/>
                  <a:gd name="T40" fmla="*/ 120 w 145"/>
                  <a:gd name="T41" fmla="*/ 31 h 220"/>
                  <a:gd name="T42" fmla="*/ 118 w 145"/>
                  <a:gd name="T43" fmla="*/ 35 h 220"/>
                  <a:gd name="T44" fmla="*/ 85 w 145"/>
                  <a:gd name="T45" fmla="*/ 90 h 220"/>
                  <a:gd name="T46" fmla="*/ 86 w 145"/>
                  <a:gd name="T47" fmla="*/ 88 h 220"/>
                  <a:gd name="T48" fmla="*/ 57 w 145"/>
                  <a:gd name="T49" fmla="*/ 181 h 220"/>
                  <a:gd name="T50" fmla="*/ 57 w 145"/>
                  <a:gd name="T51" fmla="*/ 140 h 220"/>
                  <a:gd name="T52" fmla="*/ 51 w 145"/>
                  <a:gd name="T53" fmla="*/ 142 h 220"/>
                  <a:gd name="T54" fmla="*/ 54 w 145"/>
                  <a:gd name="T55" fmla="*/ 149 h 220"/>
                  <a:gd name="T56" fmla="*/ 29 w 145"/>
                  <a:gd name="T57" fmla="*/ 88 h 220"/>
                  <a:gd name="T58" fmla="*/ 27 w 145"/>
                  <a:gd name="T59" fmla="*/ 89 h 220"/>
                  <a:gd name="T60" fmla="*/ 19 w 145"/>
                  <a:gd name="T61" fmla="*/ 125 h 220"/>
                  <a:gd name="T62" fmla="*/ 24 w 145"/>
                  <a:gd name="T63" fmla="*/ 121 h 220"/>
                  <a:gd name="T64" fmla="*/ 29 w 145"/>
                  <a:gd name="T65" fmla="*/ 195 h 220"/>
                  <a:gd name="T66" fmla="*/ 13 w 145"/>
                  <a:gd name="T67" fmla="*/ 132 h 220"/>
                  <a:gd name="T68" fmla="*/ 17 w 145"/>
                  <a:gd name="T69" fmla="*/ 126 h 220"/>
                  <a:gd name="T70" fmla="*/ 17 w 145"/>
                  <a:gd name="T71" fmla="*/ 165 h 220"/>
                  <a:gd name="T72" fmla="*/ 39 w 145"/>
                  <a:gd name="T73" fmla="*/ 147 h 220"/>
                  <a:gd name="T74" fmla="*/ 48 w 145"/>
                  <a:gd name="T75" fmla="*/ 144 h 220"/>
                  <a:gd name="T76" fmla="*/ 27 w 145"/>
                  <a:gd name="T77" fmla="*/ 118 h 220"/>
                  <a:gd name="T78" fmla="*/ 40 w 145"/>
                  <a:gd name="T79" fmla="*/ 174 h 220"/>
                  <a:gd name="T80" fmla="*/ 40 w 145"/>
                  <a:gd name="T81" fmla="*/ 112 h 220"/>
                  <a:gd name="T82" fmla="*/ 73 w 145"/>
                  <a:gd name="T83" fmla="*/ 113 h 220"/>
                  <a:gd name="T84" fmla="*/ 77 w 145"/>
                  <a:gd name="T85" fmla="*/ 157 h 220"/>
                  <a:gd name="T86" fmla="*/ 77 w 145"/>
                  <a:gd name="T87" fmla="*/ 104 h 220"/>
                  <a:gd name="T88" fmla="*/ 55 w 145"/>
                  <a:gd name="T89" fmla="*/ 107 h 220"/>
                  <a:gd name="T90" fmla="*/ 40 w 145"/>
                  <a:gd name="T91" fmla="*/ 112 h 220"/>
                  <a:gd name="T92" fmla="*/ 78 w 145"/>
                  <a:gd name="T93" fmla="*/ 102 h 220"/>
                  <a:gd name="T94" fmla="*/ 98 w 145"/>
                  <a:gd name="T95" fmla="*/ 68 h 220"/>
                  <a:gd name="T96" fmla="*/ 22 w 145"/>
                  <a:gd name="T97" fmla="*/ 206 h 220"/>
                  <a:gd name="T98" fmla="*/ 103 w 145"/>
                  <a:gd name="T99" fmla="*/ 59 h 220"/>
                  <a:gd name="T100" fmla="*/ 88 w 145"/>
                  <a:gd name="T101" fmla="*/ 84 h 220"/>
                  <a:gd name="T102" fmla="*/ 88 w 145"/>
                  <a:gd name="T103" fmla="*/ 8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5" h="220">
                    <a:moveTo>
                      <a:pt x="139" y="9"/>
                    </a:moveTo>
                    <a:cubicBezTo>
                      <a:pt x="132" y="18"/>
                      <a:pt x="127" y="27"/>
                      <a:pt x="123" y="38"/>
                    </a:cubicBezTo>
                    <a:cubicBezTo>
                      <a:pt x="121" y="42"/>
                      <a:pt x="123" y="45"/>
                      <a:pt x="124" y="49"/>
                    </a:cubicBezTo>
                    <a:cubicBezTo>
                      <a:pt x="127" y="58"/>
                      <a:pt x="130" y="67"/>
                      <a:pt x="132" y="77"/>
                    </a:cubicBezTo>
                    <a:cubicBezTo>
                      <a:pt x="136" y="98"/>
                      <a:pt x="130" y="118"/>
                      <a:pt x="120" y="137"/>
                    </a:cubicBezTo>
                    <a:cubicBezTo>
                      <a:pt x="104" y="165"/>
                      <a:pt x="83" y="186"/>
                      <a:pt x="52" y="199"/>
                    </a:cubicBezTo>
                    <a:cubicBezTo>
                      <a:pt x="40" y="204"/>
                      <a:pt x="28" y="210"/>
                      <a:pt x="17" y="220"/>
                    </a:cubicBezTo>
                    <a:cubicBezTo>
                      <a:pt x="16" y="204"/>
                      <a:pt x="9" y="190"/>
                      <a:pt x="6" y="175"/>
                    </a:cubicBezTo>
                    <a:cubicBezTo>
                      <a:pt x="3" y="155"/>
                      <a:pt x="0" y="134"/>
                      <a:pt x="4" y="114"/>
                    </a:cubicBezTo>
                    <a:cubicBezTo>
                      <a:pt x="10" y="86"/>
                      <a:pt x="27" y="66"/>
                      <a:pt x="49" y="49"/>
                    </a:cubicBezTo>
                    <a:cubicBezTo>
                      <a:pt x="65" y="38"/>
                      <a:pt x="82" y="35"/>
                      <a:pt x="100" y="35"/>
                    </a:cubicBezTo>
                    <a:cubicBezTo>
                      <a:pt x="104" y="35"/>
                      <a:pt x="107" y="34"/>
                      <a:pt x="110" y="33"/>
                    </a:cubicBezTo>
                    <a:cubicBezTo>
                      <a:pt x="114" y="33"/>
                      <a:pt x="118" y="30"/>
                      <a:pt x="120" y="27"/>
                    </a:cubicBezTo>
                    <a:cubicBezTo>
                      <a:pt x="126" y="18"/>
                      <a:pt x="133" y="10"/>
                      <a:pt x="140" y="1"/>
                    </a:cubicBezTo>
                    <a:cubicBezTo>
                      <a:pt x="142" y="1"/>
                      <a:pt x="144" y="0"/>
                      <a:pt x="145" y="2"/>
                    </a:cubicBezTo>
                    <a:cubicBezTo>
                      <a:pt x="143" y="4"/>
                      <a:pt x="140" y="6"/>
                      <a:pt x="139" y="9"/>
                    </a:cubicBezTo>
                    <a:close/>
                    <a:moveTo>
                      <a:pt x="50" y="155"/>
                    </a:moveTo>
                    <a:cubicBezTo>
                      <a:pt x="50" y="155"/>
                      <a:pt x="50" y="155"/>
                      <a:pt x="50" y="154"/>
                    </a:cubicBezTo>
                    <a:cubicBezTo>
                      <a:pt x="50" y="154"/>
                      <a:pt x="50" y="154"/>
                      <a:pt x="50" y="154"/>
                    </a:cubicBezTo>
                    <a:cubicBezTo>
                      <a:pt x="50" y="154"/>
                      <a:pt x="50" y="155"/>
                      <a:pt x="50" y="155"/>
                    </a:cubicBezTo>
                    <a:cubicBezTo>
                      <a:pt x="49" y="156"/>
                      <a:pt x="49" y="156"/>
                      <a:pt x="49" y="157"/>
                    </a:cubicBezTo>
                    <a:cubicBezTo>
                      <a:pt x="48" y="158"/>
                      <a:pt x="48" y="158"/>
                      <a:pt x="48" y="159"/>
                    </a:cubicBezTo>
                    <a:cubicBezTo>
                      <a:pt x="47" y="159"/>
                      <a:pt x="47" y="160"/>
                      <a:pt x="47" y="161"/>
                    </a:cubicBezTo>
                    <a:cubicBezTo>
                      <a:pt x="43" y="163"/>
                      <a:pt x="42" y="168"/>
                      <a:pt x="41" y="172"/>
                    </a:cubicBezTo>
                    <a:cubicBezTo>
                      <a:pt x="43" y="169"/>
                      <a:pt x="46" y="165"/>
                      <a:pt x="47" y="161"/>
                    </a:cubicBezTo>
                    <a:cubicBezTo>
                      <a:pt x="48" y="161"/>
                      <a:pt x="48" y="160"/>
                      <a:pt x="48" y="159"/>
                    </a:cubicBezTo>
                    <a:cubicBezTo>
                      <a:pt x="49" y="159"/>
                      <a:pt x="49" y="158"/>
                      <a:pt x="49" y="157"/>
                    </a:cubicBezTo>
                    <a:cubicBezTo>
                      <a:pt x="50" y="157"/>
                      <a:pt x="50" y="156"/>
                      <a:pt x="50" y="155"/>
                    </a:cubicBezTo>
                    <a:close/>
                    <a:moveTo>
                      <a:pt x="96" y="71"/>
                    </a:moveTo>
                    <a:cubicBezTo>
                      <a:pt x="96" y="71"/>
                      <a:pt x="96" y="70"/>
                      <a:pt x="96" y="70"/>
                    </a:cubicBezTo>
                    <a:cubicBezTo>
                      <a:pt x="96" y="70"/>
                      <a:pt x="96" y="70"/>
                      <a:pt x="96" y="70"/>
                    </a:cubicBezTo>
                    <a:cubicBezTo>
                      <a:pt x="96" y="70"/>
                      <a:pt x="96" y="70"/>
                      <a:pt x="96" y="71"/>
                    </a:cubicBezTo>
                    <a:cubicBezTo>
                      <a:pt x="95" y="71"/>
                      <a:pt x="95" y="72"/>
                      <a:pt x="95" y="73"/>
                    </a:cubicBezTo>
                    <a:cubicBezTo>
                      <a:pt x="86" y="76"/>
                      <a:pt x="78" y="74"/>
                      <a:pt x="69" y="76"/>
                    </a:cubicBezTo>
                    <a:cubicBezTo>
                      <a:pt x="59" y="77"/>
                      <a:pt x="48" y="79"/>
                      <a:pt x="38" y="83"/>
                    </a:cubicBezTo>
                    <a:cubicBezTo>
                      <a:pt x="36" y="83"/>
                      <a:pt x="34" y="83"/>
                      <a:pt x="33" y="86"/>
                    </a:cubicBezTo>
                    <a:cubicBezTo>
                      <a:pt x="35" y="86"/>
                      <a:pt x="38" y="86"/>
                      <a:pt x="38" y="83"/>
                    </a:cubicBezTo>
                    <a:cubicBezTo>
                      <a:pt x="40" y="84"/>
                      <a:pt x="43" y="83"/>
                      <a:pt x="45" y="82"/>
                    </a:cubicBezTo>
                    <a:cubicBezTo>
                      <a:pt x="58" y="79"/>
                      <a:pt x="71" y="76"/>
                      <a:pt x="85" y="76"/>
                    </a:cubicBezTo>
                    <a:cubicBezTo>
                      <a:pt x="91" y="76"/>
                      <a:pt x="91" y="76"/>
                      <a:pt x="90" y="81"/>
                    </a:cubicBezTo>
                    <a:cubicBezTo>
                      <a:pt x="90" y="82"/>
                      <a:pt x="90" y="82"/>
                      <a:pt x="89" y="82"/>
                    </a:cubicBezTo>
                    <a:cubicBezTo>
                      <a:pt x="90" y="82"/>
                      <a:pt x="90" y="82"/>
                      <a:pt x="90" y="82"/>
                    </a:cubicBezTo>
                    <a:cubicBezTo>
                      <a:pt x="91" y="81"/>
                      <a:pt x="92" y="81"/>
                      <a:pt x="93" y="82"/>
                    </a:cubicBezTo>
                    <a:cubicBezTo>
                      <a:pt x="93" y="84"/>
                      <a:pt x="93" y="88"/>
                      <a:pt x="96" y="90"/>
                    </a:cubicBezTo>
                    <a:cubicBezTo>
                      <a:pt x="96" y="92"/>
                      <a:pt x="95" y="95"/>
                      <a:pt x="96" y="97"/>
                    </a:cubicBezTo>
                    <a:cubicBezTo>
                      <a:pt x="99" y="111"/>
                      <a:pt x="97" y="126"/>
                      <a:pt x="96" y="141"/>
                    </a:cubicBezTo>
                    <a:cubicBezTo>
                      <a:pt x="95" y="147"/>
                      <a:pt x="93" y="152"/>
                      <a:pt x="94" y="159"/>
                    </a:cubicBezTo>
                    <a:cubicBezTo>
                      <a:pt x="94" y="158"/>
                      <a:pt x="95" y="157"/>
                      <a:pt x="95" y="157"/>
                    </a:cubicBezTo>
                    <a:cubicBezTo>
                      <a:pt x="99" y="139"/>
                      <a:pt x="99" y="121"/>
                      <a:pt x="98" y="102"/>
                    </a:cubicBezTo>
                    <a:cubicBezTo>
                      <a:pt x="98" y="98"/>
                      <a:pt x="98" y="94"/>
                      <a:pt x="96" y="90"/>
                    </a:cubicBezTo>
                    <a:cubicBezTo>
                      <a:pt x="95" y="87"/>
                      <a:pt x="96" y="84"/>
                      <a:pt x="93" y="81"/>
                    </a:cubicBezTo>
                    <a:cubicBezTo>
                      <a:pt x="92" y="78"/>
                      <a:pt x="94" y="76"/>
                      <a:pt x="95" y="73"/>
                    </a:cubicBezTo>
                    <a:cubicBezTo>
                      <a:pt x="96" y="72"/>
                      <a:pt x="96" y="72"/>
                      <a:pt x="96" y="71"/>
                    </a:cubicBezTo>
                    <a:close/>
                    <a:moveTo>
                      <a:pt x="104" y="56"/>
                    </a:moveTo>
                    <a:cubicBezTo>
                      <a:pt x="105" y="55"/>
                      <a:pt x="105" y="55"/>
                      <a:pt x="105" y="54"/>
                    </a:cubicBezTo>
                    <a:cubicBezTo>
                      <a:pt x="106" y="54"/>
                      <a:pt x="107" y="55"/>
                      <a:pt x="109" y="55"/>
                    </a:cubicBezTo>
                    <a:cubicBezTo>
                      <a:pt x="106" y="50"/>
                      <a:pt x="112" y="47"/>
                      <a:pt x="113" y="42"/>
                    </a:cubicBezTo>
                    <a:cubicBezTo>
                      <a:pt x="110" y="44"/>
                      <a:pt x="109" y="47"/>
                      <a:pt x="106" y="47"/>
                    </a:cubicBezTo>
                    <a:cubicBezTo>
                      <a:pt x="94" y="46"/>
                      <a:pt x="82" y="47"/>
                      <a:pt x="70" y="50"/>
                    </a:cubicBezTo>
                    <a:cubicBezTo>
                      <a:pt x="65" y="51"/>
                      <a:pt x="59" y="52"/>
                      <a:pt x="53" y="55"/>
                    </a:cubicBezTo>
                    <a:cubicBezTo>
                      <a:pt x="56" y="56"/>
                      <a:pt x="58" y="55"/>
                      <a:pt x="60" y="54"/>
                    </a:cubicBezTo>
                    <a:cubicBezTo>
                      <a:pt x="74" y="49"/>
                      <a:pt x="89" y="49"/>
                      <a:pt x="104" y="48"/>
                    </a:cubicBezTo>
                    <a:cubicBezTo>
                      <a:pt x="107" y="48"/>
                      <a:pt x="108" y="49"/>
                      <a:pt x="106" y="51"/>
                    </a:cubicBezTo>
                    <a:cubicBezTo>
                      <a:pt x="106" y="52"/>
                      <a:pt x="105" y="53"/>
                      <a:pt x="105" y="54"/>
                    </a:cubicBezTo>
                    <a:cubicBezTo>
                      <a:pt x="104" y="54"/>
                      <a:pt x="104" y="55"/>
                      <a:pt x="104" y="56"/>
                    </a:cubicBezTo>
                    <a:cubicBezTo>
                      <a:pt x="104" y="56"/>
                      <a:pt x="104" y="56"/>
                      <a:pt x="104" y="57"/>
                    </a:cubicBezTo>
                    <a:cubicBezTo>
                      <a:pt x="104" y="57"/>
                      <a:pt x="104" y="57"/>
                      <a:pt x="104" y="57"/>
                    </a:cubicBezTo>
                    <a:cubicBezTo>
                      <a:pt x="104" y="57"/>
                      <a:pt x="104" y="56"/>
                      <a:pt x="104" y="56"/>
                    </a:cubicBezTo>
                    <a:close/>
                    <a:moveTo>
                      <a:pt x="22" y="159"/>
                    </a:moveTo>
                    <a:cubicBezTo>
                      <a:pt x="21" y="159"/>
                      <a:pt x="20" y="159"/>
                      <a:pt x="20" y="160"/>
                    </a:cubicBezTo>
                    <a:cubicBezTo>
                      <a:pt x="19" y="160"/>
                      <a:pt x="18" y="161"/>
                      <a:pt x="18" y="162"/>
                    </a:cubicBezTo>
                    <a:cubicBezTo>
                      <a:pt x="18" y="162"/>
                      <a:pt x="18" y="162"/>
                      <a:pt x="18" y="162"/>
                    </a:cubicBezTo>
                    <a:cubicBezTo>
                      <a:pt x="18" y="162"/>
                      <a:pt x="18" y="162"/>
                      <a:pt x="18" y="162"/>
                    </a:cubicBezTo>
                    <a:cubicBezTo>
                      <a:pt x="19" y="162"/>
                      <a:pt x="20" y="161"/>
                      <a:pt x="20" y="160"/>
                    </a:cubicBezTo>
                    <a:cubicBezTo>
                      <a:pt x="21" y="160"/>
                      <a:pt x="22" y="160"/>
                      <a:pt x="22" y="159"/>
                    </a:cubicBezTo>
                    <a:cubicBezTo>
                      <a:pt x="22" y="159"/>
                      <a:pt x="23" y="158"/>
                      <a:pt x="23" y="158"/>
                    </a:cubicBezTo>
                    <a:cubicBezTo>
                      <a:pt x="24" y="158"/>
                      <a:pt x="25" y="157"/>
                      <a:pt x="25" y="156"/>
                    </a:cubicBezTo>
                    <a:cubicBezTo>
                      <a:pt x="30" y="155"/>
                      <a:pt x="33" y="151"/>
                      <a:pt x="38" y="148"/>
                    </a:cubicBezTo>
                    <a:cubicBezTo>
                      <a:pt x="33" y="150"/>
                      <a:pt x="28" y="151"/>
                      <a:pt x="25" y="156"/>
                    </a:cubicBezTo>
                    <a:cubicBezTo>
                      <a:pt x="24" y="156"/>
                      <a:pt x="23" y="157"/>
                      <a:pt x="23" y="158"/>
                    </a:cubicBezTo>
                    <a:cubicBezTo>
                      <a:pt x="23" y="158"/>
                      <a:pt x="22" y="159"/>
                      <a:pt x="22" y="159"/>
                    </a:cubicBezTo>
                    <a:close/>
                    <a:moveTo>
                      <a:pt x="119" y="33"/>
                    </a:moveTo>
                    <a:cubicBezTo>
                      <a:pt x="119" y="33"/>
                      <a:pt x="120" y="33"/>
                      <a:pt x="120" y="31"/>
                    </a:cubicBezTo>
                    <a:cubicBezTo>
                      <a:pt x="120" y="31"/>
                      <a:pt x="120" y="31"/>
                      <a:pt x="120" y="31"/>
                    </a:cubicBezTo>
                    <a:cubicBezTo>
                      <a:pt x="119" y="31"/>
                      <a:pt x="119" y="32"/>
                      <a:pt x="119" y="33"/>
                    </a:cubicBezTo>
                    <a:cubicBezTo>
                      <a:pt x="118" y="33"/>
                      <a:pt x="118" y="34"/>
                      <a:pt x="118" y="34"/>
                    </a:cubicBezTo>
                    <a:cubicBezTo>
                      <a:pt x="115" y="35"/>
                      <a:pt x="114" y="38"/>
                      <a:pt x="114" y="41"/>
                    </a:cubicBezTo>
                    <a:cubicBezTo>
                      <a:pt x="116" y="39"/>
                      <a:pt x="117" y="37"/>
                      <a:pt x="118" y="35"/>
                    </a:cubicBezTo>
                    <a:cubicBezTo>
                      <a:pt x="118" y="34"/>
                      <a:pt x="119" y="33"/>
                      <a:pt x="119" y="33"/>
                    </a:cubicBezTo>
                    <a:close/>
                    <a:moveTo>
                      <a:pt x="86" y="88"/>
                    </a:moveTo>
                    <a:cubicBezTo>
                      <a:pt x="85" y="88"/>
                      <a:pt x="84" y="89"/>
                      <a:pt x="84" y="90"/>
                    </a:cubicBezTo>
                    <a:cubicBezTo>
                      <a:pt x="84" y="90"/>
                      <a:pt x="85" y="90"/>
                      <a:pt x="85" y="90"/>
                    </a:cubicBezTo>
                    <a:cubicBezTo>
                      <a:pt x="86" y="90"/>
                      <a:pt x="86" y="89"/>
                      <a:pt x="86" y="88"/>
                    </a:cubicBezTo>
                    <a:cubicBezTo>
                      <a:pt x="86" y="88"/>
                      <a:pt x="87" y="88"/>
                      <a:pt x="87" y="87"/>
                    </a:cubicBezTo>
                    <a:cubicBezTo>
                      <a:pt x="87" y="87"/>
                      <a:pt x="87" y="87"/>
                      <a:pt x="86" y="87"/>
                    </a:cubicBezTo>
                    <a:cubicBezTo>
                      <a:pt x="86" y="87"/>
                      <a:pt x="86" y="88"/>
                      <a:pt x="86" y="88"/>
                    </a:cubicBezTo>
                    <a:close/>
                    <a:moveTo>
                      <a:pt x="52" y="151"/>
                    </a:moveTo>
                    <a:cubicBezTo>
                      <a:pt x="53" y="151"/>
                      <a:pt x="54" y="150"/>
                      <a:pt x="54" y="149"/>
                    </a:cubicBezTo>
                    <a:cubicBezTo>
                      <a:pt x="54" y="149"/>
                      <a:pt x="55" y="149"/>
                      <a:pt x="55" y="149"/>
                    </a:cubicBezTo>
                    <a:cubicBezTo>
                      <a:pt x="59" y="159"/>
                      <a:pt x="57" y="170"/>
                      <a:pt x="57" y="181"/>
                    </a:cubicBezTo>
                    <a:cubicBezTo>
                      <a:pt x="60" y="174"/>
                      <a:pt x="60" y="166"/>
                      <a:pt x="59" y="158"/>
                    </a:cubicBezTo>
                    <a:cubicBezTo>
                      <a:pt x="59" y="155"/>
                      <a:pt x="59" y="151"/>
                      <a:pt x="55" y="149"/>
                    </a:cubicBezTo>
                    <a:cubicBezTo>
                      <a:pt x="55" y="147"/>
                      <a:pt x="55" y="145"/>
                      <a:pt x="55" y="144"/>
                    </a:cubicBezTo>
                    <a:cubicBezTo>
                      <a:pt x="57" y="143"/>
                      <a:pt x="57" y="142"/>
                      <a:pt x="57" y="140"/>
                    </a:cubicBezTo>
                    <a:cubicBezTo>
                      <a:pt x="61" y="138"/>
                      <a:pt x="61" y="134"/>
                      <a:pt x="62" y="131"/>
                    </a:cubicBezTo>
                    <a:cubicBezTo>
                      <a:pt x="61" y="134"/>
                      <a:pt x="58" y="136"/>
                      <a:pt x="57" y="140"/>
                    </a:cubicBezTo>
                    <a:cubicBezTo>
                      <a:pt x="56" y="140"/>
                      <a:pt x="54" y="140"/>
                      <a:pt x="54" y="142"/>
                    </a:cubicBezTo>
                    <a:cubicBezTo>
                      <a:pt x="53" y="142"/>
                      <a:pt x="52" y="142"/>
                      <a:pt x="51" y="142"/>
                    </a:cubicBezTo>
                    <a:cubicBezTo>
                      <a:pt x="51" y="142"/>
                      <a:pt x="52" y="143"/>
                      <a:pt x="52" y="143"/>
                    </a:cubicBezTo>
                    <a:cubicBezTo>
                      <a:pt x="52" y="143"/>
                      <a:pt x="53" y="143"/>
                      <a:pt x="54" y="142"/>
                    </a:cubicBezTo>
                    <a:cubicBezTo>
                      <a:pt x="55" y="142"/>
                      <a:pt x="55" y="142"/>
                      <a:pt x="55" y="144"/>
                    </a:cubicBezTo>
                    <a:cubicBezTo>
                      <a:pt x="54" y="145"/>
                      <a:pt x="53" y="147"/>
                      <a:pt x="54" y="149"/>
                    </a:cubicBezTo>
                    <a:cubicBezTo>
                      <a:pt x="52" y="149"/>
                      <a:pt x="52" y="150"/>
                      <a:pt x="52" y="151"/>
                    </a:cubicBezTo>
                    <a:cubicBezTo>
                      <a:pt x="51" y="152"/>
                      <a:pt x="51" y="152"/>
                      <a:pt x="51" y="152"/>
                    </a:cubicBezTo>
                    <a:cubicBezTo>
                      <a:pt x="51" y="152"/>
                      <a:pt x="52" y="152"/>
                      <a:pt x="52" y="151"/>
                    </a:cubicBezTo>
                    <a:close/>
                    <a:moveTo>
                      <a:pt x="29" y="88"/>
                    </a:moveTo>
                    <a:cubicBezTo>
                      <a:pt x="30" y="88"/>
                      <a:pt x="31" y="88"/>
                      <a:pt x="31" y="87"/>
                    </a:cubicBezTo>
                    <a:cubicBezTo>
                      <a:pt x="31" y="87"/>
                      <a:pt x="31" y="87"/>
                      <a:pt x="30" y="86"/>
                    </a:cubicBezTo>
                    <a:cubicBezTo>
                      <a:pt x="29" y="86"/>
                      <a:pt x="29" y="87"/>
                      <a:pt x="29" y="88"/>
                    </a:cubicBezTo>
                    <a:cubicBezTo>
                      <a:pt x="28" y="88"/>
                      <a:pt x="28" y="88"/>
                      <a:pt x="27" y="89"/>
                    </a:cubicBezTo>
                    <a:cubicBezTo>
                      <a:pt x="27" y="89"/>
                      <a:pt x="28" y="89"/>
                      <a:pt x="28" y="89"/>
                    </a:cubicBezTo>
                    <a:cubicBezTo>
                      <a:pt x="28" y="89"/>
                      <a:pt x="28" y="88"/>
                      <a:pt x="29" y="88"/>
                    </a:cubicBezTo>
                    <a:close/>
                    <a:moveTo>
                      <a:pt x="24" y="121"/>
                    </a:moveTo>
                    <a:cubicBezTo>
                      <a:pt x="22" y="121"/>
                      <a:pt x="20" y="122"/>
                      <a:pt x="19" y="125"/>
                    </a:cubicBezTo>
                    <a:cubicBezTo>
                      <a:pt x="22" y="124"/>
                      <a:pt x="23" y="122"/>
                      <a:pt x="24" y="121"/>
                    </a:cubicBezTo>
                    <a:cubicBezTo>
                      <a:pt x="25" y="121"/>
                      <a:pt x="25" y="121"/>
                      <a:pt x="25" y="120"/>
                    </a:cubicBezTo>
                    <a:cubicBezTo>
                      <a:pt x="25" y="119"/>
                      <a:pt x="25" y="119"/>
                      <a:pt x="25" y="119"/>
                    </a:cubicBezTo>
                    <a:cubicBezTo>
                      <a:pt x="24" y="119"/>
                      <a:pt x="24" y="120"/>
                      <a:pt x="24" y="121"/>
                    </a:cubicBezTo>
                    <a:close/>
                    <a:moveTo>
                      <a:pt x="28" y="196"/>
                    </a:moveTo>
                    <a:cubicBezTo>
                      <a:pt x="26" y="198"/>
                      <a:pt x="25" y="199"/>
                      <a:pt x="25" y="202"/>
                    </a:cubicBezTo>
                    <a:cubicBezTo>
                      <a:pt x="28" y="201"/>
                      <a:pt x="28" y="199"/>
                      <a:pt x="28" y="196"/>
                    </a:cubicBezTo>
                    <a:cubicBezTo>
                      <a:pt x="29" y="196"/>
                      <a:pt x="30" y="196"/>
                      <a:pt x="29" y="195"/>
                    </a:cubicBezTo>
                    <a:cubicBezTo>
                      <a:pt x="29" y="194"/>
                      <a:pt x="29" y="194"/>
                      <a:pt x="29" y="194"/>
                    </a:cubicBezTo>
                    <a:cubicBezTo>
                      <a:pt x="27" y="194"/>
                      <a:pt x="28" y="196"/>
                      <a:pt x="28" y="196"/>
                    </a:cubicBezTo>
                    <a:close/>
                    <a:moveTo>
                      <a:pt x="17" y="126"/>
                    </a:moveTo>
                    <a:cubicBezTo>
                      <a:pt x="14" y="127"/>
                      <a:pt x="13" y="129"/>
                      <a:pt x="13" y="132"/>
                    </a:cubicBezTo>
                    <a:cubicBezTo>
                      <a:pt x="15" y="130"/>
                      <a:pt x="17" y="129"/>
                      <a:pt x="17" y="127"/>
                    </a:cubicBezTo>
                    <a:cubicBezTo>
                      <a:pt x="17" y="126"/>
                      <a:pt x="18" y="126"/>
                      <a:pt x="18" y="125"/>
                    </a:cubicBezTo>
                    <a:cubicBezTo>
                      <a:pt x="18" y="125"/>
                      <a:pt x="18" y="125"/>
                      <a:pt x="18" y="125"/>
                    </a:cubicBezTo>
                    <a:cubicBezTo>
                      <a:pt x="17" y="126"/>
                      <a:pt x="17" y="126"/>
                      <a:pt x="17" y="126"/>
                    </a:cubicBezTo>
                    <a:close/>
                    <a:moveTo>
                      <a:pt x="16" y="165"/>
                    </a:moveTo>
                    <a:cubicBezTo>
                      <a:pt x="13" y="165"/>
                      <a:pt x="12" y="167"/>
                      <a:pt x="12" y="170"/>
                    </a:cubicBezTo>
                    <a:cubicBezTo>
                      <a:pt x="14" y="169"/>
                      <a:pt x="16" y="167"/>
                      <a:pt x="16" y="165"/>
                    </a:cubicBezTo>
                    <a:cubicBezTo>
                      <a:pt x="16" y="165"/>
                      <a:pt x="16" y="165"/>
                      <a:pt x="17" y="165"/>
                    </a:cubicBezTo>
                    <a:cubicBezTo>
                      <a:pt x="17" y="165"/>
                      <a:pt x="17" y="164"/>
                      <a:pt x="17" y="164"/>
                    </a:cubicBezTo>
                    <a:cubicBezTo>
                      <a:pt x="16" y="165"/>
                      <a:pt x="16" y="165"/>
                      <a:pt x="16" y="165"/>
                    </a:cubicBezTo>
                    <a:close/>
                    <a:moveTo>
                      <a:pt x="48" y="144"/>
                    </a:moveTo>
                    <a:cubicBezTo>
                      <a:pt x="45" y="144"/>
                      <a:pt x="42" y="145"/>
                      <a:pt x="39" y="147"/>
                    </a:cubicBezTo>
                    <a:cubicBezTo>
                      <a:pt x="43" y="147"/>
                      <a:pt x="45" y="145"/>
                      <a:pt x="48" y="144"/>
                    </a:cubicBezTo>
                    <a:cubicBezTo>
                      <a:pt x="48" y="144"/>
                      <a:pt x="49" y="143"/>
                      <a:pt x="49" y="143"/>
                    </a:cubicBezTo>
                    <a:cubicBezTo>
                      <a:pt x="49" y="143"/>
                      <a:pt x="49" y="143"/>
                      <a:pt x="49" y="143"/>
                    </a:cubicBezTo>
                    <a:cubicBezTo>
                      <a:pt x="48" y="143"/>
                      <a:pt x="48" y="143"/>
                      <a:pt x="48" y="144"/>
                    </a:cubicBezTo>
                    <a:close/>
                    <a:moveTo>
                      <a:pt x="29" y="118"/>
                    </a:moveTo>
                    <a:cubicBezTo>
                      <a:pt x="32" y="117"/>
                      <a:pt x="34" y="116"/>
                      <a:pt x="36" y="113"/>
                    </a:cubicBezTo>
                    <a:cubicBezTo>
                      <a:pt x="34" y="114"/>
                      <a:pt x="30" y="114"/>
                      <a:pt x="29" y="118"/>
                    </a:cubicBezTo>
                    <a:cubicBezTo>
                      <a:pt x="28" y="118"/>
                      <a:pt x="28" y="118"/>
                      <a:pt x="27" y="118"/>
                    </a:cubicBezTo>
                    <a:cubicBezTo>
                      <a:pt x="27" y="118"/>
                      <a:pt x="28" y="119"/>
                      <a:pt x="28" y="119"/>
                    </a:cubicBezTo>
                    <a:cubicBezTo>
                      <a:pt x="28" y="118"/>
                      <a:pt x="28" y="118"/>
                      <a:pt x="29" y="118"/>
                    </a:cubicBezTo>
                    <a:close/>
                    <a:moveTo>
                      <a:pt x="32" y="190"/>
                    </a:moveTo>
                    <a:cubicBezTo>
                      <a:pt x="36" y="185"/>
                      <a:pt x="38" y="180"/>
                      <a:pt x="40" y="174"/>
                    </a:cubicBezTo>
                    <a:cubicBezTo>
                      <a:pt x="36" y="179"/>
                      <a:pt x="33" y="184"/>
                      <a:pt x="31" y="190"/>
                    </a:cubicBezTo>
                    <a:cubicBezTo>
                      <a:pt x="31" y="190"/>
                      <a:pt x="31" y="190"/>
                      <a:pt x="31" y="190"/>
                    </a:cubicBezTo>
                    <a:cubicBezTo>
                      <a:pt x="31" y="190"/>
                      <a:pt x="31" y="190"/>
                      <a:pt x="32" y="190"/>
                    </a:cubicBezTo>
                    <a:close/>
                    <a:moveTo>
                      <a:pt x="40" y="112"/>
                    </a:moveTo>
                    <a:cubicBezTo>
                      <a:pt x="49" y="111"/>
                      <a:pt x="57" y="108"/>
                      <a:pt x="66" y="107"/>
                    </a:cubicBezTo>
                    <a:cubicBezTo>
                      <a:pt x="69" y="107"/>
                      <a:pt x="72" y="105"/>
                      <a:pt x="74" y="107"/>
                    </a:cubicBezTo>
                    <a:cubicBezTo>
                      <a:pt x="75" y="108"/>
                      <a:pt x="72" y="110"/>
                      <a:pt x="73" y="113"/>
                    </a:cubicBezTo>
                    <a:cubicBezTo>
                      <a:pt x="73" y="113"/>
                      <a:pt x="73" y="113"/>
                      <a:pt x="73" y="113"/>
                    </a:cubicBezTo>
                    <a:cubicBezTo>
                      <a:pt x="68" y="117"/>
                      <a:pt x="67" y="122"/>
                      <a:pt x="65" y="127"/>
                    </a:cubicBezTo>
                    <a:cubicBezTo>
                      <a:pt x="68" y="123"/>
                      <a:pt x="71" y="118"/>
                      <a:pt x="73" y="113"/>
                    </a:cubicBezTo>
                    <a:cubicBezTo>
                      <a:pt x="75" y="117"/>
                      <a:pt x="75" y="121"/>
                      <a:pt x="75" y="125"/>
                    </a:cubicBezTo>
                    <a:cubicBezTo>
                      <a:pt x="77" y="135"/>
                      <a:pt x="78" y="146"/>
                      <a:pt x="77" y="157"/>
                    </a:cubicBezTo>
                    <a:cubicBezTo>
                      <a:pt x="76" y="161"/>
                      <a:pt x="77" y="166"/>
                      <a:pt x="76" y="170"/>
                    </a:cubicBezTo>
                    <a:cubicBezTo>
                      <a:pt x="78" y="168"/>
                      <a:pt x="77" y="165"/>
                      <a:pt x="78" y="162"/>
                    </a:cubicBezTo>
                    <a:cubicBezTo>
                      <a:pt x="79" y="153"/>
                      <a:pt x="78" y="143"/>
                      <a:pt x="78" y="133"/>
                    </a:cubicBezTo>
                    <a:cubicBezTo>
                      <a:pt x="78" y="123"/>
                      <a:pt x="72" y="114"/>
                      <a:pt x="77" y="104"/>
                    </a:cubicBezTo>
                    <a:cubicBezTo>
                      <a:pt x="77" y="104"/>
                      <a:pt x="78" y="104"/>
                      <a:pt x="78" y="103"/>
                    </a:cubicBezTo>
                    <a:cubicBezTo>
                      <a:pt x="78" y="103"/>
                      <a:pt x="78" y="103"/>
                      <a:pt x="78" y="103"/>
                    </a:cubicBezTo>
                    <a:cubicBezTo>
                      <a:pt x="77" y="103"/>
                      <a:pt x="77" y="104"/>
                      <a:pt x="76" y="104"/>
                    </a:cubicBezTo>
                    <a:cubicBezTo>
                      <a:pt x="69" y="105"/>
                      <a:pt x="62" y="106"/>
                      <a:pt x="55" y="107"/>
                    </a:cubicBezTo>
                    <a:cubicBezTo>
                      <a:pt x="50" y="108"/>
                      <a:pt x="45" y="109"/>
                      <a:pt x="40" y="112"/>
                    </a:cubicBezTo>
                    <a:cubicBezTo>
                      <a:pt x="40" y="112"/>
                      <a:pt x="39" y="112"/>
                      <a:pt x="39" y="113"/>
                    </a:cubicBezTo>
                    <a:cubicBezTo>
                      <a:pt x="39" y="113"/>
                      <a:pt x="39" y="113"/>
                      <a:pt x="39" y="113"/>
                    </a:cubicBezTo>
                    <a:cubicBezTo>
                      <a:pt x="39" y="113"/>
                      <a:pt x="40" y="112"/>
                      <a:pt x="40" y="112"/>
                    </a:cubicBezTo>
                    <a:close/>
                    <a:moveTo>
                      <a:pt x="110" y="57"/>
                    </a:moveTo>
                    <a:cubicBezTo>
                      <a:pt x="117" y="76"/>
                      <a:pt x="117" y="96"/>
                      <a:pt x="115" y="116"/>
                    </a:cubicBezTo>
                    <a:cubicBezTo>
                      <a:pt x="119" y="96"/>
                      <a:pt x="119" y="76"/>
                      <a:pt x="110" y="57"/>
                    </a:cubicBezTo>
                    <a:close/>
                    <a:moveTo>
                      <a:pt x="78" y="102"/>
                    </a:moveTo>
                    <a:cubicBezTo>
                      <a:pt x="82" y="99"/>
                      <a:pt x="83" y="96"/>
                      <a:pt x="84" y="93"/>
                    </a:cubicBezTo>
                    <a:cubicBezTo>
                      <a:pt x="81" y="95"/>
                      <a:pt x="80" y="98"/>
                      <a:pt x="78" y="102"/>
                    </a:cubicBezTo>
                    <a:close/>
                    <a:moveTo>
                      <a:pt x="97" y="67"/>
                    </a:moveTo>
                    <a:cubicBezTo>
                      <a:pt x="97" y="67"/>
                      <a:pt x="97" y="68"/>
                      <a:pt x="98" y="68"/>
                    </a:cubicBezTo>
                    <a:cubicBezTo>
                      <a:pt x="100" y="67"/>
                      <a:pt x="101" y="64"/>
                      <a:pt x="100" y="62"/>
                    </a:cubicBezTo>
                    <a:cubicBezTo>
                      <a:pt x="99" y="63"/>
                      <a:pt x="98" y="65"/>
                      <a:pt x="97" y="67"/>
                    </a:cubicBezTo>
                    <a:close/>
                    <a:moveTo>
                      <a:pt x="24" y="203"/>
                    </a:moveTo>
                    <a:cubicBezTo>
                      <a:pt x="23" y="204"/>
                      <a:pt x="22" y="205"/>
                      <a:pt x="22" y="206"/>
                    </a:cubicBezTo>
                    <a:cubicBezTo>
                      <a:pt x="22" y="206"/>
                      <a:pt x="23" y="207"/>
                      <a:pt x="23" y="206"/>
                    </a:cubicBezTo>
                    <a:cubicBezTo>
                      <a:pt x="24" y="206"/>
                      <a:pt x="25" y="205"/>
                      <a:pt x="24" y="203"/>
                    </a:cubicBezTo>
                    <a:close/>
                    <a:moveTo>
                      <a:pt x="103" y="60"/>
                    </a:moveTo>
                    <a:cubicBezTo>
                      <a:pt x="103" y="59"/>
                      <a:pt x="103" y="59"/>
                      <a:pt x="103" y="59"/>
                    </a:cubicBezTo>
                    <a:cubicBezTo>
                      <a:pt x="102" y="59"/>
                      <a:pt x="102" y="59"/>
                      <a:pt x="102" y="59"/>
                    </a:cubicBezTo>
                    <a:cubicBezTo>
                      <a:pt x="102" y="60"/>
                      <a:pt x="102" y="60"/>
                      <a:pt x="102" y="60"/>
                    </a:cubicBezTo>
                    <a:cubicBezTo>
                      <a:pt x="103" y="60"/>
                      <a:pt x="103" y="60"/>
                      <a:pt x="103" y="60"/>
                    </a:cubicBezTo>
                    <a:close/>
                    <a:moveTo>
                      <a:pt x="88" y="84"/>
                    </a:moveTo>
                    <a:cubicBezTo>
                      <a:pt x="88" y="84"/>
                      <a:pt x="87" y="84"/>
                      <a:pt x="87" y="84"/>
                    </a:cubicBezTo>
                    <a:cubicBezTo>
                      <a:pt x="87" y="84"/>
                      <a:pt x="88" y="85"/>
                      <a:pt x="88" y="85"/>
                    </a:cubicBezTo>
                    <a:cubicBezTo>
                      <a:pt x="88" y="85"/>
                      <a:pt x="88" y="85"/>
                      <a:pt x="89" y="84"/>
                    </a:cubicBezTo>
                    <a:cubicBezTo>
                      <a:pt x="88" y="84"/>
                      <a:pt x="88" y="84"/>
                      <a:pt x="88" y="84"/>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0" name="Freeform 676">
                <a:extLst>
                  <a:ext uri="{FF2B5EF4-FFF2-40B4-BE49-F238E27FC236}">
                    <a16:creationId xmlns:a16="http://schemas.microsoft.com/office/drawing/2014/main" id="{FB561075-69D1-710A-597E-90A93755AD6A}"/>
                  </a:ext>
                </a:extLst>
              </p:cNvPr>
              <p:cNvSpPr>
                <a:spLocks noEditPoints="1"/>
              </p:cNvSpPr>
              <p:nvPr/>
            </p:nvSpPr>
            <p:spPr bwMode="auto">
              <a:xfrm>
                <a:off x="512" y="2793"/>
                <a:ext cx="157" cy="205"/>
              </a:xfrm>
              <a:custGeom>
                <a:avLst/>
                <a:gdLst>
                  <a:gd name="T0" fmla="*/ 31 w 177"/>
                  <a:gd name="T1" fmla="*/ 220 h 232"/>
                  <a:gd name="T2" fmla="*/ 53 w 177"/>
                  <a:gd name="T3" fmla="*/ 199 h 232"/>
                  <a:gd name="T4" fmla="*/ 49 w 177"/>
                  <a:gd name="T5" fmla="*/ 175 h 232"/>
                  <a:gd name="T6" fmla="*/ 13 w 177"/>
                  <a:gd name="T7" fmla="*/ 142 h 232"/>
                  <a:gd name="T8" fmla="*/ 1 w 177"/>
                  <a:gd name="T9" fmla="*/ 106 h 232"/>
                  <a:gd name="T10" fmla="*/ 3 w 177"/>
                  <a:gd name="T11" fmla="*/ 66 h 232"/>
                  <a:gd name="T12" fmla="*/ 10 w 177"/>
                  <a:gd name="T13" fmla="*/ 62 h 232"/>
                  <a:gd name="T14" fmla="*/ 58 w 177"/>
                  <a:gd name="T15" fmla="*/ 107 h 232"/>
                  <a:gd name="T16" fmla="*/ 62 w 177"/>
                  <a:gd name="T17" fmla="*/ 169 h 232"/>
                  <a:gd name="T18" fmla="*/ 58 w 177"/>
                  <a:gd name="T19" fmla="*/ 186 h 232"/>
                  <a:gd name="T20" fmla="*/ 59 w 177"/>
                  <a:gd name="T21" fmla="*/ 191 h 232"/>
                  <a:gd name="T22" fmla="*/ 62 w 177"/>
                  <a:gd name="T23" fmla="*/ 188 h 232"/>
                  <a:gd name="T24" fmla="*/ 109 w 177"/>
                  <a:gd name="T25" fmla="*/ 106 h 232"/>
                  <a:gd name="T26" fmla="*/ 114 w 177"/>
                  <a:gd name="T27" fmla="*/ 96 h 232"/>
                  <a:gd name="T28" fmla="*/ 113 w 177"/>
                  <a:gd name="T29" fmla="*/ 80 h 232"/>
                  <a:gd name="T30" fmla="*/ 109 w 177"/>
                  <a:gd name="T31" fmla="*/ 76 h 232"/>
                  <a:gd name="T32" fmla="*/ 81 w 177"/>
                  <a:gd name="T33" fmla="*/ 60 h 232"/>
                  <a:gd name="T34" fmla="*/ 62 w 177"/>
                  <a:gd name="T35" fmla="*/ 24 h 232"/>
                  <a:gd name="T36" fmla="*/ 59 w 177"/>
                  <a:gd name="T37" fmla="*/ 4 h 232"/>
                  <a:gd name="T38" fmla="*/ 63 w 177"/>
                  <a:gd name="T39" fmla="*/ 1 h 232"/>
                  <a:gd name="T40" fmla="*/ 115 w 177"/>
                  <a:gd name="T41" fmla="*/ 43 h 232"/>
                  <a:gd name="T42" fmla="*/ 116 w 177"/>
                  <a:gd name="T43" fmla="*/ 72 h 232"/>
                  <a:gd name="T44" fmla="*/ 116 w 177"/>
                  <a:gd name="T45" fmla="*/ 83 h 232"/>
                  <a:gd name="T46" fmla="*/ 119 w 177"/>
                  <a:gd name="T47" fmla="*/ 84 h 232"/>
                  <a:gd name="T48" fmla="*/ 123 w 177"/>
                  <a:gd name="T49" fmla="*/ 70 h 232"/>
                  <a:gd name="T50" fmla="*/ 142 w 177"/>
                  <a:gd name="T51" fmla="*/ 33 h 232"/>
                  <a:gd name="T52" fmla="*/ 157 w 177"/>
                  <a:gd name="T53" fmla="*/ 25 h 232"/>
                  <a:gd name="T54" fmla="*/ 169 w 177"/>
                  <a:gd name="T55" fmla="*/ 20 h 232"/>
                  <a:gd name="T56" fmla="*/ 172 w 177"/>
                  <a:gd name="T57" fmla="*/ 21 h 232"/>
                  <a:gd name="T58" fmla="*/ 174 w 177"/>
                  <a:gd name="T59" fmla="*/ 58 h 232"/>
                  <a:gd name="T60" fmla="*/ 138 w 177"/>
                  <a:gd name="T61" fmla="*/ 85 h 232"/>
                  <a:gd name="T62" fmla="*/ 124 w 177"/>
                  <a:gd name="T63" fmla="*/ 91 h 232"/>
                  <a:gd name="T64" fmla="*/ 121 w 177"/>
                  <a:gd name="T65" fmla="*/ 95 h 232"/>
                  <a:gd name="T66" fmla="*/ 110 w 177"/>
                  <a:gd name="T67" fmla="*/ 113 h 232"/>
                  <a:gd name="T68" fmla="*/ 94 w 177"/>
                  <a:gd name="T69" fmla="*/ 148 h 232"/>
                  <a:gd name="T70" fmla="*/ 93 w 177"/>
                  <a:gd name="T71" fmla="*/ 152 h 232"/>
                  <a:gd name="T72" fmla="*/ 97 w 177"/>
                  <a:gd name="T73" fmla="*/ 152 h 232"/>
                  <a:gd name="T74" fmla="*/ 105 w 177"/>
                  <a:gd name="T75" fmla="*/ 144 h 232"/>
                  <a:gd name="T76" fmla="*/ 129 w 177"/>
                  <a:gd name="T77" fmla="*/ 119 h 232"/>
                  <a:gd name="T78" fmla="*/ 177 w 177"/>
                  <a:gd name="T79" fmla="*/ 110 h 232"/>
                  <a:gd name="T80" fmla="*/ 170 w 177"/>
                  <a:gd name="T81" fmla="*/ 117 h 232"/>
                  <a:gd name="T82" fmla="*/ 136 w 177"/>
                  <a:gd name="T83" fmla="*/ 169 h 232"/>
                  <a:gd name="T84" fmla="*/ 129 w 177"/>
                  <a:gd name="T85" fmla="*/ 206 h 232"/>
                  <a:gd name="T86" fmla="*/ 90 w 177"/>
                  <a:gd name="T87" fmla="*/ 162 h 232"/>
                  <a:gd name="T88" fmla="*/ 110 w 177"/>
                  <a:gd name="T89" fmla="*/ 154 h 232"/>
                  <a:gd name="T90" fmla="*/ 103 w 177"/>
                  <a:gd name="T91" fmla="*/ 152 h 232"/>
                  <a:gd name="T92" fmla="*/ 86 w 177"/>
                  <a:gd name="T93" fmla="*/ 163 h 232"/>
                  <a:gd name="T94" fmla="*/ 50 w 177"/>
                  <a:gd name="T95" fmla="*/ 214 h 232"/>
                  <a:gd name="T96" fmla="*/ 31 w 177"/>
                  <a:gd name="T97" fmla="*/ 232 h 232"/>
                  <a:gd name="T98" fmla="*/ 31 w 177"/>
                  <a:gd name="T99" fmla="*/ 220 h 232"/>
                  <a:gd name="T100" fmla="*/ 124 w 177"/>
                  <a:gd name="T101" fmla="*/ 75 h 232"/>
                  <a:gd name="T102" fmla="*/ 119 w 177"/>
                  <a:gd name="T103" fmla="*/ 92 h 232"/>
                  <a:gd name="T104" fmla="*/ 124 w 177"/>
                  <a:gd name="T105" fmla="*/ 75 h 232"/>
                  <a:gd name="T106" fmla="*/ 93 w 177"/>
                  <a:gd name="T107" fmla="*/ 154 h 232"/>
                  <a:gd name="T108" fmla="*/ 92 w 177"/>
                  <a:gd name="T109" fmla="*/ 154 h 232"/>
                  <a:gd name="T110" fmla="*/ 93 w 177"/>
                  <a:gd name="T111" fmla="*/ 154 h 232"/>
                  <a:gd name="T112" fmla="*/ 93 w 177"/>
                  <a:gd name="T113" fmla="*/ 154 h 232"/>
                  <a:gd name="T114" fmla="*/ 93 w 177"/>
                  <a:gd name="T115" fmla="*/ 15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7" h="232">
                    <a:moveTo>
                      <a:pt x="31" y="220"/>
                    </a:moveTo>
                    <a:cubicBezTo>
                      <a:pt x="40" y="214"/>
                      <a:pt x="46" y="206"/>
                      <a:pt x="53" y="199"/>
                    </a:cubicBezTo>
                    <a:cubicBezTo>
                      <a:pt x="58" y="193"/>
                      <a:pt x="55" y="179"/>
                      <a:pt x="49" y="175"/>
                    </a:cubicBezTo>
                    <a:cubicBezTo>
                      <a:pt x="35" y="166"/>
                      <a:pt x="23" y="155"/>
                      <a:pt x="13" y="142"/>
                    </a:cubicBezTo>
                    <a:cubicBezTo>
                      <a:pt x="5" y="131"/>
                      <a:pt x="2" y="119"/>
                      <a:pt x="1" y="106"/>
                    </a:cubicBezTo>
                    <a:cubicBezTo>
                      <a:pt x="0" y="93"/>
                      <a:pt x="2" y="79"/>
                      <a:pt x="3" y="66"/>
                    </a:cubicBezTo>
                    <a:cubicBezTo>
                      <a:pt x="4" y="60"/>
                      <a:pt x="5" y="60"/>
                      <a:pt x="10" y="62"/>
                    </a:cubicBezTo>
                    <a:cubicBezTo>
                      <a:pt x="30" y="73"/>
                      <a:pt x="47" y="87"/>
                      <a:pt x="58" y="107"/>
                    </a:cubicBezTo>
                    <a:cubicBezTo>
                      <a:pt x="69" y="127"/>
                      <a:pt x="73" y="148"/>
                      <a:pt x="62" y="169"/>
                    </a:cubicBezTo>
                    <a:cubicBezTo>
                      <a:pt x="60" y="175"/>
                      <a:pt x="56" y="180"/>
                      <a:pt x="58" y="186"/>
                    </a:cubicBezTo>
                    <a:cubicBezTo>
                      <a:pt x="58" y="188"/>
                      <a:pt x="57" y="190"/>
                      <a:pt x="59" y="191"/>
                    </a:cubicBezTo>
                    <a:cubicBezTo>
                      <a:pt x="61" y="191"/>
                      <a:pt x="61" y="189"/>
                      <a:pt x="62" y="188"/>
                    </a:cubicBezTo>
                    <a:cubicBezTo>
                      <a:pt x="81" y="162"/>
                      <a:pt x="96" y="135"/>
                      <a:pt x="109" y="106"/>
                    </a:cubicBezTo>
                    <a:cubicBezTo>
                      <a:pt x="110" y="103"/>
                      <a:pt x="112" y="100"/>
                      <a:pt x="114" y="96"/>
                    </a:cubicBezTo>
                    <a:cubicBezTo>
                      <a:pt x="116" y="91"/>
                      <a:pt x="115" y="85"/>
                      <a:pt x="113" y="80"/>
                    </a:cubicBezTo>
                    <a:cubicBezTo>
                      <a:pt x="113" y="78"/>
                      <a:pt x="111" y="77"/>
                      <a:pt x="109" y="76"/>
                    </a:cubicBezTo>
                    <a:cubicBezTo>
                      <a:pt x="99" y="72"/>
                      <a:pt x="89" y="66"/>
                      <a:pt x="81" y="60"/>
                    </a:cubicBezTo>
                    <a:cubicBezTo>
                      <a:pt x="69" y="50"/>
                      <a:pt x="64" y="38"/>
                      <a:pt x="62" y="24"/>
                    </a:cubicBezTo>
                    <a:cubicBezTo>
                      <a:pt x="60" y="17"/>
                      <a:pt x="60" y="11"/>
                      <a:pt x="59" y="4"/>
                    </a:cubicBezTo>
                    <a:cubicBezTo>
                      <a:pt x="59" y="1"/>
                      <a:pt x="60" y="0"/>
                      <a:pt x="63" y="1"/>
                    </a:cubicBezTo>
                    <a:cubicBezTo>
                      <a:pt x="87" y="8"/>
                      <a:pt x="106" y="20"/>
                      <a:pt x="115" y="43"/>
                    </a:cubicBezTo>
                    <a:cubicBezTo>
                      <a:pt x="119" y="53"/>
                      <a:pt x="119" y="62"/>
                      <a:pt x="116" y="72"/>
                    </a:cubicBezTo>
                    <a:cubicBezTo>
                      <a:pt x="114" y="76"/>
                      <a:pt x="115" y="79"/>
                      <a:pt x="116" y="83"/>
                    </a:cubicBezTo>
                    <a:cubicBezTo>
                      <a:pt x="117" y="85"/>
                      <a:pt x="118" y="85"/>
                      <a:pt x="119" y="84"/>
                    </a:cubicBezTo>
                    <a:cubicBezTo>
                      <a:pt x="120" y="79"/>
                      <a:pt x="123" y="75"/>
                      <a:pt x="123" y="70"/>
                    </a:cubicBezTo>
                    <a:cubicBezTo>
                      <a:pt x="123" y="54"/>
                      <a:pt x="130" y="43"/>
                      <a:pt x="142" y="33"/>
                    </a:cubicBezTo>
                    <a:cubicBezTo>
                      <a:pt x="146" y="30"/>
                      <a:pt x="151" y="27"/>
                      <a:pt x="157" y="25"/>
                    </a:cubicBezTo>
                    <a:cubicBezTo>
                      <a:pt x="161" y="24"/>
                      <a:pt x="165" y="23"/>
                      <a:pt x="169" y="20"/>
                    </a:cubicBezTo>
                    <a:cubicBezTo>
                      <a:pt x="170" y="19"/>
                      <a:pt x="172" y="19"/>
                      <a:pt x="172" y="21"/>
                    </a:cubicBezTo>
                    <a:cubicBezTo>
                      <a:pt x="175" y="33"/>
                      <a:pt x="176" y="45"/>
                      <a:pt x="174" y="58"/>
                    </a:cubicBezTo>
                    <a:cubicBezTo>
                      <a:pt x="171" y="73"/>
                      <a:pt x="152" y="88"/>
                      <a:pt x="138" y="85"/>
                    </a:cubicBezTo>
                    <a:cubicBezTo>
                      <a:pt x="132" y="84"/>
                      <a:pt x="127" y="86"/>
                      <a:pt x="124" y="91"/>
                    </a:cubicBezTo>
                    <a:cubicBezTo>
                      <a:pt x="124" y="93"/>
                      <a:pt x="122" y="94"/>
                      <a:pt x="121" y="95"/>
                    </a:cubicBezTo>
                    <a:cubicBezTo>
                      <a:pt x="114" y="99"/>
                      <a:pt x="113" y="107"/>
                      <a:pt x="110" y="113"/>
                    </a:cubicBezTo>
                    <a:cubicBezTo>
                      <a:pt x="105" y="125"/>
                      <a:pt x="100" y="137"/>
                      <a:pt x="94" y="148"/>
                    </a:cubicBezTo>
                    <a:cubicBezTo>
                      <a:pt x="94" y="149"/>
                      <a:pt x="92" y="151"/>
                      <a:pt x="93" y="152"/>
                    </a:cubicBezTo>
                    <a:cubicBezTo>
                      <a:pt x="95" y="154"/>
                      <a:pt x="96" y="152"/>
                      <a:pt x="97" y="152"/>
                    </a:cubicBezTo>
                    <a:cubicBezTo>
                      <a:pt x="101" y="150"/>
                      <a:pt x="104" y="148"/>
                      <a:pt x="105" y="144"/>
                    </a:cubicBezTo>
                    <a:cubicBezTo>
                      <a:pt x="110" y="133"/>
                      <a:pt x="119" y="125"/>
                      <a:pt x="129" y="119"/>
                    </a:cubicBezTo>
                    <a:cubicBezTo>
                      <a:pt x="144" y="111"/>
                      <a:pt x="160" y="108"/>
                      <a:pt x="177" y="110"/>
                    </a:cubicBezTo>
                    <a:cubicBezTo>
                      <a:pt x="175" y="113"/>
                      <a:pt x="172" y="115"/>
                      <a:pt x="170" y="117"/>
                    </a:cubicBezTo>
                    <a:cubicBezTo>
                      <a:pt x="155" y="132"/>
                      <a:pt x="142" y="148"/>
                      <a:pt x="136" y="169"/>
                    </a:cubicBezTo>
                    <a:cubicBezTo>
                      <a:pt x="132" y="181"/>
                      <a:pt x="131" y="194"/>
                      <a:pt x="129" y="206"/>
                    </a:cubicBezTo>
                    <a:cubicBezTo>
                      <a:pt x="111" y="196"/>
                      <a:pt x="100" y="179"/>
                      <a:pt x="90" y="162"/>
                    </a:cubicBezTo>
                    <a:cubicBezTo>
                      <a:pt x="97" y="160"/>
                      <a:pt x="104" y="158"/>
                      <a:pt x="110" y="154"/>
                    </a:cubicBezTo>
                    <a:cubicBezTo>
                      <a:pt x="108" y="152"/>
                      <a:pt x="106" y="151"/>
                      <a:pt x="103" y="152"/>
                    </a:cubicBezTo>
                    <a:cubicBezTo>
                      <a:pt x="97" y="154"/>
                      <a:pt x="90" y="157"/>
                      <a:pt x="86" y="163"/>
                    </a:cubicBezTo>
                    <a:cubicBezTo>
                      <a:pt x="76" y="181"/>
                      <a:pt x="65" y="199"/>
                      <a:pt x="50" y="214"/>
                    </a:cubicBezTo>
                    <a:cubicBezTo>
                      <a:pt x="44" y="221"/>
                      <a:pt x="39" y="228"/>
                      <a:pt x="31" y="232"/>
                    </a:cubicBezTo>
                    <a:cubicBezTo>
                      <a:pt x="31" y="228"/>
                      <a:pt x="31" y="224"/>
                      <a:pt x="31" y="220"/>
                    </a:cubicBezTo>
                    <a:close/>
                    <a:moveTo>
                      <a:pt x="124" y="75"/>
                    </a:moveTo>
                    <a:cubicBezTo>
                      <a:pt x="123" y="81"/>
                      <a:pt x="119" y="86"/>
                      <a:pt x="119" y="92"/>
                    </a:cubicBezTo>
                    <a:cubicBezTo>
                      <a:pt x="127" y="84"/>
                      <a:pt x="127" y="81"/>
                      <a:pt x="124" y="75"/>
                    </a:cubicBezTo>
                    <a:close/>
                    <a:moveTo>
                      <a:pt x="93" y="154"/>
                    </a:moveTo>
                    <a:cubicBezTo>
                      <a:pt x="93" y="154"/>
                      <a:pt x="93" y="154"/>
                      <a:pt x="92" y="154"/>
                    </a:cubicBezTo>
                    <a:cubicBezTo>
                      <a:pt x="92" y="154"/>
                      <a:pt x="93" y="154"/>
                      <a:pt x="93" y="154"/>
                    </a:cubicBezTo>
                    <a:cubicBezTo>
                      <a:pt x="93" y="154"/>
                      <a:pt x="93" y="154"/>
                      <a:pt x="93" y="154"/>
                    </a:cubicBezTo>
                    <a:cubicBezTo>
                      <a:pt x="93" y="154"/>
                      <a:pt x="93" y="154"/>
                      <a:pt x="93" y="154"/>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1" name="Freeform 677">
                <a:extLst>
                  <a:ext uri="{FF2B5EF4-FFF2-40B4-BE49-F238E27FC236}">
                    <a16:creationId xmlns:a16="http://schemas.microsoft.com/office/drawing/2014/main" id="{AA4C5E4A-122F-3307-06CD-654639675A86}"/>
                  </a:ext>
                </a:extLst>
              </p:cNvPr>
              <p:cNvSpPr>
                <a:spLocks noEditPoints="1"/>
              </p:cNvSpPr>
              <p:nvPr/>
            </p:nvSpPr>
            <p:spPr bwMode="auto">
              <a:xfrm>
                <a:off x="663" y="3057"/>
                <a:ext cx="244" cy="256"/>
              </a:xfrm>
              <a:custGeom>
                <a:avLst/>
                <a:gdLst>
                  <a:gd name="T0" fmla="*/ 102 w 276"/>
                  <a:gd name="T1" fmla="*/ 205 h 290"/>
                  <a:gd name="T2" fmla="*/ 105 w 276"/>
                  <a:gd name="T3" fmla="*/ 197 h 290"/>
                  <a:gd name="T4" fmla="*/ 110 w 276"/>
                  <a:gd name="T5" fmla="*/ 142 h 290"/>
                  <a:gd name="T6" fmla="*/ 31 w 276"/>
                  <a:gd name="T7" fmla="*/ 63 h 290"/>
                  <a:gd name="T8" fmla="*/ 7 w 276"/>
                  <a:gd name="T9" fmla="*/ 63 h 290"/>
                  <a:gd name="T10" fmla="*/ 6 w 276"/>
                  <a:gd name="T11" fmla="*/ 56 h 290"/>
                  <a:gd name="T12" fmla="*/ 13 w 276"/>
                  <a:gd name="T13" fmla="*/ 32 h 290"/>
                  <a:gd name="T14" fmla="*/ 2 w 276"/>
                  <a:gd name="T15" fmla="*/ 0 h 290"/>
                  <a:gd name="T16" fmla="*/ 30 w 276"/>
                  <a:gd name="T17" fmla="*/ 45 h 290"/>
                  <a:gd name="T18" fmla="*/ 48 w 276"/>
                  <a:gd name="T19" fmla="*/ 64 h 290"/>
                  <a:gd name="T20" fmla="*/ 60 w 276"/>
                  <a:gd name="T21" fmla="*/ 29 h 290"/>
                  <a:gd name="T22" fmla="*/ 74 w 276"/>
                  <a:gd name="T23" fmla="*/ 48 h 290"/>
                  <a:gd name="T24" fmla="*/ 49 w 276"/>
                  <a:gd name="T25" fmla="*/ 71 h 290"/>
                  <a:gd name="T26" fmla="*/ 94 w 276"/>
                  <a:gd name="T27" fmla="*/ 110 h 290"/>
                  <a:gd name="T28" fmla="*/ 109 w 276"/>
                  <a:gd name="T29" fmla="*/ 95 h 290"/>
                  <a:gd name="T30" fmla="*/ 162 w 276"/>
                  <a:gd name="T31" fmla="*/ 122 h 290"/>
                  <a:gd name="T32" fmla="*/ 102 w 276"/>
                  <a:gd name="T33" fmla="*/ 115 h 290"/>
                  <a:gd name="T34" fmla="*/ 84 w 276"/>
                  <a:gd name="T35" fmla="*/ 113 h 290"/>
                  <a:gd name="T36" fmla="*/ 105 w 276"/>
                  <a:gd name="T37" fmla="*/ 131 h 290"/>
                  <a:gd name="T38" fmla="*/ 178 w 276"/>
                  <a:gd name="T39" fmla="*/ 177 h 290"/>
                  <a:gd name="T40" fmla="*/ 220 w 276"/>
                  <a:gd name="T41" fmla="*/ 141 h 290"/>
                  <a:gd name="T42" fmla="*/ 272 w 276"/>
                  <a:gd name="T43" fmla="*/ 129 h 290"/>
                  <a:gd name="T44" fmla="*/ 239 w 276"/>
                  <a:gd name="T45" fmla="*/ 177 h 290"/>
                  <a:gd name="T46" fmla="*/ 191 w 276"/>
                  <a:gd name="T47" fmla="*/ 178 h 290"/>
                  <a:gd name="T48" fmla="*/ 190 w 276"/>
                  <a:gd name="T49" fmla="*/ 183 h 290"/>
                  <a:gd name="T50" fmla="*/ 223 w 276"/>
                  <a:gd name="T51" fmla="*/ 196 h 290"/>
                  <a:gd name="T52" fmla="*/ 246 w 276"/>
                  <a:gd name="T53" fmla="*/ 237 h 290"/>
                  <a:gd name="T54" fmla="*/ 210 w 276"/>
                  <a:gd name="T55" fmla="*/ 239 h 290"/>
                  <a:gd name="T56" fmla="*/ 184 w 276"/>
                  <a:gd name="T57" fmla="*/ 198 h 290"/>
                  <a:gd name="T58" fmla="*/ 171 w 276"/>
                  <a:gd name="T59" fmla="*/ 178 h 290"/>
                  <a:gd name="T60" fmla="*/ 126 w 276"/>
                  <a:gd name="T61" fmla="*/ 153 h 290"/>
                  <a:gd name="T62" fmla="*/ 119 w 276"/>
                  <a:gd name="T63" fmla="*/ 149 h 290"/>
                  <a:gd name="T64" fmla="*/ 119 w 276"/>
                  <a:gd name="T65" fmla="*/ 151 h 290"/>
                  <a:gd name="T66" fmla="*/ 152 w 276"/>
                  <a:gd name="T67" fmla="*/ 192 h 290"/>
                  <a:gd name="T68" fmla="*/ 134 w 276"/>
                  <a:gd name="T69" fmla="*/ 287 h 290"/>
                  <a:gd name="T70" fmla="*/ 102 w 276"/>
                  <a:gd name="T71" fmla="*/ 234 h 290"/>
                  <a:gd name="T72" fmla="*/ 178 w 276"/>
                  <a:gd name="T73" fmla="*/ 181 h 290"/>
                  <a:gd name="T74" fmla="*/ 178 w 276"/>
                  <a:gd name="T75" fmla="*/ 181 h 290"/>
                  <a:gd name="T76" fmla="*/ 178 w 276"/>
                  <a:gd name="T77" fmla="*/ 18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290">
                    <a:moveTo>
                      <a:pt x="101" y="231"/>
                    </a:moveTo>
                    <a:cubicBezTo>
                      <a:pt x="102" y="222"/>
                      <a:pt x="103" y="214"/>
                      <a:pt x="102" y="205"/>
                    </a:cubicBezTo>
                    <a:cubicBezTo>
                      <a:pt x="102" y="203"/>
                      <a:pt x="103" y="202"/>
                      <a:pt x="103" y="201"/>
                    </a:cubicBezTo>
                    <a:cubicBezTo>
                      <a:pt x="105" y="200"/>
                      <a:pt x="105" y="198"/>
                      <a:pt x="105" y="197"/>
                    </a:cubicBezTo>
                    <a:cubicBezTo>
                      <a:pt x="108" y="187"/>
                      <a:pt x="112" y="177"/>
                      <a:pt x="117" y="168"/>
                    </a:cubicBezTo>
                    <a:cubicBezTo>
                      <a:pt x="122" y="160"/>
                      <a:pt x="118" y="148"/>
                      <a:pt x="110" y="142"/>
                    </a:cubicBezTo>
                    <a:cubicBezTo>
                      <a:pt x="94" y="132"/>
                      <a:pt x="79" y="121"/>
                      <a:pt x="66" y="107"/>
                    </a:cubicBezTo>
                    <a:cubicBezTo>
                      <a:pt x="53" y="93"/>
                      <a:pt x="42" y="78"/>
                      <a:pt x="31" y="63"/>
                    </a:cubicBezTo>
                    <a:cubicBezTo>
                      <a:pt x="30" y="61"/>
                      <a:pt x="30" y="60"/>
                      <a:pt x="28" y="60"/>
                    </a:cubicBezTo>
                    <a:cubicBezTo>
                      <a:pt x="21" y="59"/>
                      <a:pt x="14" y="59"/>
                      <a:pt x="7" y="63"/>
                    </a:cubicBezTo>
                    <a:cubicBezTo>
                      <a:pt x="5" y="61"/>
                      <a:pt x="3" y="60"/>
                      <a:pt x="2" y="58"/>
                    </a:cubicBezTo>
                    <a:cubicBezTo>
                      <a:pt x="3" y="57"/>
                      <a:pt x="4" y="57"/>
                      <a:pt x="6" y="56"/>
                    </a:cubicBezTo>
                    <a:cubicBezTo>
                      <a:pt x="12" y="55"/>
                      <a:pt x="19" y="56"/>
                      <a:pt x="25" y="54"/>
                    </a:cubicBezTo>
                    <a:cubicBezTo>
                      <a:pt x="21" y="47"/>
                      <a:pt x="17" y="39"/>
                      <a:pt x="13" y="32"/>
                    </a:cubicBezTo>
                    <a:cubicBezTo>
                      <a:pt x="8" y="22"/>
                      <a:pt x="2" y="12"/>
                      <a:pt x="0" y="1"/>
                    </a:cubicBezTo>
                    <a:cubicBezTo>
                      <a:pt x="0" y="0"/>
                      <a:pt x="1" y="0"/>
                      <a:pt x="2" y="0"/>
                    </a:cubicBezTo>
                    <a:cubicBezTo>
                      <a:pt x="4" y="4"/>
                      <a:pt x="7" y="8"/>
                      <a:pt x="9" y="11"/>
                    </a:cubicBezTo>
                    <a:cubicBezTo>
                      <a:pt x="15" y="23"/>
                      <a:pt x="23" y="34"/>
                      <a:pt x="30" y="45"/>
                    </a:cubicBezTo>
                    <a:cubicBezTo>
                      <a:pt x="34" y="50"/>
                      <a:pt x="38" y="56"/>
                      <a:pt x="42" y="61"/>
                    </a:cubicBezTo>
                    <a:cubicBezTo>
                      <a:pt x="43" y="63"/>
                      <a:pt x="45" y="66"/>
                      <a:pt x="48" y="64"/>
                    </a:cubicBezTo>
                    <a:cubicBezTo>
                      <a:pt x="56" y="58"/>
                      <a:pt x="61" y="51"/>
                      <a:pt x="60" y="41"/>
                    </a:cubicBezTo>
                    <a:cubicBezTo>
                      <a:pt x="60" y="37"/>
                      <a:pt x="60" y="33"/>
                      <a:pt x="60" y="29"/>
                    </a:cubicBezTo>
                    <a:cubicBezTo>
                      <a:pt x="60" y="26"/>
                      <a:pt x="60" y="22"/>
                      <a:pt x="61" y="19"/>
                    </a:cubicBezTo>
                    <a:cubicBezTo>
                      <a:pt x="65" y="29"/>
                      <a:pt x="70" y="38"/>
                      <a:pt x="74" y="48"/>
                    </a:cubicBezTo>
                    <a:cubicBezTo>
                      <a:pt x="64" y="51"/>
                      <a:pt x="57" y="58"/>
                      <a:pt x="50" y="65"/>
                    </a:cubicBezTo>
                    <a:cubicBezTo>
                      <a:pt x="47" y="67"/>
                      <a:pt x="47" y="69"/>
                      <a:pt x="49" y="71"/>
                    </a:cubicBezTo>
                    <a:cubicBezTo>
                      <a:pt x="57" y="81"/>
                      <a:pt x="65" y="92"/>
                      <a:pt x="72" y="102"/>
                    </a:cubicBezTo>
                    <a:cubicBezTo>
                      <a:pt x="78" y="109"/>
                      <a:pt x="86" y="111"/>
                      <a:pt x="94" y="110"/>
                    </a:cubicBezTo>
                    <a:cubicBezTo>
                      <a:pt x="96" y="110"/>
                      <a:pt x="98" y="109"/>
                      <a:pt x="99" y="108"/>
                    </a:cubicBezTo>
                    <a:cubicBezTo>
                      <a:pt x="103" y="104"/>
                      <a:pt x="106" y="99"/>
                      <a:pt x="109" y="95"/>
                    </a:cubicBezTo>
                    <a:cubicBezTo>
                      <a:pt x="117" y="103"/>
                      <a:pt x="126" y="108"/>
                      <a:pt x="135" y="112"/>
                    </a:cubicBezTo>
                    <a:cubicBezTo>
                      <a:pt x="144" y="116"/>
                      <a:pt x="153" y="118"/>
                      <a:pt x="162" y="122"/>
                    </a:cubicBezTo>
                    <a:cubicBezTo>
                      <a:pt x="149" y="127"/>
                      <a:pt x="136" y="128"/>
                      <a:pt x="122" y="125"/>
                    </a:cubicBezTo>
                    <a:cubicBezTo>
                      <a:pt x="115" y="123"/>
                      <a:pt x="108" y="121"/>
                      <a:pt x="102" y="115"/>
                    </a:cubicBezTo>
                    <a:cubicBezTo>
                      <a:pt x="97" y="111"/>
                      <a:pt x="91" y="112"/>
                      <a:pt x="86" y="112"/>
                    </a:cubicBezTo>
                    <a:cubicBezTo>
                      <a:pt x="85" y="112"/>
                      <a:pt x="85" y="112"/>
                      <a:pt x="84" y="113"/>
                    </a:cubicBezTo>
                    <a:cubicBezTo>
                      <a:pt x="84" y="114"/>
                      <a:pt x="85" y="115"/>
                      <a:pt x="85" y="115"/>
                    </a:cubicBezTo>
                    <a:cubicBezTo>
                      <a:pt x="92" y="121"/>
                      <a:pt x="99" y="126"/>
                      <a:pt x="105" y="131"/>
                    </a:cubicBezTo>
                    <a:cubicBezTo>
                      <a:pt x="121" y="143"/>
                      <a:pt x="137" y="154"/>
                      <a:pt x="154" y="164"/>
                    </a:cubicBezTo>
                    <a:cubicBezTo>
                      <a:pt x="162" y="168"/>
                      <a:pt x="170" y="173"/>
                      <a:pt x="178" y="177"/>
                    </a:cubicBezTo>
                    <a:cubicBezTo>
                      <a:pt x="185" y="180"/>
                      <a:pt x="193" y="177"/>
                      <a:pt x="197" y="170"/>
                    </a:cubicBezTo>
                    <a:cubicBezTo>
                      <a:pt x="203" y="159"/>
                      <a:pt x="210" y="149"/>
                      <a:pt x="220" y="141"/>
                    </a:cubicBezTo>
                    <a:cubicBezTo>
                      <a:pt x="229" y="133"/>
                      <a:pt x="239" y="131"/>
                      <a:pt x="250" y="130"/>
                    </a:cubicBezTo>
                    <a:cubicBezTo>
                      <a:pt x="257" y="129"/>
                      <a:pt x="264" y="129"/>
                      <a:pt x="272" y="129"/>
                    </a:cubicBezTo>
                    <a:cubicBezTo>
                      <a:pt x="275" y="129"/>
                      <a:pt x="276" y="129"/>
                      <a:pt x="275" y="133"/>
                    </a:cubicBezTo>
                    <a:cubicBezTo>
                      <a:pt x="268" y="152"/>
                      <a:pt x="257" y="168"/>
                      <a:pt x="239" y="177"/>
                    </a:cubicBezTo>
                    <a:cubicBezTo>
                      <a:pt x="227" y="183"/>
                      <a:pt x="214" y="185"/>
                      <a:pt x="201" y="181"/>
                    </a:cubicBezTo>
                    <a:cubicBezTo>
                      <a:pt x="198" y="179"/>
                      <a:pt x="195" y="178"/>
                      <a:pt x="191" y="178"/>
                    </a:cubicBezTo>
                    <a:cubicBezTo>
                      <a:pt x="190" y="179"/>
                      <a:pt x="189" y="179"/>
                      <a:pt x="188" y="180"/>
                    </a:cubicBezTo>
                    <a:cubicBezTo>
                      <a:pt x="188" y="182"/>
                      <a:pt x="189" y="183"/>
                      <a:pt x="190" y="183"/>
                    </a:cubicBezTo>
                    <a:cubicBezTo>
                      <a:pt x="195" y="186"/>
                      <a:pt x="199" y="188"/>
                      <a:pt x="205" y="188"/>
                    </a:cubicBezTo>
                    <a:cubicBezTo>
                      <a:pt x="212" y="188"/>
                      <a:pt x="218" y="192"/>
                      <a:pt x="223" y="196"/>
                    </a:cubicBezTo>
                    <a:cubicBezTo>
                      <a:pt x="232" y="203"/>
                      <a:pt x="239" y="212"/>
                      <a:pt x="242" y="224"/>
                    </a:cubicBezTo>
                    <a:cubicBezTo>
                      <a:pt x="243" y="228"/>
                      <a:pt x="244" y="233"/>
                      <a:pt x="246" y="237"/>
                    </a:cubicBezTo>
                    <a:cubicBezTo>
                      <a:pt x="247" y="239"/>
                      <a:pt x="247" y="240"/>
                      <a:pt x="245" y="240"/>
                    </a:cubicBezTo>
                    <a:cubicBezTo>
                      <a:pt x="233" y="241"/>
                      <a:pt x="222" y="242"/>
                      <a:pt x="210" y="239"/>
                    </a:cubicBezTo>
                    <a:cubicBezTo>
                      <a:pt x="195" y="236"/>
                      <a:pt x="187" y="223"/>
                      <a:pt x="183" y="209"/>
                    </a:cubicBezTo>
                    <a:cubicBezTo>
                      <a:pt x="182" y="205"/>
                      <a:pt x="184" y="201"/>
                      <a:pt x="184" y="198"/>
                    </a:cubicBezTo>
                    <a:cubicBezTo>
                      <a:pt x="185" y="195"/>
                      <a:pt x="184" y="193"/>
                      <a:pt x="182" y="191"/>
                    </a:cubicBezTo>
                    <a:cubicBezTo>
                      <a:pt x="179" y="187"/>
                      <a:pt x="175" y="183"/>
                      <a:pt x="171" y="178"/>
                    </a:cubicBezTo>
                    <a:cubicBezTo>
                      <a:pt x="168" y="174"/>
                      <a:pt x="162" y="173"/>
                      <a:pt x="157" y="170"/>
                    </a:cubicBezTo>
                    <a:cubicBezTo>
                      <a:pt x="147" y="165"/>
                      <a:pt x="136" y="159"/>
                      <a:pt x="126" y="153"/>
                    </a:cubicBezTo>
                    <a:cubicBezTo>
                      <a:pt x="124" y="152"/>
                      <a:pt x="122" y="150"/>
                      <a:pt x="120" y="150"/>
                    </a:cubicBezTo>
                    <a:cubicBezTo>
                      <a:pt x="120" y="150"/>
                      <a:pt x="119" y="150"/>
                      <a:pt x="119" y="149"/>
                    </a:cubicBezTo>
                    <a:cubicBezTo>
                      <a:pt x="119" y="149"/>
                      <a:pt x="119" y="149"/>
                      <a:pt x="119" y="150"/>
                    </a:cubicBezTo>
                    <a:cubicBezTo>
                      <a:pt x="119" y="150"/>
                      <a:pt x="119" y="150"/>
                      <a:pt x="119" y="151"/>
                    </a:cubicBezTo>
                    <a:cubicBezTo>
                      <a:pt x="121" y="157"/>
                      <a:pt x="124" y="162"/>
                      <a:pt x="130" y="165"/>
                    </a:cubicBezTo>
                    <a:cubicBezTo>
                      <a:pt x="141" y="171"/>
                      <a:pt x="148" y="181"/>
                      <a:pt x="152" y="192"/>
                    </a:cubicBezTo>
                    <a:cubicBezTo>
                      <a:pt x="161" y="216"/>
                      <a:pt x="159" y="240"/>
                      <a:pt x="148" y="263"/>
                    </a:cubicBezTo>
                    <a:cubicBezTo>
                      <a:pt x="144" y="271"/>
                      <a:pt x="139" y="279"/>
                      <a:pt x="134" y="287"/>
                    </a:cubicBezTo>
                    <a:cubicBezTo>
                      <a:pt x="132" y="290"/>
                      <a:pt x="131" y="290"/>
                      <a:pt x="129" y="287"/>
                    </a:cubicBezTo>
                    <a:cubicBezTo>
                      <a:pt x="118" y="270"/>
                      <a:pt x="106" y="254"/>
                      <a:pt x="102" y="234"/>
                    </a:cubicBezTo>
                    <a:cubicBezTo>
                      <a:pt x="102" y="233"/>
                      <a:pt x="101" y="232"/>
                      <a:pt x="101" y="231"/>
                    </a:cubicBezTo>
                    <a:close/>
                    <a:moveTo>
                      <a:pt x="178" y="181"/>
                    </a:moveTo>
                    <a:cubicBezTo>
                      <a:pt x="178" y="181"/>
                      <a:pt x="178" y="181"/>
                      <a:pt x="178" y="181"/>
                    </a:cubicBezTo>
                    <a:cubicBezTo>
                      <a:pt x="178" y="181"/>
                      <a:pt x="178" y="181"/>
                      <a:pt x="178" y="181"/>
                    </a:cubicBezTo>
                    <a:cubicBezTo>
                      <a:pt x="182" y="187"/>
                      <a:pt x="188" y="190"/>
                      <a:pt x="194" y="188"/>
                    </a:cubicBezTo>
                    <a:cubicBezTo>
                      <a:pt x="189" y="185"/>
                      <a:pt x="184" y="182"/>
                      <a:pt x="178" y="18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2" name="Freeform 678">
                <a:extLst>
                  <a:ext uri="{FF2B5EF4-FFF2-40B4-BE49-F238E27FC236}">
                    <a16:creationId xmlns:a16="http://schemas.microsoft.com/office/drawing/2014/main" id="{34C74D49-DB02-2C31-7771-59B657148B10}"/>
                  </a:ext>
                </a:extLst>
              </p:cNvPr>
              <p:cNvSpPr>
                <a:spLocks noEditPoints="1"/>
              </p:cNvSpPr>
              <p:nvPr/>
            </p:nvSpPr>
            <p:spPr bwMode="auto">
              <a:xfrm>
                <a:off x="613" y="2859"/>
                <a:ext cx="109" cy="198"/>
              </a:xfrm>
              <a:custGeom>
                <a:avLst/>
                <a:gdLst>
                  <a:gd name="T0" fmla="*/ 63 w 123"/>
                  <a:gd name="T1" fmla="*/ 35 h 223"/>
                  <a:gd name="T2" fmla="*/ 114 w 123"/>
                  <a:gd name="T3" fmla="*/ 117 h 223"/>
                  <a:gd name="T4" fmla="*/ 21 w 123"/>
                  <a:gd name="T5" fmla="*/ 205 h 223"/>
                  <a:gd name="T6" fmla="*/ 21 w 123"/>
                  <a:gd name="T7" fmla="*/ 193 h 223"/>
                  <a:gd name="T8" fmla="*/ 91 w 123"/>
                  <a:gd name="T9" fmla="*/ 131 h 223"/>
                  <a:gd name="T10" fmla="*/ 94 w 123"/>
                  <a:gd name="T11" fmla="*/ 128 h 223"/>
                  <a:gd name="T12" fmla="*/ 99 w 123"/>
                  <a:gd name="T13" fmla="*/ 49 h 223"/>
                  <a:gd name="T14" fmla="*/ 101 w 123"/>
                  <a:gd name="T15" fmla="*/ 24 h 223"/>
                  <a:gd name="T16" fmla="*/ 81 w 123"/>
                  <a:gd name="T17" fmla="*/ 62 h 223"/>
                  <a:gd name="T18" fmla="*/ 67 w 123"/>
                  <a:gd name="T19" fmla="*/ 88 h 223"/>
                  <a:gd name="T20" fmla="*/ 62 w 123"/>
                  <a:gd name="T21" fmla="*/ 69 h 223"/>
                  <a:gd name="T22" fmla="*/ 79 w 123"/>
                  <a:gd name="T23" fmla="*/ 82 h 223"/>
                  <a:gd name="T24" fmla="*/ 99 w 123"/>
                  <a:gd name="T25" fmla="*/ 49 h 223"/>
                  <a:gd name="T26" fmla="*/ 101 w 123"/>
                  <a:gd name="T27" fmla="*/ 48 h 223"/>
                  <a:gd name="T28" fmla="*/ 107 w 123"/>
                  <a:gd name="T29" fmla="*/ 45 h 223"/>
                  <a:gd name="T30" fmla="*/ 66 w 123"/>
                  <a:gd name="T31" fmla="*/ 40 h 223"/>
                  <a:gd name="T32" fmla="*/ 66 w 123"/>
                  <a:gd name="T33" fmla="*/ 40 h 223"/>
                  <a:gd name="T34" fmla="*/ 88 w 123"/>
                  <a:gd name="T35" fmla="*/ 133 h 223"/>
                  <a:gd name="T36" fmla="*/ 69 w 123"/>
                  <a:gd name="T37" fmla="*/ 149 h 223"/>
                  <a:gd name="T38" fmla="*/ 52 w 123"/>
                  <a:gd name="T39" fmla="*/ 159 h 223"/>
                  <a:gd name="T40" fmla="*/ 65 w 123"/>
                  <a:gd name="T41" fmla="*/ 151 h 223"/>
                  <a:gd name="T42" fmla="*/ 48 w 123"/>
                  <a:gd name="T43" fmla="*/ 186 h 223"/>
                  <a:gd name="T44" fmla="*/ 59 w 123"/>
                  <a:gd name="T45" fmla="*/ 179 h 223"/>
                  <a:gd name="T46" fmla="*/ 96 w 123"/>
                  <a:gd name="T47" fmla="*/ 98 h 223"/>
                  <a:gd name="T48" fmla="*/ 21 w 123"/>
                  <a:gd name="T49" fmla="*/ 134 h 223"/>
                  <a:gd name="T50" fmla="*/ 27 w 123"/>
                  <a:gd name="T51" fmla="*/ 194 h 223"/>
                  <a:gd name="T52" fmla="*/ 33 w 123"/>
                  <a:gd name="T53" fmla="*/ 186 h 223"/>
                  <a:gd name="T54" fmla="*/ 32 w 123"/>
                  <a:gd name="T55" fmla="*/ 183 h 223"/>
                  <a:gd name="T56" fmla="*/ 23 w 123"/>
                  <a:gd name="T57" fmla="*/ 148 h 223"/>
                  <a:gd name="T58" fmla="*/ 66 w 123"/>
                  <a:gd name="T59" fmla="*/ 112 h 223"/>
                  <a:gd name="T60" fmla="*/ 49 w 123"/>
                  <a:gd name="T61" fmla="*/ 74 h 223"/>
                  <a:gd name="T62" fmla="*/ 59 w 123"/>
                  <a:gd name="T63" fmla="*/ 123 h 223"/>
                  <a:gd name="T64" fmla="*/ 44 w 123"/>
                  <a:gd name="T65" fmla="*/ 163 h 223"/>
                  <a:gd name="T66" fmla="*/ 34 w 123"/>
                  <a:gd name="T67" fmla="*/ 86 h 223"/>
                  <a:gd name="T68" fmla="*/ 50 w 123"/>
                  <a:gd name="T69" fmla="*/ 160 h 223"/>
                  <a:gd name="T70" fmla="*/ 77 w 123"/>
                  <a:gd name="T71" fmla="*/ 45 h 223"/>
                  <a:gd name="T72" fmla="*/ 115 w 123"/>
                  <a:gd name="T73" fmla="*/ 60 h 223"/>
                  <a:gd name="T74" fmla="*/ 84 w 123"/>
                  <a:gd name="T75" fmla="*/ 137 h 223"/>
                  <a:gd name="T76" fmla="*/ 106 w 123"/>
                  <a:gd name="T77" fmla="*/ 5 h 223"/>
                  <a:gd name="T78" fmla="*/ 95 w 123"/>
                  <a:gd name="T79" fmla="*/ 72 h 223"/>
                  <a:gd name="T80" fmla="*/ 110 w 123"/>
                  <a:gd name="T81" fmla="*/ 44 h 223"/>
                  <a:gd name="T82" fmla="*/ 107 w 123"/>
                  <a:gd name="T83" fmla="*/ 85 h 223"/>
                  <a:gd name="T84" fmla="*/ 77 w 123"/>
                  <a:gd name="T85" fmla="*/ 167 h 223"/>
                  <a:gd name="T86" fmla="*/ 89 w 123"/>
                  <a:gd name="T87" fmla="*/ 105 h 223"/>
                  <a:gd name="T88" fmla="*/ 84 w 123"/>
                  <a:gd name="T89" fmla="*/ 77 h 223"/>
                  <a:gd name="T90" fmla="*/ 94 w 123"/>
                  <a:gd name="T91" fmla="*/ 72 h 223"/>
                  <a:gd name="T92" fmla="*/ 74 w 123"/>
                  <a:gd name="T93" fmla="*/ 144 h 223"/>
                  <a:gd name="T94" fmla="*/ 84 w 123"/>
                  <a:gd name="T95" fmla="*/ 107 h 223"/>
                  <a:gd name="T96" fmla="*/ 64 w 123"/>
                  <a:gd name="T97" fmla="*/ 175 h 223"/>
                  <a:gd name="T98" fmla="*/ 64 w 123"/>
                  <a:gd name="T99" fmla="*/ 175 h 223"/>
                  <a:gd name="T100" fmla="*/ 88 w 123"/>
                  <a:gd name="T101" fmla="*/ 105 h 223"/>
                  <a:gd name="T102" fmla="*/ 71 w 123"/>
                  <a:gd name="T103" fmla="*/ 147 h 223"/>
                  <a:gd name="T104" fmla="*/ 104 w 123"/>
                  <a:gd name="T105" fmla="*/ 11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3" h="223">
                    <a:moveTo>
                      <a:pt x="15" y="131"/>
                    </a:moveTo>
                    <a:cubicBezTo>
                      <a:pt x="17" y="119"/>
                      <a:pt x="18" y="106"/>
                      <a:pt x="22" y="94"/>
                    </a:cubicBezTo>
                    <a:cubicBezTo>
                      <a:pt x="28" y="73"/>
                      <a:pt x="41" y="57"/>
                      <a:pt x="56" y="42"/>
                    </a:cubicBezTo>
                    <a:cubicBezTo>
                      <a:pt x="58" y="40"/>
                      <a:pt x="61" y="38"/>
                      <a:pt x="63" y="35"/>
                    </a:cubicBezTo>
                    <a:cubicBezTo>
                      <a:pt x="65" y="35"/>
                      <a:pt x="66" y="33"/>
                      <a:pt x="67" y="32"/>
                    </a:cubicBezTo>
                    <a:cubicBezTo>
                      <a:pt x="80" y="21"/>
                      <a:pt x="94" y="11"/>
                      <a:pt x="107" y="0"/>
                    </a:cubicBezTo>
                    <a:cubicBezTo>
                      <a:pt x="118" y="31"/>
                      <a:pt x="123" y="62"/>
                      <a:pt x="119" y="94"/>
                    </a:cubicBezTo>
                    <a:cubicBezTo>
                      <a:pt x="117" y="102"/>
                      <a:pt x="116" y="109"/>
                      <a:pt x="114" y="117"/>
                    </a:cubicBezTo>
                    <a:cubicBezTo>
                      <a:pt x="113" y="118"/>
                      <a:pt x="113" y="120"/>
                      <a:pt x="112" y="121"/>
                    </a:cubicBezTo>
                    <a:cubicBezTo>
                      <a:pt x="105" y="142"/>
                      <a:pt x="94" y="161"/>
                      <a:pt x="77" y="176"/>
                    </a:cubicBezTo>
                    <a:cubicBezTo>
                      <a:pt x="65" y="187"/>
                      <a:pt x="52" y="196"/>
                      <a:pt x="35" y="198"/>
                    </a:cubicBezTo>
                    <a:cubicBezTo>
                      <a:pt x="29" y="199"/>
                      <a:pt x="24" y="201"/>
                      <a:pt x="21" y="205"/>
                    </a:cubicBezTo>
                    <a:cubicBezTo>
                      <a:pt x="16" y="209"/>
                      <a:pt x="12" y="214"/>
                      <a:pt x="8" y="218"/>
                    </a:cubicBezTo>
                    <a:cubicBezTo>
                      <a:pt x="6" y="220"/>
                      <a:pt x="4" y="223"/>
                      <a:pt x="0" y="220"/>
                    </a:cubicBezTo>
                    <a:cubicBezTo>
                      <a:pt x="7" y="216"/>
                      <a:pt x="13" y="210"/>
                      <a:pt x="18" y="203"/>
                    </a:cubicBezTo>
                    <a:cubicBezTo>
                      <a:pt x="21" y="200"/>
                      <a:pt x="22" y="197"/>
                      <a:pt x="21" y="193"/>
                    </a:cubicBezTo>
                    <a:cubicBezTo>
                      <a:pt x="16" y="172"/>
                      <a:pt x="14" y="152"/>
                      <a:pt x="15" y="131"/>
                    </a:cubicBezTo>
                    <a:close/>
                    <a:moveTo>
                      <a:pt x="91" y="131"/>
                    </a:moveTo>
                    <a:cubicBezTo>
                      <a:pt x="91" y="131"/>
                      <a:pt x="91" y="132"/>
                      <a:pt x="91" y="132"/>
                    </a:cubicBezTo>
                    <a:cubicBezTo>
                      <a:pt x="91" y="132"/>
                      <a:pt x="91" y="131"/>
                      <a:pt x="91" y="131"/>
                    </a:cubicBezTo>
                    <a:cubicBezTo>
                      <a:pt x="92" y="131"/>
                      <a:pt x="92" y="131"/>
                      <a:pt x="92" y="130"/>
                    </a:cubicBezTo>
                    <a:cubicBezTo>
                      <a:pt x="93" y="130"/>
                      <a:pt x="94" y="130"/>
                      <a:pt x="94" y="128"/>
                    </a:cubicBezTo>
                    <a:cubicBezTo>
                      <a:pt x="96" y="128"/>
                      <a:pt x="98" y="127"/>
                      <a:pt x="99" y="124"/>
                    </a:cubicBezTo>
                    <a:cubicBezTo>
                      <a:pt x="96" y="125"/>
                      <a:pt x="94" y="126"/>
                      <a:pt x="94" y="128"/>
                    </a:cubicBezTo>
                    <a:cubicBezTo>
                      <a:pt x="93" y="128"/>
                      <a:pt x="92" y="129"/>
                      <a:pt x="92" y="130"/>
                    </a:cubicBezTo>
                    <a:cubicBezTo>
                      <a:pt x="92" y="131"/>
                      <a:pt x="91" y="131"/>
                      <a:pt x="91" y="131"/>
                    </a:cubicBezTo>
                    <a:close/>
                    <a:moveTo>
                      <a:pt x="101" y="48"/>
                    </a:moveTo>
                    <a:cubicBezTo>
                      <a:pt x="100" y="48"/>
                      <a:pt x="99" y="48"/>
                      <a:pt x="99" y="49"/>
                    </a:cubicBezTo>
                    <a:cubicBezTo>
                      <a:pt x="98" y="49"/>
                      <a:pt x="97" y="49"/>
                      <a:pt x="96" y="50"/>
                    </a:cubicBezTo>
                    <a:cubicBezTo>
                      <a:pt x="94" y="50"/>
                      <a:pt x="93" y="51"/>
                      <a:pt x="92" y="50"/>
                    </a:cubicBezTo>
                    <a:cubicBezTo>
                      <a:pt x="91" y="49"/>
                      <a:pt x="92" y="47"/>
                      <a:pt x="92" y="46"/>
                    </a:cubicBezTo>
                    <a:cubicBezTo>
                      <a:pt x="95" y="39"/>
                      <a:pt x="98" y="31"/>
                      <a:pt x="101" y="24"/>
                    </a:cubicBezTo>
                    <a:cubicBezTo>
                      <a:pt x="101" y="21"/>
                      <a:pt x="103" y="19"/>
                      <a:pt x="102" y="15"/>
                    </a:cubicBezTo>
                    <a:cubicBezTo>
                      <a:pt x="101" y="18"/>
                      <a:pt x="100" y="19"/>
                      <a:pt x="100" y="21"/>
                    </a:cubicBezTo>
                    <a:cubicBezTo>
                      <a:pt x="95" y="34"/>
                      <a:pt x="90" y="47"/>
                      <a:pt x="85" y="61"/>
                    </a:cubicBezTo>
                    <a:cubicBezTo>
                      <a:pt x="85" y="63"/>
                      <a:pt x="84" y="65"/>
                      <a:pt x="81" y="62"/>
                    </a:cubicBezTo>
                    <a:cubicBezTo>
                      <a:pt x="80" y="65"/>
                      <a:pt x="83" y="66"/>
                      <a:pt x="82" y="69"/>
                    </a:cubicBezTo>
                    <a:cubicBezTo>
                      <a:pt x="78" y="78"/>
                      <a:pt x="75" y="88"/>
                      <a:pt x="71" y="98"/>
                    </a:cubicBezTo>
                    <a:cubicBezTo>
                      <a:pt x="70" y="96"/>
                      <a:pt x="69" y="95"/>
                      <a:pt x="68" y="94"/>
                    </a:cubicBezTo>
                    <a:cubicBezTo>
                      <a:pt x="68" y="92"/>
                      <a:pt x="68" y="90"/>
                      <a:pt x="67" y="88"/>
                    </a:cubicBezTo>
                    <a:cubicBezTo>
                      <a:pt x="64" y="77"/>
                      <a:pt x="63" y="66"/>
                      <a:pt x="63" y="54"/>
                    </a:cubicBezTo>
                    <a:cubicBezTo>
                      <a:pt x="64" y="53"/>
                      <a:pt x="64" y="52"/>
                      <a:pt x="64" y="51"/>
                    </a:cubicBezTo>
                    <a:cubicBezTo>
                      <a:pt x="64" y="50"/>
                      <a:pt x="64" y="48"/>
                      <a:pt x="64" y="47"/>
                    </a:cubicBezTo>
                    <a:cubicBezTo>
                      <a:pt x="61" y="54"/>
                      <a:pt x="61" y="62"/>
                      <a:pt x="62" y="69"/>
                    </a:cubicBezTo>
                    <a:cubicBezTo>
                      <a:pt x="63" y="77"/>
                      <a:pt x="64" y="86"/>
                      <a:pt x="68" y="94"/>
                    </a:cubicBezTo>
                    <a:cubicBezTo>
                      <a:pt x="70" y="100"/>
                      <a:pt x="69" y="105"/>
                      <a:pt x="67" y="111"/>
                    </a:cubicBezTo>
                    <a:cubicBezTo>
                      <a:pt x="68" y="110"/>
                      <a:pt x="69" y="108"/>
                      <a:pt x="69" y="107"/>
                    </a:cubicBezTo>
                    <a:cubicBezTo>
                      <a:pt x="73" y="99"/>
                      <a:pt x="76" y="90"/>
                      <a:pt x="79" y="82"/>
                    </a:cubicBezTo>
                    <a:cubicBezTo>
                      <a:pt x="80" y="80"/>
                      <a:pt x="83" y="79"/>
                      <a:pt x="83" y="78"/>
                    </a:cubicBezTo>
                    <a:cubicBezTo>
                      <a:pt x="80" y="74"/>
                      <a:pt x="83" y="71"/>
                      <a:pt x="85" y="68"/>
                    </a:cubicBezTo>
                    <a:cubicBezTo>
                      <a:pt x="87" y="61"/>
                      <a:pt x="88" y="52"/>
                      <a:pt x="98" y="50"/>
                    </a:cubicBezTo>
                    <a:cubicBezTo>
                      <a:pt x="98" y="50"/>
                      <a:pt x="99" y="49"/>
                      <a:pt x="99" y="49"/>
                    </a:cubicBezTo>
                    <a:cubicBezTo>
                      <a:pt x="100" y="49"/>
                      <a:pt x="100" y="49"/>
                      <a:pt x="101" y="48"/>
                    </a:cubicBezTo>
                    <a:cubicBezTo>
                      <a:pt x="101" y="48"/>
                      <a:pt x="102" y="48"/>
                      <a:pt x="102" y="48"/>
                    </a:cubicBezTo>
                    <a:cubicBezTo>
                      <a:pt x="102" y="47"/>
                      <a:pt x="102" y="47"/>
                      <a:pt x="102" y="47"/>
                    </a:cubicBezTo>
                    <a:cubicBezTo>
                      <a:pt x="101" y="47"/>
                      <a:pt x="101" y="48"/>
                      <a:pt x="101" y="48"/>
                    </a:cubicBezTo>
                    <a:close/>
                    <a:moveTo>
                      <a:pt x="107" y="45"/>
                    </a:moveTo>
                    <a:cubicBezTo>
                      <a:pt x="106" y="45"/>
                      <a:pt x="105" y="45"/>
                      <a:pt x="105" y="46"/>
                    </a:cubicBezTo>
                    <a:cubicBezTo>
                      <a:pt x="105" y="46"/>
                      <a:pt x="105" y="47"/>
                      <a:pt x="105" y="47"/>
                    </a:cubicBezTo>
                    <a:cubicBezTo>
                      <a:pt x="106" y="47"/>
                      <a:pt x="106" y="46"/>
                      <a:pt x="107" y="45"/>
                    </a:cubicBezTo>
                    <a:cubicBezTo>
                      <a:pt x="107" y="45"/>
                      <a:pt x="107" y="45"/>
                      <a:pt x="108" y="45"/>
                    </a:cubicBezTo>
                    <a:cubicBezTo>
                      <a:pt x="108" y="45"/>
                      <a:pt x="108" y="44"/>
                      <a:pt x="108" y="44"/>
                    </a:cubicBezTo>
                    <a:cubicBezTo>
                      <a:pt x="107" y="45"/>
                      <a:pt x="107" y="45"/>
                      <a:pt x="107" y="45"/>
                    </a:cubicBezTo>
                    <a:close/>
                    <a:moveTo>
                      <a:pt x="66" y="40"/>
                    </a:moveTo>
                    <a:cubicBezTo>
                      <a:pt x="65" y="41"/>
                      <a:pt x="64" y="43"/>
                      <a:pt x="65" y="45"/>
                    </a:cubicBezTo>
                    <a:cubicBezTo>
                      <a:pt x="67" y="43"/>
                      <a:pt x="66" y="42"/>
                      <a:pt x="66" y="40"/>
                    </a:cubicBezTo>
                    <a:cubicBezTo>
                      <a:pt x="67" y="40"/>
                      <a:pt x="67" y="40"/>
                      <a:pt x="67" y="40"/>
                    </a:cubicBezTo>
                    <a:cubicBezTo>
                      <a:pt x="67" y="40"/>
                      <a:pt x="66" y="40"/>
                      <a:pt x="66" y="40"/>
                    </a:cubicBezTo>
                    <a:close/>
                    <a:moveTo>
                      <a:pt x="88" y="133"/>
                    </a:moveTo>
                    <a:cubicBezTo>
                      <a:pt x="87" y="133"/>
                      <a:pt x="86" y="134"/>
                      <a:pt x="86" y="135"/>
                    </a:cubicBezTo>
                    <a:cubicBezTo>
                      <a:pt x="86" y="135"/>
                      <a:pt x="86" y="136"/>
                      <a:pt x="87" y="136"/>
                    </a:cubicBezTo>
                    <a:cubicBezTo>
                      <a:pt x="88" y="135"/>
                      <a:pt x="88" y="134"/>
                      <a:pt x="88" y="133"/>
                    </a:cubicBezTo>
                    <a:cubicBezTo>
                      <a:pt x="89" y="133"/>
                      <a:pt x="89" y="133"/>
                      <a:pt x="89" y="133"/>
                    </a:cubicBezTo>
                    <a:cubicBezTo>
                      <a:pt x="89" y="133"/>
                      <a:pt x="88" y="133"/>
                      <a:pt x="88" y="133"/>
                    </a:cubicBezTo>
                    <a:close/>
                    <a:moveTo>
                      <a:pt x="65" y="151"/>
                    </a:moveTo>
                    <a:cubicBezTo>
                      <a:pt x="67" y="151"/>
                      <a:pt x="69" y="151"/>
                      <a:pt x="69" y="149"/>
                    </a:cubicBezTo>
                    <a:cubicBezTo>
                      <a:pt x="67" y="149"/>
                      <a:pt x="66" y="150"/>
                      <a:pt x="65" y="151"/>
                    </a:cubicBezTo>
                    <a:cubicBezTo>
                      <a:pt x="64" y="151"/>
                      <a:pt x="63" y="152"/>
                      <a:pt x="63" y="153"/>
                    </a:cubicBezTo>
                    <a:cubicBezTo>
                      <a:pt x="59" y="154"/>
                      <a:pt x="56" y="156"/>
                      <a:pt x="53" y="159"/>
                    </a:cubicBezTo>
                    <a:cubicBezTo>
                      <a:pt x="52" y="159"/>
                      <a:pt x="52" y="159"/>
                      <a:pt x="52" y="159"/>
                    </a:cubicBezTo>
                    <a:cubicBezTo>
                      <a:pt x="52" y="160"/>
                      <a:pt x="52" y="160"/>
                      <a:pt x="52" y="160"/>
                    </a:cubicBezTo>
                    <a:cubicBezTo>
                      <a:pt x="52" y="160"/>
                      <a:pt x="53" y="159"/>
                      <a:pt x="53" y="159"/>
                    </a:cubicBezTo>
                    <a:cubicBezTo>
                      <a:pt x="57" y="159"/>
                      <a:pt x="60" y="156"/>
                      <a:pt x="63" y="153"/>
                    </a:cubicBezTo>
                    <a:cubicBezTo>
                      <a:pt x="65" y="153"/>
                      <a:pt x="65" y="153"/>
                      <a:pt x="65" y="151"/>
                    </a:cubicBezTo>
                    <a:close/>
                    <a:moveTo>
                      <a:pt x="59" y="179"/>
                    </a:moveTo>
                    <a:cubicBezTo>
                      <a:pt x="55" y="180"/>
                      <a:pt x="51" y="181"/>
                      <a:pt x="49" y="185"/>
                    </a:cubicBezTo>
                    <a:cubicBezTo>
                      <a:pt x="49" y="185"/>
                      <a:pt x="48" y="185"/>
                      <a:pt x="48" y="185"/>
                    </a:cubicBezTo>
                    <a:cubicBezTo>
                      <a:pt x="48" y="185"/>
                      <a:pt x="48" y="186"/>
                      <a:pt x="48" y="186"/>
                    </a:cubicBezTo>
                    <a:cubicBezTo>
                      <a:pt x="48" y="185"/>
                      <a:pt x="49" y="185"/>
                      <a:pt x="49" y="185"/>
                    </a:cubicBezTo>
                    <a:cubicBezTo>
                      <a:pt x="53" y="184"/>
                      <a:pt x="56" y="183"/>
                      <a:pt x="59" y="179"/>
                    </a:cubicBezTo>
                    <a:cubicBezTo>
                      <a:pt x="60" y="179"/>
                      <a:pt x="62" y="179"/>
                      <a:pt x="62" y="177"/>
                    </a:cubicBezTo>
                    <a:cubicBezTo>
                      <a:pt x="60" y="177"/>
                      <a:pt x="59" y="177"/>
                      <a:pt x="59" y="179"/>
                    </a:cubicBezTo>
                    <a:close/>
                    <a:moveTo>
                      <a:pt x="98" y="97"/>
                    </a:moveTo>
                    <a:cubicBezTo>
                      <a:pt x="102" y="95"/>
                      <a:pt x="104" y="91"/>
                      <a:pt x="106" y="88"/>
                    </a:cubicBezTo>
                    <a:cubicBezTo>
                      <a:pt x="102" y="90"/>
                      <a:pt x="99" y="93"/>
                      <a:pt x="98" y="97"/>
                    </a:cubicBezTo>
                    <a:cubicBezTo>
                      <a:pt x="97" y="97"/>
                      <a:pt x="96" y="97"/>
                      <a:pt x="96" y="98"/>
                    </a:cubicBezTo>
                    <a:cubicBezTo>
                      <a:pt x="96" y="98"/>
                      <a:pt x="97" y="98"/>
                      <a:pt x="97" y="98"/>
                    </a:cubicBezTo>
                    <a:cubicBezTo>
                      <a:pt x="98" y="98"/>
                      <a:pt x="98" y="98"/>
                      <a:pt x="98" y="97"/>
                    </a:cubicBezTo>
                    <a:close/>
                    <a:moveTo>
                      <a:pt x="23" y="148"/>
                    </a:moveTo>
                    <a:cubicBezTo>
                      <a:pt x="23" y="143"/>
                      <a:pt x="23" y="138"/>
                      <a:pt x="21" y="134"/>
                    </a:cubicBezTo>
                    <a:cubicBezTo>
                      <a:pt x="20" y="139"/>
                      <a:pt x="21" y="143"/>
                      <a:pt x="23" y="148"/>
                    </a:cubicBezTo>
                    <a:cubicBezTo>
                      <a:pt x="23" y="151"/>
                      <a:pt x="23" y="154"/>
                      <a:pt x="24" y="158"/>
                    </a:cubicBezTo>
                    <a:cubicBezTo>
                      <a:pt x="26" y="165"/>
                      <a:pt x="26" y="172"/>
                      <a:pt x="29" y="178"/>
                    </a:cubicBezTo>
                    <a:cubicBezTo>
                      <a:pt x="29" y="184"/>
                      <a:pt x="32" y="189"/>
                      <a:pt x="27" y="194"/>
                    </a:cubicBezTo>
                    <a:cubicBezTo>
                      <a:pt x="33" y="190"/>
                      <a:pt x="40" y="191"/>
                      <a:pt x="46" y="186"/>
                    </a:cubicBezTo>
                    <a:cubicBezTo>
                      <a:pt x="42" y="186"/>
                      <a:pt x="39" y="189"/>
                      <a:pt x="36" y="190"/>
                    </a:cubicBezTo>
                    <a:cubicBezTo>
                      <a:pt x="34" y="190"/>
                      <a:pt x="33" y="191"/>
                      <a:pt x="32" y="190"/>
                    </a:cubicBezTo>
                    <a:cubicBezTo>
                      <a:pt x="31" y="189"/>
                      <a:pt x="33" y="188"/>
                      <a:pt x="33" y="186"/>
                    </a:cubicBezTo>
                    <a:cubicBezTo>
                      <a:pt x="34" y="184"/>
                      <a:pt x="36" y="183"/>
                      <a:pt x="36" y="180"/>
                    </a:cubicBezTo>
                    <a:cubicBezTo>
                      <a:pt x="39" y="178"/>
                      <a:pt x="40" y="174"/>
                      <a:pt x="41" y="170"/>
                    </a:cubicBezTo>
                    <a:cubicBezTo>
                      <a:pt x="39" y="173"/>
                      <a:pt x="37" y="176"/>
                      <a:pt x="36" y="180"/>
                    </a:cubicBezTo>
                    <a:cubicBezTo>
                      <a:pt x="34" y="181"/>
                      <a:pt x="34" y="184"/>
                      <a:pt x="32" y="183"/>
                    </a:cubicBezTo>
                    <a:cubicBezTo>
                      <a:pt x="30" y="183"/>
                      <a:pt x="31" y="181"/>
                      <a:pt x="30" y="179"/>
                    </a:cubicBezTo>
                    <a:cubicBezTo>
                      <a:pt x="30" y="179"/>
                      <a:pt x="29" y="179"/>
                      <a:pt x="29" y="178"/>
                    </a:cubicBezTo>
                    <a:cubicBezTo>
                      <a:pt x="29" y="175"/>
                      <a:pt x="29" y="172"/>
                      <a:pt x="28" y="170"/>
                    </a:cubicBezTo>
                    <a:cubicBezTo>
                      <a:pt x="26" y="162"/>
                      <a:pt x="26" y="155"/>
                      <a:pt x="23" y="148"/>
                    </a:cubicBezTo>
                    <a:close/>
                    <a:moveTo>
                      <a:pt x="55" y="140"/>
                    </a:moveTo>
                    <a:cubicBezTo>
                      <a:pt x="58" y="137"/>
                      <a:pt x="59" y="132"/>
                      <a:pt x="61" y="128"/>
                    </a:cubicBezTo>
                    <a:cubicBezTo>
                      <a:pt x="63" y="124"/>
                      <a:pt x="63" y="119"/>
                      <a:pt x="69" y="116"/>
                    </a:cubicBezTo>
                    <a:cubicBezTo>
                      <a:pt x="65" y="117"/>
                      <a:pt x="67" y="114"/>
                      <a:pt x="66" y="112"/>
                    </a:cubicBezTo>
                    <a:cubicBezTo>
                      <a:pt x="64" y="116"/>
                      <a:pt x="62" y="119"/>
                      <a:pt x="61" y="122"/>
                    </a:cubicBezTo>
                    <a:cubicBezTo>
                      <a:pt x="60" y="125"/>
                      <a:pt x="60" y="123"/>
                      <a:pt x="59" y="123"/>
                    </a:cubicBezTo>
                    <a:cubicBezTo>
                      <a:pt x="59" y="122"/>
                      <a:pt x="59" y="121"/>
                      <a:pt x="58" y="120"/>
                    </a:cubicBezTo>
                    <a:cubicBezTo>
                      <a:pt x="54" y="105"/>
                      <a:pt x="51" y="90"/>
                      <a:pt x="49" y="74"/>
                    </a:cubicBezTo>
                    <a:cubicBezTo>
                      <a:pt x="48" y="70"/>
                      <a:pt x="49" y="65"/>
                      <a:pt x="46" y="61"/>
                    </a:cubicBezTo>
                    <a:cubicBezTo>
                      <a:pt x="46" y="65"/>
                      <a:pt x="47" y="69"/>
                      <a:pt x="47" y="74"/>
                    </a:cubicBezTo>
                    <a:cubicBezTo>
                      <a:pt x="49" y="90"/>
                      <a:pt x="52" y="105"/>
                      <a:pt x="57" y="121"/>
                    </a:cubicBezTo>
                    <a:cubicBezTo>
                      <a:pt x="57" y="122"/>
                      <a:pt x="58" y="123"/>
                      <a:pt x="59" y="123"/>
                    </a:cubicBezTo>
                    <a:cubicBezTo>
                      <a:pt x="60" y="129"/>
                      <a:pt x="55" y="134"/>
                      <a:pt x="55" y="140"/>
                    </a:cubicBezTo>
                    <a:cubicBezTo>
                      <a:pt x="52" y="143"/>
                      <a:pt x="51" y="146"/>
                      <a:pt x="51" y="150"/>
                    </a:cubicBezTo>
                    <a:cubicBezTo>
                      <a:pt x="53" y="147"/>
                      <a:pt x="54" y="144"/>
                      <a:pt x="55" y="140"/>
                    </a:cubicBezTo>
                    <a:close/>
                    <a:moveTo>
                      <a:pt x="44" y="163"/>
                    </a:moveTo>
                    <a:cubicBezTo>
                      <a:pt x="43" y="162"/>
                      <a:pt x="43" y="160"/>
                      <a:pt x="42" y="159"/>
                    </a:cubicBezTo>
                    <a:cubicBezTo>
                      <a:pt x="39" y="147"/>
                      <a:pt x="37" y="136"/>
                      <a:pt x="37" y="124"/>
                    </a:cubicBezTo>
                    <a:cubicBezTo>
                      <a:pt x="36" y="113"/>
                      <a:pt x="34" y="102"/>
                      <a:pt x="36" y="91"/>
                    </a:cubicBezTo>
                    <a:cubicBezTo>
                      <a:pt x="36" y="90"/>
                      <a:pt x="36" y="88"/>
                      <a:pt x="34" y="86"/>
                    </a:cubicBezTo>
                    <a:cubicBezTo>
                      <a:pt x="33" y="101"/>
                      <a:pt x="34" y="114"/>
                      <a:pt x="35" y="128"/>
                    </a:cubicBezTo>
                    <a:cubicBezTo>
                      <a:pt x="36" y="142"/>
                      <a:pt x="40" y="155"/>
                      <a:pt x="42" y="168"/>
                    </a:cubicBezTo>
                    <a:cubicBezTo>
                      <a:pt x="44" y="166"/>
                      <a:pt x="44" y="166"/>
                      <a:pt x="44" y="163"/>
                    </a:cubicBezTo>
                    <a:cubicBezTo>
                      <a:pt x="46" y="163"/>
                      <a:pt x="49" y="163"/>
                      <a:pt x="50" y="160"/>
                    </a:cubicBezTo>
                    <a:cubicBezTo>
                      <a:pt x="48" y="161"/>
                      <a:pt x="45" y="158"/>
                      <a:pt x="44" y="163"/>
                    </a:cubicBezTo>
                    <a:close/>
                    <a:moveTo>
                      <a:pt x="78" y="29"/>
                    </a:moveTo>
                    <a:cubicBezTo>
                      <a:pt x="74" y="37"/>
                      <a:pt x="76" y="54"/>
                      <a:pt x="81" y="60"/>
                    </a:cubicBezTo>
                    <a:cubicBezTo>
                      <a:pt x="80" y="54"/>
                      <a:pt x="79" y="49"/>
                      <a:pt x="77" y="45"/>
                    </a:cubicBezTo>
                    <a:cubicBezTo>
                      <a:pt x="76" y="39"/>
                      <a:pt x="79" y="34"/>
                      <a:pt x="78" y="29"/>
                    </a:cubicBezTo>
                    <a:close/>
                    <a:moveTo>
                      <a:pt x="115" y="60"/>
                    </a:moveTo>
                    <a:cubicBezTo>
                      <a:pt x="111" y="62"/>
                      <a:pt x="107" y="63"/>
                      <a:pt x="104" y="66"/>
                    </a:cubicBezTo>
                    <a:cubicBezTo>
                      <a:pt x="108" y="65"/>
                      <a:pt x="112" y="63"/>
                      <a:pt x="115" y="60"/>
                    </a:cubicBezTo>
                    <a:close/>
                    <a:moveTo>
                      <a:pt x="71" y="115"/>
                    </a:moveTo>
                    <a:cubicBezTo>
                      <a:pt x="75" y="115"/>
                      <a:pt x="78" y="113"/>
                      <a:pt x="81" y="110"/>
                    </a:cubicBezTo>
                    <a:cubicBezTo>
                      <a:pt x="77" y="111"/>
                      <a:pt x="74" y="113"/>
                      <a:pt x="71" y="115"/>
                    </a:cubicBezTo>
                    <a:close/>
                    <a:moveTo>
                      <a:pt x="84" y="137"/>
                    </a:moveTo>
                    <a:cubicBezTo>
                      <a:pt x="81" y="138"/>
                      <a:pt x="79" y="140"/>
                      <a:pt x="78" y="142"/>
                    </a:cubicBezTo>
                    <a:cubicBezTo>
                      <a:pt x="81" y="141"/>
                      <a:pt x="83" y="139"/>
                      <a:pt x="84" y="137"/>
                    </a:cubicBezTo>
                    <a:close/>
                    <a:moveTo>
                      <a:pt x="103" y="14"/>
                    </a:moveTo>
                    <a:cubicBezTo>
                      <a:pt x="105" y="11"/>
                      <a:pt x="106" y="9"/>
                      <a:pt x="106" y="5"/>
                    </a:cubicBezTo>
                    <a:cubicBezTo>
                      <a:pt x="103" y="8"/>
                      <a:pt x="103" y="11"/>
                      <a:pt x="103" y="14"/>
                    </a:cubicBezTo>
                    <a:close/>
                    <a:moveTo>
                      <a:pt x="95" y="72"/>
                    </a:moveTo>
                    <a:cubicBezTo>
                      <a:pt x="99" y="71"/>
                      <a:pt x="100" y="70"/>
                      <a:pt x="102" y="68"/>
                    </a:cubicBezTo>
                    <a:cubicBezTo>
                      <a:pt x="100" y="68"/>
                      <a:pt x="97" y="69"/>
                      <a:pt x="95" y="72"/>
                    </a:cubicBezTo>
                    <a:close/>
                    <a:moveTo>
                      <a:pt x="49" y="152"/>
                    </a:moveTo>
                    <a:cubicBezTo>
                      <a:pt x="48" y="154"/>
                      <a:pt x="46" y="155"/>
                      <a:pt x="47" y="159"/>
                    </a:cubicBezTo>
                    <a:cubicBezTo>
                      <a:pt x="49" y="156"/>
                      <a:pt x="50" y="154"/>
                      <a:pt x="49" y="152"/>
                    </a:cubicBezTo>
                    <a:close/>
                    <a:moveTo>
                      <a:pt x="110" y="44"/>
                    </a:moveTo>
                    <a:cubicBezTo>
                      <a:pt x="112" y="43"/>
                      <a:pt x="114" y="43"/>
                      <a:pt x="115" y="40"/>
                    </a:cubicBezTo>
                    <a:cubicBezTo>
                      <a:pt x="113" y="41"/>
                      <a:pt x="111" y="42"/>
                      <a:pt x="110" y="44"/>
                    </a:cubicBezTo>
                    <a:close/>
                    <a:moveTo>
                      <a:pt x="110" y="83"/>
                    </a:moveTo>
                    <a:cubicBezTo>
                      <a:pt x="108" y="83"/>
                      <a:pt x="107" y="84"/>
                      <a:pt x="107" y="85"/>
                    </a:cubicBezTo>
                    <a:cubicBezTo>
                      <a:pt x="107" y="86"/>
                      <a:pt x="108" y="86"/>
                      <a:pt x="108" y="86"/>
                    </a:cubicBezTo>
                    <a:cubicBezTo>
                      <a:pt x="110" y="86"/>
                      <a:pt x="110" y="85"/>
                      <a:pt x="110" y="83"/>
                    </a:cubicBezTo>
                    <a:close/>
                    <a:moveTo>
                      <a:pt x="73" y="170"/>
                    </a:moveTo>
                    <a:cubicBezTo>
                      <a:pt x="74" y="170"/>
                      <a:pt x="76" y="170"/>
                      <a:pt x="77" y="167"/>
                    </a:cubicBezTo>
                    <a:cubicBezTo>
                      <a:pt x="75" y="168"/>
                      <a:pt x="73" y="168"/>
                      <a:pt x="73" y="170"/>
                    </a:cubicBezTo>
                    <a:close/>
                    <a:moveTo>
                      <a:pt x="89" y="105"/>
                    </a:moveTo>
                    <a:cubicBezTo>
                      <a:pt x="92" y="104"/>
                      <a:pt x="93" y="103"/>
                      <a:pt x="94" y="101"/>
                    </a:cubicBezTo>
                    <a:cubicBezTo>
                      <a:pt x="91" y="101"/>
                      <a:pt x="90" y="102"/>
                      <a:pt x="89" y="105"/>
                    </a:cubicBezTo>
                    <a:close/>
                    <a:moveTo>
                      <a:pt x="67" y="174"/>
                    </a:moveTo>
                    <a:cubicBezTo>
                      <a:pt x="70" y="173"/>
                      <a:pt x="70" y="173"/>
                      <a:pt x="70" y="170"/>
                    </a:cubicBezTo>
                    <a:cubicBezTo>
                      <a:pt x="69" y="172"/>
                      <a:pt x="67" y="172"/>
                      <a:pt x="67" y="174"/>
                    </a:cubicBezTo>
                    <a:close/>
                    <a:moveTo>
                      <a:pt x="84" y="77"/>
                    </a:moveTo>
                    <a:cubicBezTo>
                      <a:pt x="87" y="78"/>
                      <a:pt x="88" y="77"/>
                      <a:pt x="89" y="75"/>
                    </a:cubicBezTo>
                    <a:cubicBezTo>
                      <a:pt x="87" y="75"/>
                      <a:pt x="86" y="75"/>
                      <a:pt x="84" y="77"/>
                    </a:cubicBezTo>
                    <a:close/>
                    <a:moveTo>
                      <a:pt x="90" y="75"/>
                    </a:moveTo>
                    <a:cubicBezTo>
                      <a:pt x="92" y="74"/>
                      <a:pt x="93" y="74"/>
                      <a:pt x="94" y="72"/>
                    </a:cubicBezTo>
                    <a:cubicBezTo>
                      <a:pt x="92" y="72"/>
                      <a:pt x="91" y="72"/>
                      <a:pt x="90" y="75"/>
                    </a:cubicBezTo>
                    <a:close/>
                    <a:moveTo>
                      <a:pt x="75" y="146"/>
                    </a:moveTo>
                    <a:cubicBezTo>
                      <a:pt x="75" y="146"/>
                      <a:pt x="75" y="146"/>
                      <a:pt x="76" y="145"/>
                    </a:cubicBezTo>
                    <a:cubicBezTo>
                      <a:pt x="76" y="144"/>
                      <a:pt x="75" y="144"/>
                      <a:pt x="74" y="144"/>
                    </a:cubicBezTo>
                    <a:cubicBezTo>
                      <a:pt x="74" y="144"/>
                      <a:pt x="74" y="145"/>
                      <a:pt x="73" y="146"/>
                    </a:cubicBezTo>
                    <a:cubicBezTo>
                      <a:pt x="73" y="146"/>
                      <a:pt x="74" y="146"/>
                      <a:pt x="75" y="146"/>
                    </a:cubicBezTo>
                    <a:close/>
                    <a:moveTo>
                      <a:pt x="85" y="108"/>
                    </a:moveTo>
                    <a:cubicBezTo>
                      <a:pt x="85" y="107"/>
                      <a:pt x="85" y="107"/>
                      <a:pt x="84" y="107"/>
                    </a:cubicBezTo>
                    <a:cubicBezTo>
                      <a:pt x="84" y="107"/>
                      <a:pt x="83" y="107"/>
                      <a:pt x="83" y="108"/>
                    </a:cubicBezTo>
                    <a:cubicBezTo>
                      <a:pt x="83" y="109"/>
                      <a:pt x="83" y="109"/>
                      <a:pt x="84" y="109"/>
                    </a:cubicBezTo>
                    <a:cubicBezTo>
                      <a:pt x="85" y="109"/>
                      <a:pt x="85" y="108"/>
                      <a:pt x="85" y="108"/>
                    </a:cubicBezTo>
                    <a:close/>
                    <a:moveTo>
                      <a:pt x="64" y="175"/>
                    </a:moveTo>
                    <a:cubicBezTo>
                      <a:pt x="64" y="175"/>
                      <a:pt x="64" y="175"/>
                      <a:pt x="64" y="175"/>
                    </a:cubicBezTo>
                    <a:cubicBezTo>
                      <a:pt x="64" y="175"/>
                      <a:pt x="64" y="176"/>
                      <a:pt x="64" y="176"/>
                    </a:cubicBezTo>
                    <a:cubicBezTo>
                      <a:pt x="64" y="176"/>
                      <a:pt x="65" y="175"/>
                      <a:pt x="65" y="175"/>
                    </a:cubicBezTo>
                    <a:cubicBezTo>
                      <a:pt x="65" y="175"/>
                      <a:pt x="65" y="175"/>
                      <a:pt x="64" y="175"/>
                    </a:cubicBezTo>
                    <a:close/>
                    <a:moveTo>
                      <a:pt x="87" y="105"/>
                    </a:moveTo>
                    <a:cubicBezTo>
                      <a:pt x="87" y="105"/>
                      <a:pt x="87" y="105"/>
                      <a:pt x="87" y="105"/>
                    </a:cubicBezTo>
                    <a:cubicBezTo>
                      <a:pt x="87" y="105"/>
                      <a:pt x="87" y="106"/>
                      <a:pt x="87" y="106"/>
                    </a:cubicBezTo>
                    <a:cubicBezTo>
                      <a:pt x="87" y="106"/>
                      <a:pt x="88" y="106"/>
                      <a:pt x="88" y="105"/>
                    </a:cubicBezTo>
                    <a:cubicBezTo>
                      <a:pt x="88" y="105"/>
                      <a:pt x="88" y="105"/>
                      <a:pt x="87" y="105"/>
                    </a:cubicBezTo>
                    <a:close/>
                    <a:moveTo>
                      <a:pt x="72" y="148"/>
                    </a:moveTo>
                    <a:cubicBezTo>
                      <a:pt x="72" y="147"/>
                      <a:pt x="72" y="147"/>
                      <a:pt x="71" y="147"/>
                    </a:cubicBezTo>
                    <a:cubicBezTo>
                      <a:pt x="71" y="147"/>
                      <a:pt x="71" y="147"/>
                      <a:pt x="71" y="147"/>
                    </a:cubicBezTo>
                    <a:cubicBezTo>
                      <a:pt x="70" y="148"/>
                      <a:pt x="71" y="148"/>
                      <a:pt x="71" y="148"/>
                    </a:cubicBezTo>
                    <a:cubicBezTo>
                      <a:pt x="71" y="148"/>
                      <a:pt x="72" y="148"/>
                      <a:pt x="72" y="148"/>
                    </a:cubicBezTo>
                    <a:close/>
                    <a:moveTo>
                      <a:pt x="104" y="119"/>
                    </a:moveTo>
                    <a:cubicBezTo>
                      <a:pt x="104" y="119"/>
                      <a:pt x="104" y="119"/>
                      <a:pt x="104" y="119"/>
                    </a:cubicBezTo>
                    <a:cubicBezTo>
                      <a:pt x="104" y="119"/>
                      <a:pt x="104" y="119"/>
                      <a:pt x="104" y="119"/>
                    </a:cubicBezTo>
                    <a:cubicBezTo>
                      <a:pt x="104" y="119"/>
                      <a:pt x="104" y="119"/>
                      <a:pt x="104" y="119"/>
                    </a:cubicBezTo>
                    <a:cubicBezTo>
                      <a:pt x="104" y="119"/>
                      <a:pt x="104" y="119"/>
                      <a:pt x="104" y="11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3" name="Freeform 679">
                <a:extLst>
                  <a:ext uri="{FF2B5EF4-FFF2-40B4-BE49-F238E27FC236}">
                    <a16:creationId xmlns:a16="http://schemas.microsoft.com/office/drawing/2014/main" id="{681523BA-976A-02E7-7476-BA235C6C7370}"/>
                  </a:ext>
                </a:extLst>
              </p:cNvPr>
              <p:cNvSpPr>
                <a:spLocks noEditPoints="1"/>
              </p:cNvSpPr>
              <p:nvPr/>
            </p:nvSpPr>
            <p:spPr bwMode="auto">
              <a:xfrm>
                <a:off x="715" y="3050"/>
                <a:ext cx="151" cy="124"/>
              </a:xfrm>
              <a:custGeom>
                <a:avLst/>
                <a:gdLst>
                  <a:gd name="T0" fmla="*/ 1 w 170"/>
                  <a:gd name="T1" fmla="*/ 20 h 141"/>
                  <a:gd name="T2" fmla="*/ 8 w 170"/>
                  <a:gd name="T3" fmla="*/ 19 h 141"/>
                  <a:gd name="T4" fmla="*/ 15 w 170"/>
                  <a:gd name="T5" fmla="*/ 24 h 141"/>
                  <a:gd name="T6" fmla="*/ 21 w 170"/>
                  <a:gd name="T7" fmla="*/ 35 h 141"/>
                  <a:gd name="T8" fmla="*/ 30 w 170"/>
                  <a:gd name="T9" fmla="*/ 29 h 141"/>
                  <a:gd name="T10" fmla="*/ 38 w 170"/>
                  <a:gd name="T11" fmla="*/ 49 h 141"/>
                  <a:gd name="T12" fmla="*/ 47 w 170"/>
                  <a:gd name="T13" fmla="*/ 40 h 141"/>
                  <a:gd name="T14" fmla="*/ 49 w 170"/>
                  <a:gd name="T15" fmla="*/ 41 h 141"/>
                  <a:gd name="T16" fmla="*/ 45 w 170"/>
                  <a:gd name="T17" fmla="*/ 30 h 141"/>
                  <a:gd name="T18" fmla="*/ 73 w 170"/>
                  <a:gd name="T19" fmla="*/ 33 h 141"/>
                  <a:gd name="T20" fmla="*/ 97 w 170"/>
                  <a:gd name="T21" fmla="*/ 38 h 141"/>
                  <a:gd name="T22" fmla="*/ 65 w 170"/>
                  <a:gd name="T23" fmla="*/ 25 h 141"/>
                  <a:gd name="T24" fmla="*/ 53 w 170"/>
                  <a:gd name="T25" fmla="*/ 10 h 141"/>
                  <a:gd name="T26" fmla="*/ 4 w 170"/>
                  <a:gd name="T27" fmla="*/ 7 h 141"/>
                  <a:gd name="T28" fmla="*/ 39 w 170"/>
                  <a:gd name="T29" fmla="*/ 0 h 141"/>
                  <a:gd name="T30" fmla="*/ 154 w 170"/>
                  <a:gd name="T31" fmla="*/ 90 h 141"/>
                  <a:gd name="T32" fmla="*/ 76 w 170"/>
                  <a:gd name="T33" fmla="*/ 120 h 141"/>
                  <a:gd name="T34" fmla="*/ 152 w 170"/>
                  <a:gd name="T35" fmla="*/ 125 h 141"/>
                  <a:gd name="T36" fmla="*/ 155 w 170"/>
                  <a:gd name="T37" fmla="*/ 127 h 141"/>
                  <a:gd name="T38" fmla="*/ 114 w 170"/>
                  <a:gd name="T39" fmla="*/ 126 h 141"/>
                  <a:gd name="T40" fmla="*/ 105 w 170"/>
                  <a:gd name="T41" fmla="*/ 118 h 141"/>
                  <a:gd name="T42" fmla="*/ 69 w 170"/>
                  <a:gd name="T43" fmla="*/ 56 h 141"/>
                  <a:gd name="T44" fmla="*/ 81 w 170"/>
                  <a:gd name="T45" fmla="*/ 60 h 141"/>
                  <a:gd name="T46" fmla="*/ 130 w 170"/>
                  <a:gd name="T47" fmla="*/ 67 h 141"/>
                  <a:gd name="T48" fmla="*/ 85 w 170"/>
                  <a:gd name="T49" fmla="*/ 70 h 141"/>
                  <a:gd name="T50" fmla="*/ 90 w 170"/>
                  <a:gd name="T51" fmla="*/ 76 h 141"/>
                  <a:gd name="T52" fmla="*/ 83 w 170"/>
                  <a:gd name="T53" fmla="*/ 67 h 141"/>
                  <a:gd name="T54" fmla="*/ 61 w 170"/>
                  <a:gd name="T55" fmla="*/ 50 h 141"/>
                  <a:gd name="T56" fmla="*/ 61 w 170"/>
                  <a:gd name="T57" fmla="*/ 50 h 141"/>
                  <a:gd name="T58" fmla="*/ 18 w 170"/>
                  <a:gd name="T59" fmla="*/ 40 h 141"/>
                  <a:gd name="T60" fmla="*/ 150 w 170"/>
                  <a:gd name="T61" fmla="*/ 124 h 141"/>
                  <a:gd name="T62" fmla="*/ 149 w 170"/>
                  <a:gd name="T63" fmla="*/ 123 h 141"/>
                  <a:gd name="T64" fmla="*/ 133 w 170"/>
                  <a:gd name="T65" fmla="*/ 109 h 141"/>
                  <a:gd name="T66" fmla="*/ 97 w 170"/>
                  <a:gd name="T67" fmla="*/ 103 h 141"/>
                  <a:gd name="T68" fmla="*/ 97 w 170"/>
                  <a:gd name="T69" fmla="*/ 103 h 141"/>
                  <a:gd name="T70" fmla="*/ 39 w 170"/>
                  <a:gd name="T71" fmla="*/ 53 h 141"/>
                  <a:gd name="T72" fmla="*/ 101 w 170"/>
                  <a:gd name="T73" fmla="*/ 83 h 141"/>
                  <a:gd name="T74" fmla="*/ 100 w 170"/>
                  <a:gd name="T75" fmla="*/ 109 h 141"/>
                  <a:gd name="T76" fmla="*/ 100 w 170"/>
                  <a:gd name="T77" fmla="*/ 109 h 141"/>
                  <a:gd name="T78" fmla="*/ 120 w 170"/>
                  <a:gd name="T79" fmla="*/ 116 h 141"/>
                  <a:gd name="T80" fmla="*/ 129 w 170"/>
                  <a:gd name="T81" fmla="*/ 105 h 141"/>
                  <a:gd name="T82" fmla="*/ 126 w 170"/>
                  <a:gd name="T83" fmla="*/ 102 h 141"/>
                  <a:gd name="T84" fmla="*/ 81 w 170"/>
                  <a:gd name="T85" fmla="*/ 106 h 141"/>
                  <a:gd name="T86" fmla="*/ 66 w 170"/>
                  <a:gd name="T87" fmla="*/ 55 h 141"/>
                  <a:gd name="T88" fmla="*/ 114 w 170"/>
                  <a:gd name="T89" fmla="*/ 86 h 141"/>
                  <a:gd name="T90" fmla="*/ 112 w 170"/>
                  <a:gd name="T91" fmla="*/ 93 h 141"/>
                  <a:gd name="T92" fmla="*/ 28 w 170"/>
                  <a:gd name="T93" fmla="*/ 67 h 141"/>
                  <a:gd name="T94" fmla="*/ 28 w 170"/>
                  <a:gd name="T95" fmla="*/ 67 h 141"/>
                  <a:gd name="T96" fmla="*/ 86 w 170"/>
                  <a:gd name="T97" fmla="*/ 119 h 141"/>
                  <a:gd name="T98" fmla="*/ 126 w 170"/>
                  <a:gd name="T99" fmla="*/ 125 h 141"/>
                  <a:gd name="T100" fmla="*/ 122 w 170"/>
                  <a:gd name="T101" fmla="*/ 120 h 141"/>
                  <a:gd name="T102" fmla="*/ 82 w 170"/>
                  <a:gd name="T103" fmla="*/ 67 h 141"/>
                  <a:gd name="T104" fmla="*/ 63 w 170"/>
                  <a:gd name="T105" fmla="*/ 101 h 141"/>
                  <a:gd name="T106" fmla="*/ 55 w 170"/>
                  <a:gd name="T107" fmla="*/ 46 h 141"/>
                  <a:gd name="T108" fmla="*/ 58 w 170"/>
                  <a:gd name="T109" fmla="*/ 47 h 141"/>
                  <a:gd name="T110" fmla="*/ 20 w 170"/>
                  <a:gd name="T111" fmla="*/ 44 h 141"/>
                  <a:gd name="T112" fmla="*/ 21 w 170"/>
                  <a:gd name="T113" fmla="*/ 46 h 141"/>
                  <a:gd name="T114" fmla="*/ 21 w 170"/>
                  <a:gd name="T115" fmla="*/ 4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0" h="141">
                    <a:moveTo>
                      <a:pt x="15" y="56"/>
                    </a:moveTo>
                    <a:cubicBezTo>
                      <a:pt x="11" y="46"/>
                      <a:pt x="6" y="37"/>
                      <a:pt x="2" y="27"/>
                    </a:cubicBezTo>
                    <a:cubicBezTo>
                      <a:pt x="2" y="25"/>
                      <a:pt x="1" y="23"/>
                      <a:pt x="1" y="21"/>
                    </a:cubicBezTo>
                    <a:cubicBezTo>
                      <a:pt x="1" y="20"/>
                      <a:pt x="1" y="20"/>
                      <a:pt x="1" y="20"/>
                    </a:cubicBezTo>
                    <a:cubicBezTo>
                      <a:pt x="0" y="19"/>
                      <a:pt x="0" y="18"/>
                      <a:pt x="0" y="18"/>
                    </a:cubicBezTo>
                    <a:cubicBezTo>
                      <a:pt x="2" y="17"/>
                      <a:pt x="0" y="13"/>
                      <a:pt x="2" y="13"/>
                    </a:cubicBezTo>
                    <a:cubicBezTo>
                      <a:pt x="4" y="12"/>
                      <a:pt x="7" y="14"/>
                      <a:pt x="9" y="15"/>
                    </a:cubicBezTo>
                    <a:cubicBezTo>
                      <a:pt x="10" y="16"/>
                      <a:pt x="9" y="18"/>
                      <a:pt x="8" y="19"/>
                    </a:cubicBezTo>
                    <a:cubicBezTo>
                      <a:pt x="6" y="25"/>
                      <a:pt x="6" y="30"/>
                      <a:pt x="8" y="36"/>
                    </a:cubicBezTo>
                    <a:cubicBezTo>
                      <a:pt x="9" y="39"/>
                      <a:pt x="10" y="40"/>
                      <a:pt x="13" y="37"/>
                    </a:cubicBezTo>
                    <a:cubicBezTo>
                      <a:pt x="13" y="37"/>
                      <a:pt x="13" y="37"/>
                      <a:pt x="13" y="37"/>
                    </a:cubicBezTo>
                    <a:cubicBezTo>
                      <a:pt x="15" y="33"/>
                      <a:pt x="16" y="29"/>
                      <a:pt x="15" y="24"/>
                    </a:cubicBezTo>
                    <a:cubicBezTo>
                      <a:pt x="14" y="23"/>
                      <a:pt x="14" y="21"/>
                      <a:pt x="16" y="20"/>
                    </a:cubicBezTo>
                    <a:cubicBezTo>
                      <a:pt x="18" y="19"/>
                      <a:pt x="19" y="21"/>
                      <a:pt x="20" y="22"/>
                    </a:cubicBezTo>
                    <a:cubicBezTo>
                      <a:pt x="22" y="23"/>
                      <a:pt x="21" y="24"/>
                      <a:pt x="21" y="25"/>
                    </a:cubicBezTo>
                    <a:cubicBezTo>
                      <a:pt x="21" y="29"/>
                      <a:pt x="21" y="32"/>
                      <a:pt x="21" y="35"/>
                    </a:cubicBezTo>
                    <a:cubicBezTo>
                      <a:pt x="21" y="37"/>
                      <a:pt x="22" y="39"/>
                      <a:pt x="25" y="39"/>
                    </a:cubicBezTo>
                    <a:cubicBezTo>
                      <a:pt x="27" y="39"/>
                      <a:pt x="28" y="38"/>
                      <a:pt x="28" y="36"/>
                    </a:cubicBezTo>
                    <a:cubicBezTo>
                      <a:pt x="29" y="34"/>
                      <a:pt x="29" y="33"/>
                      <a:pt x="29" y="31"/>
                    </a:cubicBezTo>
                    <a:cubicBezTo>
                      <a:pt x="29" y="30"/>
                      <a:pt x="29" y="29"/>
                      <a:pt x="30" y="29"/>
                    </a:cubicBezTo>
                    <a:cubicBezTo>
                      <a:pt x="31" y="29"/>
                      <a:pt x="31" y="30"/>
                      <a:pt x="32" y="31"/>
                    </a:cubicBezTo>
                    <a:cubicBezTo>
                      <a:pt x="32" y="32"/>
                      <a:pt x="32" y="33"/>
                      <a:pt x="33" y="34"/>
                    </a:cubicBezTo>
                    <a:cubicBezTo>
                      <a:pt x="35" y="38"/>
                      <a:pt x="34" y="44"/>
                      <a:pt x="37" y="48"/>
                    </a:cubicBezTo>
                    <a:cubicBezTo>
                      <a:pt x="38" y="48"/>
                      <a:pt x="38" y="48"/>
                      <a:pt x="38" y="49"/>
                    </a:cubicBezTo>
                    <a:cubicBezTo>
                      <a:pt x="38" y="49"/>
                      <a:pt x="38" y="49"/>
                      <a:pt x="38" y="49"/>
                    </a:cubicBezTo>
                    <a:cubicBezTo>
                      <a:pt x="38" y="48"/>
                      <a:pt x="38" y="48"/>
                      <a:pt x="38" y="47"/>
                    </a:cubicBezTo>
                    <a:cubicBezTo>
                      <a:pt x="39" y="45"/>
                      <a:pt x="34" y="42"/>
                      <a:pt x="39" y="40"/>
                    </a:cubicBezTo>
                    <a:cubicBezTo>
                      <a:pt x="42" y="38"/>
                      <a:pt x="44" y="38"/>
                      <a:pt x="47" y="40"/>
                    </a:cubicBezTo>
                    <a:cubicBezTo>
                      <a:pt x="47" y="41"/>
                      <a:pt x="48" y="41"/>
                      <a:pt x="49" y="41"/>
                    </a:cubicBezTo>
                    <a:cubicBezTo>
                      <a:pt x="49" y="42"/>
                      <a:pt x="49" y="42"/>
                      <a:pt x="50" y="42"/>
                    </a:cubicBezTo>
                    <a:cubicBezTo>
                      <a:pt x="50" y="42"/>
                      <a:pt x="50" y="42"/>
                      <a:pt x="50" y="42"/>
                    </a:cubicBezTo>
                    <a:cubicBezTo>
                      <a:pt x="51" y="41"/>
                      <a:pt x="50" y="41"/>
                      <a:pt x="49" y="41"/>
                    </a:cubicBezTo>
                    <a:cubicBezTo>
                      <a:pt x="49" y="40"/>
                      <a:pt x="48" y="40"/>
                      <a:pt x="47" y="40"/>
                    </a:cubicBezTo>
                    <a:cubicBezTo>
                      <a:pt x="47" y="38"/>
                      <a:pt x="46" y="37"/>
                      <a:pt x="45" y="37"/>
                    </a:cubicBezTo>
                    <a:cubicBezTo>
                      <a:pt x="43" y="36"/>
                      <a:pt x="42" y="34"/>
                      <a:pt x="42" y="32"/>
                    </a:cubicBezTo>
                    <a:cubicBezTo>
                      <a:pt x="43" y="30"/>
                      <a:pt x="44" y="30"/>
                      <a:pt x="45" y="30"/>
                    </a:cubicBezTo>
                    <a:cubicBezTo>
                      <a:pt x="47" y="30"/>
                      <a:pt x="49" y="30"/>
                      <a:pt x="50" y="33"/>
                    </a:cubicBezTo>
                    <a:cubicBezTo>
                      <a:pt x="52" y="38"/>
                      <a:pt x="60" y="41"/>
                      <a:pt x="65" y="40"/>
                    </a:cubicBezTo>
                    <a:cubicBezTo>
                      <a:pt x="67" y="39"/>
                      <a:pt x="68" y="38"/>
                      <a:pt x="68" y="36"/>
                    </a:cubicBezTo>
                    <a:cubicBezTo>
                      <a:pt x="68" y="31"/>
                      <a:pt x="70" y="32"/>
                      <a:pt x="73" y="33"/>
                    </a:cubicBezTo>
                    <a:cubicBezTo>
                      <a:pt x="75" y="33"/>
                      <a:pt x="75" y="35"/>
                      <a:pt x="75" y="36"/>
                    </a:cubicBezTo>
                    <a:cubicBezTo>
                      <a:pt x="77" y="40"/>
                      <a:pt x="81" y="42"/>
                      <a:pt x="83" y="38"/>
                    </a:cubicBezTo>
                    <a:cubicBezTo>
                      <a:pt x="85" y="35"/>
                      <a:pt x="87" y="35"/>
                      <a:pt x="90" y="36"/>
                    </a:cubicBezTo>
                    <a:cubicBezTo>
                      <a:pt x="92" y="37"/>
                      <a:pt x="95" y="37"/>
                      <a:pt x="97" y="38"/>
                    </a:cubicBezTo>
                    <a:cubicBezTo>
                      <a:pt x="101" y="39"/>
                      <a:pt x="105" y="40"/>
                      <a:pt x="110" y="41"/>
                    </a:cubicBezTo>
                    <a:cubicBezTo>
                      <a:pt x="110" y="40"/>
                      <a:pt x="110" y="40"/>
                      <a:pt x="110" y="39"/>
                    </a:cubicBezTo>
                    <a:cubicBezTo>
                      <a:pt x="96" y="36"/>
                      <a:pt x="83" y="31"/>
                      <a:pt x="69" y="30"/>
                    </a:cubicBezTo>
                    <a:cubicBezTo>
                      <a:pt x="63" y="30"/>
                      <a:pt x="63" y="30"/>
                      <a:pt x="65" y="25"/>
                    </a:cubicBezTo>
                    <a:cubicBezTo>
                      <a:pt x="67" y="24"/>
                      <a:pt x="68" y="23"/>
                      <a:pt x="68" y="22"/>
                    </a:cubicBezTo>
                    <a:cubicBezTo>
                      <a:pt x="72" y="20"/>
                      <a:pt x="71" y="18"/>
                      <a:pt x="70" y="16"/>
                    </a:cubicBezTo>
                    <a:cubicBezTo>
                      <a:pt x="68" y="14"/>
                      <a:pt x="66" y="13"/>
                      <a:pt x="64" y="12"/>
                    </a:cubicBezTo>
                    <a:cubicBezTo>
                      <a:pt x="60" y="11"/>
                      <a:pt x="57" y="10"/>
                      <a:pt x="53" y="10"/>
                    </a:cubicBezTo>
                    <a:cubicBezTo>
                      <a:pt x="42" y="8"/>
                      <a:pt x="30" y="9"/>
                      <a:pt x="18" y="9"/>
                    </a:cubicBezTo>
                    <a:cubicBezTo>
                      <a:pt x="16" y="9"/>
                      <a:pt x="13" y="10"/>
                      <a:pt x="10" y="11"/>
                    </a:cubicBezTo>
                    <a:cubicBezTo>
                      <a:pt x="7" y="13"/>
                      <a:pt x="5" y="12"/>
                      <a:pt x="3" y="10"/>
                    </a:cubicBezTo>
                    <a:cubicBezTo>
                      <a:pt x="0" y="9"/>
                      <a:pt x="6" y="8"/>
                      <a:pt x="4" y="7"/>
                    </a:cubicBezTo>
                    <a:cubicBezTo>
                      <a:pt x="4" y="6"/>
                      <a:pt x="4" y="6"/>
                      <a:pt x="4" y="6"/>
                    </a:cubicBezTo>
                    <a:cubicBezTo>
                      <a:pt x="5" y="7"/>
                      <a:pt x="7" y="6"/>
                      <a:pt x="8" y="5"/>
                    </a:cubicBezTo>
                    <a:cubicBezTo>
                      <a:pt x="13" y="3"/>
                      <a:pt x="17" y="2"/>
                      <a:pt x="22" y="1"/>
                    </a:cubicBezTo>
                    <a:cubicBezTo>
                      <a:pt x="28" y="0"/>
                      <a:pt x="34" y="1"/>
                      <a:pt x="39" y="0"/>
                    </a:cubicBezTo>
                    <a:cubicBezTo>
                      <a:pt x="68" y="2"/>
                      <a:pt x="93" y="15"/>
                      <a:pt x="114" y="34"/>
                    </a:cubicBezTo>
                    <a:cubicBezTo>
                      <a:pt x="127" y="44"/>
                      <a:pt x="136" y="57"/>
                      <a:pt x="145" y="71"/>
                    </a:cubicBezTo>
                    <a:cubicBezTo>
                      <a:pt x="146" y="73"/>
                      <a:pt x="147" y="74"/>
                      <a:pt x="147" y="75"/>
                    </a:cubicBezTo>
                    <a:cubicBezTo>
                      <a:pt x="150" y="80"/>
                      <a:pt x="152" y="85"/>
                      <a:pt x="154" y="90"/>
                    </a:cubicBezTo>
                    <a:cubicBezTo>
                      <a:pt x="161" y="105"/>
                      <a:pt x="166" y="121"/>
                      <a:pt x="169" y="137"/>
                    </a:cubicBezTo>
                    <a:cubicBezTo>
                      <a:pt x="170" y="141"/>
                      <a:pt x="169" y="141"/>
                      <a:pt x="166" y="140"/>
                    </a:cubicBezTo>
                    <a:cubicBezTo>
                      <a:pt x="144" y="138"/>
                      <a:pt x="123" y="135"/>
                      <a:pt x="103" y="130"/>
                    </a:cubicBezTo>
                    <a:cubicBezTo>
                      <a:pt x="94" y="126"/>
                      <a:pt x="85" y="124"/>
                      <a:pt x="76" y="120"/>
                    </a:cubicBezTo>
                    <a:cubicBezTo>
                      <a:pt x="67" y="116"/>
                      <a:pt x="58" y="111"/>
                      <a:pt x="50" y="103"/>
                    </a:cubicBezTo>
                    <a:cubicBezTo>
                      <a:pt x="42" y="96"/>
                      <a:pt x="36" y="87"/>
                      <a:pt x="30" y="79"/>
                    </a:cubicBezTo>
                    <a:cubicBezTo>
                      <a:pt x="24" y="72"/>
                      <a:pt x="20" y="63"/>
                      <a:pt x="15" y="56"/>
                    </a:cubicBezTo>
                    <a:close/>
                    <a:moveTo>
                      <a:pt x="152" y="125"/>
                    </a:moveTo>
                    <a:cubicBezTo>
                      <a:pt x="152" y="125"/>
                      <a:pt x="152" y="125"/>
                      <a:pt x="152" y="125"/>
                    </a:cubicBezTo>
                    <a:cubicBezTo>
                      <a:pt x="152" y="125"/>
                      <a:pt x="152" y="125"/>
                      <a:pt x="152" y="125"/>
                    </a:cubicBezTo>
                    <a:cubicBezTo>
                      <a:pt x="153" y="125"/>
                      <a:pt x="153" y="126"/>
                      <a:pt x="153" y="126"/>
                    </a:cubicBezTo>
                    <a:cubicBezTo>
                      <a:pt x="153" y="127"/>
                      <a:pt x="153" y="128"/>
                      <a:pt x="155" y="127"/>
                    </a:cubicBezTo>
                    <a:cubicBezTo>
                      <a:pt x="155" y="127"/>
                      <a:pt x="155" y="127"/>
                      <a:pt x="155" y="127"/>
                    </a:cubicBezTo>
                    <a:cubicBezTo>
                      <a:pt x="155" y="126"/>
                      <a:pt x="154" y="126"/>
                      <a:pt x="153" y="126"/>
                    </a:cubicBezTo>
                    <a:cubicBezTo>
                      <a:pt x="153" y="126"/>
                      <a:pt x="153" y="125"/>
                      <a:pt x="152" y="125"/>
                    </a:cubicBezTo>
                    <a:close/>
                    <a:moveTo>
                      <a:pt x="114" y="126"/>
                    </a:moveTo>
                    <a:cubicBezTo>
                      <a:pt x="114" y="126"/>
                      <a:pt x="114" y="126"/>
                      <a:pt x="115" y="126"/>
                    </a:cubicBezTo>
                    <a:cubicBezTo>
                      <a:pt x="114" y="126"/>
                      <a:pt x="114" y="126"/>
                      <a:pt x="114" y="126"/>
                    </a:cubicBezTo>
                    <a:cubicBezTo>
                      <a:pt x="114" y="125"/>
                      <a:pt x="113" y="125"/>
                      <a:pt x="112" y="125"/>
                    </a:cubicBezTo>
                    <a:cubicBezTo>
                      <a:pt x="111" y="122"/>
                      <a:pt x="109" y="120"/>
                      <a:pt x="105" y="118"/>
                    </a:cubicBezTo>
                    <a:cubicBezTo>
                      <a:pt x="107" y="122"/>
                      <a:pt x="109" y="124"/>
                      <a:pt x="112" y="125"/>
                    </a:cubicBezTo>
                    <a:cubicBezTo>
                      <a:pt x="113" y="126"/>
                      <a:pt x="113" y="126"/>
                      <a:pt x="114" y="126"/>
                    </a:cubicBezTo>
                    <a:close/>
                    <a:moveTo>
                      <a:pt x="69" y="56"/>
                    </a:moveTo>
                    <a:cubicBezTo>
                      <a:pt x="69" y="56"/>
                      <a:pt x="69" y="56"/>
                      <a:pt x="69" y="56"/>
                    </a:cubicBezTo>
                    <a:cubicBezTo>
                      <a:pt x="69" y="56"/>
                      <a:pt x="69" y="56"/>
                      <a:pt x="69" y="56"/>
                    </a:cubicBezTo>
                    <a:cubicBezTo>
                      <a:pt x="69" y="57"/>
                      <a:pt x="70" y="58"/>
                      <a:pt x="71" y="58"/>
                    </a:cubicBezTo>
                    <a:cubicBezTo>
                      <a:pt x="72" y="60"/>
                      <a:pt x="76" y="63"/>
                      <a:pt x="76" y="62"/>
                    </a:cubicBezTo>
                    <a:cubicBezTo>
                      <a:pt x="77" y="59"/>
                      <a:pt x="79" y="60"/>
                      <a:pt x="81" y="60"/>
                    </a:cubicBezTo>
                    <a:cubicBezTo>
                      <a:pt x="85" y="59"/>
                      <a:pt x="90" y="59"/>
                      <a:pt x="95" y="60"/>
                    </a:cubicBezTo>
                    <a:cubicBezTo>
                      <a:pt x="105" y="60"/>
                      <a:pt x="114" y="62"/>
                      <a:pt x="124" y="66"/>
                    </a:cubicBezTo>
                    <a:cubicBezTo>
                      <a:pt x="126" y="67"/>
                      <a:pt x="128" y="68"/>
                      <a:pt x="131" y="68"/>
                    </a:cubicBezTo>
                    <a:cubicBezTo>
                      <a:pt x="131" y="67"/>
                      <a:pt x="130" y="67"/>
                      <a:pt x="130" y="67"/>
                    </a:cubicBezTo>
                    <a:cubicBezTo>
                      <a:pt x="114" y="60"/>
                      <a:pt x="97" y="57"/>
                      <a:pt x="79" y="58"/>
                    </a:cubicBezTo>
                    <a:cubicBezTo>
                      <a:pt x="76" y="59"/>
                      <a:pt x="74" y="59"/>
                      <a:pt x="71" y="58"/>
                    </a:cubicBezTo>
                    <a:cubicBezTo>
                      <a:pt x="71" y="57"/>
                      <a:pt x="70" y="56"/>
                      <a:pt x="69" y="56"/>
                    </a:cubicBezTo>
                    <a:close/>
                    <a:moveTo>
                      <a:pt x="85" y="70"/>
                    </a:moveTo>
                    <a:cubicBezTo>
                      <a:pt x="86" y="70"/>
                      <a:pt x="86" y="70"/>
                      <a:pt x="87" y="71"/>
                    </a:cubicBezTo>
                    <a:cubicBezTo>
                      <a:pt x="88" y="80"/>
                      <a:pt x="90" y="89"/>
                      <a:pt x="95" y="99"/>
                    </a:cubicBezTo>
                    <a:cubicBezTo>
                      <a:pt x="95" y="95"/>
                      <a:pt x="94" y="93"/>
                      <a:pt x="93" y="91"/>
                    </a:cubicBezTo>
                    <a:cubicBezTo>
                      <a:pt x="92" y="86"/>
                      <a:pt x="90" y="81"/>
                      <a:pt x="90" y="76"/>
                    </a:cubicBezTo>
                    <a:cubicBezTo>
                      <a:pt x="89" y="73"/>
                      <a:pt x="91" y="71"/>
                      <a:pt x="87" y="70"/>
                    </a:cubicBezTo>
                    <a:cubicBezTo>
                      <a:pt x="87" y="70"/>
                      <a:pt x="86" y="69"/>
                      <a:pt x="85" y="69"/>
                    </a:cubicBezTo>
                    <a:cubicBezTo>
                      <a:pt x="85" y="68"/>
                      <a:pt x="85" y="68"/>
                      <a:pt x="84" y="68"/>
                    </a:cubicBezTo>
                    <a:cubicBezTo>
                      <a:pt x="83" y="67"/>
                      <a:pt x="83" y="67"/>
                      <a:pt x="83" y="67"/>
                    </a:cubicBezTo>
                    <a:cubicBezTo>
                      <a:pt x="83" y="67"/>
                      <a:pt x="83" y="67"/>
                      <a:pt x="83" y="68"/>
                    </a:cubicBezTo>
                    <a:cubicBezTo>
                      <a:pt x="83" y="69"/>
                      <a:pt x="84" y="69"/>
                      <a:pt x="85" y="70"/>
                    </a:cubicBezTo>
                    <a:close/>
                    <a:moveTo>
                      <a:pt x="61" y="50"/>
                    </a:moveTo>
                    <a:cubicBezTo>
                      <a:pt x="61" y="50"/>
                      <a:pt x="61" y="50"/>
                      <a:pt x="61" y="50"/>
                    </a:cubicBezTo>
                    <a:cubicBezTo>
                      <a:pt x="61" y="50"/>
                      <a:pt x="61" y="50"/>
                      <a:pt x="61" y="50"/>
                    </a:cubicBezTo>
                    <a:cubicBezTo>
                      <a:pt x="62" y="51"/>
                      <a:pt x="62" y="52"/>
                      <a:pt x="63" y="52"/>
                    </a:cubicBezTo>
                    <a:cubicBezTo>
                      <a:pt x="63" y="52"/>
                      <a:pt x="63" y="52"/>
                      <a:pt x="63" y="52"/>
                    </a:cubicBezTo>
                    <a:cubicBezTo>
                      <a:pt x="63" y="51"/>
                      <a:pt x="62" y="50"/>
                      <a:pt x="61" y="50"/>
                    </a:cubicBezTo>
                    <a:close/>
                    <a:moveTo>
                      <a:pt x="18" y="40"/>
                    </a:moveTo>
                    <a:cubicBezTo>
                      <a:pt x="18" y="40"/>
                      <a:pt x="19" y="41"/>
                      <a:pt x="19" y="41"/>
                    </a:cubicBezTo>
                    <a:cubicBezTo>
                      <a:pt x="19" y="41"/>
                      <a:pt x="19" y="41"/>
                      <a:pt x="19" y="41"/>
                    </a:cubicBezTo>
                    <a:cubicBezTo>
                      <a:pt x="19" y="41"/>
                      <a:pt x="19" y="40"/>
                      <a:pt x="18" y="40"/>
                    </a:cubicBezTo>
                    <a:cubicBezTo>
                      <a:pt x="18" y="39"/>
                      <a:pt x="19" y="37"/>
                      <a:pt x="17" y="37"/>
                    </a:cubicBezTo>
                    <a:cubicBezTo>
                      <a:pt x="17" y="38"/>
                      <a:pt x="17" y="39"/>
                      <a:pt x="18" y="40"/>
                    </a:cubicBezTo>
                    <a:close/>
                    <a:moveTo>
                      <a:pt x="149" y="123"/>
                    </a:moveTo>
                    <a:cubicBezTo>
                      <a:pt x="150" y="123"/>
                      <a:pt x="150" y="123"/>
                      <a:pt x="150" y="124"/>
                    </a:cubicBezTo>
                    <a:cubicBezTo>
                      <a:pt x="150" y="123"/>
                      <a:pt x="150" y="123"/>
                      <a:pt x="150" y="123"/>
                    </a:cubicBezTo>
                    <a:cubicBezTo>
                      <a:pt x="149" y="122"/>
                      <a:pt x="149" y="121"/>
                      <a:pt x="148" y="121"/>
                    </a:cubicBezTo>
                    <a:cubicBezTo>
                      <a:pt x="147" y="121"/>
                      <a:pt x="147" y="121"/>
                      <a:pt x="147" y="121"/>
                    </a:cubicBezTo>
                    <a:cubicBezTo>
                      <a:pt x="147" y="123"/>
                      <a:pt x="148" y="123"/>
                      <a:pt x="149" y="123"/>
                    </a:cubicBezTo>
                    <a:close/>
                    <a:moveTo>
                      <a:pt x="133" y="109"/>
                    </a:moveTo>
                    <a:cubicBezTo>
                      <a:pt x="133" y="108"/>
                      <a:pt x="133" y="108"/>
                      <a:pt x="132" y="108"/>
                    </a:cubicBezTo>
                    <a:cubicBezTo>
                      <a:pt x="132" y="108"/>
                      <a:pt x="132" y="108"/>
                      <a:pt x="132" y="108"/>
                    </a:cubicBezTo>
                    <a:cubicBezTo>
                      <a:pt x="132" y="109"/>
                      <a:pt x="133" y="109"/>
                      <a:pt x="133" y="109"/>
                    </a:cubicBezTo>
                    <a:cubicBezTo>
                      <a:pt x="133" y="110"/>
                      <a:pt x="134" y="111"/>
                      <a:pt x="135" y="111"/>
                    </a:cubicBezTo>
                    <a:cubicBezTo>
                      <a:pt x="135" y="111"/>
                      <a:pt x="136" y="111"/>
                      <a:pt x="136" y="110"/>
                    </a:cubicBezTo>
                    <a:cubicBezTo>
                      <a:pt x="135" y="109"/>
                      <a:pt x="134" y="109"/>
                      <a:pt x="133" y="109"/>
                    </a:cubicBezTo>
                    <a:close/>
                    <a:moveTo>
                      <a:pt x="97" y="103"/>
                    </a:moveTo>
                    <a:cubicBezTo>
                      <a:pt x="97" y="104"/>
                      <a:pt x="96" y="106"/>
                      <a:pt x="98" y="106"/>
                    </a:cubicBezTo>
                    <a:cubicBezTo>
                      <a:pt x="99" y="105"/>
                      <a:pt x="98" y="104"/>
                      <a:pt x="97" y="103"/>
                    </a:cubicBezTo>
                    <a:cubicBezTo>
                      <a:pt x="97" y="102"/>
                      <a:pt x="97" y="100"/>
                      <a:pt x="95" y="99"/>
                    </a:cubicBezTo>
                    <a:cubicBezTo>
                      <a:pt x="95" y="101"/>
                      <a:pt x="95" y="102"/>
                      <a:pt x="97" y="103"/>
                    </a:cubicBezTo>
                    <a:close/>
                    <a:moveTo>
                      <a:pt x="39" y="53"/>
                    </a:moveTo>
                    <a:cubicBezTo>
                      <a:pt x="39" y="52"/>
                      <a:pt x="39" y="52"/>
                      <a:pt x="39" y="51"/>
                    </a:cubicBezTo>
                    <a:cubicBezTo>
                      <a:pt x="39" y="51"/>
                      <a:pt x="39" y="51"/>
                      <a:pt x="39" y="51"/>
                    </a:cubicBezTo>
                    <a:cubicBezTo>
                      <a:pt x="38" y="52"/>
                      <a:pt x="39" y="53"/>
                      <a:pt x="39" y="53"/>
                    </a:cubicBezTo>
                    <a:cubicBezTo>
                      <a:pt x="40" y="54"/>
                      <a:pt x="39" y="56"/>
                      <a:pt x="41" y="57"/>
                    </a:cubicBezTo>
                    <a:cubicBezTo>
                      <a:pt x="42" y="55"/>
                      <a:pt x="42" y="54"/>
                      <a:pt x="39" y="53"/>
                    </a:cubicBezTo>
                    <a:close/>
                    <a:moveTo>
                      <a:pt x="98" y="79"/>
                    </a:moveTo>
                    <a:cubicBezTo>
                      <a:pt x="98" y="81"/>
                      <a:pt x="99" y="82"/>
                      <a:pt x="101" y="83"/>
                    </a:cubicBezTo>
                    <a:cubicBezTo>
                      <a:pt x="101" y="80"/>
                      <a:pt x="100" y="79"/>
                      <a:pt x="98" y="79"/>
                    </a:cubicBezTo>
                    <a:cubicBezTo>
                      <a:pt x="96" y="77"/>
                      <a:pt x="95" y="75"/>
                      <a:pt x="92" y="74"/>
                    </a:cubicBezTo>
                    <a:cubicBezTo>
                      <a:pt x="93" y="77"/>
                      <a:pt x="95" y="79"/>
                      <a:pt x="98" y="79"/>
                    </a:cubicBezTo>
                    <a:close/>
                    <a:moveTo>
                      <a:pt x="100" y="109"/>
                    </a:moveTo>
                    <a:cubicBezTo>
                      <a:pt x="100" y="109"/>
                      <a:pt x="99" y="108"/>
                      <a:pt x="99" y="108"/>
                    </a:cubicBezTo>
                    <a:cubicBezTo>
                      <a:pt x="99" y="108"/>
                      <a:pt x="100" y="109"/>
                      <a:pt x="100" y="109"/>
                    </a:cubicBezTo>
                    <a:cubicBezTo>
                      <a:pt x="100" y="112"/>
                      <a:pt x="102" y="114"/>
                      <a:pt x="104" y="116"/>
                    </a:cubicBezTo>
                    <a:cubicBezTo>
                      <a:pt x="103" y="113"/>
                      <a:pt x="103" y="110"/>
                      <a:pt x="100" y="109"/>
                    </a:cubicBezTo>
                    <a:close/>
                    <a:moveTo>
                      <a:pt x="126" y="102"/>
                    </a:moveTo>
                    <a:cubicBezTo>
                      <a:pt x="125" y="101"/>
                      <a:pt x="124" y="99"/>
                      <a:pt x="122" y="99"/>
                    </a:cubicBezTo>
                    <a:cubicBezTo>
                      <a:pt x="121" y="96"/>
                      <a:pt x="117" y="95"/>
                      <a:pt x="114" y="92"/>
                    </a:cubicBezTo>
                    <a:cubicBezTo>
                      <a:pt x="116" y="101"/>
                      <a:pt x="116" y="109"/>
                      <a:pt x="120" y="116"/>
                    </a:cubicBezTo>
                    <a:cubicBezTo>
                      <a:pt x="119" y="110"/>
                      <a:pt x="117" y="104"/>
                      <a:pt x="117" y="97"/>
                    </a:cubicBezTo>
                    <a:cubicBezTo>
                      <a:pt x="119" y="98"/>
                      <a:pt x="120" y="99"/>
                      <a:pt x="122" y="99"/>
                    </a:cubicBezTo>
                    <a:cubicBezTo>
                      <a:pt x="122" y="102"/>
                      <a:pt x="124" y="102"/>
                      <a:pt x="126" y="102"/>
                    </a:cubicBezTo>
                    <a:cubicBezTo>
                      <a:pt x="126" y="104"/>
                      <a:pt x="127" y="106"/>
                      <a:pt x="129" y="105"/>
                    </a:cubicBezTo>
                    <a:cubicBezTo>
                      <a:pt x="137" y="102"/>
                      <a:pt x="145" y="103"/>
                      <a:pt x="153" y="103"/>
                    </a:cubicBezTo>
                    <a:cubicBezTo>
                      <a:pt x="154" y="103"/>
                      <a:pt x="155" y="104"/>
                      <a:pt x="156" y="101"/>
                    </a:cubicBezTo>
                    <a:cubicBezTo>
                      <a:pt x="151" y="101"/>
                      <a:pt x="147" y="101"/>
                      <a:pt x="142" y="101"/>
                    </a:cubicBezTo>
                    <a:cubicBezTo>
                      <a:pt x="137" y="102"/>
                      <a:pt x="131" y="104"/>
                      <a:pt x="126" y="102"/>
                    </a:cubicBezTo>
                    <a:close/>
                    <a:moveTo>
                      <a:pt x="66" y="55"/>
                    </a:moveTo>
                    <a:cubicBezTo>
                      <a:pt x="65" y="57"/>
                      <a:pt x="65" y="59"/>
                      <a:pt x="66" y="60"/>
                    </a:cubicBezTo>
                    <a:cubicBezTo>
                      <a:pt x="69" y="71"/>
                      <a:pt x="72" y="81"/>
                      <a:pt x="75" y="92"/>
                    </a:cubicBezTo>
                    <a:cubicBezTo>
                      <a:pt x="76" y="97"/>
                      <a:pt x="79" y="101"/>
                      <a:pt x="81" y="106"/>
                    </a:cubicBezTo>
                    <a:cubicBezTo>
                      <a:pt x="82" y="104"/>
                      <a:pt x="81" y="103"/>
                      <a:pt x="81" y="102"/>
                    </a:cubicBezTo>
                    <a:cubicBezTo>
                      <a:pt x="74" y="87"/>
                      <a:pt x="70" y="71"/>
                      <a:pt x="66" y="55"/>
                    </a:cubicBezTo>
                    <a:cubicBezTo>
                      <a:pt x="66" y="55"/>
                      <a:pt x="67" y="55"/>
                      <a:pt x="67" y="55"/>
                    </a:cubicBezTo>
                    <a:cubicBezTo>
                      <a:pt x="66" y="55"/>
                      <a:pt x="66" y="55"/>
                      <a:pt x="66" y="55"/>
                    </a:cubicBezTo>
                    <a:close/>
                    <a:moveTo>
                      <a:pt x="112" y="93"/>
                    </a:moveTo>
                    <a:cubicBezTo>
                      <a:pt x="113" y="91"/>
                      <a:pt x="112" y="90"/>
                      <a:pt x="112" y="90"/>
                    </a:cubicBezTo>
                    <a:cubicBezTo>
                      <a:pt x="111" y="89"/>
                      <a:pt x="109" y="88"/>
                      <a:pt x="110" y="87"/>
                    </a:cubicBezTo>
                    <a:cubicBezTo>
                      <a:pt x="111" y="85"/>
                      <a:pt x="113" y="86"/>
                      <a:pt x="114" y="86"/>
                    </a:cubicBezTo>
                    <a:cubicBezTo>
                      <a:pt x="115" y="86"/>
                      <a:pt x="116" y="86"/>
                      <a:pt x="117" y="86"/>
                    </a:cubicBezTo>
                    <a:cubicBezTo>
                      <a:pt x="127" y="86"/>
                      <a:pt x="137" y="86"/>
                      <a:pt x="147" y="86"/>
                    </a:cubicBezTo>
                    <a:cubicBezTo>
                      <a:pt x="132" y="83"/>
                      <a:pt x="118" y="84"/>
                      <a:pt x="103" y="85"/>
                    </a:cubicBezTo>
                    <a:cubicBezTo>
                      <a:pt x="107" y="88"/>
                      <a:pt x="109" y="90"/>
                      <a:pt x="112" y="93"/>
                    </a:cubicBezTo>
                    <a:close/>
                    <a:moveTo>
                      <a:pt x="42" y="58"/>
                    </a:moveTo>
                    <a:cubicBezTo>
                      <a:pt x="42" y="65"/>
                      <a:pt x="56" y="93"/>
                      <a:pt x="61" y="95"/>
                    </a:cubicBezTo>
                    <a:cubicBezTo>
                      <a:pt x="53" y="84"/>
                      <a:pt x="48" y="71"/>
                      <a:pt x="42" y="58"/>
                    </a:cubicBezTo>
                    <a:close/>
                    <a:moveTo>
                      <a:pt x="28" y="67"/>
                    </a:moveTo>
                    <a:cubicBezTo>
                      <a:pt x="28" y="67"/>
                      <a:pt x="28" y="67"/>
                      <a:pt x="29" y="67"/>
                    </a:cubicBezTo>
                    <a:cubicBezTo>
                      <a:pt x="27" y="62"/>
                      <a:pt x="26" y="57"/>
                      <a:pt x="24" y="52"/>
                    </a:cubicBezTo>
                    <a:cubicBezTo>
                      <a:pt x="23" y="53"/>
                      <a:pt x="23" y="53"/>
                      <a:pt x="22" y="53"/>
                    </a:cubicBezTo>
                    <a:cubicBezTo>
                      <a:pt x="24" y="58"/>
                      <a:pt x="26" y="62"/>
                      <a:pt x="28" y="67"/>
                    </a:cubicBezTo>
                    <a:close/>
                    <a:moveTo>
                      <a:pt x="86" y="119"/>
                    </a:moveTo>
                    <a:cubicBezTo>
                      <a:pt x="87" y="119"/>
                      <a:pt x="87" y="119"/>
                      <a:pt x="87" y="118"/>
                    </a:cubicBezTo>
                    <a:cubicBezTo>
                      <a:pt x="86" y="115"/>
                      <a:pt x="84" y="111"/>
                      <a:pt x="83" y="107"/>
                    </a:cubicBezTo>
                    <a:cubicBezTo>
                      <a:pt x="82" y="112"/>
                      <a:pt x="84" y="115"/>
                      <a:pt x="86" y="119"/>
                    </a:cubicBezTo>
                    <a:close/>
                    <a:moveTo>
                      <a:pt x="139" y="113"/>
                    </a:moveTo>
                    <a:cubicBezTo>
                      <a:pt x="140" y="117"/>
                      <a:pt x="142" y="119"/>
                      <a:pt x="146" y="120"/>
                    </a:cubicBezTo>
                    <a:cubicBezTo>
                      <a:pt x="144" y="117"/>
                      <a:pt x="142" y="115"/>
                      <a:pt x="139" y="113"/>
                    </a:cubicBezTo>
                    <a:close/>
                    <a:moveTo>
                      <a:pt x="126" y="125"/>
                    </a:moveTo>
                    <a:cubicBezTo>
                      <a:pt x="128" y="130"/>
                      <a:pt x="128" y="130"/>
                      <a:pt x="131" y="130"/>
                    </a:cubicBezTo>
                    <a:cubicBezTo>
                      <a:pt x="129" y="128"/>
                      <a:pt x="127" y="127"/>
                      <a:pt x="126" y="125"/>
                    </a:cubicBezTo>
                    <a:close/>
                    <a:moveTo>
                      <a:pt x="124" y="124"/>
                    </a:moveTo>
                    <a:cubicBezTo>
                      <a:pt x="125" y="122"/>
                      <a:pt x="124" y="121"/>
                      <a:pt x="122" y="120"/>
                    </a:cubicBezTo>
                    <a:cubicBezTo>
                      <a:pt x="122" y="122"/>
                      <a:pt x="122" y="123"/>
                      <a:pt x="124" y="124"/>
                    </a:cubicBezTo>
                    <a:close/>
                    <a:moveTo>
                      <a:pt x="82" y="67"/>
                    </a:moveTo>
                    <a:cubicBezTo>
                      <a:pt x="81" y="64"/>
                      <a:pt x="80" y="63"/>
                      <a:pt x="78" y="63"/>
                    </a:cubicBezTo>
                    <a:cubicBezTo>
                      <a:pt x="78" y="65"/>
                      <a:pt x="79" y="66"/>
                      <a:pt x="82" y="67"/>
                    </a:cubicBezTo>
                    <a:close/>
                    <a:moveTo>
                      <a:pt x="63" y="101"/>
                    </a:moveTo>
                    <a:cubicBezTo>
                      <a:pt x="64" y="99"/>
                      <a:pt x="63" y="98"/>
                      <a:pt x="62" y="98"/>
                    </a:cubicBezTo>
                    <a:cubicBezTo>
                      <a:pt x="62" y="98"/>
                      <a:pt x="61" y="98"/>
                      <a:pt x="61" y="98"/>
                    </a:cubicBezTo>
                    <a:cubicBezTo>
                      <a:pt x="61" y="99"/>
                      <a:pt x="61" y="100"/>
                      <a:pt x="63" y="101"/>
                    </a:cubicBezTo>
                    <a:close/>
                    <a:moveTo>
                      <a:pt x="55" y="45"/>
                    </a:moveTo>
                    <a:cubicBezTo>
                      <a:pt x="55" y="45"/>
                      <a:pt x="55" y="44"/>
                      <a:pt x="54" y="44"/>
                    </a:cubicBezTo>
                    <a:cubicBezTo>
                      <a:pt x="53" y="44"/>
                      <a:pt x="53" y="44"/>
                      <a:pt x="53" y="45"/>
                    </a:cubicBezTo>
                    <a:cubicBezTo>
                      <a:pt x="53" y="46"/>
                      <a:pt x="54" y="46"/>
                      <a:pt x="55" y="46"/>
                    </a:cubicBezTo>
                    <a:cubicBezTo>
                      <a:pt x="55" y="46"/>
                      <a:pt x="55" y="46"/>
                      <a:pt x="55" y="45"/>
                    </a:cubicBezTo>
                    <a:close/>
                    <a:moveTo>
                      <a:pt x="57" y="48"/>
                    </a:moveTo>
                    <a:cubicBezTo>
                      <a:pt x="58" y="48"/>
                      <a:pt x="58" y="48"/>
                      <a:pt x="58" y="48"/>
                    </a:cubicBezTo>
                    <a:cubicBezTo>
                      <a:pt x="58" y="48"/>
                      <a:pt x="58" y="47"/>
                      <a:pt x="58" y="47"/>
                    </a:cubicBezTo>
                    <a:cubicBezTo>
                      <a:pt x="58" y="47"/>
                      <a:pt x="57" y="47"/>
                      <a:pt x="57" y="47"/>
                    </a:cubicBezTo>
                    <a:cubicBezTo>
                      <a:pt x="57" y="48"/>
                      <a:pt x="57" y="48"/>
                      <a:pt x="57" y="48"/>
                    </a:cubicBezTo>
                    <a:close/>
                    <a:moveTo>
                      <a:pt x="20" y="43"/>
                    </a:moveTo>
                    <a:cubicBezTo>
                      <a:pt x="20" y="43"/>
                      <a:pt x="19" y="44"/>
                      <a:pt x="20" y="44"/>
                    </a:cubicBezTo>
                    <a:cubicBezTo>
                      <a:pt x="20" y="44"/>
                      <a:pt x="20" y="44"/>
                      <a:pt x="20" y="44"/>
                    </a:cubicBezTo>
                    <a:cubicBezTo>
                      <a:pt x="20" y="44"/>
                      <a:pt x="20" y="43"/>
                      <a:pt x="20" y="43"/>
                    </a:cubicBezTo>
                    <a:cubicBezTo>
                      <a:pt x="20" y="43"/>
                      <a:pt x="20" y="43"/>
                      <a:pt x="20" y="43"/>
                    </a:cubicBezTo>
                    <a:close/>
                    <a:moveTo>
                      <a:pt x="21" y="46"/>
                    </a:moveTo>
                    <a:cubicBezTo>
                      <a:pt x="21" y="46"/>
                      <a:pt x="21" y="46"/>
                      <a:pt x="21" y="46"/>
                    </a:cubicBezTo>
                    <a:cubicBezTo>
                      <a:pt x="21" y="46"/>
                      <a:pt x="21" y="46"/>
                      <a:pt x="20" y="46"/>
                    </a:cubicBezTo>
                    <a:cubicBezTo>
                      <a:pt x="21" y="47"/>
                      <a:pt x="21" y="47"/>
                      <a:pt x="21" y="47"/>
                    </a:cubicBezTo>
                    <a:cubicBezTo>
                      <a:pt x="21" y="47"/>
                      <a:pt x="21" y="47"/>
                      <a:pt x="21" y="46"/>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4" name="Freeform 680">
                <a:extLst>
                  <a:ext uri="{FF2B5EF4-FFF2-40B4-BE49-F238E27FC236}">
                    <a16:creationId xmlns:a16="http://schemas.microsoft.com/office/drawing/2014/main" id="{DDA47352-2D5C-5323-5080-E54269E80D8A}"/>
                  </a:ext>
                </a:extLst>
              </p:cNvPr>
              <p:cNvSpPr>
                <a:spLocks/>
              </p:cNvSpPr>
              <p:nvPr/>
            </p:nvSpPr>
            <p:spPr bwMode="auto">
              <a:xfrm>
                <a:off x="500" y="3051"/>
                <a:ext cx="107" cy="103"/>
              </a:xfrm>
              <a:custGeom>
                <a:avLst/>
                <a:gdLst>
                  <a:gd name="T0" fmla="*/ 4 w 121"/>
                  <a:gd name="T1" fmla="*/ 19 h 117"/>
                  <a:gd name="T2" fmla="*/ 10 w 121"/>
                  <a:gd name="T3" fmla="*/ 12 h 117"/>
                  <a:gd name="T4" fmla="*/ 18 w 121"/>
                  <a:gd name="T5" fmla="*/ 13 h 117"/>
                  <a:gd name="T6" fmla="*/ 44 w 121"/>
                  <a:gd name="T7" fmla="*/ 16 h 117"/>
                  <a:gd name="T8" fmla="*/ 51 w 121"/>
                  <a:gd name="T9" fmla="*/ 20 h 117"/>
                  <a:gd name="T10" fmla="*/ 51 w 121"/>
                  <a:gd name="T11" fmla="*/ 3 h 117"/>
                  <a:gd name="T12" fmla="*/ 53 w 121"/>
                  <a:gd name="T13" fmla="*/ 9 h 117"/>
                  <a:gd name="T14" fmla="*/ 54 w 121"/>
                  <a:gd name="T15" fmla="*/ 15 h 117"/>
                  <a:gd name="T16" fmla="*/ 55 w 121"/>
                  <a:gd name="T17" fmla="*/ 9 h 117"/>
                  <a:gd name="T18" fmla="*/ 53 w 121"/>
                  <a:gd name="T19" fmla="*/ 1 h 117"/>
                  <a:gd name="T20" fmla="*/ 60 w 121"/>
                  <a:gd name="T21" fmla="*/ 1 h 117"/>
                  <a:gd name="T22" fmla="*/ 57 w 121"/>
                  <a:gd name="T23" fmla="*/ 4 h 117"/>
                  <a:gd name="T24" fmla="*/ 68 w 121"/>
                  <a:gd name="T25" fmla="*/ 17 h 117"/>
                  <a:gd name="T26" fmla="*/ 73 w 121"/>
                  <a:gd name="T27" fmla="*/ 17 h 117"/>
                  <a:gd name="T28" fmla="*/ 76 w 121"/>
                  <a:gd name="T29" fmla="*/ 14 h 117"/>
                  <a:gd name="T30" fmla="*/ 78 w 121"/>
                  <a:gd name="T31" fmla="*/ 18 h 117"/>
                  <a:gd name="T32" fmla="*/ 70 w 121"/>
                  <a:gd name="T33" fmla="*/ 19 h 117"/>
                  <a:gd name="T34" fmla="*/ 81 w 121"/>
                  <a:gd name="T35" fmla="*/ 50 h 117"/>
                  <a:gd name="T36" fmla="*/ 85 w 121"/>
                  <a:gd name="T37" fmla="*/ 51 h 117"/>
                  <a:gd name="T38" fmla="*/ 102 w 121"/>
                  <a:gd name="T39" fmla="*/ 41 h 117"/>
                  <a:gd name="T40" fmla="*/ 119 w 121"/>
                  <a:gd name="T41" fmla="*/ 36 h 117"/>
                  <a:gd name="T42" fmla="*/ 120 w 121"/>
                  <a:gd name="T43" fmla="*/ 37 h 117"/>
                  <a:gd name="T44" fmla="*/ 116 w 121"/>
                  <a:gd name="T45" fmla="*/ 56 h 117"/>
                  <a:gd name="T46" fmla="*/ 103 w 121"/>
                  <a:gd name="T47" fmla="*/ 65 h 117"/>
                  <a:gd name="T48" fmla="*/ 84 w 121"/>
                  <a:gd name="T49" fmla="*/ 77 h 117"/>
                  <a:gd name="T50" fmla="*/ 62 w 121"/>
                  <a:gd name="T51" fmla="*/ 116 h 117"/>
                  <a:gd name="T52" fmla="*/ 60 w 121"/>
                  <a:gd name="T53" fmla="*/ 117 h 117"/>
                  <a:gd name="T54" fmla="*/ 18 w 121"/>
                  <a:gd name="T55" fmla="*/ 88 h 117"/>
                  <a:gd name="T56" fmla="*/ 2 w 121"/>
                  <a:gd name="T57" fmla="*/ 53 h 117"/>
                  <a:gd name="T58" fmla="*/ 3 w 121"/>
                  <a:gd name="T59" fmla="*/ 24 h 117"/>
                  <a:gd name="T60" fmla="*/ 4 w 121"/>
                  <a:gd name="T6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17">
                    <a:moveTo>
                      <a:pt x="4" y="19"/>
                    </a:moveTo>
                    <a:cubicBezTo>
                      <a:pt x="5" y="16"/>
                      <a:pt x="8" y="14"/>
                      <a:pt x="10" y="12"/>
                    </a:cubicBezTo>
                    <a:cubicBezTo>
                      <a:pt x="13" y="12"/>
                      <a:pt x="15" y="12"/>
                      <a:pt x="18" y="13"/>
                    </a:cubicBezTo>
                    <a:cubicBezTo>
                      <a:pt x="27" y="14"/>
                      <a:pt x="35" y="15"/>
                      <a:pt x="44" y="16"/>
                    </a:cubicBezTo>
                    <a:cubicBezTo>
                      <a:pt x="48" y="16"/>
                      <a:pt x="50" y="16"/>
                      <a:pt x="51" y="20"/>
                    </a:cubicBezTo>
                    <a:cubicBezTo>
                      <a:pt x="51" y="15"/>
                      <a:pt x="51" y="9"/>
                      <a:pt x="51" y="3"/>
                    </a:cubicBezTo>
                    <a:cubicBezTo>
                      <a:pt x="53" y="5"/>
                      <a:pt x="52" y="7"/>
                      <a:pt x="53" y="9"/>
                    </a:cubicBezTo>
                    <a:cubicBezTo>
                      <a:pt x="53" y="11"/>
                      <a:pt x="51" y="15"/>
                      <a:pt x="54" y="15"/>
                    </a:cubicBezTo>
                    <a:cubicBezTo>
                      <a:pt x="57" y="15"/>
                      <a:pt x="55" y="11"/>
                      <a:pt x="55" y="9"/>
                    </a:cubicBezTo>
                    <a:cubicBezTo>
                      <a:pt x="56" y="6"/>
                      <a:pt x="57" y="2"/>
                      <a:pt x="53" y="1"/>
                    </a:cubicBezTo>
                    <a:cubicBezTo>
                      <a:pt x="55" y="1"/>
                      <a:pt x="58" y="0"/>
                      <a:pt x="60" y="1"/>
                    </a:cubicBezTo>
                    <a:cubicBezTo>
                      <a:pt x="59" y="2"/>
                      <a:pt x="58" y="2"/>
                      <a:pt x="57" y="4"/>
                    </a:cubicBezTo>
                    <a:cubicBezTo>
                      <a:pt x="56" y="16"/>
                      <a:pt x="56" y="17"/>
                      <a:pt x="68" y="17"/>
                    </a:cubicBezTo>
                    <a:cubicBezTo>
                      <a:pt x="70" y="17"/>
                      <a:pt x="71" y="17"/>
                      <a:pt x="73" y="17"/>
                    </a:cubicBezTo>
                    <a:cubicBezTo>
                      <a:pt x="75" y="17"/>
                      <a:pt x="76" y="16"/>
                      <a:pt x="76" y="14"/>
                    </a:cubicBezTo>
                    <a:cubicBezTo>
                      <a:pt x="76" y="15"/>
                      <a:pt x="77" y="16"/>
                      <a:pt x="78" y="18"/>
                    </a:cubicBezTo>
                    <a:cubicBezTo>
                      <a:pt x="75" y="18"/>
                      <a:pt x="73" y="17"/>
                      <a:pt x="70" y="19"/>
                    </a:cubicBezTo>
                    <a:cubicBezTo>
                      <a:pt x="76" y="28"/>
                      <a:pt x="79" y="39"/>
                      <a:pt x="81" y="50"/>
                    </a:cubicBezTo>
                    <a:cubicBezTo>
                      <a:pt x="82" y="54"/>
                      <a:pt x="83" y="53"/>
                      <a:pt x="85" y="51"/>
                    </a:cubicBezTo>
                    <a:cubicBezTo>
                      <a:pt x="90" y="47"/>
                      <a:pt x="96" y="44"/>
                      <a:pt x="102" y="41"/>
                    </a:cubicBezTo>
                    <a:cubicBezTo>
                      <a:pt x="108" y="39"/>
                      <a:pt x="114" y="39"/>
                      <a:pt x="119" y="36"/>
                    </a:cubicBezTo>
                    <a:cubicBezTo>
                      <a:pt x="119" y="36"/>
                      <a:pt x="120" y="36"/>
                      <a:pt x="120" y="37"/>
                    </a:cubicBezTo>
                    <a:cubicBezTo>
                      <a:pt x="121" y="44"/>
                      <a:pt x="118" y="50"/>
                      <a:pt x="116" y="56"/>
                    </a:cubicBezTo>
                    <a:cubicBezTo>
                      <a:pt x="113" y="61"/>
                      <a:pt x="111" y="66"/>
                      <a:pt x="103" y="65"/>
                    </a:cubicBezTo>
                    <a:cubicBezTo>
                      <a:pt x="95" y="66"/>
                      <a:pt x="89" y="70"/>
                      <a:pt x="84" y="77"/>
                    </a:cubicBezTo>
                    <a:cubicBezTo>
                      <a:pt x="75" y="89"/>
                      <a:pt x="69" y="103"/>
                      <a:pt x="62" y="116"/>
                    </a:cubicBezTo>
                    <a:cubicBezTo>
                      <a:pt x="61" y="116"/>
                      <a:pt x="61" y="117"/>
                      <a:pt x="60" y="117"/>
                    </a:cubicBezTo>
                    <a:cubicBezTo>
                      <a:pt x="44" y="111"/>
                      <a:pt x="30" y="100"/>
                      <a:pt x="18" y="88"/>
                    </a:cubicBezTo>
                    <a:cubicBezTo>
                      <a:pt x="8" y="78"/>
                      <a:pt x="4" y="66"/>
                      <a:pt x="2" y="53"/>
                    </a:cubicBezTo>
                    <a:cubicBezTo>
                      <a:pt x="0" y="43"/>
                      <a:pt x="2" y="33"/>
                      <a:pt x="3" y="24"/>
                    </a:cubicBezTo>
                    <a:cubicBezTo>
                      <a:pt x="4" y="22"/>
                      <a:pt x="4" y="21"/>
                      <a:pt x="4" y="19"/>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5" name="Freeform 681">
                <a:extLst>
                  <a:ext uri="{FF2B5EF4-FFF2-40B4-BE49-F238E27FC236}">
                    <a16:creationId xmlns:a16="http://schemas.microsoft.com/office/drawing/2014/main" id="{2141470D-E8B7-CEE3-9E99-8A4B4493C6DB}"/>
                  </a:ext>
                </a:extLst>
              </p:cNvPr>
              <p:cNvSpPr>
                <a:spLocks noEditPoints="1"/>
              </p:cNvSpPr>
              <p:nvPr/>
            </p:nvSpPr>
            <p:spPr bwMode="auto">
              <a:xfrm>
                <a:off x="786" y="2857"/>
                <a:ext cx="63" cy="137"/>
              </a:xfrm>
              <a:custGeom>
                <a:avLst/>
                <a:gdLst>
                  <a:gd name="T0" fmla="*/ 22 w 71"/>
                  <a:gd name="T1" fmla="*/ 152 h 155"/>
                  <a:gd name="T2" fmla="*/ 33 w 71"/>
                  <a:gd name="T3" fmla="*/ 104 h 155"/>
                  <a:gd name="T4" fmla="*/ 45 w 71"/>
                  <a:gd name="T5" fmla="*/ 58 h 155"/>
                  <a:gd name="T6" fmla="*/ 41 w 71"/>
                  <a:gd name="T7" fmla="*/ 57 h 155"/>
                  <a:gd name="T8" fmla="*/ 49 w 71"/>
                  <a:gd name="T9" fmla="*/ 36 h 155"/>
                  <a:gd name="T10" fmla="*/ 46 w 71"/>
                  <a:gd name="T11" fmla="*/ 17 h 155"/>
                  <a:gd name="T12" fmla="*/ 38 w 71"/>
                  <a:gd name="T13" fmla="*/ 49 h 155"/>
                  <a:gd name="T14" fmla="*/ 32 w 71"/>
                  <a:gd name="T15" fmla="*/ 68 h 155"/>
                  <a:gd name="T16" fmla="*/ 35 w 71"/>
                  <a:gd name="T17" fmla="*/ 86 h 155"/>
                  <a:gd name="T18" fmla="*/ 25 w 71"/>
                  <a:gd name="T19" fmla="*/ 124 h 155"/>
                  <a:gd name="T20" fmla="*/ 19 w 71"/>
                  <a:gd name="T21" fmla="*/ 155 h 155"/>
                  <a:gd name="T22" fmla="*/ 10 w 71"/>
                  <a:gd name="T23" fmla="*/ 130 h 155"/>
                  <a:gd name="T24" fmla="*/ 4 w 71"/>
                  <a:gd name="T25" fmla="*/ 64 h 155"/>
                  <a:gd name="T26" fmla="*/ 48 w 71"/>
                  <a:gd name="T27" fmla="*/ 0 h 155"/>
                  <a:gd name="T28" fmla="*/ 59 w 71"/>
                  <a:gd name="T29" fmla="*/ 20 h 155"/>
                  <a:gd name="T30" fmla="*/ 45 w 71"/>
                  <a:gd name="T31" fmla="*/ 131 h 155"/>
                  <a:gd name="T32" fmla="*/ 45 w 71"/>
                  <a:gd name="T33" fmla="*/ 83 h 155"/>
                  <a:gd name="T34" fmla="*/ 43 w 71"/>
                  <a:gd name="T35" fmla="*/ 85 h 155"/>
                  <a:gd name="T36" fmla="*/ 47 w 71"/>
                  <a:gd name="T37" fmla="*/ 82 h 155"/>
                  <a:gd name="T38" fmla="*/ 49 w 71"/>
                  <a:gd name="T39" fmla="*/ 105 h 155"/>
                  <a:gd name="T40" fmla="*/ 48 w 71"/>
                  <a:gd name="T41" fmla="*/ 106 h 155"/>
                  <a:gd name="T42" fmla="*/ 42 w 71"/>
                  <a:gd name="T43" fmla="*/ 112 h 155"/>
                  <a:gd name="T44" fmla="*/ 36 w 71"/>
                  <a:gd name="T45" fmla="*/ 138 h 155"/>
                  <a:gd name="T46" fmla="*/ 41 w 71"/>
                  <a:gd name="T47" fmla="*/ 114 h 155"/>
                  <a:gd name="T48" fmla="*/ 37 w 71"/>
                  <a:gd name="T49" fmla="*/ 118 h 155"/>
                  <a:gd name="T50" fmla="*/ 41 w 71"/>
                  <a:gd name="T51" fmla="*/ 114 h 155"/>
                  <a:gd name="T52" fmla="*/ 59 w 71"/>
                  <a:gd name="T53" fmla="*/ 29 h 155"/>
                  <a:gd name="T54" fmla="*/ 52 w 71"/>
                  <a:gd name="T55" fmla="*/ 34 h 155"/>
                  <a:gd name="T56" fmla="*/ 50 w 71"/>
                  <a:gd name="T57" fmla="*/ 125 h 155"/>
                  <a:gd name="T58" fmla="*/ 49 w 71"/>
                  <a:gd name="T59" fmla="*/ 127 h 155"/>
                  <a:gd name="T60" fmla="*/ 59 w 71"/>
                  <a:gd name="T61" fmla="*/ 64 h 155"/>
                  <a:gd name="T62" fmla="*/ 52 w 71"/>
                  <a:gd name="T63" fmla="*/ 76 h 155"/>
                  <a:gd name="T64" fmla="*/ 48 w 71"/>
                  <a:gd name="T65" fmla="*/ 79 h 155"/>
                  <a:gd name="T66" fmla="*/ 32 w 71"/>
                  <a:gd name="T67" fmla="*/ 122 h 155"/>
                  <a:gd name="T68" fmla="*/ 19 w 71"/>
                  <a:gd name="T69" fmla="*/ 66 h 155"/>
                  <a:gd name="T70" fmla="*/ 21 w 71"/>
                  <a:gd name="T71" fmla="*/ 72 h 155"/>
                  <a:gd name="T72" fmla="*/ 21 w 71"/>
                  <a:gd name="T73" fmla="*/ 72 h 155"/>
                  <a:gd name="T74" fmla="*/ 9 w 71"/>
                  <a:gd name="T75" fmla="*/ 114 h 155"/>
                  <a:gd name="T76" fmla="*/ 18 w 71"/>
                  <a:gd name="T77" fmla="*/ 135 h 155"/>
                  <a:gd name="T78" fmla="*/ 28 w 71"/>
                  <a:gd name="T79" fmla="*/ 61 h 155"/>
                  <a:gd name="T80" fmla="*/ 24 w 71"/>
                  <a:gd name="T81" fmla="*/ 36 h 155"/>
                  <a:gd name="T82" fmla="*/ 11 w 71"/>
                  <a:gd name="T83" fmla="*/ 81 h 155"/>
                  <a:gd name="T84" fmla="*/ 35 w 71"/>
                  <a:gd name="T85" fmla="*/ 41 h 155"/>
                  <a:gd name="T86" fmla="*/ 13 w 71"/>
                  <a:gd name="T87" fmla="*/ 52 h 155"/>
                  <a:gd name="T88" fmla="*/ 53 w 71"/>
                  <a:gd name="T89" fmla="*/ 74 h 155"/>
                  <a:gd name="T90" fmla="*/ 63 w 71"/>
                  <a:gd name="T91" fmla="*/ 41 h 155"/>
                  <a:gd name="T92" fmla="*/ 63 w 71"/>
                  <a:gd name="T93" fmla="*/ 41 h 155"/>
                  <a:gd name="T94" fmla="*/ 58 w 71"/>
                  <a:gd name="T95" fmla="*/ 67 h 155"/>
                  <a:gd name="T96" fmla="*/ 42 w 71"/>
                  <a:gd name="T97" fmla="*/ 132 h 155"/>
                  <a:gd name="T98" fmla="*/ 18 w 71"/>
                  <a:gd name="T99" fmla="*/ 63 h 155"/>
                  <a:gd name="T100" fmla="*/ 40 w 71"/>
                  <a:gd name="T101" fmla="*/ 135 h 155"/>
                  <a:gd name="T102" fmla="*/ 40 w 71"/>
                  <a:gd name="T103" fmla="*/ 13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155">
                    <a:moveTo>
                      <a:pt x="69" y="57"/>
                    </a:moveTo>
                    <a:cubicBezTo>
                      <a:pt x="71" y="74"/>
                      <a:pt x="70" y="91"/>
                      <a:pt x="65" y="107"/>
                    </a:cubicBezTo>
                    <a:cubicBezTo>
                      <a:pt x="59" y="123"/>
                      <a:pt x="50" y="137"/>
                      <a:pt x="35" y="147"/>
                    </a:cubicBezTo>
                    <a:cubicBezTo>
                      <a:pt x="31" y="150"/>
                      <a:pt x="26" y="152"/>
                      <a:pt x="22" y="152"/>
                    </a:cubicBezTo>
                    <a:cubicBezTo>
                      <a:pt x="20" y="147"/>
                      <a:pt x="26" y="148"/>
                      <a:pt x="27" y="145"/>
                    </a:cubicBezTo>
                    <a:cubicBezTo>
                      <a:pt x="22" y="145"/>
                      <a:pt x="22" y="145"/>
                      <a:pt x="24" y="142"/>
                    </a:cubicBezTo>
                    <a:cubicBezTo>
                      <a:pt x="27" y="136"/>
                      <a:pt x="28" y="130"/>
                      <a:pt x="29" y="124"/>
                    </a:cubicBezTo>
                    <a:cubicBezTo>
                      <a:pt x="31" y="117"/>
                      <a:pt x="32" y="110"/>
                      <a:pt x="33" y="104"/>
                    </a:cubicBezTo>
                    <a:cubicBezTo>
                      <a:pt x="35" y="98"/>
                      <a:pt x="33" y="92"/>
                      <a:pt x="40" y="88"/>
                    </a:cubicBezTo>
                    <a:cubicBezTo>
                      <a:pt x="37" y="88"/>
                      <a:pt x="36" y="87"/>
                      <a:pt x="37" y="85"/>
                    </a:cubicBezTo>
                    <a:cubicBezTo>
                      <a:pt x="37" y="82"/>
                      <a:pt x="37" y="78"/>
                      <a:pt x="38" y="76"/>
                    </a:cubicBezTo>
                    <a:cubicBezTo>
                      <a:pt x="40" y="70"/>
                      <a:pt x="38" y="62"/>
                      <a:pt x="45" y="58"/>
                    </a:cubicBezTo>
                    <a:cubicBezTo>
                      <a:pt x="46" y="58"/>
                      <a:pt x="47" y="57"/>
                      <a:pt x="47" y="56"/>
                    </a:cubicBezTo>
                    <a:cubicBezTo>
                      <a:pt x="47" y="55"/>
                      <a:pt x="47" y="55"/>
                      <a:pt x="46" y="55"/>
                    </a:cubicBezTo>
                    <a:cubicBezTo>
                      <a:pt x="45" y="55"/>
                      <a:pt x="45" y="56"/>
                      <a:pt x="45" y="58"/>
                    </a:cubicBezTo>
                    <a:cubicBezTo>
                      <a:pt x="44" y="57"/>
                      <a:pt x="40" y="59"/>
                      <a:pt x="41" y="57"/>
                    </a:cubicBezTo>
                    <a:cubicBezTo>
                      <a:pt x="44" y="50"/>
                      <a:pt x="40" y="41"/>
                      <a:pt x="49" y="37"/>
                    </a:cubicBezTo>
                    <a:cubicBezTo>
                      <a:pt x="49" y="37"/>
                      <a:pt x="49" y="36"/>
                      <a:pt x="49" y="36"/>
                    </a:cubicBezTo>
                    <a:cubicBezTo>
                      <a:pt x="50" y="36"/>
                      <a:pt x="50" y="35"/>
                      <a:pt x="50" y="35"/>
                    </a:cubicBezTo>
                    <a:cubicBezTo>
                      <a:pt x="50" y="35"/>
                      <a:pt x="50" y="35"/>
                      <a:pt x="49" y="36"/>
                    </a:cubicBezTo>
                    <a:cubicBezTo>
                      <a:pt x="48" y="36"/>
                      <a:pt x="44" y="40"/>
                      <a:pt x="45" y="34"/>
                    </a:cubicBezTo>
                    <a:cubicBezTo>
                      <a:pt x="45" y="28"/>
                      <a:pt x="47" y="22"/>
                      <a:pt x="47" y="15"/>
                    </a:cubicBezTo>
                    <a:cubicBezTo>
                      <a:pt x="47" y="12"/>
                      <a:pt x="49" y="8"/>
                      <a:pt x="47" y="5"/>
                    </a:cubicBezTo>
                    <a:cubicBezTo>
                      <a:pt x="46" y="9"/>
                      <a:pt x="46" y="13"/>
                      <a:pt x="46" y="17"/>
                    </a:cubicBezTo>
                    <a:cubicBezTo>
                      <a:pt x="45" y="20"/>
                      <a:pt x="44" y="24"/>
                      <a:pt x="44" y="28"/>
                    </a:cubicBezTo>
                    <a:cubicBezTo>
                      <a:pt x="43" y="32"/>
                      <a:pt x="43" y="36"/>
                      <a:pt x="42" y="40"/>
                    </a:cubicBezTo>
                    <a:cubicBezTo>
                      <a:pt x="41" y="42"/>
                      <a:pt x="44" y="47"/>
                      <a:pt x="38" y="48"/>
                    </a:cubicBezTo>
                    <a:cubicBezTo>
                      <a:pt x="38" y="48"/>
                      <a:pt x="38" y="49"/>
                      <a:pt x="38" y="49"/>
                    </a:cubicBezTo>
                    <a:cubicBezTo>
                      <a:pt x="41" y="53"/>
                      <a:pt x="40" y="58"/>
                      <a:pt x="39" y="62"/>
                    </a:cubicBezTo>
                    <a:cubicBezTo>
                      <a:pt x="38" y="66"/>
                      <a:pt x="39" y="71"/>
                      <a:pt x="35" y="74"/>
                    </a:cubicBezTo>
                    <a:cubicBezTo>
                      <a:pt x="35" y="72"/>
                      <a:pt x="35" y="71"/>
                      <a:pt x="33" y="70"/>
                    </a:cubicBezTo>
                    <a:cubicBezTo>
                      <a:pt x="33" y="69"/>
                      <a:pt x="33" y="68"/>
                      <a:pt x="32" y="68"/>
                    </a:cubicBezTo>
                    <a:cubicBezTo>
                      <a:pt x="32" y="68"/>
                      <a:pt x="31" y="68"/>
                      <a:pt x="31" y="68"/>
                    </a:cubicBezTo>
                    <a:cubicBezTo>
                      <a:pt x="31" y="70"/>
                      <a:pt x="32" y="70"/>
                      <a:pt x="33" y="70"/>
                    </a:cubicBezTo>
                    <a:cubicBezTo>
                      <a:pt x="33" y="72"/>
                      <a:pt x="33" y="73"/>
                      <a:pt x="35" y="74"/>
                    </a:cubicBezTo>
                    <a:cubicBezTo>
                      <a:pt x="36" y="78"/>
                      <a:pt x="36" y="82"/>
                      <a:pt x="35" y="86"/>
                    </a:cubicBezTo>
                    <a:cubicBezTo>
                      <a:pt x="34" y="89"/>
                      <a:pt x="33" y="93"/>
                      <a:pt x="32" y="95"/>
                    </a:cubicBezTo>
                    <a:cubicBezTo>
                      <a:pt x="32" y="105"/>
                      <a:pt x="29" y="114"/>
                      <a:pt x="27" y="123"/>
                    </a:cubicBezTo>
                    <a:cubicBezTo>
                      <a:pt x="26" y="123"/>
                      <a:pt x="26" y="120"/>
                      <a:pt x="24" y="120"/>
                    </a:cubicBezTo>
                    <a:cubicBezTo>
                      <a:pt x="23" y="122"/>
                      <a:pt x="24" y="123"/>
                      <a:pt x="25" y="124"/>
                    </a:cubicBezTo>
                    <a:cubicBezTo>
                      <a:pt x="26" y="125"/>
                      <a:pt x="27" y="127"/>
                      <a:pt x="26" y="128"/>
                    </a:cubicBezTo>
                    <a:cubicBezTo>
                      <a:pt x="25" y="133"/>
                      <a:pt x="24" y="137"/>
                      <a:pt x="22" y="142"/>
                    </a:cubicBezTo>
                    <a:cubicBezTo>
                      <a:pt x="20" y="146"/>
                      <a:pt x="18" y="150"/>
                      <a:pt x="19" y="155"/>
                    </a:cubicBezTo>
                    <a:cubicBezTo>
                      <a:pt x="19" y="155"/>
                      <a:pt x="19" y="155"/>
                      <a:pt x="19" y="155"/>
                    </a:cubicBezTo>
                    <a:cubicBezTo>
                      <a:pt x="18" y="155"/>
                      <a:pt x="17" y="155"/>
                      <a:pt x="16" y="155"/>
                    </a:cubicBezTo>
                    <a:cubicBezTo>
                      <a:pt x="16" y="154"/>
                      <a:pt x="16" y="154"/>
                      <a:pt x="16" y="153"/>
                    </a:cubicBezTo>
                    <a:cubicBezTo>
                      <a:pt x="18" y="148"/>
                      <a:pt x="15" y="144"/>
                      <a:pt x="13" y="140"/>
                    </a:cubicBezTo>
                    <a:cubicBezTo>
                      <a:pt x="12" y="137"/>
                      <a:pt x="10" y="134"/>
                      <a:pt x="10" y="130"/>
                    </a:cubicBezTo>
                    <a:cubicBezTo>
                      <a:pt x="10" y="125"/>
                      <a:pt x="9" y="121"/>
                      <a:pt x="5" y="118"/>
                    </a:cubicBezTo>
                    <a:cubicBezTo>
                      <a:pt x="4" y="115"/>
                      <a:pt x="3" y="112"/>
                      <a:pt x="2" y="109"/>
                    </a:cubicBezTo>
                    <a:cubicBezTo>
                      <a:pt x="2" y="107"/>
                      <a:pt x="2" y="105"/>
                      <a:pt x="2" y="104"/>
                    </a:cubicBezTo>
                    <a:cubicBezTo>
                      <a:pt x="1" y="91"/>
                      <a:pt x="0" y="77"/>
                      <a:pt x="4" y="64"/>
                    </a:cubicBezTo>
                    <a:cubicBezTo>
                      <a:pt x="8" y="53"/>
                      <a:pt x="15" y="42"/>
                      <a:pt x="22" y="32"/>
                    </a:cubicBezTo>
                    <a:cubicBezTo>
                      <a:pt x="24" y="30"/>
                      <a:pt x="26" y="27"/>
                      <a:pt x="27" y="24"/>
                    </a:cubicBezTo>
                    <a:cubicBezTo>
                      <a:pt x="31" y="19"/>
                      <a:pt x="35" y="15"/>
                      <a:pt x="39" y="10"/>
                    </a:cubicBezTo>
                    <a:cubicBezTo>
                      <a:pt x="43" y="8"/>
                      <a:pt x="45" y="3"/>
                      <a:pt x="48" y="0"/>
                    </a:cubicBezTo>
                    <a:cubicBezTo>
                      <a:pt x="52" y="5"/>
                      <a:pt x="54" y="11"/>
                      <a:pt x="57" y="16"/>
                    </a:cubicBezTo>
                    <a:cubicBezTo>
                      <a:pt x="57" y="17"/>
                      <a:pt x="58" y="18"/>
                      <a:pt x="58" y="19"/>
                    </a:cubicBezTo>
                    <a:cubicBezTo>
                      <a:pt x="58" y="19"/>
                      <a:pt x="58" y="19"/>
                      <a:pt x="58" y="20"/>
                    </a:cubicBezTo>
                    <a:cubicBezTo>
                      <a:pt x="59" y="20"/>
                      <a:pt x="59" y="20"/>
                      <a:pt x="59" y="20"/>
                    </a:cubicBezTo>
                    <a:cubicBezTo>
                      <a:pt x="64" y="32"/>
                      <a:pt x="67" y="44"/>
                      <a:pt x="69" y="57"/>
                    </a:cubicBezTo>
                    <a:close/>
                    <a:moveTo>
                      <a:pt x="45" y="130"/>
                    </a:moveTo>
                    <a:cubicBezTo>
                      <a:pt x="44" y="131"/>
                      <a:pt x="44" y="131"/>
                      <a:pt x="44" y="131"/>
                    </a:cubicBezTo>
                    <a:cubicBezTo>
                      <a:pt x="44" y="131"/>
                      <a:pt x="45" y="131"/>
                      <a:pt x="45" y="131"/>
                    </a:cubicBezTo>
                    <a:cubicBezTo>
                      <a:pt x="45" y="130"/>
                      <a:pt x="45" y="130"/>
                      <a:pt x="45" y="130"/>
                    </a:cubicBezTo>
                    <a:cubicBezTo>
                      <a:pt x="45" y="130"/>
                      <a:pt x="45" y="130"/>
                      <a:pt x="45" y="130"/>
                    </a:cubicBezTo>
                    <a:close/>
                    <a:moveTo>
                      <a:pt x="47" y="82"/>
                    </a:moveTo>
                    <a:cubicBezTo>
                      <a:pt x="46" y="82"/>
                      <a:pt x="45" y="82"/>
                      <a:pt x="45" y="83"/>
                    </a:cubicBezTo>
                    <a:cubicBezTo>
                      <a:pt x="43" y="83"/>
                      <a:pt x="43" y="83"/>
                      <a:pt x="43" y="84"/>
                    </a:cubicBezTo>
                    <a:cubicBezTo>
                      <a:pt x="42" y="85"/>
                      <a:pt x="41" y="85"/>
                      <a:pt x="41" y="86"/>
                    </a:cubicBezTo>
                    <a:cubicBezTo>
                      <a:pt x="41" y="86"/>
                      <a:pt x="41" y="86"/>
                      <a:pt x="42" y="86"/>
                    </a:cubicBezTo>
                    <a:cubicBezTo>
                      <a:pt x="43" y="86"/>
                      <a:pt x="43" y="85"/>
                      <a:pt x="43" y="85"/>
                    </a:cubicBezTo>
                    <a:cubicBezTo>
                      <a:pt x="44" y="84"/>
                      <a:pt x="45" y="84"/>
                      <a:pt x="45" y="83"/>
                    </a:cubicBezTo>
                    <a:cubicBezTo>
                      <a:pt x="45" y="83"/>
                      <a:pt x="46" y="82"/>
                      <a:pt x="47" y="82"/>
                    </a:cubicBezTo>
                    <a:cubicBezTo>
                      <a:pt x="47" y="81"/>
                      <a:pt x="47" y="81"/>
                      <a:pt x="47" y="81"/>
                    </a:cubicBezTo>
                    <a:cubicBezTo>
                      <a:pt x="47" y="81"/>
                      <a:pt x="47" y="81"/>
                      <a:pt x="47" y="82"/>
                    </a:cubicBezTo>
                    <a:close/>
                    <a:moveTo>
                      <a:pt x="43" y="111"/>
                    </a:moveTo>
                    <a:cubicBezTo>
                      <a:pt x="44" y="111"/>
                      <a:pt x="45" y="111"/>
                      <a:pt x="45" y="109"/>
                    </a:cubicBezTo>
                    <a:cubicBezTo>
                      <a:pt x="47" y="109"/>
                      <a:pt x="48" y="108"/>
                      <a:pt x="49" y="106"/>
                    </a:cubicBezTo>
                    <a:cubicBezTo>
                      <a:pt x="49" y="105"/>
                      <a:pt x="49" y="105"/>
                      <a:pt x="49" y="105"/>
                    </a:cubicBezTo>
                    <a:cubicBezTo>
                      <a:pt x="56" y="99"/>
                      <a:pt x="60" y="91"/>
                      <a:pt x="64" y="84"/>
                    </a:cubicBezTo>
                    <a:cubicBezTo>
                      <a:pt x="61" y="85"/>
                      <a:pt x="60" y="88"/>
                      <a:pt x="58" y="91"/>
                    </a:cubicBezTo>
                    <a:cubicBezTo>
                      <a:pt x="55" y="95"/>
                      <a:pt x="51" y="99"/>
                      <a:pt x="49" y="105"/>
                    </a:cubicBezTo>
                    <a:cubicBezTo>
                      <a:pt x="49" y="105"/>
                      <a:pt x="49" y="105"/>
                      <a:pt x="48" y="106"/>
                    </a:cubicBezTo>
                    <a:cubicBezTo>
                      <a:pt x="46" y="106"/>
                      <a:pt x="45" y="107"/>
                      <a:pt x="45" y="109"/>
                    </a:cubicBezTo>
                    <a:cubicBezTo>
                      <a:pt x="43" y="109"/>
                      <a:pt x="43" y="110"/>
                      <a:pt x="43" y="111"/>
                    </a:cubicBezTo>
                    <a:cubicBezTo>
                      <a:pt x="43" y="111"/>
                      <a:pt x="42" y="111"/>
                      <a:pt x="42" y="111"/>
                    </a:cubicBezTo>
                    <a:cubicBezTo>
                      <a:pt x="42" y="112"/>
                      <a:pt x="42" y="112"/>
                      <a:pt x="42" y="112"/>
                    </a:cubicBezTo>
                    <a:cubicBezTo>
                      <a:pt x="42" y="112"/>
                      <a:pt x="43" y="111"/>
                      <a:pt x="43" y="111"/>
                    </a:cubicBezTo>
                    <a:close/>
                    <a:moveTo>
                      <a:pt x="35" y="139"/>
                    </a:moveTo>
                    <a:cubicBezTo>
                      <a:pt x="36" y="139"/>
                      <a:pt x="37" y="139"/>
                      <a:pt x="37" y="138"/>
                    </a:cubicBezTo>
                    <a:cubicBezTo>
                      <a:pt x="37" y="138"/>
                      <a:pt x="36" y="138"/>
                      <a:pt x="36" y="138"/>
                    </a:cubicBezTo>
                    <a:cubicBezTo>
                      <a:pt x="35" y="138"/>
                      <a:pt x="35" y="138"/>
                      <a:pt x="35" y="139"/>
                    </a:cubicBezTo>
                    <a:cubicBezTo>
                      <a:pt x="35" y="139"/>
                      <a:pt x="35" y="139"/>
                      <a:pt x="35" y="140"/>
                    </a:cubicBezTo>
                    <a:cubicBezTo>
                      <a:pt x="35" y="139"/>
                      <a:pt x="35" y="139"/>
                      <a:pt x="35" y="139"/>
                    </a:cubicBezTo>
                    <a:close/>
                    <a:moveTo>
                      <a:pt x="41" y="114"/>
                    </a:moveTo>
                    <a:cubicBezTo>
                      <a:pt x="40" y="114"/>
                      <a:pt x="39" y="115"/>
                      <a:pt x="39" y="116"/>
                    </a:cubicBezTo>
                    <a:cubicBezTo>
                      <a:pt x="38" y="116"/>
                      <a:pt x="37" y="117"/>
                      <a:pt x="37" y="118"/>
                    </a:cubicBezTo>
                    <a:cubicBezTo>
                      <a:pt x="37" y="118"/>
                      <a:pt x="37" y="118"/>
                      <a:pt x="37" y="118"/>
                    </a:cubicBezTo>
                    <a:cubicBezTo>
                      <a:pt x="37" y="118"/>
                      <a:pt x="37" y="118"/>
                      <a:pt x="37" y="118"/>
                    </a:cubicBezTo>
                    <a:cubicBezTo>
                      <a:pt x="38" y="118"/>
                      <a:pt x="39" y="117"/>
                      <a:pt x="39" y="116"/>
                    </a:cubicBezTo>
                    <a:cubicBezTo>
                      <a:pt x="40" y="116"/>
                      <a:pt x="41" y="115"/>
                      <a:pt x="41" y="114"/>
                    </a:cubicBezTo>
                    <a:cubicBezTo>
                      <a:pt x="41" y="114"/>
                      <a:pt x="41" y="114"/>
                      <a:pt x="41" y="114"/>
                    </a:cubicBezTo>
                    <a:cubicBezTo>
                      <a:pt x="41" y="114"/>
                      <a:pt x="41" y="114"/>
                      <a:pt x="41" y="114"/>
                    </a:cubicBezTo>
                    <a:close/>
                    <a:moveTo>
                      <a:pt x="52" y="34"/>
                    </a:moveTo>
                    <a:cubicBezTo>
                      <a:pt x="54" y="34"/>
                      <a:pt x="54" y="33"/>
                      <a:pt x="54" y="32"/>
                    </a:cubicBezTo>
                    <a:cubicBezTo>
                      <a:pt x="55" y="32"/>
                      <a:pt x="56" y="32"/>
                      <a:pt x="56" y="31"/>
                    </a:cubicBezTo>
                    <a:cubicBezTo>
                      <a:pt x="57" y="31"/>
                      <a:pt x="58" y="30"/>
                      <a:pt x="59" y="29"/>
                    </a:cubicBezTo>
                    <a:cubicBezTo>
                      <a:pt x="59" y="29"/>
                      <a:pt x="58" y="28"/>
                      <a:pt x="58" y="28"/>
                    </a:cubicBezTo>
                    <a:cubicBezTo>
                      <a:pt x="57" y="29"/>
                      <a:pt x="56" y="30"/>
                      <a:pt x="56" y="31"/>
                    </a:cubicBezTo>
                    <a:cubicBezTo>
                      <a:pt x="55" y="31"/>
                      <a:pt x="55" y="31"/>
                      <a:pt x="54" y="32"/>
                    </a:cubicBezTo>
                    <a:cubicBezTo>
                      <a:pt x="53" y="32"/>
                      <a:pt x="52" y="32"/>
                      <a:pt x="52" y="34"/>
                    </a:cubicBezTo>
                    <a:cubicBezTo>
                      <a:pt x="52" y="34"/>
                      <a:pt x="52" y="34"/>
                      <a:pt x="52" y="34"/>
                    </a:cubicBezTo>
                    <a:cubicBezTo>
                      <a:pt x="52" y="34"/>
                      <a:pt x="52" y="34"/>
                      <a:pt x="52" y="34"/>
                    </a:cubicBezTo>
                    <a:close/>
                    <a:moveTo>
                      <a:pt x="49" y="127"/>
                    </a:moveTo>
                    <a:cubicBezTo>
                      <a:pt x="49" y="126"/>
                      <a:pt x="50" y="126"/>
                      <a:pt x="50" y="125"/>
                    </a:cubicBezTo>
                    <a:cubicBezTo>
                      <a:pt x="50" y="124"/>
                      <a:pt x="50" y="124"/>
                      <a:pt x="50" y="124"/>
                    </a:cubicBezTo>
                    <a:cubicBezTo>
                      <a:pt x="49" y="125"/>
                      <a:pt x="48" y="126"/>
                      <a:pt x="48" y="127"/>
                    </a:cubicBezTo>
                    <a:cubicBezTo>
                      <a:pt x="48" y="127"/>
                      <a:pt x="48" y="127"/>
                      <a:pt x="48" y="127"/>
                    </a:cubicBezTo>
                    <a:cubicBezTo>
                      <a:pt x="48" y="127"/>
                      <a:pt x="48" y="127"/>
                      <a:pt x="49" y="127"/>
                    </a:cubicBezTo>
                    <a:close/>
                    <a:moveTo>
                      <a:pt x="60" y="63"/>
                    </a:moveTo>
                    <a:cubicBezTo>
                      <a:pt x="61" y="62"/>
                      <a:pt x="62" y="61"/>
                      <a:pt x="62" y="59"/>
                    </a:cubicBezTo>
                    <a:cubicBezTo>
                      <a:pt x="60" y="60"/>
                      <a:pt x="60" y="61"/>
                      <a:pt x="60" y="62"/>
                    </a:cubicBezTo>
                    <a:cubicBezTo>
                      <a:pt x="60" y="63"/>
                      <a:pt x="59" y="63"/>
                      <a:pt x="59" y="64"/>
                    </a:cubicBezTo>
                    <a:cubicBezTo>
                      <a:pt x="59" y="64"/>
                      <a:pt x="59" y="64"/>
                      <a:pt x="60" y="64"/>
                    </a:cubicBezTo>
                    <a:cubicBezTo>
                      <a:pt x="60" y="63"/>
                      <a:pt x="60" y="63"/>
                      <a:pt x="60" y="63"/>
                    </a:cubicBezTo>
                    <a:close/>
                    <a:moveTo>
                      <a:pt x="49" y="78"/>
                    </a:moveTo>
                    <a:cubicBezTo>
                      <a:pt x="51" y="78"/>
                      <a:pt x="52" y="77"/>
                      <a:pt x="52" y="76"/>
                    </a:cubicBezTo>
                    <a:cubicBezTo>
                      <a:pt x="52" y="76"/>
                      <a:pt x="52" y="75"/>
                      <a:pt x="51" y="75"/>
                    </a:cubicBezTo>
                    <a:cubicBezTo>
                      <a:pt x="50" y="76"/>
                      <a:pt x="50" y="77"/>
                      <a:pt x="49" y="78"/>
                    </a:cubicBezTo>
                    <a:cubicBezTo>
                      <a:pt x="49" y="78"/>
                      <a:pt x="48" y="78"/>
                      <a:pt x="48" y="79"/>
                    </a:cubicBezTo>
                    <a:cubicBezTo>
                      <a:pt x="48" y="79"/>
                      <a:pt x="48" y="79"/>
                      <a:pt x="48" y="79"/>
                    </a:cubicBezTo>
                    <a:cubicBezTo>
                      <a:pt x="49" y="79"/>
                      <a:pt x="49" y="79"/>
                      <a:pt x="49" y="78"/>
                    </a:cubicBezTo>
                    <a:close/>
                    <a:moveTo>
                      <a:pt x="34" y="120"/>
                    </a:moveTo>
                    <a:cubicBezTo>
                      <a:pt x="33" y="120"/>
                      <a:pt x="32" y="120"/>
                      <a:pt x="32" y="122"/>
                    </a:cubicBezTo>
                    <a:cubicBezTo>
                      <a:pt x="31" y="122"/>
                      <a:pt x="32" y="123"/>
                      <a:pt x="32" y="122"/>
                    </a:cubicBezTo>
                    <a:cubicBezTo>
                      <a:pt x="34" y="122"/>
                      <a:pt x="34" y="121"/>
                      <a:pt x="34" y="120"/>
                    </a:cubicBezTo>
                    <a:cubicBezTo>
                      <a:pt x="34" y="120"/>
                      <a:pt x="34" y="120"/>
                      <a:pt x="35" y="120"/>
                    </a:cubicBezTo>
                    <a:cubicBezTo>
                      <a:pt x="34" y="120"/>
                      <a:pt x="34" y="120"/>
                      <a:pt x="34" y="120"/>
                    </a:cubicBezTo>
                    <a:close/>
                    <a:moveTo>
                      <a:pt x="19" y="66"/>
                    </a:moveTo>
                    <a:cubicBezTo>
                      <a:pt x="19" y="66"/>
                      <a:pt x="19" y="65"/>
                      <a:pt x="18" y="65"/>
                    </a:cubicBezTo>
                    <a:cubicBezTo>
                      <a:pt x="18" y="65"/>
                      <a:pt x="18" y="65"/>
                      <a:pt x="18" y="65"/>
                    </a:cubicBezTo>
                    <a:cubicBezTo>
                      <a:pt x="18" y="66"/>
                      <a:pt x="18" y="66"/>
                      <a:pt x="19" y="66"/>
                    </a:cubicBezTo>
                    <a:cubicBezTo>
                      <a:pt x="19" y="68"/>
                      <a:pt x="19" y="71"/>
                      <a:pt x="21" y="72"/>
                    </a:cubicBezTo>
                    <a:cubicBezTo>
                      <a:pt x="22" y="80"/>
                      <a:pt x="27" y="86"/>
                      <a:pt x="30" y="94"/>
                    </a:cubicBezTo>
                    <a:cubicBezTo>
                      <a:pt x="31" y="91"/>
                      <a:pt x="30" y="90"/>
                      <a:pt x="30" y="89"/>
                    </a:cubicBezTo>
                    <a:cubicBezTo>
                      <a:pt x="27" y="84"/>
                      <a:pt x="25" y="79"/>
                      <a:pt x="23" y="74"/>
                    </a:cubicBezTo>
                    <a:cubicBezTo>
                      <a:pt x="22" y="73"/>
                      <a:pt x="22" y="72"/>
                      <a:pt x="21" y="72"/>
                    </a:cubicBezTo>
                    <a:cubicBezTo>
                      <a:pt x="21" y="70"/>
                      <a:pt x="21" y="68"/>
                      <a:pt x="19" y="66"/>
                    </a:cubicBezTo>
                    <a:close/>
                    <a:moveTo>
                      <a:pt x="9" y="114"/>
                    </a:moveTo>
                    <a:cubicBezTo>
                      <a:pt x="9" y="112"/>
                      <a:pt x="9" y="110"/>
                      <a:pt x="6" y="108"/>
                    </a:cubicBezTo>
                    <a:cubicBezTo>
                      <a:pt x="7" y="110"/>
                      <a:pt x="7" y="113"/>
                      <a:pt x="9" y="114"/>
                    </a:cubicBezTo>
                    <a:cubicBezTo>
                      <a:pt x="11" y="122"/>
                      <a:pt x="13" y="129"/>
                      <a:pt x="18" y="135"/>
                    </a:cubicBezTo>
                    <a:cubicBezTo>
                      <a:pt x="18" y="136"/>
                      <a:pt x="18" y="136"/>
                      <a:pt x="18" y="137"/>
                    </a:cubicBezTo>
                    <a:cubicBezTo>
                      <a:pt x="18" y="136"/>
                      <a:pt x="19" y="136"/>
                      <a:pt x="19" y="136"/>
                    </a:cubicBezTo>
                    <a:cubicBezTo>
                      <a:pt x="18" y="136"/>
                      <a:pt x="18" y="136"/>
                      <a:pt x="18" y="135"/>
                    </a:cubicBezTo>
                    <a:cubicBezTo>
                      <a:pt x="16" y="128"/>
                      <a:pt x="13" y="121"/>
                      <a:pt x="9" y="114"/>
                    </a:cubicBezTo>
                    <a:close/>
                    <a:moveTo>
                      <a:pt x="28" y="61"/>
                    </a:moveTo>
                    <a:cubicBezTo>
                      <a:pt x="28" y="63"/>
                      <a:pt x="28" y="65"/>
                      <a:pt x="31" y="66"/>
                    </a:cubicBezTo>
                    <a:cubicBezTo>
                      <a:pt x="31" y="63"/>
                      <a:pt x="30" y="62"/>
                      <a:pt x="28" y="61"/>
                    </a:cubicBezTo>
                    <a:cubicBezTo>
                      <a:pt x="26" y="52"/>
                      <a:pt x="25" y="44"/>
                      <a:pt x="26" y="35"/>
                    </a:cubicBezTo>
                    <a:cubicBezTo>
                      <a:pt x="26" y="35"/>
                      <a:pt x="26" y="34"/>
                      <a:pt x="26" y="34"/>
                    </a:cubicBezTo>
                    <a:cubicBezTo>
                      <a:pt x="26" y="34"/>
                      <a:pt x="26" y="35"/>
                      <a:pt x="25" y="35"/>
                    </a:cubicBezTo>
                    <a:cubicBezTo>
                      <a:pt x="24" y="35"/>
                      <a:pt x="24" y="35"/>
                      <a:pt x="24" y="36"/>
                    </a:cubicBezTo>
                    <a:cubicBezTo>
                      <a:pt x="23" y="45"/>
                      <a:pt x="24" y="53"/>
                      <a:pt x="28" y="61"/>
                    </a:cubicBezTo>
                    <a:close/>
                    <a:moveTo>
                      <a:pt x="11" y="81"/>
                    </a:moveTo>
                    <a:cubicBezTo>
                      <a:pt x="11" y="89"/>
                      <a:pt x="19" y="114"/>
                      <a:pt x="24" y="118"/>
                    </a:cubicBezTo>
                    <a:cubicBezTo>
                      <a:pt x="18" y="106"/>
                      <a:pt x="15" y="94"/>
                      <a:pt x="11" y="81"/>
                    </a:cubicBezTo>
                    <a:close/>
                    <a:moveTo>
                      <a:pt x="60" y="44"/>
                    </a:moveTo>
                    <a:cubicBezTo>
                      <a:pt x="56" y="47"/>
                      <a:pt x="53" y="51"/>
                      <a:pt x="50" y="54"/>
                    </a:cubicBezTo>
                    <a:cubicBezTo>
                      <a:pt x="54" y="51"/>
                      <a:pt x="57" y="48"/>
                      <a:pt x="60" y="44"/>
                    </a:cubicBezTo>
                    <a:close/>
                    <a:moveTo>
                      <a:pt x="35" y="41"/>
                    </a:moveTo>
                    <a:cubicBezTo>
                      <a:pt x="34" y="36"/>
                      <a:pt x="32" y="31"/>
                      <a:pt x="31" y="26"/>
                    </a:cubicBezTo>
                    <a:cubicBezTo>
                      <a:pt x="29" y="32"/>
                      <a:pt x="32" y="36"/>
                      <a:pt x="35" y="41"/>
                    </a:cubicBezTo>
                    <a:close/>
                    <a:moveTo>
                      <a:pt x="16" y="61"/>
                    </a:moveTo>
                    <a:cubicBezTo>
                      <a:pt x="17" y="56"/>
                      <a:pt x="16" y="55"/>
                      <a:pt x="13" y="52"/>
                    </a:cubicBezTo>
                    <a:cubicBezTo>
                      <a:pt x="14" y="55"/>
                      <a:pt x="15" y="58"/>
                      <a:pt x="16" y="61"/>
                    </a:cubicBezTo>
                    <a:close/>
                    <a:moveTo>
                      <a:pt x="53" y="74"/>
                    </a:moveTo>
                    <a:cubicBezTo>
                      <a:pt x="56" y="73"/>
                      <a:pt x="56" y="71"/>
                      <a:pt x="56" y="69"/>
                    </a:cubicBezTo>
                    <a:cubicBezTo>
                      <a:pt x="55" y="70"/>
                      <a:pt x="53" y="71"/>
                      <a:pt x="53" y="74"/>
                    </a:cubicBezTo>
                    <a:close/>
                    <a:moveTo>
                      <a:pt x="37" y="46"/>
                    </a:moveTo>
                    <a:cubicBezTo>
                      <a:pt x="37" y="45"/>
                      <a:pt x="38" y="43"/>
                      <a:pt x="35" y="43"/>
                    </a:cubicBezTo>
                    <a:cubicBezTo>
                      <a:pt x="35" y="44"/>
                      <a:pt x="36" y="45"/>
                      <a:pt x="37" y="46"/>
                    </a:cubicBezTo>
                    <a:close/>
                    <a:moveTo>
                      <a:pt x="63" y="41"/>
                    </a:moveTo>
                    <a:cubicBezTo>
                      <a:pt x="62" y="41"/>
                      <a:pt x="62" y="41"/>
                      <a:pt x="62" y="41"/>
                    </a:cubicBezTo>
                    <a:cubicBezTo>
                      <a:pt x="62" y="41"/>
                      <a:pt x="61" y="41"/>
                      <a:pt x="61" y="41"/>
                    </a:cubicBezTo>
                    <a:cubicBezTo>
                      <a:pt x="61" y="42"/>
                      <a:pt x="61" y="42"/>
                      <a:pt x="62" y="42"/>
                    </a:cubicBezTo>
                    <a:cubicBezTo>
                      <a:pt x="62" y="42"/>
                      <a:pt x="62" y="42"/>
                      <a:pt x="63" y="41"/>
                    </a:cubicBezTo>
                    <a:close/>
                    <a:moveTo>
                      <a:pt x="59" y="66"/>
                    </a:moveTo>
                    <a:cubicBezTo>
                      <a:pt x="58" y="66"/>
                      <a:pt x="58" y="66"/>
                      <a:pt x="58" y="66"/>
                    </a:cubicBezTo>
                    <a:cubicBezTo>
                      <a:pt x="58" y="66"/>
                      <a:pt x="58" y="66"/>
                      <a:pt x="57" y="66"/>
                    </a:cubicBezTo>
                    <a:cubicBezTo>
                      <a:pt x="57" y="66"/>
                      <a:pt x="58" y="67"/>
                      <a:pt x="58" y="67"/>
                    </a:cubicBezTo>
                    <a:cubicBezTo>
                      <a:pt x="58" y="67"/>
                      <a:pt x="58" y="66"/>
                      <a:pt x="59" y="66"/>
                    </a:cubicBezTo>
                    <a:close/>
                    <a:moveTo>
                      <a:pt x="42" y="133"/>
                    </a:moveTo>
                    <a:cubicBezTo>
                      <a:pt x="42" y="133"/>
                      <a:pt x="42" y="133"/>
                      <a:pt x="42" y="133"/>
                    </a:cubicBezTo>
                    <a:cubicBezTo>
                      <a:pt x="43" y="133"/>
                      <a:pt x="42" y="132"/>
                      <a:pt x="42" y="132"/>
                    </a:cubicBezTo>
                    <a:cubicBezTo>
                      <a:pt x="42" y="132"/>
                      <a:pt x="42" y="132"/>
                      <a:pt x="41" y="132"/>
                    </a:cubicBezTo>
                    <a:cubicBezTo>
                      <a:pt x="41" y="133"/>
                      <a:pt x="42" y="133"/>
                      <a:pt x="42" y="133"/>
                    </a:cubicBezTo>
                    <a:close/>
                    <a:moveTo>
                      <a:pt x="17" y="63"/>
                    </a:moveTo>
                    <a:cubicBezTo>
                      <a:pt x="17" y="63"/>
                      <a:pt x="18" y="63"/>
                      <a:pt x="18" y="63"/>
                    </a:cubicBezTo>
                    <a:cubicBezTo>
                      <a:pt x="18" y="63"/>
                      <a:pt x="18" y="62"/>
                      <a:pt x="18" y="62"/>
                    </a:cubicBezTo>
                    <a:cubicBezTo>
                      <a:pt x="17" y="62"/>
                      <a:pt x="17" y="62"/>
                      <a:pt x="17" y="62"/>
                    </a:cubicBezTo>
                    <a:cubicBezTo>
                      <a:pt x="17" y="63"/>
                      <a:pt x="17" y="63"/>
                      <a:pt x="17" y="63"/>
                    </a:cubicBezTo>
                    <a:close/>
                    <a:moveTo>
                      <a:pt x="40" y="135"/>
                    </a:moveTo>
                    <a:cubicBezTo>
                      <a:pt x="40" y="135"/>
                      <a:pt x="40" y="135"/>
                      <a:pt x="40" y="134"/>
                    </a:cubicBezTo>
                    <a:cubicBezTo>
                      <a:pt x="40" y="134"/>
                      <a:pt x="40" y="135"/>
                      <a:pt x="40" y="135"/>
                    </a:cubicBezTo>
                    <a:cubicBezTo>
                      <a:pt x="40" y="135"/>
                      <a:pt x="40" y="135"/>
                      <a:pt x="40" y="135"/>
                    </a:cubicBezTo>
                    <a:cubicBezTo>
                      <a:pt x="40" y="135"/>
                      <a:pt x="40" y="135"/>
                      <a:pt x="40" y="13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6" name="Freeform 682">
                <a:extLst>
                  <a:ext uri="{FF2B5EF4-FFF2-40B4-BE49-F238E27FC236}">
                    <a16:creationId xmlns:a16="http://schemas.microsoft.com/office/drawing/2014/main" id="{BFCBAD1D-7E56-5609-A7C4-699E10779501}"/>
                  </a:ext>
                </a:extLst>
              </p:cNvPr>
              <p:cNvSpPr>
                <a:spLocks noEditPoints="1"/>
              </p:cNvSpPr>
              <p:nvPr/>
            </p:nvSpPr>
            <p:spPr bwMode="auto">
              <a:xfrm>
                <a:off x="780" y="2978"/>
                <a:ext cx="143" cy="70"/>
              </a:xfrm>
              <a:custGeom>
                <a:avLst/>
                <a:gdLst>
                  <a:gd name="T0" fmla="*/ 162 w 162"/>
                  <a:gd name="T1" fmla="*/ 21 h 79"/>
                  <a:gd name="T2" fmla="*/ 25 w 162"/>
                  <a:gd name="T3" fmla="*/ 46 h 79"/>
                  <a:gd name="T4" fmla="*/ 7 w 162"/>
                  <a:gd name="T5" fmla="*/ 44 h 79"/>
                  <a:gd name="T6" fmla="*/ 45 w 162"/>
                  <a:gd name="T7" fmla="*/ 24 h 79"/>
                  <a:gd name="T8" fmla="*/ 65 w 162"/>
                  <a:gd name="T9" fmla="*/ 45 h 79"/>
                  <a:gd name="T10" fmla="*/ 73 w 162"/>
                  <a:gd name="T11" fmla="*/ 53 h 79"/>
                  <a:gd name="T12" fmla="*/ 73 w 162"/>
                  <a:gd name="T13" fmla="*/ 53 h 79"/>
                  <a:gd name="T14" fmla="*/ 48 w 162"/>
                  <a:gd name="T15" fmla="*/ 35 h 79"/>
                  <a:gd name="T16" fmla="*/ 56 w 162"/>
                  <a:gd name="T17" fmla="*/ 27 h 79"/>
                  <a:gd name="T18" fmla="*/ 50 w 162"/>
                  <a:gd name="T19" fmla="*/ 33 h 79"/>
                  <a:gd name="T20" fmla="*/ 100 w 162"/>
                  <a:gd name="T21" fmla="*/ 22 h 79"/>
                  <a:gd name="T22" fmla="*/ 104 w 162"/>
                  <a:gd name="T23" fmla="*/ 19 h 79"/>
                  <a:gd name="T24" fmla="*/ 97 w 162"/>
                  <a:gd name="T25" fmla="*/ 26 h 79"/>
                  <a:gd name="T26" fmla="*/ 96 w 162"/>
                  <a:gd name="T27" fmla="*/ 26 h 79"/>
                  <a:gd name="T28" fmla="*/ 92 w 162"/>
                  <a:gd name="T29" fmla="*/ 30 h 79"/>
                  <a:gd name="T30" fmla="*/ 109 w 162"/>
                  <a:gd name="T31" fmla="*/ 16 h 79"/>
                  <a:gd name="T32" fmla="*/ 110 w 162"/>
                  <a:gd name="T33" fmla="*/ 14 h 79"/>
                  <a:gd name="T34" fmla="*/ 48 w 162"/>
                  <a:gd name="T35" fmla="*/ 51 h 79"/>
                  <a:gd name="T36" fmla="*/ 82 w 162"/>
                  <a:gd name="T37" fmla="*/ 20 h 79"/>
                  <a:gd name="T38" fmla="*/ 72 w 162"/>
                  <a:gd name="T39" fmla="*/ 29 h 79"/>
                  <a:gd name="T40" fmla="*/ 78 w 162"/>
                  <a:gd name="T41" fmla="*/ 22 h 79"/>
                  <a:gd name="T42" fmla="*/ 64 w 162"/>
                  <a:gd name="T43" fmla="*/ 66 h 79"/>
                  <a:gd name="T44" fmla="*/ 56 w 162"/>
                  <a:gd name="T45" fmla="*/ 60 h 79"/>
                  <a:gd name="T46" fmla="*/ 87 w 162"/>
                  <a:gd name="T47" fmla="*/ 16 h 79"/>
                  <a:gd name="T48" fmla="*/ 91 w 162"/>
                  <a:gd name="T49" fmla="*/ 14 h 79"/>
                  <a:gd name="T50" fmla="*/ 101 w 162"/>
                  <a:gd name="T51" fmla="*/ 69 h 79"/>
                  <a:gd name="T52" fmla="*/ 118 w 162"/>
                  <a:gd name="T53" fmla="*/ 38 h 79"/>
                  <a:gd name="T54" fmla="*/ 153 w 162"/>
                  <a:gd name="T55" fmla="*/ 24 h 79"/>
                  <a:gd name="T56" fmla="*/ 120 w 162"/>
                  <a:gd name="T57" fmla="*/ 22 h 79"/>
                  <a:gd name="T58" fmla="*/ 109 w 162"/>
                  <a:gd name="T59" fmla="*/ 32 h 79"/>
                  <a:gd name="T60" fmla="*/ 89 w 162"/>
                  <a:gd name="T61" fmla="*/ 33 h 79"/>
                  <a:gd name="T62" fmla="*/ 65 w 162"/>
                  <a:gd name="T63" fmla="*/ 37 h 79"/>
                  <a:gd name="T64" fmla="*/ 60 w 162"/>
                  <a:gd name="T65" fmla="*/ 40 h 79"/>
                  <a:gd name="T66" fmla="*/ 43 w 162"/>
                  <a:gd name="T67" fmla="*/ 46 h 79"/>
                  <a:gd name="T68" fmla="*/ 63 w 162"/>
                  <a:gd name="T69" fmla="*/ 42 h 79"/>
                  <a:gd name="T70" fmla="*/ 93 w 162"/>
                  <a:gd name="T71" fmla="*/ 47 h 79"/>
                  <a:gd name="T72" fmla="*/ 118 w 162"/>
                  <a:gd name="T73" fmla="*/ 39 h 79"/>
                  <a:gd name="T74" fmla="*/ 73 w 162"/>
                  <a:gd name="T75" fmla="*/ 13 h 79"/>
                  <a:gd name="T76" fmla="*/ 95 w 162"/>
                  <a:gd name="T77" fmla="*/ 49 h 79"/>
                  <a:gd name="T78" fmla="*/ 97 w 162"/>
                  <a:gd name="T79" fmla="*/ 50 h 79"/>
                  <a:gd name="T80" fmla="*/ 87 w 162"/>
                  <a:gd name="T81" fmla="*/ 64 h 79"/>
                  <a:gd name="T82" fmla="*/ 122 w 162"/>
                  <a:gd name="T83" fmla="*/ 21 h 79"/>
                  <a:gd name="T84" fmla="*/ 100 w 162"/>
                  <a:gd name="T85" fmla="*/ 8 h 79"/>
                  <a:gd name="T86" fmla="*/ 112 w 162"/>
                  <a:gd name="T87" fmla="*/ 13 h 79"/>
                  <a:gd name="T88" fmla="*/ 132 w 162"/>
                  <a:gd name="T89" fmla="*/ 16 h 79"/>
                  <a:gd name="T90" fmla="*/ 132 w 162"/>
                  <a:gd name="T91" fmla="*/ 16 h 79"/>
                  <a:gd name="T92" fmla="*/ 66 w 162"/>
                  <a:gd name="T93" fmla="*/ 68 h 79"/>
                  <a:gd name="T94" fmla="*/ 81 w 162"/>
                  <a:gd name="T95" fmla="*/ 60 h 79"/>
                  <a:gd name="T96" fmla="*/ 85 w 162"/>
                  <a:gd name="T97" fmla="*/ 62 h 79"/>
                  <a:gd name="T98" fmla="*/ 107 w 162"/>
                  <a:gd name="T99" fmla="*/ 18 h 79"/>
                  <a:gd name="T100" fmla="*/ 107 w 162"/>
                  <a:gd name="T101" fmla="*/ 18 h 79"/>
                  <a:gd name="T102" fmla="*/ 128 w 162"/>
                  <a:gd name="T103" fmla="*/ 18 h 79"/>
                  <a:gd name="T104" fmla="*/ 96 w 162"/>
                  <a:gd name="T105" fmla="*/ 10 h 79"/>
                  <a:gd name="T106" fmla="*/ 68 w 162"/>
                  <a:gd name="T107" fmla="*/ 33 h 79"/>
                  <a:gd name="T108" fmla="*/ 45 w 162"/>
                  <a:gd name="T109" fmla="*/ 48 h 79"/>
                  <a:gd name="T110" fmla="*/ 45 w 162"/>
                  <a:gd name="T111" fmla="*/ 48 h 79"/>
                  <a:gd name="T112" fmla="*/ 54 w 162"/>
                  <a:gd name="T113"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79">
                    <a:moveTo>
                      <a:pt x="45" y="24"/>
                    </a:moveTo>
                    <a:cubicBezTo>
                      <a:pt x="55" y="9"/>
                      <a:pt x="71" y="4"/>
                      <a:pt x="88" y="2"/>
                    </a:cubicBezTo>
                    <a:cubicBezTo>
                      <a:pt x="106" y="0"/>
                      <a:pt x="123" y="3"/>
                      <a:pt x="139" y="12"/>
                    </a:cubicBezTo>
                    <a:cubicBezTo>
                      <a:pt x="146" y="16"/>
                      <a:pt x="154" y="20"/>
                      <a:pt x="162" y="21"/>
                    </a:cubicBezTo>
                    <a:cubicBezTo>
                      <a:pt x="152" y="34"/>
                      <a:pt x="143" y="48"/>
                      <a:pt x="130" y="59"/>
                    </a:cubicBezTo>
                    <a:cubicBezTo>
                      <a:pt x="110" y="76"/>
                      <a:pt x="89" y="79"/>
                      <a:pt x="64" y="72"/>
                    </a:cubicBezTo>
                    <a:cubicBezTo>
                      <a:pt x="55" y="69"/>
                      <a:pt x="47" y="64"/>
                      <a:pt x="42" y="55"/>
                    </a:cubicBezTo>
                    <a:cubicBezTo>
                      <a:pt x="38" y="49"/>
                      <a:pt x="33" y="46"/>
                      <a:pt x="25" y="46"/>
                    </a:cubicBezTo>
                    <a:cubicBezTo>
                      <a:pt x="18" y="47"/>
                      <a:pt x="10" y="46"/>
                      <a:pt x="3" y="46"/>
                    </a:cubicBezTo>
                    <a:cubicBezTo>
                      <a:pt x="2" y="45"/>
                      <a:pt x="0" y="44"/>
                      <a:pt x="2" y="44"/>
                    </a:cubicBezTo>
                    <a:cubicBezTo>
                      <a:pt x="4" y="43"/>
                      <a:pt x="6" y="43"/>
                      <a:pt x="7" y="43"/>
                    </a:cubicBezTo>
                    <a:cubicBezTo>
                      <a:pt x="7" y="43"/>
                      <a:pt x="7" y="43"/>
                      <a:pt x="7" y="44"/>
                    </a:cubicBezTo>
                    <a:cubicBezTo>
                      <a:pt x="8" y="44"/>
                      <a:pt x="8" y="44"/>
                      <a:pt x="8" y="44"/>
                    </a:cubicBezTo>
                    <a:cubicBezTo>
                      <a:pt x="12" y="44"/>
                      <a:pt x="15" y="43"/>
                      <a:pt x="18" y="43"/>
                    </a:cubicBezTo>
                    <a:cubicBezTo>
                      <a:pt x="29" y="43"/>
                      <a:pt x="39" y="40"/>
                      <a:pt x="42" y="28"/>
                    </a:cubicBezTo>
                    <a:cubicBezTo>
                      <a:pt x="43" y="27"/>
                      <a:pt x="44" y="25"/>
                      <a:pt x="45" y="24"/>
                    </a:cubicBezTo>
                    <a:close/>
                    <a:moveTo>
                      <a:pt x="72" y="52"/>
                    </a:moveTo>
                    <a:cubicBezTo>
                      <a:pt x="71" y="52"/>
                      <a:pt x="71" y="51"/>
                      <a:pt x="71" y="51"/>
                    </a:cubicBezTo>
                    <a:cubicBezTo>
                      <a:pt x="70" y="48"/>
                      <a:pt x="68" y="46"/>
                      <a:pt x="65" y="45"/>
                    </a:cubicBezTo>
                    <a:cubicBezTo>
                      <a:pt x="65" y="45"/>
                      <a:pt x="65" y="45"/>
                      <a:pt x="65" y="45"/>
                    </a:cubicBezTo>
                    <a:cubicBezTo>
                      <a:pt x="65" y="45"/>
                      <a:pt x="65" y="45"/>
                      <a:pt x="65" y="45"/>
                    </a:cubicBezTo>
                    <a:cubicBezTo>
                      <a:pt x="66" y="48"/>
                      <a:pt x="68" y="50"/>
                      <a:pt x="71" y="51"/>
                    </a:cubicBezTo>
                    <a:cubicBezTo>
                      <a:pt x="71" y="51"/>
                      <a:pt x="71" y="52"/>
                      <a:pt x="72" y="52"/>
                    </a:cubicBezTo>
                    <a:cubicBezTo>
                      <a:pt x="72" y="52"/>
                      <a:pt x="72" y="53"/>
                      <a:pt x="73" y="53"/>
                    </a:cubicBezTo>
                    <a:cubicBezTo>
                      <a:pt x="74" y="56"/>
                      <a:pt x="75" y="58"/>
                      <a:pt x="78" y="59"/>
                    </a:cubicBezTo>
                    <a:cubicBezTo>
                      <a:pt x="79" y="59"/>
                      <a:pt x="79" y="59"/>
                      <a:pt x="79" y="59"/>
                    </a:cubicBezTo>
                    <a:cubicBezTo>
                      <a:pt x="79" y="59"/>
                      <a:pt x="79" y="59"/>
                      <a:pt x="78" y="59"/>
                    </a:cubicBezTo>
                    <a:cubicBezTo>
                      <a:pt x="78" y="56"/>
                      <a:pt x="76" y="54"/>
                      <a:pt x="73" y="53"/>
                    </a:cubicBezTo>
                    <a:cubicBezTo>
                      <a:pt x="72" y="52"/>
                      <a:pt x="72" y="52"/>
                      <a:pt x="72" y="52"/>
                    </a:cubicBezTo>
                    <a:close/>
                    <a:moveTo>
                      <a:pt x="49" y="34"/>
                    </a:moveTo>
                    <a:cubicBezTo>
                      <a:pt x="49" y="34"/>
                      <a:pt x="48" y="34"/>
                      <a:pt x="48" y="35"/>
                    </a:cubicBezTo>
                    <a:cubicBezTo>
                      <a:pt x="48" y="35"/>
                      <a:pt x="48" y="35"/>
                      <a:pt x="48" y="35"/>
                    </a:cubicBezTo>
                    <a:cubicBezTo>
                      <a:pt x="49" y="35"/>
                      <a:pt x="49" y="34"/>
                      <a:pt x="49" y="34"/>
                    </a:cubicBezTo>
                    <a:cubicBezTo>
                      <a:pt x="49" y="33"/>
                      <a:pt x="49" y="33"/>
                      <a:pt x="50" y="33"/>
                    </a:cubicBezTo>
                    <a:cubicBezTo>
                      <a:pt x="52" y="32"/>
                      <a:pt x="53" y="31"/>
                      <a:pt x="54" y="29"/>
                    </a:cubicBezTo>
                    <a:cubicBezTo>
                      <a:pt x="55" y="29"/>
                      <a:pt x="55" y="28"/>
                      <a:pt x="56" y="27"/>
                    </a:cubicBezTo>
                    <a:cubicBezTo>
                      <a:pt x="56" y="27"/>
                      <a:pt x="56" y="27"/>
                      <a:pt x="56" y="27"/>
                    </a:cubicBezTo>
                    <a:cubicBezTo>
                      <a:pt x="56" y="27"/>
                      <a:pt x="56" y="27"/>
                      <a:pt x="55" y="27"/>
                    </a:cubicBezTo>
                    <a:cubicBezTo>
                      <a:pt x="54" y="27"/>
                      <a:pt x="54" y="28"/>
                      <a:pt x="54" y="29"/>
                    </a:cubicBezTo>
                    <a:cubicBezTo>
                      <a:pt x="51" y="29"/>
                      <a:pt x="50" y="30"/>
                      <a:pt x="50" y="33"/>
                    </a:cubicBezTo>
                    <a:cubicBezTo>
                      <a:pt x="49" y="33"/>
                      <a:pt x="49" y="33"/>
                      <a:pt x="49" y="34"/>
                    </a:cubicBezTo>
                    <a:close/>
                    <a:moveTo>
                      <a:pt x="101" y="21"/>
                    </a:moveTo>
                    <a:cubicBezTo>
                      <a:pt x="101" y="21"/>
                      <a:pt x="101" y="21"/>
                      <a:pt x="100" y="22"/>
                    </a:cubicBezTo>
                    <a:cubicBezTo>
                      <a:pt x="100" y="22"/>
                      <a:pt x="100" y="22"/>
                      <a:pt x="100" y="22"/>
                    </a:cubicBezTo>
                    <a:cubicBezTo>
                      <a:pt x="101" y="22"/>
                      <a:pt x="101" y="21"/>
                      <a:pt x="101" y="21"/>
                    </a:cubicBezTo>
                    <a:cubicBezTo>
                      <a:pt x="102" y="21"/>
                      <a:pt x="102" y="21"/>
                      <a:pt x="102" y="20"/>
                    </a:cubicBezTo>
                    <a:cubicBezTo>
                      <a:pt x="103" y="20"/>
                      <a:pt x="104" y="20"/>
                      <a:pt x="104" y="19"/>
                    </a:cubicBezTo>
                    <a:cubicBezTo>
                      <a:pt x="104" y="19"/>
                      <a:pt x="104" y="19"/>
                      <a:pt x="104" y="19"/>
                    </a:cubicBezTo>
                    <a:cubicBezTo>
                      <a:pt x="103" y="19"/>
                      <a:pt x="102" y="20"/>
                      <a:pt x="102" y="20"/>
                    </a:cubicBezTo>
                    <a:cubicBezTo>
                      <a:pt x="102" y="21"/>
                      <a:pt x="102" y="21"/>
                      <a:pt x="101" y="21"/>
                    </a:cubicBezTo>
                    <a:close/>
                    <a:moveTo>
                      <a:pt x="96" y="26"/>
                    </a:moveTo>
                    <a:cubicBezTo>
                      <a:pt x="96" y="26"/>
                      <a:pt x="97" y="26"/>
                      <a:pt x="97" y="26"/>
                    </a:cubicBezTo>
                    <a:cubicBezTo>
                      <a:pt x="97" y="25"/>
                      <a:pt x="97" y="25"/>
                      <a:pt x="97" y="25"/>
                    </a:cubicBezTo>
                    <a:cubicBezTo>
                      <a:pt x="96" y="25"/>
                      <a:pt x="96" y="26"/>
                      <a:pt x="96" y="26"/>
                    </a:cubicBezTo>
                    <a:cubicBezTo>
                      <a:pt x="96" y="26"/>
                      <a:pt x="95" y="26"/>
                      <a:pt x="95" y="26"/>
                    </a:cubicBezTo>
                    <a:cubicBezTo>
                      <a:pt x="95" y="26"/>
                      <a:pt x="96" y="26"/>
                      <a:pt x="96" y="26"/>
                    </a:cubicBezTo>
                    <a:close/>
                    <a:moveTo>
                      <a:pt x="92" y="30"/>
                    </a:moveTo>
                    <a:cubicBezTo>
                      <a:pt x="91" y="30"/>
                      <a:pt x="90" y="30"/>
                      <a:pt x="90" y="31"/>
                    </a:cubicBezTo>
                    <a:cubicBezTo>
                      <a:pt x="90" y="31"/>
                      <a:pt x="91" y="31"/>
                      <a:pt x="91" y="31"/>
                    </a:cubicBezTo>
                    <a:cubicBezTo>
                      <a:pt x="92" y="31"/>
                      <a:pt x="92" y="31"/>
                      <a:pt x="92" y="30"/>
                    </a:cubicBezTo>
                    <a:cubicBezTo>
                      <a:pt x="92" y="30"/>
                      <a:pt x="92" y="30"/>
                      <a:pt x="92" y="29"/>
                    </a:cubicBezTo>
                    <a:cubicBezTo>
                      <a:pt x="92" y="30"/>
                      <a:pt x="92" y="30"/>
                      <a:pt x="92" y="30"/>
                    </a:cubicBezTo>
                    <a:close/>
                    <a:moveTo>
                      <a:pt x="110" y="14"/>
                    </a:moveTo>
                    <a:cubicBezTo>
                      <a:pt x="109" y="15"/>
                      <a:pt x="108" y="15"/>
                      <a:pt x="109" y="16"/>
                    </a:cubicBezTo>
                    <a:cubicBezTo>
                      <a:pt x="109" y="16"/>
                      <a:pt x="109" y="16"/>
                      <a:pt x="109" y="16"/>
                    </a:cubicBezTo>
                    <a:cubicBezTo>
                      <a:pt x="110" y="16"/>
                      <a:pt x="110" y="15"/>
                      <a:pt x="110" y="15"/>
                    </a:cubicBezTo>
                    <a:cubicBezTo>
                      <a:pt x="110" y="14"/>
                      <a:pt x="110" y="14"/>
                      <a:pt x="111" y="14"/>
                    </a:cubicBezTo>
                    <a:cubicBezTo>
                      <a:pt x="110" y="14"/>
                      <a:pt x="110" y="14"/>
                      <a:pt x="110" y="14"/>
                    </a:cubicBezTo>
                    <a:close/>
                    <a:moveTo>
                      <a:pt x="48" y="51"/>
                    </a:moveTo>
                    <a:cubicBezTo>
                      <a:pt x="48" y="51"/>
                      <a:pt x="48" y="52"/>
                      <a:pt x="49" y="53"/>
                    </a:cubicBezTo>
                    <a:cubicBezTo>
                      <a:pt x="49" y="52"/>
                      <a:pt x="49" y="52"/>
                      <a:pt x="49" y="52"/>
                    </a:cubicBezTo>
                    <a:cubicBezTo>
                      <a:pt x="49" y="52"/>
                      <a:pt x="48" y="51"/>
                      <a:pt x="48" y="51"/>
                    </a:cubicBezTo>
                    <a:cubicBezTo>
                      <a:pt x="48" y="50"/>
                      <a:pt x="48" y="49"/>
                      <a:pt x="47" y="49"/>
                    </a:cubicBezTo>
                    <a:cubicBezTo>
                      <a:pt x="47" y="49"/>
                      <a:pt x="46" y="50"/>
                      <a:pt x="46" y="50"/>
                    </a:cubicBezTo>
                    <a:cubicBezTo>
                      <a:pt x="46" y="51"/>
                      <a:pt x="47" y="51"/>
                      <a:pt x="48" y="51"/>
                    </a:cubicBezTo>
                    <a:close/>
                    <a:moveTo>
                      <a:pt x="82" y="20"/>
                    </a:moveTo>
                    <a:cubicBezTo>
                      <a:pt x="84" y="20"/>
                      <a:pt x="85" y="19"/>
                      <a:pt x="86" y="18"/>
                    </a:cubicBezTo>
                    <a:cubicBezTo>
                      <a:pt x="83" y="17"/>
                      <a:pt x="82" y="18"/>
                      <a:pt x="82" y="20"/>
                    </a:cubicBezTo>
                    <a:cubicBezTo>
                      <a:pt x="81" y="20"/>
                      <a:pt x="79" y="20"/>
                      <a:pt x="78" y="22"/>
                    </a:cubicBezTo>
                    <a:cubicBezTo>
                      <a:pt x="75" y="23"/>
                      <a:pt x="73" y="26"/>
                      <a:pt x="72" y="29"/>
                    </a:cubicBezTo>
                    <a:cubicBezTo>
                      <a:pt x="71" y="29"/>
                      <a:pt x="70" y="29"/>
                      <a:pt x="69" y="31"/>
                    </a:cubicBezTo>
                    <a:cubicBezTo>
                      <a:pt x="69" y="31"/>
                      <a:pt x="70" y="32"/>
                      <a:pt x="70" y="31"/>
                    </a:cubicBezTo>
                    <a:cubicBezTo>
                      <a:pt x="71" y="31"/>
                      <a:pt x="72" y="30"/>
                      <a:pt x="72" y="29"/>
                    </a:cubicBezTo>
                    <a:cubicBezTo>
                      <a:pt x="75" y="28"/>
                      <a:pt x="77" y="26"/>
                      <a:pt x="78" y="22"/>
                    </a:cubicBezTo>
                    <a:cubicBezTo>
                      <a:pt x="80" y="22"/>
                      <a:pt x="82" y="22"/>
                      <a:pt x="82" y="20"/>
                    </a:cubicBezTo>
                    <a:close/>
                    <a:moveTo>
                      <a:pt x="64" y="66"/>
                    </a:moveTo>
                    <a:cubicBezTo>
                      <a:pt x="64" y="66"/>
                      <a:pt x="64" y="67"/>
                      <a:pt x="65" y="67"/>
                    </a:cubicBezTo>
                    <a:cubicBezTo>
                      <a:pt x="64" y="67"/>
                      <a:pt x="64" y="66"/>
                      <a:pt x="64" y="66"/>
                    </a:cubicBezTo>
                    <a:cubicBezTo>
                      <a:pt x="64" y="64"/>
                      <a:pt x="62" y="63"/>
                      <a:pt x="60" y="63"/>
                    </a:cubicBezTo>
                    <a:cubicBezTo>
                      <a:pt x="60" y="61"/>
                      <a:pt x="59" y="60"/>
                      <a:pt x="56" y="59"/>
                    </a:cubicBezTo>
                    <a:cubicBezTo>
                      <a:pt x="56" y="59"/>
                      <a:pt x="56" y="59"/>
                      <a:pt x="56" y="59"/>
                    </a:cubicBezTo>
                    <a:cubicBezTo>
                      <a:pt x="56" y="59"/>
                      <a:pt x="56" y="59"/>
                      <a:pt x="56" y="60"/>
                    </a:cubicBezTo>
                    <a:cubicBezTo>
                      <a:pt x="57" y="62"/>
                      <a:pt x="58" y="63"/>
                      <a:pt x="60" y="63"/>
                    </a:cubicBezTo>
                    <a:cubicBezTo>
                      <a:pt x="61" y="65"/>
                      <a:pt x="62" y="66"/>
                      <a:pt x="64" y="66"/>
                    </a:cubicBezTo>
                    <a:close/>
                    <a:moveTo>
                      <a:pt x="91" y="14"/>
                    </a:moveTo>
                    <a:cubicBezTo>
                      <a:pt x="89" y="14"/>
                      <a:pt x="88" y="14"/>
                      <a:pt x="87" y="16"/>
                    </a:cubicBezTo>
                    <a:cubicBezTo>
                      <a:pt x="89" y="16"/>
                      <a:pt x="91" y="16"/>
                      <a:pt x="91" y="14"/>
                    </a:cubicBezTo>
                    <a:cubicBezTo>
                      <a:pt x="91" y="13"/>
                      <a:pt x="92" y="13"/>
                      <a:pt x="92" y="13"/>
                    </a:cubicBezTo>
                    <a:cubicBezTo>
                      <a:pt x="92" y="13"/>
                      <a:pt x="92" y="13"/>
                      <a:pt x="92" y="13"/>
                    </a:cubicBezTo>
                    <a:cubicBezTo>
                      <a:pt x="92" y="13"/>
                      <a:pt x="91" y="13"/>
                      <a:pt x="91" y="14"/>
                    </a:cubicBezTo>
                    <a:close/>
                    <a:moveTo>
                      <a:pt x="95" y="68"/>
                    </a:moveTo>
                    <a:cubicBezTo>
                      <a:pt x="94" y="67"/>
                      <a:pt x="93" y="66"/>
                      <a:pt x="91" y="67"/>
                    </a:cubicBezTo>
                    <a:cubicBezTo>
                      <a:pt x="92" y="68"/>
                      <a:pt x="93" y="68"/>
                      <a:pt x="95" y="68"/>
                    </a:cubicBezTo>
                    <a:cubicBezTo>
                      <a:pt x="96" y="69"/>
                      <a:pt x="98" y="70"/>
                      <a:pt x="101" y="69"/>
                    </a:cubicBezTo>
                    <a:cubicBezTo>
                      <a:pt x="98" y="68"/>
                      <a:pt x="97" y="68"/>
                      <a:pt x="95" y="68"/>
                    </a:cubicBezTo>
                    <a:close/>
                    <a:moveTo>
                      <a:pt x="118" y="39"/>
                    </a:moveTo>
                    <a:cubicBezTo>
                      <a:pt x="119" y="40"/>
                      <a:pt x="121" y="41"/>
                      <a:pt x="124" y="41"/>
                    </a:cubicBezTo>
                    <a:cubicBezTo>
                      <a:pt x="121" y="39"/>
                      <a:pt x="120" y="38"/>
                      <a:pt x="118" y="38"/>
                    </a:cubicBezTo>
                    <a:cubicBezTo>
                      <a:pt x="116" y="36"/>
                      <a:pt x="113" y="34"/>
                      <a:pt x="110" y="34"/>
                    </a:cubicBezTo>
                    <a:cubicBezTo>
                      <a:pt x="112" y="32"/>
                      <a:pt x="114" y="32"/>
                      <a:pt x="116" y="32"/>
                    </a:cubicBezTo>
                    <a:cubicBezTo>
                      <a:pt x="122" y="31"/>
                      <a:pt x="128" y="30"/>
                      <a:pt x="133" y="28"/>
                    </a:cubicBezTo>
                    <a:cubicBezTo>
                      <a:pt x="140" y="28"/>
                      <a:pt x="147" y="26"/>
                      <a:pt x="153" y="24"/>
                    </a:cubicBezTo>
                    <a:cubicBezTo>
                      <a:pt x="147" y="25"/>
                      <a:pt x="139" y="25"/>
                      <a:pt x="133" y="28"/>
                    </a:cubicBezTo>
                    <a:cubicBezTo>
                      <a:pt x="127" y="28"/>
                      <a:pt x="121" y="30"/>
                      <a:pt x="114" y="30"/>
                    </a:cubicBezTo>
                    <a:cubicBezTo>
                      <a:pt x="115" y="28"/>
                      <a:pt x="118" y="27"/>
                      <a:pt x="118" y="24"/>
                    </a:cubicBezTo>
                    <a:cubicBezTo>
                      <a:pt x="119" y="24"/>
                      <a:pt x="120" y="24"/>
                      <a:pt x="120" y="22"/>
                    </a:cubicBezTo>
                    <a:cubicBezTo>
                      <a:pt x="120" y="22"/>
                      <a:pt x="120" y="22"/>
                      <a:pt x="119" y="22"/>
                    </a:cubicBezTo>
                    <a:cubicBezTo>
                      <a:pt x="118" y="22"/>
                      <a:pt x="118" y="23"/>
                      <a:pt x="118" y="24"/>
                    </a:cubicBezTo>
                    <a:cubicBezTo>
                      <a:pt x="115" y="25"/>
                      <a:pt x="114" y="26"/>
                      <a:pt x="113" y="29"/>
                    </a:cubicBezTo>
                    <a:cubicBezTo>
                      <a:pt x="112" y="30"/>
                      <a:pt x="111" y="31"/>
                      <a:pt x="109" y="32"/>
                    </a:cubicBezTo>
                    <a:cubicBezTo>
                      <a:pt x="104" y="32"/>
                      <a:pt x="98" y="33"/>
                      <a:pt x="93" y="34"/>
                    </a:cubicBezTo>
                    <a:cubicBezTo>
                      <a:pt x="92" y="35"/>
                      <a:pt x="90" y="35"/>
                      <a:pt x="89" y="34"/>
                    </a:cubicBezTo>
                    <a:cubicBezTo>
                      <a:pt x="89" y="34"/>
                      <a:pt x="89" y="34"/>
                      <a:pt x="89" y="34"/>
                    </a:cubicBezTo>
                    <a:cubicBezTo>
                      <a:pt x="89" y="33"/>
                      <a:pt x="89" y="33"/>
                      <a:pt x="89" y="33"/>
                    </a:cubicBezTo>
                    <a:cubicBezTo>
                      <a:pt x="89" y="33"/>
                      <a:pt x="89" y="34"/>
                      <a:pt x="89" y="34"/>
                    </a:cubicBezTo>
                    <a:cubicBezTo>
                      <a:pt x="87" y="34"/>
                      <a:pt x="86" y="36"/>
                      <a:pt x="84" y="36"/>
                    </a:cubicBezTo>
                    <a:cubicBezTo>
                      <a:pt x="79" y="36"/>
                      <a:pt x="73" y="38"/>
                      <a:pt x="68" y="38"/>
                    </a:cubicBezTo>
                    <a:cubicBezTo>
                      <a:pt x="66" y="39"/>
                      <a:pt x="65" y="38"/>
                      <a:pt x="65" y="37"/>
                    </a:cubicBezTo>
                    <a:cubicBezTo>
                      <a:pt x="66" y="36"/>
                      <a:pt x="67" y="36"/>
                      <a:pt x="67" y="35"/>
                    </a:cubicBezTo>
                    <a:cubicBezTo>
                      <a:pt x="67" y="35"/>
                      <a:pt x="66" y="35"/>
                      <a:pt x="66" y="35"/>
                    </a:cubicBezTo>
                    <a:cubicBezTo>
                      <a:pt x="65" y="35"/>
                      <a:pt x="65" y="36"/>
                      <a:pt x="65" y="37"/>
                    </a:cubicBezTo>
                    <a:cubicBezTo>
                      <a:pt x="64" y="38"/>
                      <a:pt x="62" y="40"/>
                      <a:pt x="60" y="40"/>
                    </a:cubicBezTo>
                    <a:cubicBezTo>
                      <a:pt x="57" y="40"/>
                      <a:pt x="55" y="40"/>
                      <a:pt x="52" y="41"/>
                    </a:cubicBezTo>
                    <a:cubicBezTo>
                      <a:pt x="49" y="42"/>
                      <a:pt x="46" y="42"/>
                      <a:pt x="47" y="36"/>
                    </a:cubicBezTo>
                    <a:cubicBezTo>
                      <a:pt x="45" y="45"/>
                      <a:pt x="37" y="41"/>
                      <a:pt x="32" y="45"/>
                    </a:cubicBezTo>
                    <a:cubicBezTo>
                      <a:pt x="36" y="45"/>
                      <a:pt x="39" y="43"/>
                      <a:pt x="43" y="46"/>
                    </a:cubicBezTo>
                    <a:cubicBezTo>
                      <a:pt x="43" y="46"/>
                      <a:pt x="44" y="45"/>
                      <a:pt x="44" y="45"/>
                    </a:cubicBezTo>
                    <a:cubicBezTo>
                      <a:pt x="50" y="42"/>
                      <a:pt x="56" y="41"/>
                      <a:pt x="63" y="42"/>
                    </a:cubicBezTo>
                    <a:cubicBezTo>
                      <a:pt x="63" y="42"/>
                      <a:pt x="63" y="43"/>
                      <a:pt x="64" y="43"/>
                    </a:cubicBezTo>
                    <a:cubicBezTo>
                      <a:pt x="63" y="43"/>
                      <a:pt x="63" y="42"/>
                      <a:pt x="63" y="42"/>
                    </a:cubicBezTo>
                    <a:cubicBezTo>
                      <a:pt x="63" y="41"/>
                      <a:pt x="64" y="41"/>
                      <a:pt x="65" y="40"/>
                    </a:cubicBezTo>
                    <a:cubicBezTo>
                      <a:pt x="70" y="40"/>
                      <a:pt x="75" y="39"/>
                      <a:pt x="79" y="38"/>
                    </a:cubicBezTo>
                    <a:cubicBezTo>
                      <a:pt x="81" y="38"/>
                      <a:pt x="83" y="38"/>
                      <a:pt x="84" y="40"/>
                    </a:cubicBezTo>
                    <a:cubicBezTo>
                      <a:pt x="87" y="42"/>
                      <a:pt x="89" y="46"/>
                      <a:pt x="93" y="47"/>
                    </a:cubicBezTo>
                    <a:cubicBezTo>
                      <a:pt x="92" y="44"/>
                      <a:pt x="89" y="42"/>
                      <a:pt x="88" y="41"/>
                    </a:cubicBezTo>
                    <a:cubicBezTo>
                      <a:pt x="86" y="38"/>
                      <a:pt x="86" y="37"/>
                      <a:pt x="89" y="37"/>
                    </a:cubicBezTo>
                    <a:cubicBezTo>
                      <a:pt x="96" y="36"/>
                      <a:pt x="103" y="33"/>
                      <a:pt x="110" y="34"/>
                    </a:cubicBezTo>
                    <a:cubicBezTo>
                      <a:pt x="111" y="38"/>
                      <a:pt x="115" y="38"/>
                      <a:pt x="118" y="39"/>
                    </a:cubicBezTo>
                    <a:close/>
                    <a:moveTo>
                      <a:pt x="67" y="17"/>
                    </a:moveTo>
                    <a:cubicBezTo>
                      <a:pt x="63" y="18"/>
                      <a:pt x="60" y="21"/>
                      <a:pt x="58" y="24"/>
                    </a:cubicBezTo>
                    <a:cubicBezTo>
                      <a:pt x="61" y="22"/>
                      <a:pt x="65" y="21"/>
                      <a:pt x="67" y="17"/>
                    </a:cubicBezTo>
                    <a:cubicBezTo>
                      <a:pt x="69" y="17"/>
                      <a:pt x="72" y="16"/>
                      <a:pt x="73" y="13"/>
                    </a:cubicBezTo>
                    <a:cubicBezTo>
                      <a:pt x="71" y="14"/>
                      <a:pt x="68" y="14"/>
                      <a:pt x="67" y="17"/>
                    </a:cubicBezTo>
                    <a:close/>
                    <a:moveTo>
                      <a:pt x="97" y="50"/>
                    </a:moveTo>
                    <a:cubicBezTo>
                      <a:pt x="97" y="49"/>
                      <a:pt x="97" y="48"/>
                      <a:pt x="95" y="48"/>
                    </a:cubicBezTo>
                    <a:cubicBezTo>
                      <a:pt x="95" y="48"/>
                      <a:pt x="95" y="49"/>
                      <a:pt x="95" y="49"/>
                    </a:cubicBezTo>
                    <a:cubicBezTo>
                      <a:pt x="95" y="50"/>
                      <a:pt x="96" y="50"/>
                      <a:pt x="97" y="50"/>
                    </a:cubicBezTo>
                    <a:cubicBezTo>
                      <a:pt x="103" y="56"/>
                      <a:pt x="111" y="59"/>
                      <a:pt x="120" y="58"/>
                    </a:cubicBezTo>
                    <a:cubicBezTo>
                      <a:pt x="113" y="57"/>
                      <a:pt x="106" y="55"/>
                      <a:pt x="100" y="51"/>
                    </a:cubicBezTo>
                    <a:cubicBezTo>
                      <a:pt x="99" y="50"/>
                      <a:pt x="98" y="50"/>
                      <a:pt x="97" y="50"/>
                    </a:cubicBezTo>
                    <a:close/>
                    <a:moveTo>
                      <a:pt x="140" y="44"/>
                    </a:moveTo>
                    <a:cubicBezTo>
                      <a:pt x="135" y="44"/>
                      <a:pt x="130" y="41"/>
                      <a:pt x="125" y="42"/>
                    </a:cubicBezTo>
                    <a:cubicBezTo>
                      <a:pt x="130" y="44"/>
                      <a:pt x="135" y="44"/>
                      <a:pt x="140" y="44"/>
                    </a:cubicBezTo>
                    <a:close/>
                    <a:moveTo>
                      <a:pt x="87" y="64"/>
                    </a:moveTo>
                    <a:cubicBezTo>
                      <a:pt x="87" y="66"/>
                      <a:pt x="88" y="66"/>
                      <a:pt x="89" y="66"/>
                    </a:cubicBezTo>
                    <a:cubicBezTo>
                      <a:pt x="89" y="66"/>
                      <a:pt x="90" y="65"/>
                      <a:pt x="90" y="65"/>
                    </a:cubicBezTo>
                    <a:cubicBezTo>
                      <a:pt x="89" y="64"/>
                      <a:pt x="88" y="63"/>
                      <a:pt x="87" y="64"/>
                    </a:cubicBezTo>
                    <a:close/>
                    <a:moveTo>
                      <a:pt x="122" y="21"/>
                    </a:moveTo>
                    <a:cubicBezTo>
                      <a:pt x="124" y="21"/>
                      <a:pt x="125" y="21"/>
                      <a:pt x="125" y="19"/>
                    </a:cubicBezTo>
                    <a:cubicBezTo>
                      <a:pt x="123" y="19"/>
                      <a:pt x="122" y="19"/>
                      <a:pt x="122" y="21"/>
                    </a:cubicBezTo>
                    <a:close/>
                    <a:moveTo>
                      <a:pt x="102" y="7"/>
                    </a:moveTo>
                    <a:cubicBezTo>
                      <a:pt x="101" y="7"/>
                      <a:pt x="101" y="7"/>
                      <a:pt x="100" y="8"/>
                    </a:cubicBezTo>
                    <a:cubicBezTo>
                      <a:pt x="99" y="8"/>
                      <a:pt x="99" y="8"/>
                      <a:pt x="99" y="9"/>
                    </a:cubicBezTo>
                    <a:cubicBezTo>
                      <a:pt x="100" y="10"/>
                      <a:pt x="100" y="9"/>
                      <a:pt x="101" y="9"/>
                    </a:cubicBezTo>
                    <a:cubicBezTo>
                      <a:pt x="102" y="9"/>
                      <a:pt x="102" y="8"/>
                      <a:pt x="102" y="7"/>
                    </a:cubicBezTo>
                    <a:close/>
                    <a:moveTo>
                      <a:pt x="112" y="13"/>
                    </a:moveTo>
                    <a:cubicBezTo>
                      <a:pt x="114" y="14"/>
                      <a:pt x="115" y="13"/>
                      <a:pt x="115" y="12"/>
                    </a:cubicBezTo>
                    <a:cubicBezTo>
                      <a:pt x="115" y="12"/>
                      <a:pt x="115" y="11"/>
                      <a:pt x="115" y="11"/>
                    </a:cubicBezTo>
                    <a:cubicBezTo>
                      <a:pt x="114" y="11"/>
                      <a:pt x="113" y="12"/>
                      <a:pt x="112" y="13"/>
                    </a:cubicBezTo>
                    <a:close/>
                    <a:moveTo>
                      <a:pt x="132" y="16"/>
                    </a:moveTo>
                    <a:cubicBezTo>
                      <a:pt x="132" y="16"/>
                      <a:pt x="133" y="16"/>
                      <a:pt x="133" y="15"/>
                    </a:cubicBezTo>
                    <a:cubicBezTo>
                      <a:pt x="133" y="15"/>
                      <a:pt x="132" y="15"/>
                      <a:pt x="132" y="15"/>
                    </a:cubicBezTo>
                    <a:cubicBezTo>
                      <a:pt x="131" y="15"/>
                      <a:pt x="130" y="15"/>
                      <a:pt x="131" y="16"/>
                    </a:cubicBezTo>
                    <a:cubicBezTo>
                      <a:pt x="131" y="16"/>
                      <a:pt x="131" y="16"/>
                      <a:pt x="132" y="16"/>
                    </a:cubicBezTo>
                    <a:close/>
                    <a:moveTo>
                      <a:pt x="67" y="69"/>
                    </a:moveTo>
                    <a:cubicBezTo>
                      <a:pt x="68" y="69"/>
                      <a:pt x="68" y="68"/>
                      <a:pt x="68" y="68"/>
                    </a:cubicBezTo>
                    <a:cubicBezTo>
                      <a:pt x="68" y="68"/>
                      <a:pt x="68" y="67"/>
                      <a:pt x="67" y="67"/>
                    </a:cubicBezTo>
                    <a:cubicBezTo>
                      <a:pt x="67" y="67"/>
                      <a:pt x="67" y="68"/>
                      <a:pt x="66" y="68"/>
                    </a:cubicBezTo>
                    <a:cubicBezTo>
                      <a:pt x="67" y="68"/>
                      <a:pt x="67" y="69"/>
                      <a:pt x="67" y="69"/>
                    </a:cubicBezTo>
                    <a:close/>
                    <a:moveTo>
                      <a:pt x="82" y="61"/>
                    </a:moveTo>
                    <a:cubicBezTo>
                      <a:pt x="82" y="60"/>
                      <a:pt x="82" y="60"/>
                      <a:pt x="82" y="60"/>
                    </a:cubicBezTo>
                    <a:cubicBezTo>
                      <a:pt x="81" y="60"/>
                      <a:pt x="81" y="60"/>
                      <a:pt x="81" y="60"/>
                    </a:cubicBezTo>
                    <a:cubicBezTo>
                      <a:pt x="81" y="60"/>
                      <a:pt x="81" y="61"/>
                      <a:pt x="81" y="61"/>
                    </a:cubicBezTo>
                    <a:cubicBezTo>
                      <a:pt x="82" y="61"/>
                      <a:pt x="82" y="61"/>
                      <a:pt x="82" y="61"/>
                    </a:cubicBezTo>
                    <a:close/>
                    <a:moveTo>
                      <a:pt x="85" y="63"/>
                    </a:moveTo>
                    <a:cubicBezTo>
                      <a:pt x="85" y="62"/>
                      <a:pt x="85" y="62"/>
                      <a:pt x="85" y="62"/>
                    </a:cubicBezTo>
                    <a:cubicBezTo>
                      <a:pt x="84" y="62"/>
                      <a:pt x="84" y="62"/>
                      <a:pt x="84" y="62"/>
                    </a:cubicBezTo>
                    <a:cubicBezTo>
                      <a:pt x="84" y="62"/>
                      <a:pt x="84" y="63"/>
                      <a:pt x="84" y="63"/>
                    </a:cubicBezTo>
                    <a:cubicBezTo>
                      <a:pt x="84" y="63"/>
                      <a:pt x="85" y="63"/>
                      <a:pt x="85" y="63"/>
                    </a:cubicBezTo>
                    <a:close/>
                    <a:moveTo>
                      <a:pt x="107" y="18"/>
                    </a:moveTo>
                    <a:cubicBezTo>
                      <a:pt x="107" y="17"/>
                      <a:pt x="107" y="17"/>
                      <a:pt x="107" y="17"/>
                    </a:cubicBezTo>
                    <a:cubicBezTo>
                      <a:pt x="106" y="17"/>
                      <a:pt x="106" y="17"/>
                      <a:pt x="106" y="17"/>
                    </a:cubicBezTo>
                    <a:cubicBezTo>
                      <a:pt x="106" y="18"/>
                      <a:pt x="106" y="18"/>
                      <a:pt x="106" y="18"/>
                    </a:cubicBezTo>
                    <a:cubicBezTo>
                      <a:pt x="106" y="18"/>
                      <a:pt x="107" y="18"/>
                      <a:pt x="107" y="18"/>
                    </a:cubicBezTo>
                    <a:close/>
                    <a:moveTo>
                      <a:pt x="129" y="18"/>
                    </a:moveTo>
                    <a:cubicBezTo>
                      <a:pt x="129" y="17"/>
                      <a:pt x="129" y="17"/>
                      <a:pt x="129" y="17"/>
                    </a:cubicBezTo>
                    <a:cubicBezTo>
                      <a:pt x="128" y="17"/>
                      <a:pt x="128" y="17"/>
                      <a:pt x="128" y="17"/>
                    </a:cubicBezTo>
                    <a:cubicBezTo>
                      <a:pt x="128" y="17"/>
                      <a:pt x="128" y="18"/>
                      <a:pt x="128" y="18"/>
                    </a:cubicBezTo>
                    <a:cubicBezTo>
                      <a:pt x="128" y="18"/>
                      <a:pt x="129" y="18"/>
                      <a:pt x="129" y="18"/>
                    </a:cubicBezTo>
                    <a:close/>
                    <a:moveTo>
                      <a:pt x="97" y="11"/>
                    </a:moveTo>
                    <a:cubicBezTo>
                      <a:pt x="97" y="11"/>
                      <a:pt x="97" y="10"/>
                      <a:pt x="97" y="10"/>
                    </a:cubicBezTo>
                    <a:cubicBezTo>
                      <a:pt x="97" y="10"/>
                      <a:pt x="96" y="10"/>
                      <a:pt x="96" y="10"/>
                    </a:cubicBezTo>
                    <a:cubicBezTo>
                      <a:pt x="96" y="11"/>
                      <a:pt x="96" y="11"/>
                      <a:pt x="97" y="11"/>
                    </a:cubicBezTo>
                    <a:cubicBezTo>
                      <a:pt x="97" y="11"/>
                      <a:pt x="97" y="11"/>
                      <a:pt x="97" y="11"/>
                    </a:cubicBezTo>
                    <a:close/>
                    <a:moveTo>
                      <a:pt x="68" y="33"/>
                    </a:moveTo>
                    <a:cubicBezTo>
                      <a:pt x="68" y="33"/>
                      <a:pt x="68" y="33"/>
                      <a:pt x="68" y="33"/>
                    </a:cubicBezTo>
                    <a:cubicBezTo>
                      <a:pt x="68" y="33"/>
                      <a:pt x="68" y="33"/>
                      <a:pt x="68" y="33"/>
                    </a:cubicBezTo>
                    <a:cubicBezTo>
                      <a:pt x="68" y="33"/>
                      <a:pt x="68" y="33"/>
                      <a:pt x="68" y="33"/>
                    </a:cubicBezTo>
                    <a:cubicBezTo>
                      <a:pt x="68" y="33"/>
                      <a:pt x="68" y="33"/>
                      <a:pt x="68" y="33"/>
                    </a:cubicBezTo>
                    <a:close/>
                    <a:moveTo>
                      <a:pt x="45" y="48"/>
                    </a:moveTo>
                    <a:cubicBezTo>
                      <a:pt x="45" y="48"/>
                      <a:pt x="45" y="48"/>
                      <a:pt x="45" y="48"/>
                    </a:cubicBezTo>
                    <a:cubicBezTo>
                      <a:pt x="45" y="48"/>
                      <a:pt x="45" y="47"/>
                      <a:pt x="45" y="47"/>
                    </a:cubicBezTo>
                    <a:cubicBezTo>
                      <a:pt x="45" y="47"/>
                      <a:pt x="45" y="48"/>
                      <a:pt x="45" y="48"/>
                    </a:cubicBezTo>
                    <a:cubicBezTo>
                      <a:pt x="45" y="48"/>
                      <a:pt x="45" y="48"/>
                      <a:pt x="45" y="48"/>
                    </a:cubicBezTo>
                    <a:close/>
                    <a:moveTo>
                      <a:pt x="54" y="58"/>
                    </a:moveTo>
                    <a:cubicBezTo>
                      <a:pt x="54" y="58"/>
                      <a:pt x="54" y="58"/>
                      <a:pt x="54" y="57"/>
                    </a:cubicBezTo>
                    <a:cubicBezTo>
                      <a:pt x="54" y="57"/>
                      <a:pt x="54" y="58"/>
                      <a:pt x="54" y="58"/>
                    </a:cubicBezTo>
                    <a:cubicBezTo>
                      <a:pt x="54" y="58"/>
                      <a:pt x="54" y="58"/>
                      <a:pt x="54" y="58"/>
                    </a:cubicBezTo>
                    <a:cubicBezTo>
                      <a:pt x="54" y="58"/>
                      <a:pt x="54" y="58"/>
                      <a:pt x="54" y="5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7" name="Freeform 683">
                <a:extLst>
                  <a:ext uri="{FF2B5EF4-FFF2-40B4-BE49-F238E27FC236}">
                    <a16:creationId xmlns:a16="http://schemas.microsoft.com/office/drawing/2014/main" id="{C038FE5C-1E8D-C0DD-8AA1-2E3FED0C4BD6}"/>
                  </a:ext>
                </a:extLst>
              </p:cNvPr>
              <p:cNvSpPr>
                <a:spLocks/>
              </p:cNvSpPr>
              <p:nvPr/>
            </p:nvSpPr>
            <p:spPr bwMode="auto">
              <a:xfrm>
                <a:off x="420" y="2908"/>
                <a:ext cx="120" cy="145"/>
              </a:xfrm>
              <a:custGeom>
                <a:avLst/>
                <a:gdLst>
                  <a:gd name="T0" fmla="*/ 135 w 135"/>
                  <a:gd name="T1" fmla="*/ 90 h 164"/>
                  <a:gd name="T2" fmla="*/ 135 w 135"/>
                  <a:gd name="T3" fmla="*/ 102 h 164"/>
                  <a:gd name="T4" fmla="*/ 131 w 135"/>
                  <a:gd name="T5" fmla="*/ 120 h 164"/>
                  <a:gd name="T6" fmla="*/ 129 w 135"/>
                  <a:gd name="T7" fmla="*/ 128 h 164"/>
                  <a:gd name="T8" fmla="*/ 131 w 135"/>
                  <a:gd name="T9" fmla="*/ 154 h 164"/>
                  <a:gd name="T10" fmla="*/ 131 w 135"/>
                  <a:gd name="T11" fmla="*/ 156 h 164"/>
                  <a:gd name="T12" fmla="*/ 132 w 135"/>
                  <a:gd name="T13" fmla="*/ 156 h 164"/>
                  <a:gd name="T14" fmla="*/ 132 w 135"/>
                  <a:gd name="T15" fmla="*/ 161 h 164"/>
                  <a:gd name="T16" fmla="*/ 127 w 135"/>
                  <a:gd name="T17" fmla="*/ 161 h 164"/>
                  <a:gd name="T18" fmla="*/ 128 w 135"/>
                  <a:gd name="T19" fmla="*/ 144 h 164"/>
                  <a:gd name="T20" fmla="*/ 121 w 135"/>
                  <a:gd name="T21" fmla="*/ 116 h 164"/>
                  <a:gd name="T22" fmla="*/ 117 w 135"/>
                  <a:gd name="T23" fmla="*/ 106 h 164"/>
                  <a:gd name="T24" fmla="*/ 111 w 135"/>
                  <a:gd name="T25" fmla="*/ 96 h 164"/>
                  <a:gd name="T26" fmla="*/ 110 w 135"/>
                  <a:gd name="T27" fmla="*/ 95 h 164"/>
                  <a:gd name="T28" fmla="*/ 110 w 135"/>
                  <a:gd name="T29" fmla="*/ 95 h 164"/>
                  <a:gd name="T30" fmla="*/ 84 w 135"/>
                  <a:gd name="T31" fmla="*/ 65 h 164"/>
                  <a:gd name="T32" fmla="*/ 83 w 135"/>
                  <a:gd name="T33" fmla="*/ 65 h 164"/>
                  <a:gd name="T34" fmla="*/ 63 w 135"/>
                  <a:gd name="T35" fmla="*/ 46 h 164"/>
                  <a:gd name="T36" fmla="*/ 46 w 135"/>
                  <a:gd name="T37" fmla="*/ 34 h 164"/>
                  <a:gd name="T38" fmla="*/ 38 w 135"/>
                  <a:gd name="T39" fmla="*/ 3 h 164"/>
                  <a:gd name="T40" fmla="*/ 43 w 135"/>
                  <a:gd name="T41" fmla="*/ 26 h 164"/>
                  <a:gd name="T42" fmla="*/ 41 w 135"/>
                  <a:gd name="T43" fmla="*/ 30 h 164"/>
                  <a:gd name="T44" fmla="*/ 0 w 135"/>
                  <a:gd name="T45" fmla="*/ 6 h 164"/>
                  <a:gd name="T46" fmla="*/ 41 w 135"/>
                  <a:gd name="T47" fmla="*/ 2 h 164"/>
                  <a:gd name="T48" fmla="*/ 44 w 135"/>
                  <a:gd name="T49" fmla="*/ 3 h 164"/>
                  <a:gd name="T50" fmla="*/ 84 w 135"/>
                  <a:gd name="T51" fmla="*/ 18 h 164"/>
                  <a:gd name="T52" fmla="*/ 127 w 135"/>
                  <a:gd name="T53" fmla="*/ 61 h 164"/>
                  <a:gd name="T54" fmla="*/ 135 w 135"/>
                  <a:gd name="T55" fmla="*/ 9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5" h="164">
                    <a:moveTo>
                      <a:pt x="135" y="90"/>
                    </a:moveTo>
                    <a:cubicBezTo>
                      <a:pt x="135" y="94"/>
                      <a:pt x="135" y="98"/>
                      <a:pt x="135" y="102"/>
                    </a:cubicBezTo>
                    <a:cubicBezTo>
                      <a:pt x="133" y="108"/>
                      <a:pt x="133" y="114"/>
                      <a:pt x="131" y="120"/>
                    </a:cubicBezTo>
                    <a:cubicBezTo>
                      <a:pt x="130" y="122"/>
                      <a:pt x="129" y="125"/>
                      <a:pt x="129" y="128"/>
                    </a:cubicBezTo>
                    <a:cubicBezTo>
                      <a:pt x="130" y="136"/>
                      <a:pt x="131" y="145"/>
                      <a:pt x="131" y="154"/>
                    </a:cubicBezTo>
                    <a:cubicBezTo>
                      <a:pt x="131" y="155"/>
                      <a:pt x="131" y="155"/>
                      <a:pt x="131" y="156"/>
                    </a:cubicBezTo>
                    <a:cubicBezTo>
                      <a:pt x="131" y="156"/>
                      <a:pt x="132" y="156"/>
                      <a:pt x="132" y="156"/>
                    </a:cubicBezTo>
                    <a:cubicBezTo>
                      <a:pt x="132" y="158"/>
                      <a:pt x="132" y="160"/>
                      <a:pt x="132" y="161"/>
                    </a:cubicBezTo>
                    <a:cubicBezTo>
                      <a:pt x="130" y="164"/>
                      <a:pt x="129" y="163"/>
                      <a:pt x="127" y="161"/>
                    </a:cubicBezTo>
                    <a:cubicBezTo>
                      <a:pt x="128" y="155"/>
                      <a:pt x="129" y="150"/>
                      <a:pt x="128" y="144"/>
                    </a:cubicBezTo>
                    <a:cubicBezTo>
                      <a:pt x="128" y="134"/>
                      <a:pt x="126" y="125"/>
                      <a:pt x="121" y="116"/>
                    </a:cubicBezTo>
                    <a:cubicBezTo>
                      <a:pt x="121" y="112"/>
                      <a:pt x="119" y="109"/>
                      <a:pt x="117" y="106"/>
                    </a:cubicBezTo>
                    <a:cubicBezTo>
                      <a:pt x="115" y="103"/>
                      <a:pt x="113" y="99"/>
                      <a:pt x="111" y="96"/>
                    </a:cubicBezTo>
                    <a:cubicBezTo>
                      <a:pt x="111" y="96"/>
                      <a:pt x="111" y="95"/>
                      <a:pt x="110" y="95"/>
                    </a:cubicBezTo>
                    <a:cubicBezTo>
                      <a:pt x="110" y="95"/>
                      <a:pt x="110" y="95"/>
                      <a:pt x="110" y="95"/>
                    </a:cubicBezTo>
                    <a:cubicBezTo>
                      <a:pt x="104" y="83"/>
                      <a:pt x="94" y="74"/>
                      <a:pt x="84" y="65"/>
                    </a:cubicBezTo>
                    <a:cubicBezTo>
                      <a:pt x="84" y="65"/>
                      <a:pt x="84" y="65"/>
                      <a:pt x="83" y="65"/>
                    </a:cubicBezTo>
                    <a:cubicBezTo>
                      <a:pt x="77" y="58"/>
                      <a:pt x="70" y="52"/>
                      <a:pt x="63" y="46"/>
                    </a:cubicBezTo>
                    <a:cubicBezTo>
                      <a:pt x="57" y="42"/>
                      <a:pt x="52" y="38"/>
                      <a:pt x="46" y="34"/>
                    </a:cubicBezTo>
                    <a:cubicBezTo>
                      <a:pt x="45" y="23"/>
                      <a:pt x="41" y="13"/>
                      <a:pt x="38" y="3"/>
                    </a:cubicBezTo>
                    <a:cubicBezTo>
                      <a:pt x="40" y="11"/>
                      <a:pt x="41" y="19"/>
                      <a:pt x="43" y="26"/>
                    </a:cubicBezTo>
                    <a:cubicBezTo>
                      <a:pt x="44" y="28"/>
                      <a:pt x="45" y="30"/>
                      <a:pt x="41" y="30"/>
                    </a:cubicBezTo>
                    <a:cubicBezTo>
                      <a:pt x="28" y="22"/>
                      <a:pt x="15" y="14"/>
                      <a:pt x="0" y="6"/>
                    </a:cubicBezTo>
                    <a:cubicBezTo>
                      <a:pt x="14" y="0"/>
                      <a:pt x="27" y="0"/>
                      <a:pt x="41" y="2"/>
                    </a:cubicBezTo>
                    <a:cubicBezTo>
                      <a:pt x="42" y="3"/>
                      <a:pt x="43" y="3"/>
                      <a:pt x="44" y="3"/>
                    </a:cubicBezTo>
                    <a:cubicBezTo>
                      <a:pt x="59" y="5"/>
                      <a:pt x="72" y="11"/>
                      <a:pt x="84" y="18"/>
                    </a:cubicBezTo>
                    <a:cubicBezTo>
                      <a:pt x="102" y="29"/>
                      <a:pt x="117" y="42"/>
                      <a:pt x="127" y="61"/>
                    </a:cubicBezTo>
                    <a:cubicBezTo>
                      <a:pt x="132" y="70"/>
                      <a:pt x="134" y="80"/>
                      <a:pt x="135" y="9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8" name="Freeform 684">
                <a:extLst>
                  <a:ext uri="{FF2B5EF4-FFF2-40B4-BE49-F238E27FC236}">
                    <a16:creationId xmlns:a16="http://schemas.microsoft.com/office/drawing/2014/main" id="{87D4B783-7D99-BC55-7653-A64265C34273}"/>
                  </a:ext>
                </a:extLst>
              </p:cNvPr>
              <p:cNvSpPr>
                <a:spLocks/>
              </p:cNvSpPr>
              <p:nvPr/>
            </p:nvSpPr>
            <p:spPr bwMode="auto">
              <a:xfrm>
                <a:off x="714" y="2797"/>
                <a:ext cx="96" cy="166"/>
              </a:xfrm>
              <a:custGeom>
                <a:avLst/>
                <a:gdLst>
                  <a:gd name="T0" fmla="*/ 108 w 108"/>
                  <a:gd name="T1" fmla="*/ 91 h 187"/>
                  <a:gd name="T2" fmla="*/ 103 w 108"/>
                  <a:gd name="T3" fmla="*/ 99 h 187"/>
                  <a:gd name="T4" fmla="*/ 97 w 108"/>
                  <a:gd name="T5" fmla="*/ 100 h 187"/>
                  <a:gd name="T6" fmla="*/ 41 w 108"/>
                  <a:gd name="T7" fmla="*/ 138 h 187"/>
                  <a:gd name="T8" fmla="*/ 39 w 108"/>
                  <a:gd name="T9" fmla="*/ 141 h 187"/>
                  <a:gd name="T10" fmla="*/ 42 w 108"/>
                  <a:gd name="T11" fmla="*/ 142 h 187"/>
                  <a:gd name="T12" fmla="*/ 55 w 108"/>
                  <a:gd name="T13" fmla="*/ 138 h 187"/>
                  <a:gd name="T14" fmla="*/ 85 w 108"/>
                  <a:gd name="T15" fmla="*/ 131 h 187"/>
                  <a:gd name="T16" fmla="*/ 83 w 108"/>
                  <a:gd name="T17" fmla="*/ 171 h 187"/>
                  <a:gd name="T18" fmla="*/ 83 w 108"/>
                  <a:gd name="T19" fmla="*/ 176 h 187"/>
                  <a:gd name="T20" fmla="*/ 80 w 108"/>
                  <a:gd name="T21" fmla="*/ 174 h 187"/>
                  <a:gd name="T22" fmla="*/ 52 w 108"/>
                  <a:gd name="T23" fmla="*/ 148 h 187"/>
                  <a:gd name="T24" fmla="*/ 32 w 108"/>
                  <a:gd name="T25" fmla="*/ 147 h 187"/>
                  <a:gd name="T26" fmla="*/ 11 w 108"/>
                  <a:gd name="T27" fmla="*/ 173 h 187"/>
                  <a:gd name="T28" fmla="*/ 12 w 108"/>
                  <a:gd name="T29" fmla="*/ 181 h 187"/>
                  <a:gd name="T30" fmla="*/ 15 w 108"/>
                  <a:gd name="T31" fmla="*/ 185 h 187"/>
                  <a:gd name="T32" fmla="*/ 7 w 108"/>
                  <a:gd name="T33" fmla="*/ 180 h 187"/>
                  <a:gd name="T34" fmla="*/ 0 w 108"/>
                  <a:gd name="T35" fmla="*/ 187 h 187"/>
                  <a:gd name="T36" fmla="*/ 5 w 108"/>
                  <a:gd name="T37" fmla="*/ 164 h 187"/>
                  <a:gd name="T38" fmla="*/ 5 w 108"/>
                  <a:gd name="T39" fmla="*/ 166 h 187"/>
                  <a:gd name="T40" fmla="*/ 24 w 108"/>
                  <a:gd name="T41" fmla="*/ 145 h 187"/>
                  <a:gd name="T42" fmla="*/ 60 w 108"/>
                  <a:gd name="T43" fmla="*/ 117 h 187"/>
                  <a:gd name="T44" fmla="*/ 64 w 108"/>
                  <a:gd name="T45" fmla="*/ 96 h 187"/>
                  <a:gd name="T46" fmla="*/ 52 w 108"/>
                  <a:gd name="T47" fmla="*/ 54 h 187"/>
                  <a:gd name="T48" fmla="*/ 61 w 108"/>
                  <a:gd name="T49" fmla="*/ 25 h 187"/>
                  <a:gd name="T50" fmla="*/ 74 w 108"/>
                  <a:gd name="T51" fmla="*/ 5 h 187"/>
                  <a:gd name="T52" fmla="*/ 81 w 108"/>
                  <a:gd name="T53" fmla="*/ 4 h 187"/>
                  <a:gd name="T54" fmla="*/ 92 w 108"/>
                  <a:gd name="T55" fmla="*/ 81 h 187"/>
                  <a:gd name="T56" fmla="*/ 74 w 108"/>
                  <a:gd name="T57" fmla="*/ 101 h 187"/>
                  <a:gd name="T58" fmla="*/ 67 w 108"/>
                  <a:gd name="T59" fmla="*/ 112 h 187"/>
                  <a:gd name="T60" fmla="*/ 90 w 108"/>
                  <a:gd name="T61" fmla="*/ 100 h 187"/>
                  <a:gd name="T62" fmla="*/ 108 w 108"/>
                  <a:gd name="T63" fmla="*/ 9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187">
                    <a:moveTo>
                      <a:pt x="108" y="91"/>
                    </a:moveTo>
                    <a:cubicBezTo>
                      <a:pt x="107" y="94"/>
                      <a:pt x="105" y="97"/>
                      <a:pt x="103" y="99"/>
                    </a:cubicBezTo>
                    <a:cubicBezTo>
                      <a:pt x="100" y="96"/>
                      <a:pt x="98" y="100"/>
                      <a:pt x="97" y="100"/>
                    </a:cubicBezTo>
                    <a:cubicBezTo>
                      <a:pt x="77" y="111"/>
                      <a:pt x="58" y="124"/>
                      <a:pt x="41" y="138"/>
                    </a:cubicBezTo>
                    <a:cubicBezTo>
                      <a:pt x="40" y="139"/>
                      <a:pt x="38" y="140"/>
                      <a:pt x="39" y="141"/>
                    </a:cubicBezTo>
                    <a:cubicBezTo>
                      <a:pt x="39" y="143"/>
                      <a:pt x="41" y="142"/>
                      <a:pt x="42" y="142"/>
                    </a:cubicBezTo>
                    <a:cubicBezTo>
                      <a:pt x="47" y="142"/>
                      <a:pt x="51" y="141"/>
                      <a:pt x="55" y="138"/>
                    </a:cubicBezTo>
                    <a:cubicBezTo>
                      <a:pt x="64" y="131"/>
                      <a:pt x="75" y="131"/>
                      <a:pt x="85" y="131"/>
                    </a:cubicBezTo>
                    <a:cubicBezTo>
                      <a:pt x="81" y="144"/>
                      <a:pt x="82" y="158"/>
                      <a:pt x="83" y="171"/>
                    </a:cubicBezTo>
                    <a:cubicBezTo>
                      <a:pt x="83" y="172"/>
                      <a:pt x="83" y="174"/>
                      <a:pt x="83" y="176"/>
                    </a:cubicBezTo>
                    <a:cubicBezTo>
                      <a:pt x="82" y="175"/>
                      <a:pt x="81" y="175"/>
                      <a:pt x="80" y="174"/>
                    </a:cubicBezTo>
                    <a:cubicBezTo>
                      <a:pt x="69" y="167"/>
                      <a:pt x="60" y="159"/>
                      <a:pt x="52" y="148"/>
                    </a:cubicBezTo>
                    <a:cubicBezTo>
                      <a:pt x="47" y="143"/>
                      <a:pt x="37" y="142"/>
                      <a:pt x="32" y="147"/>
                    </a:cubicBezTo>
                    <a:cubicBezTo>
                      <a:pt x="24" y="155"/>
                      <a:pt x="18" y="164"/>
                      <a:pt x="11" y="173"/>
                    </a:cubicBezTo>
                    <a:cubicBezTo>
                      <a:pt x="8" y="176"/>
                      <a:pt x="7" y="179"/>
                      <a:pt x="12" y="181"/>
                    </a:cubicBezTo>
                    <a:cubicBezTo>
                      <a:pt x="13" y="182"/>
                      <a:pt x="15" y="183"/>
                      <a:pt x="15" y="185"/>
                    </a:cubicBezTo>
                    <a:cubicBezTo>
                      <a:pt x="11" y="184"/>
                      <a:pt x="10" y="179"/>
                      <a:pt x="7" y="180"/>
                    </a:cubicBezTo>
                    <a:cubicBezTo>
                      <a:pt x="4" y="180"/>
                      <a:pt x="3" y="185"/>
                      <a:pt x="0" y="187"/>
                    </a:cubicBezTo>
                    <a:cubicBezTo>
                      <a:pt x="2" y="179"/>
                      <a:pt x="3" y="172"/>
                      <a:pt x="5" y="164"/>
                    </a:cubicBezTo>
                    <a:cubicBezTo>
                      <a:pt x="5" y="165"/>
                      <a:pt x="5" y="166"/>
                      <a:pt x="5" y="166"/>
                    </a:cubicBezTo>
                    <a:cubicBezTo>
                      <a:pt x="12" y="159"/>
                      <a:pt x="18" y="152"/>
                      <a:pt x="24" y="145"/>
                    </a:cubicBezTo>
                    <a:cubicBezTo>
                      <a:pt x="35" y="135"/>
                      <a:pt x="47" y="126"/>
                      <a:pt x="60" y="117"/>
                    </a:cubicBezTo>
                    <a:cubicBezTo>
                      <a:pt x="67" y="111"/>
                      <a:pt x="69" y="105"/>
                      <a:pt x="64" y="96"/>
                    </a:cubicBezTo>
                    <a:cubicBezTo>
                      <a:pt x="57" y="83"/>
                      <a:pt x="53" y="69"/>
                      <a:pt x="52" y="54"/>
                    </a:cubicBezTo>
                    <a:cubicBezTo>
                      <a:pt x="52" y="44"/>
                      <a:pt x="56" y="34"/>
                      <a:pt x="61" y="25"/>
                    </a:cubicBezTo>
                    <a:cubicBezTo>
                      <a:pt x="65" y="18"/>
                      <a:pt x="69" y="11"/>
                      <a:pt x="74" y="5"/>
                    </a:cubicBezTo>
                    <a:cubicBezTo>
                      <a:pt x="76" y="1"/>
                      <a:pt x="78" y="0"/>
                      <a:pt x="81" y="4"/>
                    </a:cubicBezTo>
                    <a:cubicBezTo>
                      <a:pt x="96" y="28"/>
                      <a:pt x="104" y="53"/>
                      <a:pt x="92" y="81"/>
                    </a:cubicBezTo>
                    <a:cubicBezTo>
                      <a:pt x="88" y="90"/>
                      <a:pt x="83" y="97"/>
                      <a:pt x="74" y="101"/>
                    </a:cubicBezTo>
                    <a:cubicBezTo>
                      <a:pt x="70" y="103"/>
                      <a:pt x="69" y="104"/>
                      <a:pt x="67" y="112"/>
                    </a:cubicBezTo>
                    <a:cubicBezTo>
                      <a:pt x="75" y="108"/>
                      <a:pt x="82" y="104"/>
                      <a:pt x="90" y="100"/>
                    </a:cubicBezTo>
                    <a:cubicBezTo>
                      <a:pt x="96" y="97"/>
                      <a:pt x="102" y="93"/>
                      <a:pt x="108" y="9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9" name="Freeform 685">
                <a:extLst>
                  <a:ext uri="{FF2B5EF4-FFF2-40B4-BE49-F238E27FC236}">
                    <a16:creationId xmlns:a16="http://schemas.microsoft.com/office/drawing/2014/main" id="{532E23A7-F70E-0664-562A-229C67577B6E}"/>
                  </a:ext>
                </a:extLst>
              </p:cNvPr>
              <p:cNvSpPr>
                <a:spLocks/>
              </p:cNvSpPr>
              <p:nvPr/>
            </p:nvSpPr>
            <p:spPr bwMode="auto">
              <a:xfrm>
                <a:off x="549" y="2999"/>
                <a:ext cx="270" cy="116"/>
              </a:xfrm>
              <a:custGeom>
                <a:avLst/>
                <a:gdLst>
                  <a:gd name="T0" fmla="*/ 262 w 305"/>
                  <a:gd name="T1" fmla="*/ 20 h 131"/>
                  <a:gd name="T2" fmla="*/ 236 w 305"/>
                  <a:gd name="T3" fmla="*/ 32 h 131"/>
                  <a:gd name="T4" fmla="*/ 205 w 305"/>
                  <a:gd name="T5" fmla="*/ 43 h 131"/>
                  <a:gd name="T6" fmla="*/ 181 w 305"/>
                  <a:gd name="T7" fmla="*/ 51 h 131"/>
                  <a:gd name="T8" fmla="*/ 156 w 305"/>
                  <a:gd name="T9" fmla="*/ 56 h 131"/>
                  <a:gd name="T10" fmla="*/ 134 w 305"/>
                  <a:gd name="T11" fmla="*/ 64 h 131"/>
                  <a:gd name="T12" fmla="*/ 130 w 305"/>
                  <a:gd name="T13" fmla="*/ 65 h 131"/>
                  <a:gd name="T14" fmla="*/ 123 w 305"/>
                  <a:gd name="T15" fmla="*/ 67 h 131"/>
                  <a:gd name="T16" fmla="*/ 70 w 305"/>
                  <a:gd name="T17" fmla="*/ 72 h 131"/>
                  <a:gd name="T18" fmla="*/ 69 w 305"/>
                  <a:gd name="T19" fmla="*/ 75 h 131"/>
                  <a:gd name="T20" fmla="*/ 68 w 305"/>
                  <a:gd name="T21" fmla="*/ 76 h 131"/>
                  <a:gd name="T22" fmla="*/ 79 w 305"/>
                  <a:gd name="T23" fmla="*/ 96 h 131"/>
                  <a:gd name="T24" fmla="*/ 90 w 305"/>
                  <a:gd name="T25" fmla="*/ 106 h 131"/>
                  <a:gd name="T26" fmla="*/ 107 w 305"/>
                  <a:gd name="T27" fmla="*/ 124 h 131"/>
                  <a:gd name="T28" fmla="*/ 97 w 305"/>
                  <a:gd name="T29" fmla="*/ 130 h 131"/>
                  <a:gd name="T30" fmla="*/ 91 w 305"/>
                  <a:gd name="T31" fmla="*/ 123 h 131"/>
                  <a:gd name="T32" fmla="*/ 73 w 305"/>
                  <a:gd name="T33" fmla="*/ 108 h 131"/>
                  <a:gd name="T34" fmla="*/ 65 w 305"/>
                  <a:gd name="T35" fmla="*/ 126 h 131"/>
                  <a:gd name="T36" fmla="*/ 53 w 305"/>
                  <a:gd name="T37" fmla="*/ 127 h 131"/>
                  <a:gd name="T38" fmla="*/ 47 w 305"/>
                  <a:gd name="T39" fmla="*/ 123 h 131"/>
                  <a:gd name="T40" fmla="*/ 64 w 305"/>
                  <a:gd name="T41" fmla="*/ 95 h 131"/>
                  <a:gd name="T42" fmla="*/ 61 w 305"/>
                  <a:gd name="T43" fmla="*/ 87 h 131"/>
                  <a:gd name="T44" fmla="*/ 59 w 305"/>
                  <a:gd name="T45" fmla="*/ 81 h 131"/>
                  <a:gd name="T46" fmla="*/ 34 w 305"/>
                  <a:gd name="T47" fmla="*/ 76 h 131"/>
                  <a:gd name="T48" fmla="*/ 22 w 305"/>
                  <a:gd name="T49" fmla="*/ 76 h 131"/>
                  <a:gd name="T50" fmla="*/ 17 w 305"/>
                  <a:gd name="T51" fmla="*/ 75 h 131"/>
                  <a:gd name="T52" fmla="*/ 1 w 305"/>
                  <a:gd name="T53" fmla="*/ 62 h 131"/>
                  <a:gd name="T54" fmla="*/ 72 w 305"/>
                  <a:gd name="T55" fmla="*/ 62 h 131"/>
                  <a:gd name="T56" fmla="*/ 85 w 305"/>
                  <a:gd name="T57" fmla="*/ 61 h 131"/>
                  <a:gd name="T58" fmla="*/ 191 w 305"/>
                  <a:gd name="T59" fmla="*/ 39 h 131"/>
                  <a:gd name="T60" fmla="*/ 270 w 305"/>
                  <a:gd name="T61" fmla="*/ 14 h 131"/>
                  <a:gd name="T62" fmla="*/ 303 w 305"/>
                  <a:gd name="T63" fmla="*/ 0 h 131"/>
                  <a:gd name="T64" fmla="*/ 302 w 305"/>
                  <a:gd name="T65" fmla="*/ 4 h 131"/>
                  <a:gd name="T66" fmla="*/ 267 w 305"/>
                  <a:gd name="T67"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31">
                    <a:moveTo>
                      <a:pt x="267" y="19"/>
                    </a:moveTo>
                    <a:cubicBezTo>
                      <a:pt x="266" y="19"/>
                      <a:pt x="264" y="19"/>
                      <a:pt x="262" y="20"/>
                    </a:cubicBezTo>
                    <a:cubicBezTo>
                      <a:pt x="260" y="20"/>
                      <a:pt x="262" y="21"/>
                      <a:pt x="263" y="22"/>
                    </a:cubicBezTo>
                    <a:cubicBezTo>
                      <a:pt x="254" y="25"/>
                      <a:pt x="245" y="29"/>
                      <a:pt x="236" y="32"/>
                    </a:cubicBezTo>
                    <a:cubicBezTo>
                      <a:pt x="229" y="34"/>
                      <a:pt x="223" y="37"/>
                      <a:pt x="216" y="39"/>
                    </a:cubicBezTo>
                    <a:cubicBezTo>
                      <a:pt x="213" y="41"/>
                      <a:pt x="209" y="42"/>
                      <a:pt x="205" y="43"/>
                    </a:cubicBezTo>
                    <a:cubicBezTo>
                      <a:pt x="200" y="46"/>
                      <a:pt x="194" y="45"/>
                      <a:pt x="190" y="49"/>
                    </a:cubicBezTo>
                    <a:cubicBezTo>
                      <a:pt x="187" y="49"/>
                      <a:pt x="184" y="50"/>
                      <a:pt x="181" y="51"/>
                    </a:cubicBezTo>
                    <a:cubicBezTo>
                      <a:pt x="175" y="53"/>
                      <a:pt x="169" y="54"/>
                      <a:pt x="163" y="57"/>
                    </a:cubicBezTo>
                    <a:cubicBezTo>
                      <a:pt x="161" y="57"/>
                      <a:pt x="159" y="56"/>
                      <a:pt x="156" y="56"/>
                    </a:cubicBezTo>
                    <a:cubicBezTo>
                      <a:pt x="153" y="55"/>
                      <a:pt x="150" y="57"/>
                      <a:pt x="151" y="60"/>
                    </a:cubicBezTo>
                    <a:cubicBezTo>
                      <a:pt x="145" y="62"/>
                      <a:pt x="140" y="63"/>
                      <a:pt x="134" y="64"/>
                    </a:cubicBezTo>
                    <a:cubicBezTo>
                      <a:pt x="132" y="64"/>
                      <a:pt x="131" y="64"/>
                      <a:pt x="130" y="65"/>
                    </a:cubicBezTo>
                    <a:cubicBezTo>
                      <a:pt x="130" y="65"/>
                      <a:pt x="130" y="65"/>
                      <a:pt x="130" y="65"/>
                    </a:cubicBezTo>
                    <a:cubicBezTo>
                      <a:pt x="129" y="65"/>
                      <a:pt x="128" y="65"/>
                      <a:pt x="128" y="66"/>
                    </a:cubicBezTo>
                    <a:cubicBezTo>
                      <a:pt x="126" y="66"/>
                      <a:pt x="124" y="66"/>
                      <a:pt x="123" y="67"/>
                    </a:cubicBezTo>
                    <a:cubicBezTo>
                      <a:pt x="108" y="70"/>
                      <a:pt x="94" y="72"/>
                      <a:pt x="79" y="74"/>
                    </a:cubicBezTo>
                    <a:cubicBezTo>
                      <a:pt x="76" y="72"/>
                      <a:pt x="73" y="74"/>
                      <a:pt x="70" y="72"/>
                    </a:cubicBezTo>
                    <a:cubicBezTo>
                      <a:pt x="69" y="72"/>
                      <a:pt x="69" y="74"/>
                      <a:pt x="68" y="75"/>
                    </a:cubicBezTo>
                    <a:cubicBezTo>
                      <a:pt x="69" y="75"/>
                      <a:pt x="69" y="75"/>
                      <a:pt x="69" y="75"/>
                    </a:cubicBezTo>
                    <a:cubicBezTo>
                      <a:pt x="67" y="75"/>
                      <a:pt x="65" y="74"/>
                      <a:pt x="64" y="76"/>
                    </a:cubicBezTo>
                    <a:cubicBezTo>
                      <a:pt x="66" y="76"/>
                      <a:pt x="67" y="76"/>
                      <a:pt x="68" y="76"/>
                    </a:cubicBezTo>
                    <a:cubicBezTo>
                      <a:pt x="70" y="81"/>
                      <a:pt x="72" y="86"/>
                      <a:pt x="73" y="91"/>
                    </a:cubicBezTo>
                    <a:cubicBezTo>
                      <a:pt x="74" y="94"/>
                      <a:pt x="76" y="96"/>
                      <a:pt x="79" y="96"/>
                    </a:cubicBezTo>
                    <a:cubicBezTo>
                      <a:pt x="79" y="98"/>
                      <a:pt x="80" y="99"/>
                      <a:pt x="82" y="100"/>
                    </a:cubicBezTo>
                    <a:cubicBezTo>
                      <a:pt x="85" y="101"/>
                      <a:pt x="87" y="104"/>
                      <a:pt x="90" y="106"/>
                    </a:cubicBezTo>
                    <a:cubicBezTo>
                      <a:pt x="95" y="110"/>
                      <a:pt x="98" y="115"/>
                      <a:pt x="103" y="119"/>
                    </a:cubicBezTo>
                    <a:cubicBezTo>
                      <a:pt x="104" y="121"/>
                      <a:pt x="104" y="123"/>
                      <a:pt x="107" y="124"/>
                    </a:cubicBezTo>
                    <a:cubicBezTo>
                      <a:pt x="110" y="124"/>
                      <a:pt x="108" y="126"/>
                      <a:pt x="107" y="127"/>
                    </a:cubicBezTo>
                    <a:cubicBezTo>
                      <a:pt x="104" y="129"/>
                      <a:pt x="101" y="131"/>
                      <a:pt x="97" y="130"/>
                    </a:cubicBezTo>
                    <a:cubicBezTo>
                      <a:pt x="96" y="130"/>
                      <a:pt x="95" y="130"/>
                      <a:pt x="95" y="129"/>
                    </a:cubicBezTo>
                    <a:cubicBezTo>
                      <a:pt x="95" y="125"/>
                      <a:pt x="93" y="124"/>
                      <a:pt x="91" y="123"/>
                    </a:cubicBezTo>
                    <a:cubicBezTo>
                      <a:pt x="87" y="117"/>
                      <a:pt x="82" y="112"/>
                      <a:pt x="76" y="108"/>
                    </a:cubicBezTo>
                    <a:cubicBezTo>
                      <a:pt x="75" y="107"/>
                      <a:pt x="73" y="106"/>
                      <a:pt x="73" y="108"/>
                    </a:cubicBezTo>
                    <a:cubicBezTo>
                      <a:pt x="72" y="114"/>
                      <a:pt x="67" y="119"/>
                      <a:pt x="66" y="126"/>
                    </a:cubicBezTo>
                    <a:cubicBezTo>
                      <a:pt x="66" y="126"/>
                      <a:pt x="65" y="126"/>
                      <a:pt x="65" y="126"/>
                    </a:cubicBezTo>
                    <a:cubicBezTo>
                      <a:pt x="63" y="127"/>
                      <a:pt x="69" y="130"/>
                      <a:pt x="64" y="130"/>
                    </a:cubicBezTo>
                    <a:cubicBezTo>
                      <a:pt x="60" y="130"/>
                      <a:pt x="56" y="130"/>
                      <a:pt x="53" y="127"/>
                    </a:cubicBezTo>
                    <a:cubicBezTo>
                      <a:pt x="51" y="126"/>
                      <a:pt x="55" y="126"/>
                      <a:pt x="55" y="124"/>
                    </a:cubicBezTo>
                    <a:cubicBezTo>
                      <a:pt x="52" y="123"/>
                      <a:pt x="50" y="124"/>
                      <a:pt x="47" y="123"/>
                    </a:cubicBezTo>
                    <a:cubicBezTo>
                      <a:pt x="55" y="124"/>
                      <a:pt x="57" y="119"/>
                      <a:pt x="60" y="114"/>
                    </a:cubicBezTo>
                    <a:cubicBezTo>
                      <a:pt x="62" y="108"/>
                      <a:pt x="65" y="102"/>
                      <a:pt x="64" y="95"/>
                    </a:cubicBezTo>
                    <a:cubicBezTo>
                      <a:pt x="64" y="94"/>
                      <a:pt x="63" y="94"/>
                      <a:pt x="63" y="94"/>
                    </a:cubicBezTo>
                    <a:cubicBezTo>
                      <a:pt x="62" y="92"/>
                      <a:pt x="61" y="89"/>
                      <a:pt x="61" y="87"/>
                    </a:cubicBezTo>
                    <a:cubicBezTo>
                      <a:pt x="64" y="85"/>
                      <a:pt x="60" y="82"/>
                      <a:pt x="62" y="79"/>
                    </a:cubicBezTo>
                    <a:cubicBezTo>
                      <a:pt x="61" y="80"/>
                      <a:pt x="61" y="82"/>
                      <a:pt x="59" y="81"/>
                    </a:cubicBezTo>
                    <a:cubicBezTo>
                      <a:pt x="58" y="77"/>
                      <a:pt x="55" y="75"/>
                      <a:pt x="50" y="76"/>
                    </a:cubicBezTo>
                    <a:cubicBezTo>
                      <a:pt x="45" y="76"/>
                      <a:pt x="39" y="76"/>
                      <a:pt x="34" y="76"/>
                    </a:cubicBezTo>
                    <a:cubicBezTo>
                      <a:pt x="31" y="74"/>
                      <a:pt x="28" y="74"/>
                      <a:pt x="25" y="76"/>
                    </a:cubicBezTo>
                    <a:cubicBezTo>
                      <a:pt x="24" y="76"/>
                      <a:pt x="23" y="76"/>
                      <a:pt x="22" y="76"/>
                    </a:cubicBezTo>
                    <a:cubicBezTo>
                      <a:pt x="21" y="74"/>
                      <a:pt x="20" y="73"/>
                      <a:pt x="20" y="72"/>
                    </a:cubicBezTo>
                    <a:cubicBezTo>
                      <a:pt x="20" y="74"/>
                      <a:pt x="19" y="75"/>
                      <a:pt x="17" y="75"/>
                    </a:cubicBezTo>
                    <a:cubicBezTo>
                      <a:pt x="15" y="75"/>
                      <a:pt x="14" y="75"/>
                      <a:pt x="12" y="75"/>
                    </a:cubicBezTo>
                    <a:cubicBezTo>
                      <a:pt x="0" y="75"/>
                      <a:pt x="0" y="74"/>
                      <a:pt x="1" y="62"/>
                    </a:cubicBezTo>
                    <a:cubicBezTo>
                      <a:pt x="2" y="60"/>
                      <a:pt x="3" y="60"/>
                      <a:pt x="4" y="59"/>
                    </a:cubicBezTo>
                    <a:cubicBezTo>
                      <a:pt x="27" y="61"/>
                      <a:pt x="50" y="63"/>
                      <a:pt x="72" y="62"/>
                    </a:cubicBezTo>
                    <a:cubicBezTo>
                      <a:pt x="76" y="65"/>
                      <a:pt x="78" y="62"/>
                      <a:pt x="80" y="60"/>
                    </a:cubicBezTo>
                    <a:cubicBezTo>
                      <a:pt x="82" y="62"/>
                      <a:pt x="84" y="61"/>
                      <a:pt x="85" y="61"/>
                    </a:cubicBezTo>
                    <a:cubicBezTo>
                      <a:pt x="103" y="59"/>
                      <a:pt x="120" y="57"/>
                      <a:pt x="137" y="53"/>
                    </a:cubicBezTo>
                    <a:cubicBezTo>
                      <a:pt x="155" y="49"/>
                      <a:pt x="173" y="45"/>
                      <a:pt x="191" y="39"/>
                    </a:cubicBezTo>
                    <a:cubicBezTo>
                      <a:pt x="203" y="36"/>
                      <a:pt x="214" y="33"/>
                      <a:pt x="225" y="29"/>
                    </a:cubicBezTo>
                    <a:cubicBezTo>
                      <a:pt x="240" y="24"/>
                      <a:pt x="255" y="19"/>
                      <a:pt x="270" y="14"/>
                    </a:cubicBezTo>
                    <a:cubicBezTo>
                      <a:pt x="273" y="15"/>
                      <a:pt x="274" y="12"/>
                      <a:pt x="276" y="10"/>
                    </a:cubicBezTo>
                    <a:cubicBezTo>
                      <a:pt x="286" y="8"/>
                      <a:pt x="294" y="3"/>
                      <a:pt x="303" y="0"/>
                    </a:cubicBezTo>
                    <a:cubicBezTo>
                      <a:pt x="303" y="0"/>
                      <a:pt x="304" y="0"/>
                      <a:pt x="305" y="0"/>
                    </a:cubicBezTo>
                    <a:cubicBezTo>
                      <a:pt x="304" y="1"/>
                      <a:pt x="303" y="3"/>
                      <a:pt x="302" y="4"/>
                    </a:cubicBezTo>
                    <a:cubicBezTo>
                      <a:pt x="301" y="4"/>
                      <a:pt x="299" y="5"/>
                      <a:pt x="298" y="5"/>
                    </a:cubicBezTo>
                    <a:cubicBezTo>
                      <a:pt x="288" y="10"/>
                      <a:pt x="277" y="15"/>
                      <a:pt x="267" y="19"/>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0" name="Freeform 686">
                <a:extLst>
                  <a:ext uri="{FF2B5EF4-FFF2-40B4-BE49-F238E27FC236}">
                    <a16:creationId xmlns:a16="http://schemas.microsoft.com/office/drawing/2014/main" id="{DEBFD305-1C38-4B1B-375A-3F89E424DE9C}"/>
                  </a:ext>
                </a:extLst>
              </p:cNvPr>
              <p:cNvSpPr>
                <a:spLocks/>
              </p:cNvSpPr>
              <p:nvPr/>
            </p:nvSpPr>
            <p:spPr bwMode="auto">
              <a:xfrm>
                <a:off x="420" y="2959"/>
                <a:ext cx="97" cy="33"/>
              </a:xfrm>
              <a:custGeom>
                <a:avLst/>
                <a:gdLst>
                  <a:gd name="T0" fmla="*/ 83 w 110"/>
                  <a:gd name="T1" fmla="*/ 7 h 37"/>
                  <a:gd name="T2" fmla="*/ 84 w 110"/>
                  <a:gd name="T3" fmla="*/ 7 h 37"/>
                  <a:gd name="T4" fmla="*/ 110 w 110"/>
                  <a:gd name="T5" fmla="*/ 37 h 37"/>
                  <a:gd name="T6" fmla="*/ 96 w 110"/>
                  <a:gd name="T7" fmla="*/ 34 h 37"/>
                  <a:gd name="T8" fmla="*/ 17 w 110"/>
                  <a:gd name="T9" fmla="*/ 37 h 37"/>
                  <a:gd name="T10" fmla="*/ 0 w 110"/>
                  <a:gd name="T11" fmla="*/ 37 h 37"/>
                  <a:gd name="T12" fmla="*/ 29 w 110"/>
                  <a:gd name="T13" fmla="*/ 10 h 37"/>
                  <a:gd name="T14" fmla="*/ 82 w 110"/>
                  <a:gd name="T15" fmla="*/ 7 h 37"/>
                  <a:gd name="T16" fmla="*/ 83 w 110"/>
                  <a:gd name="T17"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7">
                    <a:moveTo>
                      <a:pt x="83" y="7"/>
                    </a:moveTo>
                    <a:cubicBezTo>
                      <a:pt x="84" y="7"/>
                      <a:pt x="84" y="7"/>
                      <a:pt x="84" y="7"/>
                    </a:cubicBezTo>
                    <a:cubicBezTo>
                      <a:pt x="94" y="16"/>
                      <a:pt x="104" y="25"/>
                      <a:pt x="110" y="37"/>
                    </a:cubicBezTo>
                    <a:cubicBezTo>
                      <a:pt x="106" y="34"/>
                      <a:pt x="101" y="34"/>
                      <a:pt x="96" y="34"/>
                    </a:cubicBezTo>
                    <a:cubicBezTo>
                      <a:pt x="70" y="35"/>
                      <a:pt x="44" y="36"/>
                      <a:pt x="17" y="37"/>
                    </a:cubicBezTo>
                    <a:cubicBezTo>
                      <a:pt x="12" y="37"/>
                      <a:pt x="6" y="37"/>
                      <a:pt x="0" y="37"/>
                    </a:cubicBezTo>
                    <a:cubicBezTo>
                      <a:pt x="6" y="24"/>
                      <a:pt x="16" y="15"/>
                      <a:pt x="29" y="10"/>
                    </a:cubicBezTo>
                    <a:cubicBezTo>
                      <a:pt x="46" y="3"/>
                      <a:pt x="64" y="0"/>
                      <a:pt x="82" y="7"/>
                    </a:cubicBezTo>
                    <a:cubicBezTo>
                      <a:pt x="83" y="7"/>
                      <a:pt x="83" y="7"/>
                      <a:pt x="83" y="7"/>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1" name="Freeform 687">
                <a:extLst>
                  <a:ext uri="{FF2B5EF4-FFF2-40B4-BE49-F238E27FC236}">
                    <a16:creationId xmlns:a16="http://schemas.microsoft.com/office/drawing/2014/main" id="{04A0AB22-F61C-083A-CD61-3E52C8416B1C}"/>
                  </a:ext>
                </a:extLst>
              </p:cNvPr>
              <p:cNvSpPr>
                <a:spLocks/>
              </p:cNvSpPr>
              <p:nvPr/>
            </p:nvSpPr>
            <p:spPr bwMode="auto">
              <a:xfrm>
                <a:off x="404" y="3027"/>
                <a:ext cx="146" cy="41"/>
              </a:xfrm>
              <a:custGeom>
                <a:avLst/>
                <a:gdLst>
                  <a:gd name="T0" fmla="*/ 145 w 165"/>
                  <a:gd name="T1" fmla="*/ 26 h 46"/>
                  <a:gd name="T2" fmla="*/ 150 w 165"/>
                  <a:gd name="T3" fmla="*/ 26 h 46"/>
                  <a:gd name="T4" fmla="*/ 159 w 165"/>
                  <a:gd name="T5" fmla="*/ 26 h 46"/>
                  <a:gd name="T6" fmla="*/ 161 w 165"/>
                  <a:gd name="T7" fmla="*/ 27 h 46"/>
                  <a:gd name="T8" fmla="*/ 163 w 165"/>
                  <a:gd name="T9" fmla="*/ 35 h 46"/>
                  <a:gd name="T10" fmla="*/ 162 w 165"/>
                  <a:gd name="T11" fmla="*/ 41 h 46"/>
                  <a:gd name="T12" fmla="*/ 161 w 165"/>
                  <a:gd name="T13" fmla="*/ 35 h 46"/>
                  <a:gd name="T14" fmla="*/ 159 w 165"/>
                  <a:gd name="T15" fmla="*/ 29 h 46"/>
                  <a:gd name="T16" fmla="*/ 159 w 165"/>
                  <a:gd name="T17" fmla="*/ 46 h 46"/>
                  <a:gd name="T18" fmla="*/ 152 w 165"/>
                  <a:gd name="T19" fmla="*/ 42 h 46"/>
                  <a:gd name="T20" fmla="*/ 126 w 165"/>
                  <a:gd name="T21" fmla="*/ 39 h 46"/>
                  <a:gd name="T22" fmla="*/ 118 w 165"/>
                  <a:gd name="T23" fmla="*/ 38 h 46"/>
                  <a:gd name="T24" fmla="*/ 113 w 165"/>
                  <a:gd name="T25" fmla="*/ 37 h 46"/>
                  <a:gd name="T26" fmla="*/ 41 w 165"/>
                  <a:gd name="T27" fmla="*/ 24 h 46"/>
                  <a:gd name="T28" fmla="*/ 8 w 165"/>
                  <a:gd name="T29" fmla="*/ 16 h 46"/>
                  <a:gd name="T30" fmla="*/ 1 w 165"/>
                  <a:gd name="T31" fmla="*/ 6 h 46"/>
                  <a:gd name="T32" fmla="*/ 11 w 165"/>
                  <a:gd name="T33" fmla="*/ 1 h 46"/>
                  <a:gd name="T34" fmla="*/ 52 w 165"/>
                  <a:gd name="T35" fmla="*/ 10 h 46"/>
                  <a:gd name="T36" fmla="*/ 79 w 165"/>
                  <a:gd name="T37" fmla="*/ 16 h 46"/>
                  <a:gd name="T38" fmla="*/ 86 w 165"/>
                  <a:gd name="T39" fmla="*/ 17 h 46"/>
                  <a:gd name="T40" fmla="*/ 123 w 165"/>
                  <a:gd name="T41" fmla="*/ 23 h 46"/>
                  <a:gd name="T42" fmla="*/ 129 w 165"/>
                  <a:gd name="T43" fmla="*/ 24 h 46"/>
                  <a:gd name="T44" fmla="*/ 145 w 165"/>
                  <a:gd name="T45"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46">
                    <a:moveTo>
                      <a:pt x="145" y="26"/>
                    </a:moveTo>
                    <a:cubicBezTo>
                      <a:pt x="147" y="28"/>
                      <a:pt x="148" y="29"/>
                      <a:pt x="150" y="26"/>
                    </a:cubicBezTo>
                    <a:cubicBezTo>
                      <a:pt x="153" y="26"/>
                      <a:pt x="156" y="27"/>
                      <a:pt x="159" y="26"/>
                    </a:cubicBezTo>
                    <a:cubicBezTo>
                      <a:pt x="160" y="26"/>
                      <a:pt x="160" y="26"/>
                      <a:pt x="161" y="27"/>
                    </a:cubicBezTo>
                    <a:cubicBezTo>
                      <a:pt x="165" y="28"/>
                      <a:pt x="164" y="32"/>
                      <a:pt x="163" y="35"/>
                    </a:cubicBezTo>
                    <a:cubicBezTo>
                      <a:pt x="163" y="37"/>
                      <a:pt x="165" y="41"/>
                      <a:pt x="162" y="41"/>
                    </a:cubicBezTo>
                    <a:cubicBezTo>
                      <a:pt x="159" y="41"/>
                      <a:pt x="161" y="37"/>
                      <a:pt x="161" y="35"/>
                    </a:cubicBezTo>
                    <a:cubicBezTo>
                      <a:pt x="160" y="33"/>
                      <a:pt x="161" y="31"/>
                      <a:pt x="159" y="29"/>
                    </a:cubicBezTo>
                    <a:cubicBezTo>
                      <a:pt x="159" y="35"/>
                      <a:pt x="159" y="41"/>
                      <a:pt x="159" y="46"/>
                    </a:cubicBezTo>
                    <a:cubicBezTo>
                      <a:pt x="158" y="42"/>
                      <a:pt x="156" y="42"/>
                      <a:pt x="152" y="42"/>
                    </a:cubicBezTo>
                    <a:cubicBezTo>
                      <a:pt x="143" y="41"/>
                      <a:pt x="135" y="40"/>
                      <a:pt x="126" y="39"/>
                    </a:cubicBezTo>
                    <a:cubicBezTo>
                      <a:pt x="123" y="38"/>
                      <a:pt x="121" y="38"/>
                      <a:pt x="118" y="38"/>
                    </a:cubicBezTo>
                    <a:cubicBezTo>
                      <a:pt x="117" y="36"/>
                      <a:pt x="115" y="37"/>
                      <a:pt x="113" y="37"/>
                    </a:cubicBezTo>
                    <a:cubicBezTo>
                      <a:pt x="89" y="33"/>
                      <a:pt x="65" y="29"/>
                      <a:pt x="41" y="24"/>
                    </a:cubicBezTo>
                    <a:cubicBezTo>
                      <a:pt x="30" y="21"/>
                      <a:pt x="19" y="18"/>
                      <a:pt x="8" y="16"/>
                    </a:cubicBezTo>
                    <a:cubicBezTo>
                      <a:pt x="3" y="14"/>
                      <a:pt x="0" y="11"/>
                      <a:pt x="1" y="6"/>
                    </a:cubicBezTo>
                    <a:cubicBezTo>
                      <a:pt x="2" y="2"/>
                      <a:pt x="6" y="0"/>
                      <a:pt x="11" y="1"/>
                    </a:cubicBezTo>
                    <a:cubicBezTo>
                      <a:pt x="25" y="4"/>
                      <a:pt x="38" y="7"/>
                      <a:pt x="52" y="10"/>
                    </a:cubicBezTo>
                    <a:cubicBezTo>
                      <a:pt x="61" y="12"/>
                      <a:pt x="70" y="14"/>
                      <a:pt x="79" y="16"/>
                    </a:cubicBezTo>
                    <a:cubicBezTo>
                      <a:pt x="81" y="17"/>
                      <a:pt x="84" y="18"/>
                      <a:pt x="86" y="17"/>
                    </a:cubicBezTo>
                    <a:cubicBezTo>
                      <a:pt x="99" y="19"/>
                      <a:pt x="111" y="21"/>
                      <a:pt x="123" y="23"/>
                    </a:cubicBezTo>
                    <a:cubicBezTo>
                      <a:pt x="125" y="24"/>
                      <a:pt x="127" y="24"/>
                      <a:pt x="129" y="24"/>
                    </a:cubicBezTo>
                    <a:cubicBezTo>
                      <a:pt x="134" y="24"/>
                      <a:pt x="140" y="25"/>
                      <a:pt x="145" y="26"/>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2" name="Freeform 688">
                <a:extLst>
                  <a:ext uri="{FF2B5EF4-FFF2-40B4-BE49-F238E27FC236}">
                    <a16:creationId xmlns:a16="http://schemas.microsoft.com/office/drawing/2014/main" id="{AA6D3B43-760F-763C-8CD1-A71FB5AC6DE6}"/>
                  </a:ext>
                </a:extLst>
              </p:cNvPr>
              <p:cNvSpPr>
                <a:spLocks/>
              </p:cNvSpPr>
              <p:nvPr/>
            </p:nvSpPr>
            <p:spPr bwMode="auto">
              <a:xfrm>
                <a:off x="816" y="2833"/>
                <a:ext cx="48" cy="38"/>
              </a:xfrm>
              <a:custGeom>
                <a:avLst/>
                <a:gdLst>
                  <a:gd name="T0" fmla="*/ 23 w 54"/>
                  <a:gd name="T1" fmla="*/ 43 h 43"/>
                  <a:gd name="T2" fmla="*/ 14 w 54"/>
                  <a:gd name="T3" fmla="*/ 27 h 43"/>
                  <a:gd name="T4" fmla="*/ 5 w 54"/>
                  <a:gd name="T5" fmla="*/ 37 h 43"/>
                  <a:gd name="T6" fmla="*/ 12 w 54"/>
                  <a:gd name="T7" fmla="*/ 10 h 43"/>
                  <a:gd name="T8" fmla="*/ 30 w 54"/>
                  <a:gd name="T9" fmla="*/ 1 h 43"/>
                  <a:gd name="T10" fmla="*/ 51 w 54"/>
                  <a:gd name="T11" fmla="*/ 1 h 43"/>
                  <a:gd name="T12" fmla="*/ 53 w 54"/>
                  <a:gd name="T13" fmla="*/ 4 h 43"/>
                  <a:gd name="T14" fmla="*/ 44 w 54"/>
                  <a:gd name="T15" fmla="*/ 27 h 43"/>
                  <a:gd name="T16" fmla="*/ 26 w 54"/>
                  <a:gd name="T17" fmla="*/ 41 h 43"/>
                  <a:gd name="T18" fmla="*/ 23 w 54"/>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3">
                    <a:moveTo>
                      <a:pt x="23" y="43"/>
                    </a:moveTo>
                    <a:cubicBezTo>
                      <a:pt x="20" y="38"/>
                      <a:pt x="18" y="32"/>
                      <a:pt x="14" y="27"/>
                    </a:cubicBezTo>
                    <a:cubicBezTo>
                      <a:pt x="11" y="30"/>
                      <a:pt x="9" y="35"/>
                      <a:pt x="5" y="37"/>
                    </a:cubicBezTo>
                    <a:cubicBezTo>
                      <a:pt x="0" y="26"/>
                      <a:pt x="5" y="18"/>
                      <a:pt x="12" y="10"/>
                    </a:cubicBezTo>
                    <a:cubicBezTo>
                      <a:pt x="16" y="4"/>
                      <a:pt x="23" y="1"/>
                      <a:pt x="30" y="1"/>
                    </a:cubicBezTo>
                    <a:cubicBezTo>
                      <a:pt x="37" y="0"/>
                      <a:pt x="44" y="0"/>
                      <a:pt x="51" y="1"/>
                    </a:cubicBezTo>
                    <a:cubicBezTo>
                      <a:pt x="52" y="1"/>
                      <a:pt x="54" y="1"/>
                      <a:pt x="53" y="4"/>
                    </a:cubicBezTo>
                    <a:cubicBezTo>
                      <a:pt x="50" y="11"/>
                      <a:pt x="49" y="20"/>
                      <a:pt x="44" y="27"/>
                    </a:cubicBezTo>
                    <a:cubicBezTo>
                      <a:pt x="39" y="33"/>
                      <a:pt x="33" y="38"/>
                      <a:pt x="26" y="41"/>
                    </a:cubicBezTo>
                    <a:cubicBezTo>
                      <a:pt x="25" y="42"/>
                      <a:pt x="23" y="42"/>
                      <a:pt x="23" y="43"/>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3" name="Freeform 689">
                <a:extLst>
                  <a:ext uri="{FF2B5EF4-FFF2-40B4-BE49-F238E27FC236}">
                    <a16:creationId xmlns:a16="http://schemas.microsoft.com/office/drawing/2014/main" id="{BB88B29C-6AAF-D095-791D-70673426B110}"/>
                  </a:ext>
                </a:extLst>
              </p:cNvPr>
              <p:cNvSpPr>
                <a:spLocks/>
              </p:cNvSpPr>
              <p:nvPr/>
            </p:nvSpPr>
            <p:spPr bwMode="auto">
              <a:xfrm>
                <a:off x="838" y="2874"/>
                <a:ext cx="46" cy="38"/>
              </a:xfrm>
              <a:custGeom>
                <a:avLst/>
                <a:gdLst>
                  <a:gd name="T0" fmla="*/ 10 w 52"/>
                  <a:gd name="T1" fmla="*/ 38 h 44"/>
                  <a:gd name="T2" fmla="*/ 0 w 52"/>
                  <a:gd name="T3" fmla="*/ 1 h 44"/>
                  <a:gd name="T4" fmla="*/ 36 w 52"/>
                  <a:gd name="T5" fmla="*/ 16 h 44"/>
                  <a:gd name="T6" fmla="*/ 50 w 52"/>
                  <a:gd name="T7" fmla="*/ 39 h 44"/>
                  <a:gd name="T8" fmla="*/ 46 w 52"/>
                  <a:gd name="T9" fmla="*/ 44 h 44"/>
                  <a:gd name="T10" fmla="*/ 10 w 52"/>
                  <a:gd name="T11" fmla="*/ 38 h 44"/>
                </a:gdLst>
                <a:ahLst/>
                <a:cxnLst>
                  <a:cxn ang="0">
                    <a:pos x="T0" y="T1"/>
                  </a:cxn>
                  <a:cxn ang="0">
                    <a:pos x="T2" y="T3"/>
                  </a:cxn>
                  <a:cxn ang="0">
                    <a:pos x="T4" y="T5"/>
                  </a:cxn>
                  <a:cxn ang="0">
                    <a:pos x="T6" y="T7"/>
                  </a:cxn>
                  <a:cxn ang="0">
                    <a:pos x="T8" y="T9"/>
                  </a:cxn>
                  <a:cxn ang="0">
                    <a:pos x="T10" y="T11"/>
                  </a:cxn>
                </a:cxnLst>
                <a:rect l="0" t="0" r="r" b="b"/>
                <a:pathLst>
                  <a:path w="52" h="44">
                    <a:moveTo>
                      <a:pt x="10" y="38"/>
                    </a:moveTo>
                    <a:cubicBezTo>
                      <a:pt x="8" y="25"/>
                      <a:pt x="5" y="13"/>
                      <a:pt x="0" y="1"/>
                    </a:cubicBezTo>
                    <a:cubicBezTo>
                      <a:pt x="14" y="0"/>
                      <a:pt x="26" y="6"/>
                      <a:pt x="36" y="16"/>
                    </a:cubicBezTo>
                    <a:cubicBezTo>
                      <a:pt x="42" y="23"/>
                      <a:pt x="46" y="31"/>
                      <a:pt x="50" y="39"/>
                    </a:cubicBezTo>
                    <a:cubicBezTo>
                      <a:pt x="52" y="43"/>
                      <a:pt x="51" y="44"/>
                      <a:pt x="46" y="44"/>
                    </a:cubicBezTo>
                    <a:cubicBezTo>
                      <a:pt x="34" y="44"/>
                      <a:pt x="22" y="43"/>
                      <a:pt x="10" y="3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4" name="Freeform 690">
                <a:extLst>
                  <a:ext uri="{FF2B5EF4-FFF2-40B4-BE49-F238E27FC236}">
                    <a16:creationId xmlns:a16="http://schemas.microsoft.com/office/drawing/2014/main" id="{A51EE790-38BC-41D1-174A-4F13B8C70A95}"/>
                  </a:ext>
                </a:extLst>
              </p:cNvPr>
              <p:cNvSpPr>
                <a:spLocks/>
              </p:cNvSpPr>
              <p:nvPr/>
            </p:nvSpPr>
            <p:spPr bwMode="auto">
              <a:xfrm>
                <a:off x="474" y="3002"/>
                <a:ext cx="60" cy="49"/>
              </a:xfrm>
              <a:custGeom>
                <a:avLst/>
                <a:gdLst>
                  <a:gd name="T0" fmla="*/ 66 w 68"/>
                  <a:gd name="T1" fmla="*/ 55 h 55"/>
                  <a:gd name="T2" fmla="*/ 50 w 68"/>
                  <a:gd name="T3" fmla="*/ 53 h 55"/>
                  <a:gd name="T4" fmla="*/ 44 w 68"/>
                  <a:gd name="T5" fmla="*/ 52 h 55"/>
                  <a:gd name="T6" fmla="*/ 52 w 68"/>
                  <a:gd name="T7" fmla="*/ 40 h 55"/>
                  <a:gd name="T8" fmla="*/ 49 w 68"/>
                  <a:gd name="T9" fmla="*/ 23 h 55"/>
                  <a:gd name="T10" fmla="*/ 45 w 68"/>
                  <a:gd name="T11" fmla="*/ 21 h 55"/>
                  <a:gd name="T12" fmla="*/ 11 w 68"/>
                  <a:gd name="T13" fmla="*/ 43 h 55"/>
                  <a:gd name="T14" fmla="*/ 7 w 68"/>
                  <a:gd name="T15" fmla="*/ 46 h 55"/>
                  <a:gd name="T16" fmla="*/ 0 w 68"/>
                  <a:gd name="T17" fmla="*/ 45 h 55"/>
                  <a:gd name="T18" fmla="*/ 43 w 68"/>
                  <a:gd name="T19" fmla="*/ 11 h 55"/>
                  <a:gd name="T20" fmla="*/ 56 w 68"/>
                  <a:gd name="T21" fmla="*/ 0 h 55"/>
                  <a:gd name="T22" fmla="*/ 60 w 68"/>
                  <a:gd name="T23" fmla="*/ 10 h 55"/>
                  <a:gd name="T24" fmla="*/ 53 w 68"/>
                  <a:gd name="T25" fmla="*/ 23 h 55"/>
                  <a:gd name="T26" fmla="*/ 57 w 68"/>
                  <a:gd name="T27" fmla="*/ 37 h 55"/>
                  <a:gd name="T28" fmla="*/ 62 w 68"/>
                  <a:gd name="T29" fmla="*/ 45 h 55"/>
                  <a:gd name="T30" fmla="*/ 65 w 68"/>
                  <a:gd name="T31" fmla="*/ 47 h 55"/>
                  <a:gd name="T32" fmla="*/ 66 w 68"/>
                  <a:gd name="T33" fmla="*/ 43 h 55"/>
                  <a:gd name="T34" fmla="*/ 67 w 68"/>
                  <a:gd name="T35" fmla="*/ 38 h 55"/>
                  <a:gd name="T36" fmla="*/ 66 w 68"/>
                  <a:gd name="T3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55">
                    <a:moveTo>
                      <a:pt x="66" y="55"/>
                    </a:moveTo>
                    <a:cubicBezTo>
                      <a:pt x="61" y="54"/>
                      <a:pt x="55" y="53"/>
                      <a:pt x="50" y="53"/>
                    </a:cubicBezTo>
                    <a:cubicBezTo>
                      <a:pt x="48" y="53"/>
                      <a:pt x="46" y="53"/>
                      <a:pt x="44" y="52"/>
                    </a:cubicBezTo>
                    <a:cubicBezTo>
                      <a:pt x="52" y="51"/>
                      <a:pt x="54" y="48"/>
                      <a:pt x="52" y="40"/>
                    </a:cubicBezTo>
                    <a:cubicBezTo>
                      <a:pt x="50" y="35"/>
                      <a:pt x="49" y="29"/>
                      <a:pt x="49" y="23"/>
                    </a:cubicBezTo>
                    <a:cubicBezTo>
                      <a:pt x="49" y="19"/>
                      <a:pt x="48" y="19"/>
                      <a:pt x="45" y="21"/>
                    </a:cubicBezTo>
                    <a:cubicBezTo>
                      <a:pt x="34" y="29"/>
                      <a:pt x="22" y="36"/>
                      <a:pt x="11" y="43"/>
                    </a:cubicBezTo>
                    <a:cubicBezTo>
                      <a:pt x="9" y="44"/>
                      <a:pt x="7" y="44"/>
                      <a:pt x="7" y="46"/>
                    </a:cubicBezTo>
                    <a:cubicBezTo>
                      <a:pt x="5" y="47"/>
                      <a:pt x="2" y="46"/>
                      <a:pt x="0" y="45"/>
                    </a:cubicBezTo>
                    <a:cubicBezTo>
                      <a:pt x="15" y="34"/>
                      <a:pt x="29" y="23"/>
                      <a:pt x="43" y="11"/>
                    </a:cubicBezTo>
                    <a:cubicBezTo>
                      <a:pt x="48" y="7"/>
                      <a:pt x="52" y="4"/>
                      <a:pt x="56" y="0"/>
                    </a:cubicBezTo>
                    <a:cubicBezTo>
                      <a:pt x="58" y="3"/>
                      <a:pt x="60" y="6"/>
                      <a:pt x="60" y="10"/>
                    </a:cubicBezTo>
                    <a:cubicBezTo>
                      <a:pt x="53" y="13"/>
                      <a:pt x="52" y="16"/>
                      <a:pt x="53" y="23"/>
                    </a:cubicBezTo>
                    <a:cubicBezTo>
                      <a:pt x="54" y="28"/>
                      <a:pt x="56" y="32"/>
                      <a:pt x="57" y="37"/>
                    </a:cubicBezTo>
                    <a:cubicBezTo>
                      <a:pt x="58" y="40"/>
                      <a:pt x="59" y="43"/>
                      <a:pt x="62" y="45"/>
                    </a:cubicBezTo>
                    <a:cubicBezTo>
                      <a:pt x="63" y="46"/>
                      <a:pt x="64" y="48"/>
                      <a:pt x="65" y="47"/>
                    </a:cubicBezTo>
                    <a:cubicBezTo>
                      <a:pt x="67" y="47"/>
                      <a:pt x="66" y="44"/>
                      <a:pt x="66" y="43"/>
                    </a:cubicBezTo>
                    <a:cubicBezTo>
                      <a:pt x="67" y="41"/>
                      <a:pt x="67" y="40"/>
                      <a:pt x="67" y="38"/>
                    </a:cubicBezTo>
                    <a:cubicBezTo>
                      <a:pt x="68" y="44"/>
                      <a:pt x="67" y="49"/>
                      <a:pt x="66" y="5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5" name="Freeform 691">
                <a:extLst>
                  <a:ext uri="{FF2B5EF4-FFF2-40B4-BE49-F238E27FC236}">
                    <a16:creationId xmlns:a16="http://schemas.microsoft.com/office/drawing/2014/main" id="{F16CD990-9AB8-7448-7C7F-8A0252668F2A}"/>
                  </a:ext>
                </a:extLst>
              </p:cNvPr>
              <p:cNvSpPr>
                <a:spLocks/>
              </p:cNvSpPr>
              <p:nvPr/>
            </p:nvSpPr>
            <p:spPr bwMode="auto">
              <a:xfrm>
                <a:off x="717" y="3034"/>
                <a:ext cx="32" cy="22"/>
              </a:xfrm>
              <a:custGeom>
                <a:avLst/>
                <a:gdLst>
                  <a:gd name="T0" fmla="*/ 1 w 37"/>
                  <a:gd name="T1" fmla="*/ 10 h 25"/>
                  <a:gd name="T2" fmla="*/ 16 w 37"/>
                  <a:gd name="T3" fmla="*/ 4 h 25"/>
                  <a:gd name="T4" fmla="*/ 27 w 37"/>
                  <a:gd name="T5" fmla="*/ 0 h 25"/>
                  <a:gd name="T6" fmla="*/ 31 w 37"/>
                  <a:gd name="T7" fmla="*/ 16 h 25"/>
                  <a:gd name="T8" fmla="*/ 37 w 37"/>
                  <a:gd name="T9" fmla="*/ 18 h 25"/>
                  <a:gd name="T10" fmla="*/ 20 w 37"/>
                  <a:gd name="T11" fmla="*/ 19 h 25"/>
                  <a:gd name="T12" fmla="*/ 6 w 37"/>
                  <a:gd name="T13" fmla="*/ 23 h 25"/>
                  <a:gd name="T14" fmla="*/ 2 w 37"/>
                  <a:gd name="T15" fmla="*/ 24 h 25"/>
                  <a:gd name="T16" fmla="*/ 1 w 37"/>
                  <a:gd name="T1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5">
                    <a:moveTo>
                      <a:pt x="1" y="10"/>
                    </a:moveTo>
                    <a:cubicBezTo>
                      <a:pt x="5" y="6"/>
                      <a:pt x="11" y="7"/>
                      <a:pt x="16" y="4"/>
                    </a:cubicBezTo>
                    <a:cubicBezTo>
                      <a:pt x="20" y="3"/>
                      <a:pt x="24" y="2"/>
                      <a:pt x="27" y="0"/>
                    </a:cubicBezTo>
                    <a:cubicBezTo>
                      <a:pt x="27" y="6"/>
                      <a:pt x="30" y="11"/>
                      <a:pt x="31" y="16"/>
                    </a:cubicBezTo>
                    <a:cubicBezTo>
                      <a:pt x="32" y="19"/>
                      <a:pt x="35" y="17"/>
                      <a:pt x="37" y="18"/>
                    </a:cubicBezTo>
                    <a:cubicBezTo>
                      <a:pt x="32" y="19"/>
                      <a:pt x="26" y="18"/>
                      <a:pt x="20" y="19"/>
                    </a:cubicBezTo>
                    <a:cubicBezTo>
                      <a:pt x="15" y="20"/>
                      <a:pt x="11" y="21"/>
                      <a:pt x="6" y="23"/>
                    </a:cubicBezTo>
                    <a:cubicBezTo>
                      <a:pt x="5" y="24"/>
                      <a:pt x="3" y="25"/>
                      <a:pt x="2" y="24"/>
                    </a:cubicBezTo>
                    <a:cubicBezTo>
                      <a:pt x="0" y="19"/>
                      <a:pt x="3" y="14"/>
                      <a:pt x="1" y="1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6" name="Freeform 692">
                <a:extLst>
                  <a:ext uri="{FF2B5EF4-FFF2-40B4-BE49-F238E27FC236}">
                    <a16:creationId xmlns:a16="http://schemas.microsoft.com/office/drawing/2014/main" id="{ACA6DCE9-9AC9-ECE7-3107-3D557149235F}"/>
                  </a:ext>
                </a:extLst>
              </p:cNvPr>
              <p:cNvSpPr>
                <a:spLocks/>
              </p:cNvSpPr>
              <p:nvPr/>
            </p:nvSpPr>
            <p:spPr bwMode="auto">
              <a:xfrm>
                <a:off x="802" y="2861"/>
                <a:ext cx="27" cy="133"/>
              </a:xfrm>
              <a:custGeom>
                <a:avLst/>
                <a:gdLst>
                  <a:gd name="T0" fmla="*/ 31 w 31"/>
                  <a:gd name="T1" fmla="*/ 31 h 150"/>
                  <a:gd name="T2" fmla="*/ 31 w 31"/>
                  <a:gd name="T3" fmla="*/ 32 h 150"/>
                  <a:gd name="T4" fmla="*/ 23 w 31"/>
                  <a:gd name="T5" fmla="*/ 52 h 150"/>
                  <a:gd name="T6" fmla="*/ 27 w 31"/>
                  <a:gd name="T7" fmla="*/ 53 h 150"/>
                  <a:gd name="T8" fmla="*/ 27 w 31"/>
                  <a:gd name="T9" fmla="*/ 53 h 150"/>
                  <a:gd name="T10" fmla="*/ 20 w 31"/>
                  <a:gd name="T11" fmla="*/ 71 h 150"/>
                  <a:gd name="T12" fmla="*/ 19 w 31"/>
                  <a:gd name="T13" fmla="*/ 80 h 150"/>
                  <a:gd name="T14" fmla="*/ 22 w 31"/>
                  <a:gd name="T15" fmla="*/ 83 h 150"/>
                  <a:gd name="T16" fmla="*/ 15 w 31"/>
                  <a:gd name="T17" fmla="*/ 99 h 150"/>
                  <a:gd name="T18" fmla="*/ 11 w 31"/>
                  <a:gd name="T19" fmla="*/ 119 h 150"/>
                  <a:gd name="T20" fmla="*/ 6 w 31"/>
                  <a:gd name="T21" fmla="*/ 137 h 150"/>
                  <a:gd name="T22" fmla="*/ 9 w 31"/>
                  <a:gd name="T23" fmla="*/ 140 h 150"/>
                  <a:gd name="T24" fmla="*/ 4 w 31"/>
                  <a:gd name="T25" fmla="*/ 147 h 150"/>
                  <a:gd name="T26" fmla="*/ 1 w 31"/>
                  <a:gd name="T27" fmla="*/ 150 h 150"/>
                  <a:gd name="T28" fmla="*/ 4 w 31"/>
                  <a:gd name="T29" fmla="*/ 137 h 150"/>
                  <a:gd name="T30" fmla="*/ 8 w 31"/>
                  <a:gd name="T31" fmla="*/ 123 h 150"/>
                  <a:gd name="T32" fmla="*/ 7 w 31"/>
                  <a:gd name="T33" fmla="*/ 119 h 150"/>
                  <a:gd name="T34" fmla="*/ 6 w 31"/>
                  <a:gd name="T35" fmla="*/ 115 h 150"/>
                  <a:gd name="T36" fmla="*/ 9 w 31"/>
                  <a:gd name="T37" fmla="*/ 118 h 150"/>
                  <a:gd name="T38" fmla="*/ 14 w 31"/>
                  <a:gd name="T39" fmla="*/ 90 h 150"/>
                  <a:gd name="T40" fmla="*/ 17 w 31"/>
                  <a:gd name="T41" fmla="*/ 81 h 150"/>
                  <a:gd name="T42" fmla="*/ 17 w 31"/>
                  <a:gd name="T43" fmla="*/ 69 h 150"/>
                  <a:gd name="T44" fmla="*/ 17 w 31"/>
                  <a:gd name="T45" fmla="*/ 69 h 150"/>
                  <a:gd name="T46" fmla="*/ 21 w 31"/>
                  <a:gd name="T47" fmla="*/ 57 h 150"/>
                  <a:gd name="T48" fmla="*/ 20 w 31"/>
                  <a:gd name="T49" fmla="*/ 44 h 150"/>
                  <a:gd name="T50" fmla="*/ 20 w 31"/>
                  <a:gd name="T51" fmla="*/ 43 h 150"/>
                  <a:gd name="T52" fmla="*/ 24 w 31"/>
                  <a:gd name="T53" fmla="*/ 35 h 150"/>
                  <a:gd name="T54" fmla="*/ 26 w 31"/>
                  <a:gd name="T55" fmla="*/ 23 h 150"/>
                  <a:gd name="T56" fmla="*/ 28 w 31"/>
                  <a:gd name="T57" fmla="*/ 12 h 150"/>
                  <a:gd name="T58" fmla="*/ 29 w 31"/>
                  <a:gd name="T59" fmla="*/ 0 h 150"/>
                  <a:gd name="T60" fmla="*/ 29 w 31"/>
                  <a:gd name="T61" fmla="*/ 10 h 150"/>
                  <a:gd name="T62" fmla="*/ 27 w 31"/>
                  <a:gd name="T63" fmla="*/ 29 h 150"/>
                  <a:gd name="T64" fmla="*/ 31 w 31"/>
                  <a:gd name="T65" fmla="*/ 3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 h="150">
                    <a:moveTo>
                      <a:pt x="31" y="31"/>
                    </a:moveTo>
                    <a:cubicBezTo>
                      <a:pt x="31" y="31"/>
                      <a:pt x="31" y="32"/>
                      <a:pt x="31" y="32"/>
                    </a:cubicBezTo>
                    <a:cubicBezTo>
                      <a:pt x="22" y="36"/>
                      <a:pt x="26" y="45"/>
                      <a:pt x="23" y="52"/>
                    </a:cubicBezTo>
                    <a:cubicBezTo>
                      <a:pt x="22" y="54"/>
                      <a:pt x="26" y="52"/>
                      <a:pt x="27" y="53"/>
                    </a:cubicBezTo>
                    <a:cubicBezTo>
                      <a:pt x="27" y="53"/>
                      <a:pt x="27" y="53"/>
                      <a:pt x="27" y="53"/>
                    </a:cubicBezTo>
                    <a:cubicBezTo>
                      <a:pt x="20" y="57"/>
                      <a:pt x="22" y="65"/>
                      <a:pt x="20" y="71"/>
                    </a:cubicBezTo>
                    <a:cubicBezTo>
                      <a:pt x="19" y="73"/>
                      <a:pt x="19" y="77"/>
                      <a:pt x="19" y="80"/>
                    </a:cubicBezTo>
                    <a:cubicBezTo>
                      <a:pt x="18" y="82"/>
                      <a:pt x="19" y="83"/>
                      <a:pt x="22" y="83"/>
                    </a:cubicBezTo>
                    <a:cubicBezTo>
                      <a:pt x="15" y="87"/>
                      <a:pt x="17" y="93"/>
                      <a:pt x="15" y="99"/>
                    </a:cubicBezTo>
                    <a:cubicBezTo>
                      <a:pt x="14" y="105"/>
                      <a:pt x="13" y="112"/>
                      <a:pt x="11" y="119"/>
                    </a:cubicBezTo>
                    <a:cubicBezTo>
                      <a:pt x="10" y="125"/>
                      <a:pt x="9" y="131"/>
                      <a:pt x="6" y="137"/>
                    </a:cubicBezTo>
                    <a:cubicBezTo>
                      <a:pt x="4" y="140"/>
                      <a:pt x="4" y="140"/>
                      <a:pt x="9" y="140"/>
                    </a:cubicBezTo>
                    <a:cubicBezTo>
                      <a:pt x="8" y="143"/>
                      <a:pt x="2" y="142"/>
                      <a:pt x="4" y="147"/>
                    </a:cubicBezTo>
                    <a:cubicBezTo>
                      <a:pt x="3" y="148"/>
                      <a:pt x="2" y="149"/>
                      <a:pt x="1" y="150"/>
                    </a:cubicBezTo>
                    <a:cubicBezTo>
                      <a:pt x="0" y="145"/>
                      <a:pt x="2" y="141"/>
                      <a:pt x="4" y="137"/>
                    </a:cubicBezTo>
                    <a:cubicBezTo>
                      <a:pt x="6" y="132"/>
                      <a:pt x="7" y="128"/>
                      <a:pt x="8" y="123"/>
                    </a:cubicBezTo>
                    <a:cubicBezTo>
                      <a:pt x="9" y="122"/>
                      <a:pt x="8" y="120"/>
                      <a:pt x="7" y="119"/>
                    </a:cubicBezTo>
                    <a:cubicBezTo>
                      <a:pt x="6" y="118"/>
                      <a:pt x="5" y="117"/>
                      <a:pt x="6" y="115"/>
                    </a:cubicBezTo>
                    <a:cubicBezTo>
                      <a:pt x="8" y="115"/>
                      <a:pt x="8" y="118"/>
                      <a:pt x="9" y="118"/>
                    </a:cubicBezTo>
                    <a:cubicBezTo>
                      <a:pt x="11" y="109"/>
                      <a:pt x="14" y="100"/>
                      <a:pt x="14" y="90"/>
                    </a:cubicBezTo>
                    <a:cubicBezTo>
                      <a:pt x="15" y="88"/>
                      <a:pt x="16" y="84"/>
                      <a:pt x="17" y="81"/>
                    </a:cubicBezTo>
                    <a:cubicBezTo>
                      <a:pt x="18" y="77"/>
                      <a:pt x="18" y="73"/>
                      <a:pt x="17" y="69"/>
                    </a:cubicBezTo>
                    <a:cubicBezTo>
                      <a:pt x="17" y="69"/>
                      <a:pt x="17" y="69"/>
                      <a:pt x="17" y="69"/>
                    </a:cubicBezTo>
                    <a:cubicBezTo>
                      <a:pt x="21" y="66"/>
                      <a:pt x="20" y="61"/>
                      <a:pt x="21" y="57"/>
                    </a:cubicBezTo>
                    <a:cubicBezTo>
                      <a:pt x="22" y="53"/>
                      <a:pt x="23" y="48"/>
                      <a:pt x="20" y="44"/>
                    </a:cubicBezTo>
                    <a:cubicBezTo>
                      <a:pt x="20" y="44"/>
                      <a:pt x="20" y="43"/>
                      <a:pt x="20" y="43"/>
                    </a:cubicBezTo>
                    <a:cubicBezTo>
                      <a:pt x="26" y="42"/>
                      <a:pt x="23" y="37"/>
                      <a:pt x="24" y="35"/>
                    </a:cubicBezTo>
                    <a:cubicBezTo>
                      <a:pt x="25" y="31"/>
                      <a:pt x="25" y="27"/>
                      <a:pt x="26" y="23"/>
                    </a:cubicBezTo>
                    <a:cubicBezTo>
                      <a:pt x="26" y="19"/>
                      <a:pt x="27" y="15"/>
                      <a:pt x="28" y="12"/>
                    </a:cubicBezTo>
                    <a:cubicBezTo>
                      <a:pt x="28" y="8"/>
                      <a:pt x="28" y="4"/>
                      <a:pt x="29" y="0"/>
                    </a:cubicBezTo>
                    <a:cubicBezTo>
                      <a:pt x="31" y="3"/>
                      <a:pt x="29" y="7"/>
                      <a:pt x="29" y="10"/>
                    </a:cubicBezTo>
                    <a:cubicBezTo>
                      <a:pt x="29" y="17"/>
                      <a:pt x="27" y="23"/>
                      <a:pt x="27" y="29"/>
                    </a:cubicBezTo>
                    <a:cubicBezTo>
                      <a:pt x="26" y="35"/>
                      <a:pt x="30" y="31"/>
                      <a:pt x="31" y="3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7" name="Freeform 693">
                <a:extLst>
                  <a:ext uri="{FF2B5EF4-FFF2-40B4-BE49-F238E27FC236}">
                    <a16:creationId xmlns:a16="http://schemas.microsoft.com/office/drawing/2014/main" id="{C47ADF3A-5C42-8834-D2E8-4CA50C29595D}"/>
                  </a:ext>
                </a:extLst>
              </p:cNvPr>
              <p:cNvSpPr>
                <a:spLocks/>
              </p:cNvSpPr>
              <p:nvPr/>
            </p:nvSpPr>
            <p:spPr bwMode="auto">
              <a:xfrm>
                <a:off x="845" y="3116"/>
                <a:ext cx="13" cy="13"/>
              </a:xfrm>
              <a:custGeom>
                <a:avLst/>
                <a:gdLst>
                  <a:gd name="T0" fmla="*/ 7 w 14"/>
                  <a:gd name="T1" fmla="*/ 15 h 15"/>
                  <a:gd name="T2" fmla="*/ 0 w 14"/>
                  <a:gd name="T3" fmla="*/ 0 h 15"/>
                  <a:gd name="T4" fmla="*/ 10 w 14"/>
                  <a:gd name="T5" fmla="*/ 2 h 15"/>
                  <a:gd name="T6" fmla="*/ 12 w 14"/>
                  <a:gd name="T7" fmla="*/ 6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5" y="10"/>
                      <a:pt x="3" y="5"/>
                      <a:pt x="0" y="0"/>
                    </a:cubicBezTo>
                    <a:cubicBezTo>
                      <a:pt x="4" y="1"/>
                      <a:pt x="7" y="2"/>
                      <a:pt x="10" y="2"/>
                    </a:cubicBezTo>
                    <a:cubicBezTo>
                      <a:pt x="14" y="2"/>
                      <a:pt x="14" y="4"/>
                      <a:pt x="12" y="6"/>
                    </a:cubicBezTo>
                    <a:cubicBezTo>
                      <a:pt x="11" y="9"/>
                      <a:pt x="9" y="12"/>
                      <a:pt x="7" y="1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8" name="Freeform 694">
                <a:extLst>
                  <a:ext uri="{FF2B5EF4-FFF2-40B4-BE49-F238E27FC236}">
                    <a16:creationId xmlns:a16="http://schemas.microsoft.com/office/drawing/2014/main" id="{1D3DC723-599C-7EE5-D65F-B348BF8DE513}"/>
                  </a:ext>
                </a:extLst>
              </p:cNvPr>
              <p:cNvSpPr>
                <a:spLocks/>
              </p:cNvSpPr>
              <p:nvPr/>
            </p:nvSpPr>
            <p:spPr bwMode="auto">
              <a:xfrm>
                <a:off x="788" y="2994"/>
                <a:ext cx="15" cy="18"/>
              </a:xfrm>
              <a:custGeom>
                <a:avLst/>
                <a:gdLst>
                  <a:gd name="T0" fmla="*/ 6 w 16"/>
                  <a:gd name="T1" fmla="*/ 16 h 21"/>
                  <a:gd name="T2" fmla="*/ 0 w 16"/>
                  <a:gd name="T3" fmla="*/ 20 h 21"/>
                  <a:gd name="T4" fmla="*/ 13 w 16"/>
                  <a:gd name="T5" fmla="*/ 0 h 21"/>
                  <a:gd name="T6" fmla="*/ 16 w 16"/>
                  <a:gd name="T7" fmla="*/ 0 h 21"/>
                  <a:gd name="T8" fmla="*/ 6 w 16"/>
                  <a:gd name="T9" fmla="*/ 16 h 21"/>
                </a:gdLst>
                <a:ahLst/>
                <a:cxnLst>
                  <a:cxn ang="0">
                    <a:pos x="T0" y="T1"/>
                  </a:cxn>
                  <a:cxn ang="0">
                    <a:pos x="T2" y="T3"/>
                  </a:cxn>
                  <a:cxn ang="0">
                    <a:pos x="T4" y="T5"/>
                  </a:cxn>
                  <a:cxn ang="0">
                    <a:pos x="T6" y="T7"/>
                  </a:cxn>
                  <a:cxn ang="0">
                    <a:pos x="T8" y="T9"/>
                  </a:cxn>
                </a:cxnLst>
                <a:rect l="0" t="0" r="r" b="b"/>
                <a:pathLst>
                  <a:path w="16" h="21">
                    <a:moveTo>
                      <a:pt x="6" y="16"/>
                    </a:moveTo>
                    <a:cubicBezTo>
                      <a:pt x="4" y="18"/>
                      <a:pt x="3" y="21"/>
                      <a:pt x="0" y="20"/>
                    </a:cubicBezTo>
                    <a:cubicBezTo>
                      <a:pt x="5" y="14"/>
                      <a:pt x="10" y="7"/>
                      <a:pt x="13" y="0"/>
                    </a:cubicBezTo>
                    <a:cubicBezTo>
                      <a:pt x="14" y="0"/>
                      <a:pt x="15" y="0"/>
                      <a:pt x="16" y="0"/>
                    </a:cubicBezTo>
                    <a:cubicBezTo>
                      <a:pt x="13" y="6"/>
                      <a:pt x="10" y="11"/>
                      <a:pt x="6" y="1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9" name="Freeform 695">
                <a:extLst>
                  <a:ext uri="{FF2B5EF4-FFF2-40B4-BE49-F238E27FC236}">
                    <a16:creationId xmlns:a16="http://schemas.microsoft.com/office/drawing/2014/main" id="{6F64A746-42D9-E01B-B51B-DC5F0DEEA663}"/>
                  </a:ext>
                </a:extLst>
              </p:cNvPr>
              <p:cNvSpPr>
                <a:spLocks/>
              </p:cNvSpPr>
              <p:nvPr/>
            </p:nvSpPr>
            <p:spPr bwMode="auto">
              <a:xfrm>
                <a:off x="454" y="2911"/>
                <a:ext cx="7" cy="27"/>
              </a:xfrm>
              <a:custGeom>
                <a:avLst/>
                <a:gdLst>
                  <a:gd name="T0" fmla="*/ 3 w 8"/>
                  <a:gd name="T1" fmla="*/ 27 h 31"/>
                  <a:gd name="T2" fmla="*/ 5 w 8"/>
                  <a:gd name="T3" fmla="*/ 23 h 31"/>
                  <a:gd name="T4" fmla="*/ 0 w 8"/>
                  <a:gd name="T5" fmla="*/ 0 h 31"/>
                  <a:gd name="T6" fmla="*/ 8 w 8"/>
                  <a:gd name="T7" fmla="*/ 31 h 31"/>
                  <a:gd name="T8" fmla="*/ 3 w 8"/>
                  <a:gd name="T9" fmla="*/ 27 h 31"/>
                </a:gdLst>
                <a:ahLst/>
                <a:cxnLst>
                  <a:cxn ang="0">
                    <a:pos x="T0" y="T1"/>
                  </a:cxn>
                  <a:cxn ang="0">
                    <a:pos x="T2" y="T3"/>
                  </a:cxn>
                  <a:cxn ang="0">
                    <a:pos x="T4" y="T5"/>
                  </a:cxn>
                  <a:cxn ang="0">
                    <a:pos x="T6" y="T7"/>
                  </a:cxn>
                  <a:cxn ang="0">
                    <a:pos x="T8" y="T9"/>
                  </a:cxn>
                </a:cxnLst>
                <a:rect l="0" t="0" r="r" b="b"/>
                <a:pathLst>
                  <a:path w="8" h="31">
                    <a:moveTo>
                      <a:pt x="3" y="27"/>
                    </a:moveTo>
                    <a:cubicBezTo>
                      <a:pt x="7" y="27"/>
                      <a:pt x="6" y="25"/>
                      <a:pt x="5" y="23"/>
                    </a:cubicBezTo>
                    <a:cubicBezTo>
                      <a:pt x="3" y="16"/>
                      <a:pt x="2" y="8"/>
                      <a:pt x="0" y="0"/>
                    </a:cubicBezTo>
                    <a:cubicBezTo>
                      <a:pt x="3" y="10"/>
                      <a:pt x="7" y="20"/>
                      <a:pt x="8" y="31"/>
                    </a:cubicBezTo>
                    <a:cubicBezTo>
                      <a:pt x="6" y="30"/>
                      <a:pt x="5" y="29"/>
                      <a:pt x="3" y="2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0" name="Freeform 696">
                <a:extLst>
                  <a:ext uri="{FF2B5EF4-FFF2-40B4-BE49-F238E27FC236}">
                    <a16:creationId xmlns:a16="http://schemas.microsoft.com/office/drawing/2014/main" id="{2A36A060-AC4F-C13E-050D-32F835AEBA49}"/>
                  </a:ext>
                </a:extLst>
              </p:cNvPr>
              <p:cNvSpPr>
                <a:spLocks/>
              </p:cNvSpPr>
              <p:nvPr/>
            </p:nvSpPr>
            <p:spPr bwMode="auto">
              <a:xfrm>
                <a:off x="456" y="2910"/>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1" y="0"/>
                      <a:pt x="2" y="0"/>
                      <a:pt x="3"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1" name="Freeform 697">
                <a:extLst>
                  <a:ext uri="{FF2B5EF4-FFF2-40B4-BE49-F238E27FC236}">
                    <a16:creationId xmlns:a16="http://schemas.microsoft.com/office/drawing/2014/main" id="{8DE26DF8-0574-3D5A-0E74-B599684E5966}"/>
                  </a:ext>
                </a:extLst>
              </p:cNvPr>
              <p:cNvSpPr>
                <a:spLocks/>
              </p:cNvSpPr>
              <p:nvPr/>
            </p:nvSpPr>
            <p:spPr bwMode="auto">
              <a:xfrm>
                <a:off x="517" y="2992"/>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2" name="Freeform 698">
                <a:extLst>
                  <a:ext uri="{FF2B5EF4-FFF2-40B4-BE49-F238E27FC236}">
                    <a16:creationId xmlns:a16="http://schemas.microsoft.com/office/drawing/2014/main" id="{5E9B6AFA-5249-B2BC-E23A-FB9BFB884D69}"/>
                  </a:ext>
                </a:extLst>
              </p:cNvPr>
              <p:cNvSpPr>
                <a:spLocks/>
              </p:cNvSpPr>
              <p:nvPr/>
            </p:nvSpPr>
            <p:spPr bwMode="auto">
              <a:xfrm>
                <a:off x="837" y="2874"/>
                <a:ext cx="1" cy="0"/>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0"/>
                    </a:cubicBezTo>
                    <a:cubicBezTo>
                      <a:pt x="1" y="0"/>
                      <a:pt x="1" y="0"/>
                      <a:pt x="0"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3" name="Freeform 699">
                <a:extLst>
                  <a:ext uri="{FF2B5EF4-FFF2-40B4-BE49-F238E27FC236}">
                    <a16:creationId xmlns:a16="http://schemas.microsoft.com/office/drawing/2014/main" id="{C3831E9D-B4D1-A665-1396-47E8D13769EC}"/>
                  </a:ext>
                </a:extLst>
              </p:cNvPr>
              <p:cNvSpPr>
                <a:spLocks/>
              </p:cNvSpPr>
              <p:nvPr/>
            </p:nvSpPr>
            <p:spPr bwMode="auto">
              <a:xfrm>
                <a:off x="619" y="3084"/>
                <a:ext cx="37" cy="20"/>
              </a:xfrm>
              <a:custGeom>
                <a:avLst/>
                <a:gdLst>
                  <a:gd name="T0" fmla="*/ 0 w 41"/>
                  <a:gd name="T1" fmla="*/ 0 h 23"/>
                  <a:gd name="T2" fmla="*/ 41 w 41"/>
                  <a:gd name="T3" fmla="*/ 23 h 23"/>
                  <a:gd name="T4" fmla="*/ 24 w 41"/>
                  <a:gd name="T5" fmla="*/ 23 h 23"/>
                  <a:gd name="T6" fmla="*/ 11 w 41"/>
                  <a:gd name="T7" fmla="*/ 10 h 23"/>
                  <a:gd name="T8" fmla="*/ 3 w 41"/>
                  <a:gd name="T9" fmla="*/ 4 h 23"/>
                  <a:gd name="T10" fmla="*/ 0 w 41"/>
                  <a:gd name="T11" fmla="*/ 0 h 23"/>
                </a:gdLst>
                <a:ahLst/>
                <a:cxnLst>
                  <a:cxn ang="0">
                    <a:pos x="T0" y="T1"/>
                  </a:cxn>
                  <a:cxn ang="0">
                    <a:pos x="T2" y="T3"/>
                  </a:cxn>
                  <a:cxn ang="0">
                    <a:pos x="T4" y="T5"/>
                  </a:cxn>
                  <a:cxn ang="0">
                    <a:pos x="T6" y="T7"/>
                  </a:cxn>
                  <a:cxn ang="0">
                    <a:pos x="T8" y="T9"/>
                  </a:cxn>
                  <a:cxn ang="0">
                    <a:pos x="T10" y="T11"/>
                  </a:cxn>
                </a:cxnLst>
                <a:rect l="0" t="0" r="r" b="b"/>
                <a:pathLst>
                  <a:path w="41" h="23">
                    <a:moveTo>
                      <a:pt x="0" y="0"/>
                    </a:moveTo>
                    <a:cubicBezTo>
                      <a:pt x="18" y="1"/>
                      <a:pt x="32" y="8"/>
                      <a:pt x="41" y="23"/>
                    </a:cubicBezTo>
                    <a:cubicBezTo>
                      <a:pt x="36" y="23"/>
                      <a:pt x="30" y="23"/>
                      <a:pt x="24" y="23"/>
                    </a:cubicBezTo>
                    <a:cubicBezTo>
                      <a:pt x="19" y="19"/>
                      <a:pt x="16" y="14"/>
                      <a:pt x="11" y="10"/>
                    </a:cubicBezTo>
                    <a:cubicBezTo>
                      <a:pt x="8" y="8"/>
                      <a:pt x="6" y="5"/>
                      <a:pt x="3" y="4"/>
                    </a:cubicBezTo>
                    <a:cubicBezTo>
                      <a:pt x="1" y="3"/>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4" name="Freeform 700">
                <a:extLst>
                  <a:ext uri="{FF2B5EF4-FFF2-40B4-BE49-F238E27FC236}">
                    <a16:creationId xmlns:a16="http://schemas.microsoft.com/office/drawing/2014/main" id="{83FE44B1-581A-0592-34A0-4E72F1C10FFE}"/>
                  </a:ext>
                </a:extLst>
              </p:cNvPr>
              <p:cNvSpPr>
                <a:spLocks/>
              </p:cNvSpPr>
              <p:nvPr/>
            </p:nvSpPr>
            <p:spPr bwMode="auto">
              <a:xfrm>
                <a:off x="608" y="3093"/>
                <a:ext cx="22" cy="23"/>
              </a:xfrm>
              <a:custGeom>
                <a:avLst/>
                <a:gdLst>
                  <a:gd name="T0" fmla="*/ 0 w 25"/>
                  <a:gd name="T1" fmla="*/ 20 h 26"/>
                  <a:gd name="T2" fmla="*/ 7 w 25"/>
                  <a:gd name="T3" fmla="*/ 2 h 26"/>
                  <a:gd name="T4" fmla="*/ 10 w 25"/>
                  <a:gd name="T5" fmla="*/ 2 h 26"/>
                  <a:gd name="T6" fmla="*/ 25 w 25"/>
                  <a:gd name="T7" fmla="*/ 17 h 26"/>
                  <a:gd name="T8" fmla="*/ 16 w 25"/>
                  <a:gd name="T9" fmla="*/ 25 h 26"/>
                  <a:gd name="T10" fmla="*/ 13 w 25"/>
                  <a:gd name="T11" fmla="*/ 25 h 26"/>
                  <a:gd name="T12" fmla="*/ 0 w 25"/>
                  <a:gd name="T13" fmla="*/ 20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20"/>
                    </a:moveTo>
                    <a:cubicBezTo>
                      <a:pt x="1" y="13"/>
                      <a:pt x="6" y="8"/>
                      <a:pt x="7" y="2"/>
                    </a:cubicBezTo>
                    <a:cubicBezTo>
                      <a:pt x="7" y="0"/>
                      <a:pt x="9" y="1"/>
                      <a:pt x="10" y="2"/>
                    </a:cubicBezTo>
                    <a:cubicBezTo>
                      <a:pt x="16" y="6"/>
                      <a:pt x="21" y="11"/>
                      <a:pt x="25" y="17"/>
                    </a:cubicBezTo>
                    <a:cubicBezTo>
                      <a:pt x="22" y="19"/>
                      <a:pt x="18" y="21"/>
                      <a:pt x="16" y="25"/>
                    </a:cubicBezTo>
                    <a:cubicBezTo>
                      <a:pt x="15" y="26"/>
                      <a:pt x="14" y="26"/>
                      <a:pt x="13" y="25"/>
                    </a:cubicBezTo>
                    <a:cubicBezTo>
                      <a:pt x="9" y="22"/>
                      <a:pt x="4" y="22"/>
                      <a:pt x="0" y="2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5" name="Freeform 701">
                <a:extLst>
                  <a:ext uri="{FF2B5EF4-FFF2-40B4-BE49-F238E27FC236}">
                    <a16:creationId xmlns:a16="http://schemas.microsoft.com/office/drawing/2014/main" id="{77E660F7-E121-4CCD-0431-BA44F5D25B61}"/>
                  </a:ext>
                </a:extLst>
              </p:cNvPr>
              <p:cNvSpPr>
                <a:spLocks/>
              </p:cNvSpPr>
              <p:nvPr/>
            </p:nvSpPr>
            <p:spPr bwMode="auto">
              <a:xfrm>
                <a:off x="657" y="3104"/>
                <a:ext cx="0"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6" name="Freeform 702">
                <a:extLst>
                  <a:ext uri="{FF2B5EF4-FFF2-40B4-BE49-F238E27FC236}">
                    <a16:creationId xmlns:a16="http://schemas.microsoft.com/office/drawing/2014/main" id="{7617F83C-0E10-3311-CD9D-8293F115D793}"/>
                  </a:ext>
                </a:extLst>
              </p:cNvPr>
              <p:cNvSpPr>
                <a:spLocks/>
              </p:cNvSpPr>
              <p:nvPr/>
            </p:nvSpPr>
            <p:spPr bwMode="auto">
              <a:xfrm>
                <a:off x="416" y="3151"/>
                <a:ext cx="34" cy="59"/>
              </a:xfrm>
              <a:custGeom>
                <a:avLst/>
                <a:gdLst>
                  <a:gd name="T0" fmla="*/ 33 w 39"/>
                  <a:gd name="T1" fmla="*/ 9 h 66"/>
                  <a:gd name="T2" fmla="*/ 33 w 39"/>
                  <a:gd name="T3" fmla="*/ 9 h 66"/>
                  <a:gd name="T4" fmla="*/ 34 w 39"/>
                  <a:gd name="T5" fmla="*/ 3 h 66"/>
                  <a:gd name="T6" fmla="*/ 26 w 39"/>
                  <a:gd name="T7" fmla="*/ 3 h 66"/>
                  <a:gd name="T8" fmla="*/ 0 w 39"/>
                  <a:gd name="T9" fmla="*/ 8 h 66"/>
                  <a:gd name="T10" fmla="*/ 0 w 39"/>
                  <a:gd name="T11" fmla="*/ 8 h 66"/>
                  <a:gd name="T12" fmla="*/ 15 w 39"/>
                  <a:gd name="T13" fmla="*/ 3 h 66"/>
                  <a:gd name="T14" fmla="*/ 36 w 39"/>
                  <a:gd name="T15" fmla="*/ 0 h 66"/>
                  <a:gd name="T16" fmla="*/ 37 w 39"/>
                  <a:gd name="T17" fmla="*/ 0 h 66"/>
                  <a:gd name="T18" fmla="*/ 38 w 39"/>
                  <a:gd name="T19" fmla="*/ 29 h 66"/>
                  <a:gd name="T20" fmla="*/ 38 w 39"/>
                  <a:gd name="T21" fmla="*/ 58 h 66"/>
                  <a:gd name="T22" fmla="*/ 36 w 39"/>
                  <a:gd name="T23" fmla="*/ 66 h 66"/>
                  <a:gd name="T24" fmla="*/ 37 w 39"/>
                  <a:gd name="T25" fmla="*/ 53 h 66"/>
                  <a:gd name="T26" fmla="*/ 35 w 39"/>
                  <a:gd name="T27" fmla="*/ 21 h 66"/>
                  <a:gd name="T28" fmla="*/ 33 w 39"/>
                  <a:gd name="T29"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66">
                    <a:moveTo>
                      <a:pt x="33" y="9"/>
                    </a:moveTo>
                    <a:cubicBezTo>
                      <a:pt x="33" y="9"/>
                      <a:pt x="33" y="9"/>
                      <a:pt x="33" y="9"/>
                    </a:cubicBezTo>
                    <a:cubicBezTo>
                      <a:pt x="32" y="6"/>
                      <a:pt x="35" y="4"/>
                      <a:pt x="34" y="3"/>
                    </a:cubicBezTo>
                    <a:cubicBezTo>
                      <a:pt x="32" y="1"/>
                      <a:pt x="29" y="3"/>
                      <a:pt x="26" y="3"/>
                    </a:cubicBezTo>
                    <a:cubicBezTo>
                      <a:pt x="17" y="4"/>
                      <a:pt x="9" y="7"/>
                      <a:pt x="0" y="8"/>
                    </a:cubicBezTo>
                    <a:cubicBezTo>
                      <a:pt x="0" y="8"/>
                      <a:pt x="0" y="8"/>
                      <a:pt x="0" y="8"/>
                    </a:cubicBezTo>
                    <a:cubicBezTo>
                      <a:pt x="5" y="5"/>
                      <a:pt x="10" y="4"/>
                      <a:pt x="15" y="3"/>
                    </a:cubicBezTo>
                    <a:cubicBezTo>
                      <a:pt x="22" y="2"/>
                      <a:pt x="29" y="1"/>
                      <a:pt x="36" y="0"/>
                    </a:cubicBezTo>
                    <a:cubicBezTo>
                      <a:pt x="37" y="0"/>
                      <a:pt x="37" y="0"/>
                      <a:pt x="37" y="0"/>
                    </a:cubicBezTo>
                    <a:cubicBezTo>
                      <a:pt x="32" y="10"/>
                      <a:pt x="38" y="19"/>
                      <a:pt x="38" y="29"/>
                    </a:cubicBezTo>
                    <a:cubicBezTo>
                      <a:pt x="38" y="39"/>
                      <a:pt x="39" y="49"/>
                      <a:pt x="38" y="58"/>
                    </a:cubicBezTo>
                    <a:cubicBezTo>
                      <a:pt x="37" y="61"/>
                      <a:pt x="38" y="64"/>
                      <a:pt x="36" y="66"/>
                    </a:cubicBezTo>
                    <a:cubicBezTo>
                      <a:pt x="37" y="62"/>
                      <a:pt x="36" y="57"/>
                      <a:pt x="37" y="53"/>
                    </a:cubicBezTo>
                    <a:cubicBezTo>
                      <a:pt x="38" y="42"/>
                      <a:pt x="37" y="31"/>
                      <a:pt x="35" y="21"/>
                    </a:cubicBezTo>
                    <a:cubicBezTo>
                      <a:pt x="35" y="17"/>
                      <a:pt x="35" y="13"/>
                      <a:pt x="3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7" name="Freeform 703">
                <a:extLst>
                  <a:ext uri="{FF2B5EF4-FFF2-40B4-BE49-F238E27FC236}">
                    <a16:creationId xmlns:a16="http://schemas.microsoft.com/office/drawing/2014/main" id="{05401480-D8D8-EB25-BBBA-546B3F04B4DF}"/>
                  </a:ext>
                </a:extLst>
              </p:cNvPr>
              <p:cNvSpPr>
                <a:spLocks/>
              </p:cNvSpPr>
              <p:nvPr/>
            </p:nvSpPr>
            <p:spPr bwMode="auto">
              <a:xfrm>
                <a:off x="427" y="3097"/>
                <a:ext cx="53" cy="12"/>
              </a:xfrm>
              <a:custGeom>
                <a:avLst/>
                <a:gdLst>
                  <a:gd name="T0" fmla="*/ 52 w 60"/>
                  <a:gd name="T1" fmla="*/ 12 h 14"/>
                  <a:gd name="T2" fmla="*/ 53 w 60"/>
                  <a:gd name="T3" fmla="*/ 9 h 14"/>
                  <a:gd name="T4" fmla="*/ 51 w 60"/>
                  <a:gd name="T5" fmla="*/ 6 h 14"/>
                  <a:gd name="T6" fmla="*/ 7 w 60"/>
                  <a:gd name="T7" fmla="*/ 12 h 14"/>
                  <a:gd name="T8" fmla="*/ 0 w 60"/>
                  <a:gd name="T9" fmla="*/ 13 h 14"/>
                  <a:gd name="T10" fmla="*/ 17 w 60"/>
                  <a:gd name="T11" fmla="*/ 8 h 14"/>
                  <a:gd name="T12" fmla="*/ 53 w 60"/>
                  <a:gd name="T13" fmla="*/ 5 h 14"/>
                  <a:gd name="T14" fmla="*/ 60 w 60"/>
                  <a:gd name="T15" fmla="*/ 0 h 14"/>
                  <a:gd name="T16" fmla="*/ 56 w 60"/>
                  <a:gd name="T17" fmla="*/ 13 h 14"/>
                  <a:gd name="T18" fmla="*/ 52 w 60"/>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4">
                    <a:moveTo>
                      <a:pt x="52" y="12"/>
                    </a:moveTo>
                    <a:cubicBezTo>
                      <a:pt x="52" y="11"/>
                      <a:pt x="53" y="10"/>
                      <a:pt x="53" y="9"/>
                    </a:cubicBezTo>
                    <a:cubicBezTo>
                      <a:pt x="55" y="7"/>
                      <a:pt x="54" y="6"/>
                      <a:pt x="51" y="6"/>
                    </a:cubicBezTo>
                    <a:cubicBezTo>
                      <a:pt x="36" y="7"/>
                      <a:pt x="21" y="7"/>
                      <a:pt x="7" y="12"/>
                    </a:cubicBezTo>
                    <a:cubicBezTo>
                      <a:pt x="5" y="13"/>
                      <a:pt x="3" y="14"/>
                      <a:pt x="0" y="13"/>
                    </a:cubicBezTo>
                    <a:cubicBezTo>
                      <a:pt x="6" y="10"/>
                      <a:pt x="12" y="9"/>
                      <a:pt x="17" y="8"/>
                    </a:cubicBezTo>
                    <a:cubicBezTo>
                      <a:pt x="29" y="5"/>
                      <a:pt x="41" y="4"/>
                      <a:pt x="53" y="5"/>
                    </a:cubicBezTo>
                    <a:cubicBezTo>
                      <a:pt x="56" y="5"/>
                      <a:pt x="57" y="2"/>
                      <a:pt x="60" y="0"/>
                    </a:cubicBezTo>
                    <a:cubicBezTo>
                      <a:pt x="59" y="5"/>
                      <a:pt x="53" y="8"/>
                      <a:pt x="56" y="13"/>
                    </a:cubicBezTo>
                    <a:cubicBezTo>
                      <a:pt x="54" y="13"/>
                      <a:pt x="53" y="12"/>
                      <a:pt x="52"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8" name="Freeform 704">
                <a:extLst>
                  <a:ext uri="{FF2B5EF4-FFF2-40B4-BE49-F238E27FC236}">
                    <a16:creationId xmlns:a16="http://schemas.microsoft.com/office/drawing/2014/main" id="{9EB4AA43-6318-7494-8AA5-AAA50AE9562A}"/>
                  </a:ext>
                </a:extLst>
              </p:cNvPr>
              <p:cNvSpPr>
                <a:spLocks/>
              </p:cNvSpPr>
              <p:nvPr/>
            </p:nvSpPr>
            <p:spPr bwMode="auto">
              <a:xfrm>
                <a:off x="478" y="3110"/>
                <a:ext cx="8" cy="52"/>
              </a:xfrm>
              <a:custGeom>
                <a:avLst/>
                <a:gdLst>
                  <a:gd name="T0" fmla="*/ 0 w 9"/>
                  <a:gd name="T1" fmla="*/ 0 h 59"/>
                  <a:gd name="T2" fmla="*/ 5 w 9"/>
                  <a:gd name="T3" fmla="*/ 59 h 59"/>
                  <a:gd name="T4" fmla="*/ 0 w 9"/>
                  <a:gd name="T5" fmla="*/ 0 h 59"/>
                </a:gdLst>
                <a:ahLst/>
                <a:cxnLst>
                  <a:cxn ang="0">
                    <a:pos x="T0" y="T1"/>
                  </a:cxn>
                  <a:cxn ang="0">
                    <a:pos x="T2" y="T3"/>
                  </a:cxn>
                  <a:cxn ang="0">
                    <a:pos x="T4" y="T5"/>
                  </a:cxn>
                </a:cxnLst>
                <a:rect l="0" t="0" r="r" b="b"/>
                <a:pathLst>
                  <a:path w="9" h="59">
                    <a:moveTo>
                      <a:pt x="0" y="0"/>
                    </a:moveTo>
                    <a:cubicBezTo>
                      <a:pt x="9" y="19"/>
                      <a:pt x="9" y="39"/>
                      <a:pt x="5" y="59"/>
                    </a:cubicBezTo>
                    <a:cubicBezTo>
                      <a:pt x="7" y="39"/>
                      <a:pt x="7" y="19"/>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9" name="Freeform 705">
                <a:extLst>
                  <a:ext uri="{FF2B5EF4-FFF2-40B4-BE49-F238E27FC236}">
                    <a16:creationId xmlns:a16="http://schemas.microsoft.com/office/drawing/2014/main" id="{CB960128-5374-A6C3-A8F6-84BA30A0A66A}"/>
                  </a:ext>
                </a:extLst>
              </p:cNvPr>
              <p:cNvSpPr>
                <a:spLocks/>
              </p:cNvSpPr>
              <p:nvPr/>
            </p:nvSpPr>
            <p:spPr bwMode="auto">
              <a:xfrm>
                <a:off x="414" y="3124"/>
                <a:ext cx="50" cy="10"/>
              </a:xfrm>
              <a:custGeom>
                <a:avLst/>
                <a:gdLst>
                  <a:gd name="T0" fmla="*/ 55 w 57"/>
                  <a:gd name="T1" fmla="*/ 9 h 11"/>
                  <a:gd name="T2" fmla="*/ 52 w 57"/>
                  <a:gd name="T3" fmla="*/ 9 h 11"/>
                  <a:gd name="T4" fmla="*/ 52 w 57"/>
                  <a:gd name="T5" fmla="*/ 8 h 11"/>
                  <a:gd name="T6" fmla="*/ 47 w 57"/>
                  <a:gd name="T7" fmla="*/ 3 h 11"/>
                  <a:gd name="T8" fmla="*/ 7 w 57"/>
                  <a:gd name="T9" fmla="*/ 9 h 11"/>
                  <a:gd name="T10" fmla="*/ 0 w 57"/>
                  <a:gd name="T11" fmla="*/ 10 h 11"/>
                  <a:gd name="T12" fmla="*/ 0 w 57"/>
                  <a:gd name="T13" fmla="*/ 10 h 11"/>
                  <a:gd name="T14" fmla="*/ 31 w 57"/>
                  <a:gd name="T15" fmla="*/ 3 h 11"/>
                  <a:gd name="T16" fmla="*/ 57 w 57"/>
                  <a:gd name="T17" fmla="*/ 0 h 11"/>
                  <a:gd name="T18" fmla="*/ 57 w 57"/>
                  <a:gd name="T19" fmla="*/ 0 h 11"/>
                  <a:gd name="T20" fmla="*/ 55 w 57"/>
                  <a:gd name="T21" fmla="*/ 8 h 11"/>
                  <a:gd name="T22" fmla="*/ 55 w 57"/>
                  <a:gd name="T2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11">
                    <a:moveTo>
                      <a:pt x="55" y="9"/>
                    </a:moveTo>
                    <a:cubicBezTo>
                      <a:pt x="54" y="8"/>
                      <a:pt x="53" y="8"/>
                      <a:pt x="52" y="9"/>
                    </a:cubicBezTo>
                    <a:cubicBezTo>
                      <a:pt x="52" y="8"/>
                      <a:pt x="52" y="8"/>
                      <a:pt x="52" y="8"/>
                    </a:cubicBezTo>
                    <a:cubicBezTo>
                      <a:pt x="53" y="3"/>
                      <a:pt x="53" y="3"/>
                      <a:pt x="47" y="3"/>
                    </a:cubicBezTo>
                    <a:cubicBezTo>
                      <a:pt x="33" y="3"/>
                      <a:pt x="20" y="6"/>
                      <a:pt x="7" y="9"/>
                    </a:cubicBezTo>
                    <a:cubicBezTo>
                      <a:pt x="5" y="10"/>
                      <a:pt x="2" y="11"/>
                      <a:pt x="0" y="10"/>
                    </a:cubicBezTo>
                    <a:cubicBezTo>
                      <a:pt x="0" y="10"/>
                      <a:pt x="0" y="10"/>
                      <a:pt x="0" y="10"/>
                    </a:cubicBezTo>
                    <a:cubicBezTo>
                      <a:pt x="10" y="6"/>
                      <a:pt x="21" y="4"/>
                      <a:pt x="31" y="3"/>
                    </a:cubicBezTo>
                    <a:cubicBezTo>
                      <a:pt x="40" y="1"/>
                      <a:pt x="48" y="3"/>
                      <a:pt x="57" y="0"/>
                    </a:cubicBezTo>
                    <a:cubicBezTo>
                      <a:pt x="57" y="0"/>
                      <a:pt x="57" y="0"/>
                      <a:pt x="57" y="0"/>
                    </a:cubicBezTo>
                    <a:cubicBezTo>
                      <a:pt x="56" y="3"/>
                      <a:pt x="54" y="5"/>
                      <a:pt x="55" y="8"/>
                    </a:cubicBezTo>
                    <a:cubicBezTo>
                      <a:pt x="55" y="8"/>
                      <a:pt x="55" y="9"/>
                      <a:pt x="55"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0" name="Freeform 706">
                <a:extLst>
                  <a:ext uri="{FF2B5EF4-FFF2-40B4-BE49-F238E27FC236}">
                    <a16:creationId xmlns:a16="http://schemas.microsoft.com/office/drawing/2014/main" id="{7A54CA83-43F3-D1FC-02CF-4F7837296620}"/>
                  </a:ext>
                </a:extLst>
              </p:cNvPr>
              <p:cNvSpPr>
                <a:spLocks/>
              </p:cNvSpPr>
              <p:nvPr/>
            </p:nvSpPr>
            <p:spPr bwMode="auto">
              <a:xfrm>
                <a:off x="463" y="3139"/>
                <a:ext cx="5" cy="61"/>
              </a:xfrm>
              <a:custGeom>
                <a:avLst/>
                <a:gdLst>
                  <a:gd name="T0" fmla="*/ 3 w 6"/>
                  <a:gd name="T1" fmla="*/ 0 h 69"/>
                  <a:gd name="T2" fmla="*/ 5 w 6"/>
                  <a:gd name="T3" fmla="*/ 12 h 69"/>
                  <a:gd name="T4" fmla="*/ 2 w 6"/>
                  <a:gd name="T5" fmla="*/ 67 h 69"/>
                  <a:gd name="T6" fmla="*/ 1 w 6"/>
                  <a:gd name="T7" fmla="*/ 69 h 69"/>
                  <a:gd name="T8" fmla="*/ 3 w 6"/>
                  <a:gd name="T9" fmla="*/ 51 h 69"/>
                  <a:gd name="T10" fmla="*/ 3 w 6"/>
                  <a:gd name="T11" fmla="*/ 7 h 69"/>
                  <a:gd name="T12" fmla="*/ 3 w 6"/>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6" h="69">
                    <a:moveTo>
                      <a:pt x="3" y="0"/>
                    </a:moveTo>
                    <a:cubicBezTo>
                      <a:pt x="5" y="4"/>
                      <a:pt x="5" y="8"/>
                      <a:pt x="5" y="12"/>
                    </a:cubicBezTo>
                    <a:cubicBezTo>
                      <a:pt x="6" y="31"/>
                      <a:pt x="6" y="49"/>
                      <a:pt x="2" y="67"/>
                    </a:cubicBezTo>
                    <a:cubicBezTo>
                      <a:pt x="2" y="67"/>
                      <a:pt x="1" y="68"/>
                      <a:pt x="1" y="69"/>
                    </a:cubicBezTo>
                    <a:cubicBezTo>
                      <a:pt x="0" y="62"/>
                      <a:pt x="2" y="57"/>
                      <a:pt x="3" y="51"/>
                    </a:cubicBezTo>
                    <a:cubicBezTo>
                      <a:pt x="4" y="36"/>
                      <a:pt x="6" y="21"/>
                      <a:pt x="3" y="7"/>
                    </a:cubicBezTo>
                    <a:cubicBezTo>
                      <a:pt x="2" y="5"/>
                      <a:pt x="3"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1" name="Freeform 707">
                <a:extLst>
                  <a:ext uri="{FF2B5EF4-FFF2-40B4-BE49-F238E27FC236}">
                    <a16:creationId xmlns:a16="http://schemas.microsoft.com/office/drawing/2014/main" id="{171C7F81-48D0-F110-ED82-21AA093F6AED}"/>
                  </a:ext>
                </a:extLst>
              </p:cNvPr>
              <p:cNvSpPr>
                <a:spLocks/>
              </p:cNvSpPr>
              <p:nvPr/>
            </p:nvSpPr>
            <p:spPr bwMode="auto">
              <a:xfrm>
                <a:off x="429" y="3191"/>
                <a:ext cx="4" cy="29"/>
              </a:xfrm>
              <a:custGeom>
                <a:avLst/>
                <a:gdLst>
                  <a:gd name="T0" fmla="*/ 0 w 5"/>
                  <a:gd name="T1" fmla="*/ 0 h 32"/>
                  <a:gd name="T2" fmla="*/ 4 w 5"/>
                  <a:gd name="T3" fmla="*/ 9 h 32"/>
                  <a:gd name="T4" fmla="*/ 2 w 5"/>
                  <a:gd name="T5" fmla="*/ 32 h 32"/>
                  <a:gd name="T6" fmla="*/ 0 w 5"/>
                  <a:gd name="T7" fmla="*/ 0 h 32"/>
                </a:gdLst>
                <a:ahLst/>
                <a:cxnLst>
                  <a:cxn ang="0">
                    <a:pos x="T0" y="T1"/>
                  </a:cxn>
                  <a:cxn ang="0">
                    <a:pos x="T2" y="T3"/>
                  </a:cxn>
                  <a:cxn ang="0">
                    <a:pos x="T4" y="T5"/>
                  </a:cxn>
                  <a:cxn ang="0">
                    <a:pos x="T6" y="T7"/>
                  </a:cxn>
                </a:cxnLst>
                <a:rect l="0" t="0" r="r" b="b"/>
                <a:pathLst>
                  <a:path w="5" h="32">
                    <a:moveTo>
                      <a:pt x="0" y="0"/>
                    </a:moveTo>
                    <a:cubicBezTo>
                      <a:pt x="4" y="2"/>
                      <a:pt x="4" y="6"/>
                      <a:pt x="4" y="9"/>
                    </a:cubicBezTo>
                    <a:cubicBezTo>
                      <a:pt x="5" y="17"/>
                      <a:pt x="5" y="25"/>
                      <a:pt x="2" y="32"/>
                    </a:cubicBezTo>
                    <a:cubicBezTo>
                      <a:pt x="2" y="21"/>
                      <a:pt x="4" y="1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2" name="Freeform 708">
                <a:extLst>
                  <a:ext uri="{FF2B5EF4-FFF2-40B4-BE49-F238E27FC236}">
                    <a16:creationId xmlns:a16="http://schemas.microsoft.com/office/drawing/2014/main" id="{F7F3D1AD-B5F1-9076-8442-073D28453A25}"/>
                  </a:ext>
                </a:extLst>
              </p:cNvPr>
              <p:cNvSpPr>
                <a:spLocks/>
              </p:cNvSpPr>
              <p:nvPr/>
            </p:nvSpPr>
            <p:spPr bwMode="auto">
              <a:xfrm>
                <a:off x="408" y="3213"/>
                <a:ext cx="8" cy="15"/>
              </a:xfrm>
              <a:custGeom>
                <a:avLst/>
                <a:gdLst>
                  <a:gd name="T0" fmla="*/ 0 w 9"/>
                  <a:gd name="T1" fmla="*/ 16 h 16"/>
                  <a:gd name="T2" fmla="*/ 9 w 9"/>
                  <a:gd name="T3" fmla="*/ 0 h 16"/>
                  <a:gd name="T4" fmla="*/ 1 w 9"/>
                  <a:gd name="T5" fmla="*/ 16 h 16"/>
                  <a:gd name="T6" fmla="*/ 0 w 9"/>
                  <a:gd name="T7" fmla="*/ 16 h 16"/>
                </a:gdLst>
                <a:ahLst/>
                <a:cxnLst>
                  <a:cxn ang="0">
                    <a:pos x="T0" y="T1"/>
                  </a:cxn>
                  <a:cxn ang="0">
                    <a:pos x="T2" y="T3"/>
                  </a:cxn>
                  <a:cxn ang="0">
                    <a:pos x="T4" y="T5"/>
                  </a:cxn>
                  <a:cxn ang="0">
                    <a:pos x="T6" y="T7"/>
                  </a:cxn>
                </a:cxnLst>
                <a:rect l="0" t="0" r="r" b="b"/>
                <a:pathLst>
                  <a:path w="9" h="16">
                    <a:moveTo>
                      <a:pt x="0" y="16"/>
                    </a:moveTo>
                    <a:cubicBezTo>
                      <a:pt x="2" y="10"/>
                      <a:pt x="5" y="5"/>
                      <a:pt x="9" y="0"/>
                    </a:cubicBezTo>
                    <a:cubicBezTo>
                      <a:pt x="7" y="6"/>
                      <a:pt x="5" y="11"/>
                      <a:pt x="1" y="16"/>
                    </a:cubicBezTo>
                    <a:lnTo>
                      <a:pt x="0" y="16"/>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3" name="Freeform 709">
                <a:extLst>
                  <a:ext uri="{FF2B5EF4-FFF2-40B4-BE49-F238E27FC236}">
                    <a16:creationId xmlns:a16="http://schemas.microsoft.com/office/drawing/2014/main" id="{76BF8FB2-E243-C9F6-C0C4-1F9FDAB55B0B}"/>
                  </a:ext>
                </a:extLst>
              </p:cNvPr>
              <p:cNvSpPr>
                <a:spLocks/>
              </p:cNvSpPr>
              <p:nvPr/>
            </p:nvSpPr>
            <p:spPr bwMode="auto">
              <a:xfrm>
                <a:off x="438" y="3159"/>
                <a:ext cx="7" cy="13"/>
              </a:xfrm>
              <a:custGeom>
                <a:avLst/>
                <a:gdLst>
                  <a:gd name="T0" fmla="*/ 8 w 8"/>
                  <a:gd name="T1" fmla="*/ 0 h 14"/>
                  <a:gd name="T2" fmla="*/ 0 w 8"/>
                  <a:gd name="T3" fmla="*/ 14 h 14"/>
                  <a:gd name="T4" fmla="*/ 8 w 8"/>
                  <a:gd name="T5" fmla="*/ 0 h 14"/>
                  <a:gd name="T6" fmla="*/ 8 w 8"/>
                  <a:gd name="T7" fmla="*/ 0 h 14"/>
                </a:gdLst>
                <a:ahLst/>
                <a:cxnLst>
                  <a:cxn ang="0">
                    <a:pos x="T0" y="T1"/>
                  </a:cxn>
                  <a:cxn ang="0">
                    <a:pos x="T2" y="T3"/>
                  </a:cxn>
                  <a:cxn ang="0">
                    <a:pos x="T4" y="T5"/>
                  </a:cxn>
                  <a:cxn ang="0">
                    <a:pos x="T6" y="T7"/>
                  </a:cxn>
                </a:cxnLst>
                <a:rect l="0" t="0" r="r" b="b"/>
                <a:pathLst>
                  <a:path w="8" h="14">
                    <a:moveTo>
                      <a:pt x="8" y="0"/>
                    </a:moveTo>
                    <a:cubicBezTo>
                      <a:pt x="6" y="5"/>
                      <a:pt x="3" y="10"/>
                      <a:pt x="0" y="14"/>
                    </a:cubicBezTo>
                    <a:cubicBezTo>
                      <a:pt x="2" y="9"/>
                      <a:pt x="3" y="4"/>
                      <a:pt x="8" y="0"/>
                    </a:cubicBezTo>
                    <a:cubicBezTo>
                      <a:pt x="8" y="0"/>
                      <a:pt x="8" y="0"/>
                      <a:pt x="8"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4" name="Freeform 710">
                <a:extLst>
                  <a:ext uri="{FF2B5EF4-FFF2-40B4-BE49-F238E27FC236}">
                    <a16:creationId xmlns:a16="http://schemas.microsoft.com/office/drawing/2014/main" id="{49CB0019-0680-77F5-E258-5F468B2BAC4D}"/>
                  </a:ext>
                </a:extLst>
              </p:cNvPr>
              <p:cNvSpPr>
                <a:spLocks/>
              </p:cNvSpPr>
              <p:nvPr/>
            </p:nvSpPr>
            <p:spPr bwMode="auto">
              <a:xfrm>
                <a:off x="402" y="3190"/>
                <a:ext cx="12" cy="7"/>
              </a:xfrm>
              <a:custGeom>
                <a:avLst/>
                <a:gdLst>
                  <a:gd name="T0" fmla="*/ 0 w 13"/>
                  <a:gd name="T1" fmla="*/ 8 h 8"/>
                  <a:gd name="T2" fmla="*/ 13 w 13"/>
                  <a:gd name="T3" fmla="*/ 0 h 8"/>
                  <a:gd name="T4" fmla="*/ 0 w 13"/>
                  <a:gd name="T5" fmla="*/ 8 h 8"/>
                </a:gdLst>
                <a:ahLst/>
                <a:cxnLst>
                  <a:cxn ang="0">
                    <a:pos x="T0" y="T1"/>
                  </a:cxn>
                  <a:cxn ang="0">
                    <a:pos x="T2" y="T3"/>
                  </a:cxn>
                  <a:cxn ang="0">
                    <a:pos x="T4" y="T5"/>
                  </a:cxn>
                </a:cxnLst>
                <a:rect l="0" t="0" r="r" b="b"/>
                <a:pathLst>
                  <a:path w="13" h="8">
                    <a:moveTo>
                      <a:pt x="0" y="8"/>
                    </a:moveTo>
                    <a:cubicBezTo>
                      <a:pt x="3" y="3"/>
                      <a:pt x="8" y="2"/>
                      <a:pt x="13" y="0"/>
                    </a:cubicBezTo>
                    <a:cubicBezTo>
                      <a:pt x="8" y="3"/>
                      <a:pt x="5" y="7"/>
                      <a:pt x="0" y="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5" name="Freeform 711">
                <a:extLst>
                  <a:ext uri="{FF2B5EF4-FFF2-40B4-BE49-F238E27FC236}">
                    <a16:creationId xmlns:a16="http://schemas.microsoft.com/office/drawing/2014/main" id="{8FE2C8BC-D2E5-2A6D-C8A6-4DC748335019}"/>
                  </a:ext>
                </a:extLst>
              </p:cNvPr>
              <p:cNvSpPr>
                <a:spLocks/>
              </p:cNvSpPr>
              <p:nvPr/>
            </p:nvSpPr>
            <p:spPr bwMode="auto">
              <a:xfrm>
                <a:off x="417" y="3202"/>
                <a:ext cx="5" cy="10"/>
              </a:xfrm>
              <a:custGeom>
                <a:avLst/>
                <a:gdLst>
                  <a:gd name="T0" fmla="*/ 6 w 6"/>
                  <a:gd name="T1" fmla="*/ 0 h 11"/>
                  <a:gd name="T2" fmla="*/ 0 w 6"/>
                  <a:gd name="T3" fmla="*/ 11 h 11"/>
                  <a:gd name="T4" fmla="*/ 6 w 6"/>
                  <a:gd name="T5" fmla="*/ 0 h 11"/>
                </a:gdLst>
                <a:ahLst/>
                <a:cxnLst>
                  <a:cxn ang="0">
                    <a:pos x="T0" y="T1"/>
                  </a:cxn>
                  <a:cxn ang="0">
                    <a:pos x="T2" y="T3"/>
                  </a:cxn>
                  <a:cxn ang="0">
                    <a:pos x="T4" y="T5"/>
                  </a:cxn>
                </a:cxnLst>
                <a:rect l="0" t="0" r="r" b="b"/>
                <a:pathLst>
                  <a:path w="6" h="11">
                    <a:moveTo>
                      <a:pt x="6" y="0"/>
                    </a:moveTo>
                    <a:cubicBezTo>
                      <a:pt x="5" y="4"/>
                      <a:pt x="2" y="8"/>
                      <a:pt x="0" y="11"/>
                    </a:cubicBezTo>
                    <a:cubicBezTo>
                      <a:pt x="1" y="7"/>
                      <a:pt x="2" y="2"/>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6" name="Freeform 712">
                <a:extLst>
                  <a:ext uri="{FF2B5EF4-FFF2-40B4-BE49-F238E27FC236}">
                    <a16:creationId xmlns:a16="http://schemas.microsoft.com/office/drawing/2014/main" id="{1DA92017-9EA0-4790-A6BD-2BDF2F67876C}"/>
                  </a:ext>
                </a:extLst>
              </p:cNvPr>
              <p:cNvSpPr>
                <a:spLocks/>
              </p:cNvSpPr>
              <p:nvPr/>
            </p:nvSpPr>
            <p:spPr bwMode="auto">
              <a:xfrm>
                <a:off x="431" y="3175"/>
                <a:ext cx="4" cy="8"/>
              </a:xfrm>
              <a:custGeom>
                <a:avLst/>
                <a:gdLst>
                  <a:gd name="T0" fmla="*/ 0 w 5"/>
                  <a:gd name="T1" fmla="*/ 9 h 9"/>
                  <a:gd name="T2" fmla="*/ 5 w 5"/>
                  <a:gd name="T3" fmla="*/ 0 h 9"/>
                  <a:gd name="T4" fmla="*/ 0 w 5"/>
                  <a:gd name="T5" fmla="*/ 9 h 9"/>
                </a:gdLst>
                <a:ahLst/>
                <a:cxnLst>
                  <a:cxn ang="0">
                    <a:pos x="T0" y="T1"/>
                  </a:cxn>
                  <a:cxn ang="0">
                    <a:pos x="T2" y="T3"/>
                  </a:cxn>
                  <a:cxn ang="0">
                    <a:pos x="T4" y="T5"/>
                  </a:cxn>
                </a:cxnLst>
                <a:rect l="0" t="0" r="r" b="b"/>
                <a:pathLst>
                  <a:path w="5" h="9">
                    <a:moveTo>
                      <a:pt x="0" y="9"/>
                    </a:moveTo>
                    <a:cubicBezTo>
                      <a:pt x="1" y="5"/>
                      <a:pt x="4" y="3"/>
                      <a:pt x="5" y="0"/>
                    </a:cubicBezTo>
                    <a:cubicBezTo>
                      <a:pt x="4"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7" name="Freeform 713">
                <a:extLst>
                  <a:ext uri="{FF2B5EF4-FFF2-40B4-BE49-F238E27FC236}">
                    <a16:creationId xmlns:a16="http://schemas.microsoft.com/office/drawing/2014/main" id="{B8CC5DA3-081B-3613-511B-DDB4611DA62F}"/>
                  </a:ext>
                </a:extLst>
              </p:cNvPr>
              <p:cNvSpPr>
                <a:spLocks/>
              </p:cNvSpPr>
              <p:nvPr/>
            </p:nvSpPr>
            <p:spPr bwMode="auto">
              <a:xfrm>
                <a:off x="449" y="3142"/>
                <a:ext cx="6" cy="8"/>
              </a:xfrm>
              <a:custGeom>
                <a:avLst/>
                <a:gdLst>
                  <a:gd name="T0" fmla="*/ 0 w 6"/>
                  <a:gd name="T1" fmla="*/ 9 h 9"/>
                  <a:gd name="T2" fmla="*/ 6 w 6"/>
                  <a:gd name="T3" fmla="*/ 0 h 9"/>
                  <a:gd name="T4" fmla="*/ 0 w 6"/>
                  <a:gd name="T5" fmla="*/ 9 h 9"/>
                </a:gdLst>
                <a:ahLst/>
                <a:cxnLst>
                  <a:cxn ang="0">
                    <a:pos x="T0" y="T1"/>
                  </a:cxn>
                  <a:cxn ang="0">
                    <a:pos x="T2" y="T3"/>
                  </a:cxn>
                  <a:cxn ang="0">
                    <a:pos x="T4" y="T5"/>
                  </a:cxn>
                </a:cxnLst>
                <a:rect l="0" t="0" r="r" b="b"/>
                <a:pathLst>
                  <a:path w="6" h="9">
                    <a:moveTo>
                      <a:pt x="0" y="9"/>
                    </a:moveTo>
                    <a:cubicBezTo>
                      <a:pt x="2" y="5"/>
                      <a:pt x="3" y="2"/>
                      <a:pt x="6" y="0"/>
                    </a:cubicBezTo>
                    <a:cubicBezTo>
                      <a:pt x="5" y="3"/>
                      <a:pt x="4"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8" name="Freeform 714">
                <a:extLst>
                  <a:ext uri="{FF2B5EF4-FFF2-40B4-BE49-F238E27FC236}">
                    <a16:creationId xmlns:a16="http://schemas.microsoft.com/office/drawing/2014/main" id="{FB914532-156C-66B8-08C0-CE5D79419DE6}"/>
                  </a:ext>
                </a:extLst>
              </p:cNvPr>
              <p:cNvSpPr>
                <a:spLocks/>
              </p:cNvSpPr>
              <p:nvPr/>
            </p:nvSpPr>
            <p:spPr bwMode="auto">
              <a:xfrm>
                <a:off x="481" y="3089"/>
                <a:ext cx="4" cy="7"/>
              </a:xfrm>
              <a:custGeom>
                <a:avLst/>
                <a:gdLst>
                  <a:gd name="T0" fmla="*/ 4 w 4"/>
                  <a:gd name="T1" fmla="*/ 1 h 7"/>
                  <a:gd name="T2" fmla="*/ 0 w 4"/>
                  <a:gd name="T3" fmla="*/ 7 h 7"/>
                  <a:gd name="T4" fmla="*/ 4 w 4"/>
                  <a:gd name="T5" fmla="*/ 0 h 7"/>
                  <a:gd name="T6" fmla="*/ 4 w 4"/>
                  <a:gd name="T7" fmla="*/ 1 h 7"/>
                </a:gdLst>
                <a:ahLst/>
                <a:cxnLst>
                  <a:cxn ang="0">
                    <a:pos x="T0" y="T1"/>
                  </a:cxn>
                  <a:cxn ang="0">
                    <a:pos x="T2" y="T3"/>
                  </a:cxn>
                  <a:cxn ang="0">
                    <a:pos x="T4" y="T5"/>
                  </a:cxn>
                  <a:cxn ang="0">
                    <a:pos x="T6" y="T7"/>
                  </a:cxn>
                </a:cxnLst>
                <a:rect l="0" t="0" r="r" b="b"/>
                <a:pathLst>
                  <a:path w="4" h="7">
                    <a:moveTo>
                      <a:pt x="4" y="1"/>
                    </a:moveTo>
                    <a:cubicBezTo>
                      <a:pt x="3" y="3"/>
                      <a:pt x="2" y="5"/>
                      <a:pt x="0" y="7"/>
                    </a:cubicBezTo>
                    <a:cubicBezTo>
                      <a:pt x="0" y="4"/>
                      <a:pt x="1" y="1"/>
                      <a:pt x="4" y="0"/>
                    </a:cubicBezTo>
                    <a:cubicBezTo>
                      <a:pt x="4" y="0"/>
                      <a:pt x="4" y="1"/>
                      <a:pt x="4"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9" name="Freeform 715">
                <a:extLst>
                  <a:ext uri="{FF2B5EF4-FFF2-40B4-BE49-F238E27FC236}">
                    <a16:creationId xmlns:a16="http://schemas.microsoft.com/office/drawing/2014/main" id="{2659138B-99EE-6A89-4D47-622F49921F5D}"/>
                  </a:ext>
                </a:extLst>
              </p:cNvPr>
              <p:cNvSpPr>
                <a:spLocks/>
              </p:cNvSpPr>
              <p:nvPr/>
            </p:nvSpPr>
            <p:spPr bwMode="auto">
              <a:xfrm>
                <a:off x="406" y="3159"/>
                <a:ext cx="6" cy="5"/>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1" y="1"/>
                      <a:pt x="5" y="1"/>
                      <a:pt x="7" y="0"/>
                    </a:cubicBezTo>
                    <a:cubicBezTo>
                      <a:pt x="5" y="3"/>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0" name="Freeform 716">
                <a:extLst>
                  <a:ext uri="{FF2B5EF4-FFF2-40B4-BE49-F238E27FC236}">
                    <a16:creationId xmlns:a16="http://schemas.microsoft.com/office/drawing/2014/main" id="{00F5E168-4716-3248-FF92-44D5F6F4D604}"/>
                  </a:ext>
                </a:extLst>
              </p:cNvPr>
              <p:cNvSpPr>
                <a:spLocks/>
              </p:cNvSpPr>
              <p:nvPr/>
            </p:nvSpPr>
            <p:spPr bwMode="auto">
              <a:xfrm>
                <a:off x="415" y="3187"/>
                <a:ext cx="8" cy="2"/>
              </a:xfrm>
              <a:custGeom>
                <a:avLst/>
                <a:gdLst>
                  <a:gd name="T0" fmla="*/ 9 w 9"/>
                  <a:gd name="T1" fmla="*/ 0 h 3"/>
                  <a:gd name="T2" fmla="*/ 0 w 9"/>
                  <a:gd name="T3" fmla="*/ 3 h 3"/>
                  <a:gd name="T4" fmla="*/ 9 w 9"/>
                  <a:gd name="T5" fmla="*/ 0 h 3"/>
                </a:gdLst>
                <a:ahLst/>
                <a:cxnLst>
                  <a:cxn ang="0">
                    <a:pos x="T0" y="T1"/>
                  </a:cxn>
                  <a:cxn ang="0">
                    <a:pos x="T2" y="T3"/>
                  </a:cxn>
                  <a:cxn ang="0">
                    <a:pos x="T4" y="T5"/>
                  </a:cxn>
                </a:cxnLst>
                <a:rect l="0" t="0" r="r" b="b"/>
                <a:pathLst>
                  <a:path w="9" h="3">
                    <a:moveTo>
                      <a:pt x="9" y="0"/>
                    </a:moveTo>
                    <a:cubicBezTo>
                      <a:pt x="6" y="1"/>
                      <a:pt x="4" y="3"/>
                      <a:pt x="0" y="3"/>
                    </a:cubicBezTo>
                    <a:cubicBezTo>
                      <a:pt x="3" y="1"/>
                      <a:pt x="6" y="0"/>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1" name="Freeform 717">
                <a:extLst>
                  <a:ext uri="{FF2B5EF4-FFF2-40B4-BE49-F238E27FC236}">
                    <a16:creationId xmlns:a16="http://schemas.microsoft.com/office/drawing/2014/main" id="{BC5F2350-6C52-3441-B1BF-9097FFD8079F}"/>
                  </a:ext>
                </a:extLst>
              </p:cNvPr>
              <p:cNvSpPr>
                <a:spLocks/>
              </p:cNvSpPr>
              <p:nvPr/>
            </p:nvSpPr>
            <p:spPr bwMode="auto">
              <a:xfrm>
                <a:off x="466" y="3114"/>
                <a:ext cx="4" cy="6"/>
              </a:xfrm>
              <a:custGeom>
                <a:avLst/>
                <a:gdLst>
                  <a:gd name="T0" fmla="*/ 0 w 4"/>
                  <a:gd name="T1" fmla="*/ 5 h 6"/>
                  <a:gd name="T2" fmla="*/ 3 w 4"/>
                  <a:gd name="T3" fmla="*/ 0 h 6"/>
                  <a:gd name="T4" fmla="*/ 1 w 4"/>
                  <a:gd name="T5" fmla="*/ 6 h 6"/>
                  <a:gd name="T6" fmla="*/ 0 w 4"/>
                  <a:gd name="T7" fmla="*/ 5 h 6"/>
                </a:gdLst>
                <a:ahLst/>
                <a:cxnLst>
                  <a:cxn ang="0">
                    <a:pos x="T0" y="T1"/>
                  </a:cxn>
                  <a:cxn ang="0">
                    <a:pos x="T2" y="T3"/>
                  </a:cxn>
                  <a:cxn ang="0">
                    <a:pos x="T4" y="T5"/>
                  </a:cxn>
                  <a:cxn ang="0">
                    <a:pos x="T6" y="T7"/>
                  </a:cxn>
                </a:cxnLst>
                <a:rect l="0" t="0" r="r" b="b"/>
                <a:pathLst>
                  <a:path w="4" h="6">
                    <a:moveTo>
                      <a:pt x="0" y="5"/>
                    </a:moveTo>
                    <a:cubicBezTo>
                      <a:pt x="1" y="3"/>
                      <a:pt x="2" y="1"/>
                      <a:pt x="3" y="0"/>
                    </a:cubicBezTo>
                    <a:cubicBezTo>
                      <a:pt x="4" y="2"/>
                      <a:pt x="3" y="5"/>
                      <a:pt x="1" y="6"/>
                    </a:cubicBezTo>
                    <a:cubicBezTo>
                      <a:pt x="0" y="6"/>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2" name="Freeform 718">
                <a:extLst>
                  <a:ext uri="{FF2B5EF4-FFF2-40B4-BE49-F238E27FC236}">
                    <a16:creationId xmlns:a16="http://schemas.microsoft.com/office/drawing/2014/main" id="{1F6A2F89-7FBA-8DCD-7DF3-8B6AB1C36E6F}"/>
                  </a:ext>
                </a:extLst>
              </p:cNvPr>
              <p:cNvSpPr>
                <a:spLocks/>
              </p:cNvSpPr>
              <p:nvPr/>
            </p:nvSpPr>
            <p:spPr bwMode="auto">
              <a:xfrm>
                <a:off x="391" y="3205"/>
                <a:ext cx="3" cy="5"/>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4" y="2"/>
                      <a:pt x="2" y="4"/>
                      <a:pt x="0" y="5"/>
                    </a:cubicBezTo>
                    <a:cubicBezTo>
                      <a:pt x="0" y="2"/>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3" name="Freeform 719">
                <a:extLst>
                  <a:ext uri="{FF2B5EF4-FFF2-40B4-BE49-F238E27FC236}">
                    <a16:creationId xmlns:a16="http://schemas.microsoft.com/office/drawing/2014/main" id="{68EA6811-E326-0380-18F4-4748EE4A4EC0}"/>
                  </a:ext>
                </a:extLst>
              </p:cNvPr>
              <p:cNvSpPr>
                <a:spLocks/>
              </p:cNvSpPr>
              <p:nvPr/>
            </p:nvSpPr>
            <p:spPr bwMode="auto">
              <a:xfrm>
                <a:off x="392" y="3171"/>
                <a:ext cx="3" cy="5"/>
              </a:xfrm>
              <a:custGeom>
                <a:avLst/>
                <a:gdLst>
                  <a:gd name="T0" fmla="*/ 4 w 4"/>
                  <a:gd name="T1" fmla="*/ 1 h 6"/>
                  <a:gd name="T2" fmla="*/ 0 w 4"/>
                  <a:gd name="T3" fmla="*/ 6 h 6"/>
                  <a:gd name="T4" fmla="*/ 4 w 4"/>
                  <a:gd name="T5" fmla="*/ 0 h 6"/>
                  <a:gd name="T6" fmla="*/ 4 w 4"/>
                  <a:gd name="T7" fmla="*/ 1 h 6"/>
                </a:gdLst>
                <a:ahLst/>
                <a:cxnLst>
                  <a:cxn ang="0">
                    <a:pos x="T0" y="T1"/>
                  </a:cxn>
                  <a:cxn ang="0">
                    <a:pos x="T2" y="T3"/>
                  </a:cxn>
                  <a:cxn ang="0">
                    <a:pos x="T4" y="T5"/>
                  </a:cxn>
                  <a:cxn ang="0">
                    <a:pos x="T6" y="T7"/>
                  </a:cxn>
                </a:cxnLst>
                <a:rect l="0" t="0" r="r" b="b"/>
                <a:pathLst>
                  <a:path w="4" h="6">
                    <a:moveTo>
                      <a:pt x="4" y="1"/>
                    </a:moveTo>
                    <a:cubicBezTo>
                      <a:pt x="4" y="3"/>
                      <a:pt x="2" y="4"/>
                      <a:pt x="0" y="6"/>
                    </a:cubicBezTo>
                    <a:cubicBezTo>
                      <a:pt x="0" y="3"/>
                      <a:pt x="1" y="1"/>
                      <a:pt x="4" y="0"/>
                    </a:cubicBezTo>
                    <a:lnTo>
                      <a:pt x="4"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4" name="Freeform 720">
                <a:extLst>
                  <a:ext uri="{FF2B5EF4-FFF2-40B4-BE49-F238E27FC236}">
                    <a16:creationId xmlns:a16="http://schemas.microsoft.com/office/drawing/2014/main" id="{549344FE-E5C6-6794-4107-7061B8FB4106}"/>
                  </a:ext>
                </a:extLst>
              </p:cNvPr>
              <p:cNvSpPr>
                <a:spLocks/>
              </p:cNvSpPr>
              <p:nvPr/>
            </p:nvSpPr>
            <p:spPr bwMode="auto">
              <a:xfrm>
                <a:off x="463" y="3131"/>
                <a:ext cx="2" cy="8"/>
              </a:xfrm>
              <a:custGeom>
                <a:avLst/>
                <a:gdLst>
                  <a:gd name="T0" fmla="*/ 3 w 3"/>
                  <a:gd name="T1" fmla="*/ 9 h 9"/>
                  <a:gd name="T2" fmla="*/ 0 w 3"/>
                  <a:gd name="T3" fmla="*/ 1 h 9"/>
                  <a:gd name="T4" fmla="*/ 0 w 3"/>
                  <a:gd name="T5" fmla="*/ 0 h 9"/>
                  <a:gd name="T6" fmla="*/ 3 w 3"/>
                  <a:gd name="T7" fmla="*/ 9 h 9"/>
                </a:gdLst>
                <a:ahLst/>
                <a:cxnLst>
                  <a:cxn ang="0">
                    <a:pos x="T0" y="T1"/>
                  </a:cxn>
                  <a:cxn ang="0">
                    <a:pos x="T2" y="T3"/>
                  </a:cxn>
                  <a:cxn ang="0">
                    <a:pos x="T4" y="T5"/>
                  </a:cxn>
                  <a:cxn ang="0">
                    <a:pos x="T6" y="T7"/>
                  </a:cxn>
                </a:cxnLst>
                <a:rect l="0" t="0" r="r" b="b"/>
                <a:pathLst>
                  <a:path w="3" h="9">
                    <a:moveTo>
                      <a:pt x="3" y="9"/>
                    </a:moveTo>
                    <a:cubicBezTo>
                      <a:pt x="0" y="7"/>
                      <a:pt x="0" y="3"/>
                      <a:pt x="0" y="1"/>
                    </a:cubicBezTo>
                    <a:cubicBezTo>
                      <a:pt x="0" y="1"/>
                      <a:pt x="0" y="0"/>
                      <a:pt x="0" y="0"/>
                    </a:cubicBezTo>
                    <a:cubicBezTo>
                      <a:pt x="3" y="3"/>
                      <a:pt x="2" y="6"/>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5" name="Freeform 721">
                <a:extLst>
                  <a:ext uri="{FF2B5EF4-FFF2-40B4-BE49-F238E27FC236}">
                    <a16:creationId xmlns:a16="http://schemas.microsoft.com/office/drawing/2014/main" id="{8BC1BFC8-EA65-4340-B37C-B4BFD05B9BA3}"/>
                  </a:ext>
                </a:extLst>
              </p:cNvPr>
              <p:cNvSpPr>
                <a:spLocks/>
              </p:cNvSpPr>
              <p:nvPr/>
            </p:nvSpPr>
            <p:spPr bwMode="auto">
              <a:xfrm>
                <a:off x="409" y="3133"/>
                <a:ext cx="5" cy="2"/>
              </a:xfrm>
              <a:custGeom>
                <a:avLst/>
                <a:gdLst>
                  <a:gd name="T0" fmla="*/ 5 w 5"/>
                  <a:gd name="T1" fmla="*/ 0 h 3"/>
                  <a:gd name="T2" fmla="*/ 0 w 5"/>
                  <a:gd name="T3" fmla="*/ 3 h 3"/>
                  <a:gd name="T4" fmla="*/ 5 w 5"/>
                  <a:gd name="T5" fmla="*/ 0 h 3"/>
                </a:gdLst>
                <a:ahLst/>
                <a:cxnLst>
                  <a:cxn ang="0">
                    <a:pos x="T0" y="T1"/>
                  </a:cxn>
                  <a:cxn ang="0">
                    <a:pos x="T2" y="T3"/>
                  </a:cxn>
                  <a:cxn ang="0">
                    <a:pos x="T4" y="T5"/>
                  </a:cxn>
                </a:cxnLst>
                <a:rect l="0" t="0" r="r" b="b"/>
                <a:pathLst>
                  <a:path w="5" h="3">
                    <a:moveTo>
                      <a:pt x="5" y="0"/>
                    </a:moveTo>
                    <a:cubicBezTo>
                      <a:pt x="5" y="3"/>
                      <a:pt x="2" y="3"/>
                      <a:pt x="0" y="3"/>
                    </a:cubicBezTo>
                    <a:cubicBezTo>
                      <a:pt x="1" y="0"/>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6" name="Freeform 722">
                <a:extLst>
                  <a:ext uri="{FF2B5EF4-FFF2-40B4-BE49-F238E27FC236}">
                    <a16:creationId xmlns:a16="http://schemas.microsoft.com/office/drawing/2014/main" id="{75DB3FA0-339A-9EB0-50A6-99341C9EAB6D}"/>
                  </a:ext>
                </a:extLst>
              </p:cNvPr>
              <p:cNvSpPr>
                <a:spLocks/>
              </p:cNvSpPr>
              <p:nvPr/>
            </p:nvSpPr>
            <p:spPr bwMode="auto">
              <a:xfrm>
                <a:off x="402" y="3233"/>
                <a:ext cx="3" cy="5"/>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3" y="3"/>
                      <a:pt x="3" y="5"/>
                      <a:pt x="0" y="6"/>
                    </a:cubicBezTo>
                    <a:cubicBezTo>
                      <a:pt x="0" y="3"/>
                      <a:pt x="1"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7" name="Freeform 723">
                <a:extLst>
                  <a:ext uri="{FF2B5EF4-FFF2-40B4-BE49-F238E27FC236}">
                    <a16:creationId xmlns:a16="http://schemas.microsoft.com/office/drawing/2014/main" id="{2C33C4E3-5DFB-3476-11A6-EE2CA4E7B11D}"/>
                  </a:ext>
                </a:extLst>
              </p:cNvPr>
              <p:cNvSpPr>
                <a:spLocks/>
              </p:cNvSpPr>
              <p:nvPr/>
            </p:nvSpPr>
            <p:spPr bwMode="auto">
              <a:xfrm>
                <a:off x="428" y="3183"/>
                <a:ext cx="3" cy="4"/>
              </a:xfrm>
              <a:custGeom>
                <a:avLst/>
                <a:gdLst>
                  <a:gd name="T0" fmla="*/ 1 w 3"/>
                  <a:gd name="T1" fmla="*/ 4 h 4"/>
                  <a:gd name="T2" fmla="*/ 0 w 3"/>
                  <a:gd name="T3" fmla="*/ 2 h 4"/>
                  <a:gd name="T4" fmla="*/ 0 w 3"/>
                  <a:gd name="T5" fmla="*/ 2 h 4"/>
                  <a:gd name="T6" fmla="*/ 3 w 3"/>
                  <a:gd name="T7" fmla="*/ 0 h 4"/>
                  <a:gd name="T8" fmla="*/ 3 w 3"/>
                  <a:gd name="T9" fmla="*/ 0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1" y="4"/>
                    </a:moveTo>
                    <a:cubicBezTo>
                      <a:pt x="1" y="2"/>
                      <a:pt x="1" y="2"/>
                      <a:pt x="0" y="2"/>
                    </a:cubicBezTo>
                    <a:cubicBezTo>
                      <a:pt x="0" y="2"/>
                      <a:pt x="0" y="2"/>
                      <a:pt x="0" y="2"/>
                    </a:cubicBezTo>
                    <a:cubicBezTo>
                      <a:pt x="0" y="0"/>
                      <a:pt x="2" y="0"/>
                      <a:pt x="3" y="0"/>
                    </a:cubicBezTo>
                    <a:cubicBezTo>
                      <a:pt x="3" y="0"/>
                      <a:pt x="3" y="0"/>
                      <a:pt x="3" y="0"/>
                    </a:cubicBezTo>
                    <a:cubicBezTo>
                      <a:pt x="3" y="2"/>
                      <a:pt x="3" y="3"/>
                      <a:pt x="1"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8" name="Freeform 724">
                <a:extLst>
                  <a:ext uri="{FF2B5EF4-FFF2-40B4-BE49-F238E27FC236}">
                    <a16:creationId xmlns:a16="http://schemas.microsoft.com/office/drawing/2014/main" id="{259FE1DA-380D-D835-9F9D-51196C77A22A}"/>
                  </a:ext>
                </a:extLst>
              </p:cNvPr>
              <p:cNvSpPr>
                <a:spLocks/>
              </p:cNvSpPr>
              <p:nvPr/>
            </p:nvSpPr>
            <p:spPr bwMode="auto">
              <a:xfrm>
                <a:off x="397" y="3166"/>
                <a:ext cx="4" cy="4"/>
              </a:xfrm>
              <a:custGeom>
                <a:avLst/>
                <a:gdLst>
                  <a:gd name="T0" fmla="*/ 5 w 5"/>
                  <a:gd name="T1" fmla="*/ 0 h 4"/>
                  <a:gd name="T2" fmla="*/ 0 w 5"/>
                  <a:gd name="T3" fmla="*/ 4 h 4"/>
                  <a:gd name="T4" fmla="*/ 5 w 5"/>
                  <a:gd name="T5" fmla="*/ 0 h 4"/>
                </a:gdLst>
                <a:ahLst/>
                <a:cxnLst>
                  <a:cxn ang="0">
                    <a:pos x="T0" y="T1"/>
                  </a:cxn>
                  <a:cxn ang="0">
                    <a:pos x="T2" y="T3"/>
                  </a:cxn>
                  <a:cxn ang="0">
                    <a:pos x="T4" y="T5"/>
                  </a:cxn>
                </a:cxnLst>
                <a:rect l="0" t="0" r="r" b="b"/>
                <a:pathLst>
                  <a:path w="5" h="4">
                    <a:moveTo>
                      <a:pt x="5" y="0"/>
                    </a:moveTo>
                    <a:cubicBezTo>
                      <a:pt x="4" y="1"/>
                      <a:pt x="3" y="3"/>
                      <a:pt x="0" y="4"/>
                    </a:cubicBezTo>
                    <a:cubicBezTo>
                      <a:pt x="1" y="1"/>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9" name="Freeform 725">
                <a:extLst>
                  <a:ext uri="{FF2B5EF4-FFF2-40B4-BE49-F238E27FC236}">
                    <a16:creationId xmlns:a16="http://schemas.microsoft.com/office/drawing/2014/main" id="{9F8D3B7E-08D0-BB65-C287-64F6E9B8EECD}"/>
                  </a:ext>
                </a:extLst>
              </p:cNvPr>
              <p:cNvSpPr>
                <a:spLocks/>
              </p:cNvSpPr>
              <p:nvPr/>
            </p:nvSpPr>
            <p:spPr bwMode="auto">
              <a:xfrm>
                <a:off x="427" y="3187"/>
                <a:ext cx="2" cy="4"/>
              </a:xfrm>
              <a:custGeom>
                <a:avLst/>
                <a:gdLst>
                  <a:gd name="T0" fmla="*/ 2 w 2"/>
                  <a:gd name="T1" fmla="*/ 0 h 5"/>
                  <a:gd name="T2" fmla="*/ 2 w 2"/>
                  <a:gd name="T3" fmla="*/ 5 h 5"/>
                  <a:gd name="T4" fmla="*/ 2 w 2"/>
                  <a:gd name="T5" fmla="*/ 5 h 5"/>
                  <a:gd name="T6" fmla="*/ 1 w 2"/>
                  <a:gd name="T7" fmla="*/ 5 h 5"/>
                  <a:gd name="T8" fmla="*/ 1 w 2"/>
                  <a:gd name="T9" fmla="*/ 5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2" y="1"/>
                      <a:pt x="2" y="3"/>
                      <a:pt x="2" y="5"/>
                    </a:cubicBezTo>
                    <a:cubicBezTo>
                      <a:pt x="2" y="5"/>
                      <a:pt x="2" y="5"/>
                      <a:pt x="2" y="5"/>
                    </a:cubicBezTo>
                    <a:cubicBezTo>
                      <a:pt x="2" y="5"/>
                      <a:pt x="1" y="5"/>
                      <a:pt x="1" y="5"/>
                    </a:cubicBezTo>
                    <a:cubicBezTo>
                      <a:pt x="1" y="5"/>
                      <a:pt x="1" y="5"/>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0" name="Freeform 726">
                <a:extLst>
                  <a:ext uri="{FF2B5EF4-FFF2-40B4-BE49-F238E27FC236}">
                    <a16:creationId xmlns:a16="http://schemas.microsoft.com/office/drawing/2014/main" id="{1E9AB8F3-92F5-1927-E8E4-B479E0BA0F95}"/>
                  </a:ext>
                </a:extLst>
              </p:cNvPr>
              <p:cNvSpPr>
                <a:spLocks/>
              </p:cNvSpPr>
              <p:nvPr/>
            </p:nvSpPr>
            <p:spPr bwMode="auto">
              <a:xfrm>
                <a:off x="400" y="3239"/>
                <a:ext cx="2" cy="4"/>
              </a:xfrm>
              <a:custGeom>
                <a:avLst/>
                <a:gdLst>
                  <a:gd name="T0" fmla="*/ 2 w 3"/>
                  <a:gd name="T1" fmla="*/ 0 h 4"/>
                  <a:gd name="T2" fmla="*/ 1 w 3"/>
                  <a:gd name="T3" fmla="*/ 3 h 4"/>
                  <a:gd name="T4" fmla="*/ 0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3" y="2"/>
                      <a:pt x="2" y="3"/>
                      <a:pt x="1" y="3"/>
                    </a:cubicBezTo>
                    <a:cubicBezTo>
                      <a:pt x="1" y="4"/>
                      <a:pt x="0" y="3"/>
                      <a:pt x="0" y="3"/>
                    </a:cubicBezTo>
                    <a:cubicBezTo>
                      <a:pt x="0" y="2"/>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1" name="Freeform 727">
                <a:extLst>
                  <a:ext uri="{FF2B5EF4-FFF2-40B4-BE49-F238E27FC236}">
                    <a16:creationId xmlns:a16="http://schemas.microsoft.com/office/drawing/2014/main" id="{F83E395D-A43C-B41C-5DDB-A75DD37ABDD0}"/>
                  </a:ext>
                </a:extLst>
              </p:cNvPr>
              <p:cNvSpPr>
                <a:spLocks/>
              </p:cNvSpPr>
              <p:nvPr/>
            </p:nvSpPr>
            <p:spPr bwMode="auto">
              <a:xfrm>
                <a:off x="406" y="3135"/>
                <a:ext cx="2" cy="2"/>
              </a:xfrm>
              <a:custGeom>
                <a:avLst/>
                <a:gdLst>
                  <a:gd name="T0" fmla="*/ 0 w 2"/>
                  <a:gd name="T1" fmla="*/ 2 h 2"/>
                  <a:gd name="T2" fmla="*/ 1 w 2"/>
                  <a:gd name="T3" fmla="*/ 0 h 2"/>
                  <a:gd name="T4" fmla="*/ 2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0" y="0"/>
                      <a:pt x="1" y="0"/>
                    </a:cubicBezTo>
                    <a:cubicBezTo>
                      <a:pt x="2" y="1"/>
                      <a:pt x="2" y="1"/>
                      <a:pt x="2" y="1"/>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2" name="Freeform 728">
                <a:extLst>
                  <a:ext uri="{FF2B5EF4-FFF2-40B4-BE49-F238E27FC236}">
                    <a16:creationId xmlns:a16="http://schemas.microsoft.com/office/drawing/2014/main" id="{27102959-399C-279A-5400-6218E9680B43}"/>
                  </a:ext>
                </a:extLst>
              </p:cNvPr>
              <p:cNvSpPr>
                <a:spLocks/>
              </p:cNvSpPr>
              <p:nvPr/>
            </p:nvSpPr>
            <p:spPr bwMode="auto">
              <a:xfrm>
                <a:off x="404" y="3231"/>
                <a:ext cx="3" cy="2"/>
              </a:xfrm>
              <a:custGeom>
                <a:avLst/>
                <a:gdLst>
                  <a:gd name="T0" fmla="*/ 1 w 3"/>
                  <a:gd name="T1" fmla="*/ 2 h 2"/>
                  <a:gd name="T2" fmla="*/ 2 w 3"/>
                  <a:gd name="T3" fmla="*/ 0 h 2"/>
                  <a:gd name="T4" fmla="*/ 2 w 3"/>
                  <a:gd name="T5" fmla="*/ 1 h 2"/>
                  <a:gd name="T6" fmla="*/ 1 w 3"/>
                  <a:gd name="T7" fmla="*/ 2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cubicBezTo>
                      <a:pt x="1" y="2"/>
                      <a:pt x="0" y="0"/>
                      <a:pt x="2" y="0"/>
                    </a:cubicBezTo>
                    <a:cubicBezTo>
                      <a:pt x="2" y="0"/>
                      <a:pt x="2" y="0"/>
                      <a:pt x="2" y="1"/>
                    </a:cubicBezTo>
                    <a:cubicBezTo>
                      <a:pt x="3" y="2"/>
                      <a:pt x="2" y="2"/>
                      <a:pt x="1" y="2"/>
                    </a:cubicBezTo>
                    <a:cubicBezTo>
                      <a:pt x="1" y="2"/>
                      <a:pt x="1"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3" name="Freeform 729">
                <a:extLst>
                  <a:ext uri="{FF2B5EF4-FFF2-40B4-BE49-F238E27FC236}">
                    <a16:creationId xmlns:a16="http://schemas.microsoft.com/office/drawing/2014/main" id="{EAA0595A-6B85-D4D8-4591-D4B86E74DC6B}"/>
                  </a:ext>
                </a:extLst>
              </p:cNvPr>
              <p:cNvSpPr>
                <a:spLocks/>
              </p:cNvSpPr>
              <p:nvPr/>
            </p:nvSpPr>
            <p:spPr bwMode="auto">
              <a:xfrm>
                <a:off x="426" y="3191"/>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0"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4" name="Freeform 730">
                <a:extLst>
                  <a:ext uri="{FF2B5EF4-FFF2-40B4-BE49-F238E27FC236}">
                    <a16:creationId xmlns:a16="http://schemas.microsoft.com/office/drawing/2014/main" id="{CD6A5188-4A4C-9EB5-C5C5-C55811817FE3}"/>
                  </a:ext>
                </a:extLst>
              </p:cNvPr>
              <p:cNvSpPr>
                <a:spLocks/>
              </p:cNvSpPr>
              <p:nvPr/>
            </p:nvSpPr>
            <p:spPr bwMode="auto">
              <a:xfrm>
                <a:off x="455" y="3137"/>
                <a:ext cx="1" cy="2"/>
              </a:xfrm>
              <a:custGeom>
                <a:avLst/>
                <a:gdLst>
                  <a:gd name="T0" fmla="*/ 2 w 2"/>
                  <a:gd name="T1" fmla="*/ 0 h 2"/>
                  <a:gd name="T2" fmla="*/ 1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2" y="2"/>
                      <a:pt x="1" y="2"/>
                    </a:cubicBezTo>
                    <a:cubicBezTo>
                      <a:pt x="1"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5" name="Freeform 731">
                <a:extLst>
                  <a:ext uri="{FF2B5EF4-FFF2-40B4-BE49-F238E27FC236}">
                    <a16:creationId xmlns:a16="http://schemas.microsoft.com/office/drawing/2014/main" id="{AFD1E2B7-56DE-FE8B-197E-09E97CF3025D}"/>
                  </a:ext>
                </a:extLst>
              </p:cNvPr>
              <p:cNvSpPr>
                <a:spLocks/>
              </p:cNvSpPr>
              <p:nvPr/>
            </p:nvSpPr>
            <p:spPr bwMode="auto">
              <a:xfrm>
                <a:off x="447" y="3151"/>
                <a:ext cx="2" cy="0"/>
              </a:xfrm>
              <a:custGeom>
                <a:avLst/>
                <a:gdLst>
                  <a:gd name="T0" fmla="*/ 0 w 2"/>
                  <a:gd name="T1" fmla="*/ 1 h 1"/>
                  <a:gd name="T2" fmla="*/ 2 w 2"/>
                  <a:gd name="T3" fmla="*/ 0 h 1"/>
                  <a:gd name="T4" fmla="*/ 2 w 2"/>
                  <a:gd name="T5" fmla="*/ 0 h 1"/>
                  <a:gd name="T6" fmla="*/ 1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1" y="1"/>
                      <a:pt x="1" y="0"/>
                      <a:pt x="2" y="0"/>
                    </a:cubicBezTo>
                    <a:cubicBezTo>
                      <a:pt x="2" y="0"/>
                      <a:pt x="2" y="0"/>
                      <a:pt x="2" y="0"/>
                    </a:cubicBezTo>
                    <a:cubicBezTo>
                      <a:pt x="2" y="1"/>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6" name="Freeform 732">
                <a:extLst>
                  <a:ext uri="{FF2B5EF4-FFF2-40B4-BE49-F238E27FC236}">
                    <a16:creationId xmlns:a16="http://schemas.microsoft.com/office/drawing/2014/main" id="{22F7BAAB-8B0A-D2FA-734B-EFBFF0F83B6E}"/>
                  </a:ext>
                </a:extLst>
              </p:cNvPr>
              <p:cNvSpPr>
                <a:spLocks/>
              </p:cNvSpPr>
              <p:nvPr/>
            </p:nvSpPr>
            <p:spPr bwMode="auto">
              <a:xfrm>
                <a:off x="396" y="3201"/>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7" name="Freeform 733">
                <a:extLst>
                  <a:ext uri="{FF2B5EF4-FFF2-40B4-BE49-F238E27FC236}">
                    <a16:creationId xmlns:a16="http://schemas.microsoft.com/office/drawing/2014/main" id="{54EB13BC-6D0A-A117-1F1E-A895298B0E6C}"/>
                  </a:ext>
                </a:extLst>
              </p:cNvPr>
              <p:cNvSpPr>
                <a:spLocks/>
              </p:cNvSpPr>
              <p:nvPr/>
            </p:nvSpPr>
            <p:spPr bwMode="auto">
              <a:xfrm>
                <a:off x="471" y="3112"/>
                <a:ext cx="0" cy="0"/>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8" name="Freeform 734">
                <a:extLst>
                  <a:ext uri="{FF2B5EF4-FFF2-40B4-BE49-F238E27FC236}">
                    <a16:creationId xmlns:a16="http://schemas.microsoft.com/office/drawing/2014/main" id="{716285E6-4876-1F7A-7436-DFD1B5F7C8A7}"/>
                  </a:ext>
                </a:extLst>
              </p:cNvPr>
              <p:cNvSpPr>
                <a:spLocks/>
              </p:cNvSpPr>
              <p:nvPr/>
            </p:nvSpPr>
            <p:spPr bwMode="auto">
              <a:xfrm>
                <a:off x="401" y="3197"/>
                <a:ext cx="1"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1" y="2"/>
                      <a:pt x="0" y="2"/>
                    </a:cubicBezTo>
                    <a:cubicBezTo>
                      <a:pt x="0" y="2"/>
                      <a:pt x="0" y="2"/>
                      <a:pt x="0" y="2"/>
                    </a:cubicBezTo>
                    <a:cubicBezTo>
                      <a:pt x="0" y="1"/>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9" name="Freeform 735">
                <a:extLst>
                  <a:ext uri="{FF2B5EF4-FFF2-40B4-BE49-F238E27FC236}">
                    <a16:creationId xmlns:a16="http://schemas.microsoft.com/office/drawing/2014/main" id="{AB11B87D-8D6E-DB03-C035-CEBA338FD202}"/>
                  </a:ext>
                </a:extLst>
              </p:cNvPr>
              <p:cNvSpPr>
                <a:spLocks/>
              </p:cNvSpPr>
              <p:nvPr/>
            </p:nvSpPr>
            <p:spPr bwMode="auto">
              <a:xfrm>
                <a:off x="486" y="3087"/>
                <a:ext cx="0"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0" name="Freeform 736">
                <a:extLst>
                  <a:ext uri="{FF2B5EF4-FFF2-40B4-BE49-F238E27FC236}">
                    <a16:creationId xmlns:a16="http://schemas.microsoft.com/office/drawing/2014/main" id="{17EB8F2C-4854-9C6A-F9C8-031815748BF8}"/>
                  </a:ext>
                </a:extLst>
              </p:cNvPr>
              <p:cNvSpPr>
                <a:spLocks/>
              </p:cNvSpPr>
              <p:nvPr/>
            </p:nvSpPr>
            <p:spPr bwMode="auto">
              <a:xfrm>
                <a:off x="401" y="3165"/>
                <a:ext cx="1" cy="1"/>
              </a:xfrm>
              <a:custGeom>
                <a:avLst/>
                <a:gdLst>
                  <a:gd name="T0" fmla="*/ 0 w 1"/>
                  <a:gd name="T1" fmla="*/ 2 h 2"/>
                  <a:gd name="T2" fmla="*/ 1 w 1"/>
                  <a:gd name="T3" fmla="*/ 0 h 2"/>
                  <a:gd name="T4" fmla="*/ 1 w 1"/>
                  <a:gd name="T5" fmla="*/ 1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0"/>
                      <a:pt x="1" y="0"/>
                    </a:cubicBezTo>
                    <a:cubicBezTo>
                      <a:pt x="1" y="0"/>
                      <a:pt x="1" y="0"/>
                      <a:pt x="1" y="1"/>
                    </a:cubicBezTo>
                    <a:cubicBezTo>
                      <a:pt x="1"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1" name="Freeform 737">
                <a:extLst>
                  <a:ext uri="{FF2B5EF4-FFF2-40B4-BE49-F238E27FC236}">
                    <a16:creationId xmlns:a16="http://schemas.microsoft.com/office/drawing/2014/main" id="{A66A163B-7564-D495-B000-F50362DBEB97}"/>
                  </a:ext>
                </a:extLst>
              </p:cNvPr>
              <p:cNvSpPr>
                <a:spLocks/>
              </p:cNvSpPr>
              <p:nvPr/>
            </p:nvSpPr>
            <p:spPr bwMode="auto">
              <a:xfrm>
                <a:off x="457" y="3134"/>
                <a:ext cx="2" cy="1"/>
              </a:xfrm>
              <a:custGeom>
                <a:avLst/>
                <a:gdLst>
                  <a:gd name="T0" fmla="*/ 1 w 2"/>
                  <a:gd name="T1" fmla="*/ 0 h 1"/>
                  <a:gd name="T2" fmla="*/ 2 w 2"/>
                  <a:gd name="T3" fmla="*/ 0 h 1"/>
                  <a:gd name="T4" fmla="*/ 1 w 2"/>
                  <a:gd name="T5" fmla="*/ 1 h 1"/>
                  <a:gd name="T6" fmla="*/ 0 w 2"/>
                  <a:gd name="T7" fmla="*/ 0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2" y="0"/>
                    </a:cubicBezTo>
                    <a:cubicBezTo>
                      <a:pt x="1" y="1"/>
                      <a:pt x="1" y="1"/>
                      <a:pt x="1" y="1"/>
                    </a:cubicBezTo>
                    <a:cubicBezTo>
                      <a:pt x="1" y="1"/>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2" name="Freeform 738">
                <a:extLst>
                  <a:ext uri="{FF2B5EF4-FFF2-40B4-BE49-F238E27FC236}">
                    <a16:creationId xmlns:a16="http://schemas.microsoft.com/office/drawing/2014/main" id="{A99C2935-56CC-1D1C-7B80-D0C8B2A565C8}"/>
                  </a:ext>
                </a:extLst>
              </p:cNvPr>
              <p:cNvSpPr>
                <a:spLocks/>
              </p:cNvSpPr>
              <p:nvPr/>
            </p:nvSpPr>
            <p:spPr bwMode="auto">
              <a:xfrm>
                <a:off x="425" y="3185"/>
                <a:ext cx="3" cy="1"/>
              </a:xfrm>
              <a:custGeom>
                <a:avLst/>
                <a:gdLst>
                  <a:gd name="T0" fmla="*/ 3 w 3"/>
                  <a:gd name="T1" fmla="*/ 0 h 1"/>
                  <a:gd name="T2" fmla="*/ 1 w 3"/>
                  <a:gd name="T3" fmla="*/ 1 h 1"/>
                  <a:gd name="T4" fmla="*/ 0 w 3"/>
                  <a:gd name="T5" fmla="*/ 0 h 1"/>
                  <a:gd name="T6" fmla="*/ 3 w 3"/>
                  <a:gd name="T7" fmla="*/ 0 h 1"/>
                </a:gdLst>
                <a:ahLst/>
                <a:cxnLst>
                  <a:cxn ang="0">
                    <a:pos x="T0" y="T1"/>
                  </a:cxn>
                  <a:cxn ang="0">
                    <a:pos x="T2" y="T3"/>
                  </a:cxn>
                  <a:cxn ang="0">
                    <a:pos x="T4" y="T5"/>
                  </a:cxn>
                  <a:cxn ang="0">
                    <a:pos x="T6" y="T7"/>
                  </a:cxn>
                </a:cxnLst>
                <a:rect l="0" t="0" r="r" b="b"/>
                <a:pathLst>
                  <a:path w="3" h="1">
                    <a:moveTo>
                      <a:pt x="3" y="0"/>
                    </a:moveTo>
                    <a:cubicBezTo>
                      <a:pt x="2" y="1"/>
                      <a:pt x="1" y="1"/>
                      <a:pt x="1" y="1"/>
                    </a:cubicBezTo>
                    <a:cubicBezTo>
                      <a:pt x="1" y="1"/>
                      <a:pt x="0" y="0"/>
                      <a:pt x="0" y="0"/>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3" name="Freeform 739">
                <a:extLst>
                  <a:ext uri="{FF2B5EF4-FFF2-40B4-BE49-F238E27FC236}">
                    <a16:creationId xmlns:a16="http://schemas.microsoft.com/office/drawing/2014/main" id="{C870FE1D-D10B-2215-5E55-4E1D0A1D2F91}"/>
                  </a:ext>
                </a:extLst>
              </p:cNvPr>
              <p:cNvSpPr>
                <a:spLocks/>
              </p:cNvSpPr>
              <p:nvPr/>
            </p:nvSpPr>
            <p:spPr bwMode="auto">
              <a:xfrm>
                <a:off x="423" y="3198"/>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1"/>
                      <a:pt x="1" y="0"/>
                    </a:cubicBezTo>
                    <a:cubicBezTo>
                      <a:pt x="1" y="0"/>
                      <a:pt x="1" y="0"/>
                      <a:pt x="1" y="0"/>
                    </a:cubicBezTo>
                    <a:cubicBezTo>
                      <a:pt x="1"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4" name="Freeform 740">
                <a:extLst>
                  <a:ext uri="{FF2B5EF4-FFF2-40B4-BE49-F238E27FC236}">
                    <a16:creationId xmlns:a16="http://schemas.microsoft.com/office/drawing/2014/main" id="{6952DF7C-EF1C-0D68-BD0A-969E0010A8D2}"/>
                  </a:ext>
                </a:extLst>
              </p:cNvPr>
              <p:cNvSpPr>
                <a:spLocks/>
              </p:cNvSpPr>
              <p:nvPr/>
            </p:nvSpPr>
            <p:spPr bwMode="auto">
              <a:xfrm>
                <a:off x="398" y="3200"/>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2"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5" name="Freeform 741">
                <a:extLst>
                  <a:ext uri="{FF2B5EF4-FFF2-40B4-BE49-F238E27FC236}">
                    <a16:creationId xmlns:a16="http://schemas.microsoft.com/office/drawing/2014/main" id="{CB85841A-BC4E-FACA-9A5A-07830B24C7E7}"/>
                  </a:ext>
                </a:extLst>
              </p:cNvPr>
              <p:cNvSpPr>
                <a:spLocks/>
              </p:cNvSpPr>
              <p:nvPr/>
            </p:nvSpPr>
            <p:spPr bwMode="auto">
              <a:xfrm>
                <a:off x="422" y="3200"/>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2"/>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6" name="Freeform 742">
                <a:extLst>
                  <a:ext uri="{FF2B5EF4-FFF2-40B4-BE49-F238E27FC236}">
                    <a16:creationId xmlns:a16="http://schemas.microsoft.com/office/drawing/2014/main" id="{05B6AFBF-7700-1663-2704-A301E4CEAEEA}"/>
                  </a:ext>
                </a:extLst>
              </p:cNvPr>
              <p:cNvSpPr>
                <a:spLocks/>
              </p:cNvSpPr>
              <p:nvPr/>
            </p:nvSpPr>
            <p:spPr bwMode="auto">
              <a:xfrm>
                <a:off x="415" y="3158"/>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7" name="Freeform 743">
                <a:extLst>
                  <a:ext uri="{FF2B5EF4-FFF2-40B4-BE49-F238E27FC236}">
                    <a16:creationId xmlns:a16="http://schemas.microsoft.com/office/drawing/2014/main" id="{C541B85D-2C6A-5956-87DD-BC31F79A6EB0}"/>
                  </a:ext>
                </a:extLst>
              </p:cNvPr>
              <p:cNvSpPr>
                <a:spLocks/>
              </p:cNvSpPr>
              <p:nvPr/>
            </p:nvSpPr>
            <p:spPr bwMode="auto">
              <a:xfrm>
                <a:off x="472" y="3107"/>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1"/>
                      <a:pt x="1" y="1"/>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8" name="Freeform 744">
                <a:extLst>
                  <a:ext uri="{FF2B5EF4-FFF2-40B4-BE49-F238E27FC236}">
                    <a16:creationId xmlns:a16="http://schemas.microsoft.com/office/drawing/2014/main" id="{AD5F91AB-9166-FCA9-C7E9-775B21473665}"/>
                  </a:ext>
                </a:extLst>
              </p:cNvPr>
              <p:cNvSpPr>
                <a:spLocks/>
              </p:cNvSpPr>
              <p:nvPr/>
            </p:nvSpPr>
            <p:spPr bwMode="auto">
              <a:xfrm>
                <a:off x="472" y="3109"/>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9" name="Freeform 745">
                <a:extLst>
                  <a:ext uri="{FF2B5EF4-FFF2-40B4-BE49-F238E27FC236}">
                    <a16:creationId xmlns:a16="http://schemas.microsoft.com/office/drawing/2014/main" id="{D1087C8A-F147-4F8E-358A-DE0A8990F9E5}"/>
                  </a:ext>
                </a:extLst>
              </p:cNvPr>
              <p:cNvSpPr>
                <a:spLocks/>
              </p:cNvSpPr>
              <p:nvPr/>
            </p:nvSpPr>
            <p:spPr bwMode="auto">
              <a:xfrm>
                <a:off x="404" y="3164"/>
                <a:ext cx="2" cy="1"/>
              </a:xfrm>
              <a:custGeom>
                <a:avLst/>
                <a:gdLst>
                  <a:gd name="T0" fmla="*/ 2 w 2"/>
                  <a:gd name="T1" fmla="*/ 0 h 1"/>
                  <a:gd name="T2" fmla="*/ 1 w 2"/>
                  <a:gd name="T3" fmla="*/ 1 h 1"/>
                  <a:gd name="T4" fmla="*/ 0 w 2"/>
                  <a:gd name="T5" fmla="*/ 0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1"/>
                    </a:cubicBezTo>
                    <a:cubicBezTo>
                      <a:pt x="1" y="1"/>
                      <a:pt x="0" y="0"/>
                      <a:pt x="0" y="0"/>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0" name="Freeform 746">
                <a:extLst>
                  <a:ext uri="{FF2B5EF4-FFF2-40B4-BE49-F238E27FC236}">
                    <a16:creationId xmlns:a16="http://schemas.microsoft.com/office/drawing/2014/main" id="{033B65FB-5D0E-B341-421A-284935451126}"/>
                  </a:ext>
                </a:extLst>
              </p:cNvPr>
              <p:cNvSpPr>
                <a:spLocks/>
              </p:cNvSpPr>
              <p:nvPr/>
            </p:nvSpPr>
            <p:spPr bwMode="auto">
              <a:xfrm>
                <a:off x="485" y="3089"/>
                <a:ext cx="1" cy="1"/>
              </a:xfrm>
              <a:custGeom>
                <a:avLst/>
                <a:gdLst>
                  <a:gd name="T0" fmla="*/ 1 w 1"/>
                  <a:gd name="T1" fmla="*/ 0 h 2"/>
                  <a:gd name="T2" fmla="*/ 0 w 1"/>
                  <a:gd name="T3" fmla="*/ 2 h 2"/>
                  <a:gd name="T4" fmla="*/ 0 w 1"/>
                  <a:gd name="T5" fmla="*/ 1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0" y="1"/>
                      <a:pt x="0" y="2"/>
                    </a:cubicBezTo>
                    <a:cubicBezTo>
                      <a:pt x="0" y="2"/>
                      <a:pt x="0" y="1"/>
                      <a:pt x="0" y="1"/>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1" name="Freeform 747">
                <a:extLst>
                  <a:ext uri="{FF2B5EF4-FFF2-40B4-BE49-F238E27FC236}">
                    <a16:creationId xmlns:a16="http://schemas.microsoft.com/office/drawing/2014/main" id="{C523EEE8-0687-D3C4-6C18-4366F19B3887}"/>
                  </a:ext>
                </a:extLst>
              </p:cNvPr>
              <p:cNvSpPr>
                <a:spLocks/>
              </p:cNvSpPr>
              <p:nvPr/>
            </p:nvSpPr>
            <p:spPr bwMode="auto">
              <a:xfrm>
                <a:off x="395" y="3170"/>
                <a:ext cx="1" cy="2"/>
              </a:xfrm>
              <a:custGeom>
                <a:avLst/>
                <a:gdLst>
                  <a:gd name="T0" fmla="*/ 0 w 1"/>
                  <a:gd name="T1" fmla="*/ 1 h 2"/>
                  <a:gd name="T2" fmla="*/ 1 w 1"/>
                  <a:gd name="T3" fmla="*/ 0 h 2"/>
                  <a:gd name="T4" fmla="*/ 1 w 1"/>
                  <a:gd name="T5" fmla="*/ 0 h 2"/>
                  <a:gd name="T6" fmla="*/ 0 w 1"/>
                  <a:gd name="T7" fmla="*/ 2 h 2"/>
                  <a:gd name="T8" fmla="*/ 0 w 1"/>
                  <a:gd name="T9" fmla="*/ 1 h 2"/>
                </a:gdLst>
                <a:ahLst/>
                <a:cxnLst>
                  <a:cxn ang="0">
                    <a:pos x="T0" y="T1"/>
                  </a:cxn>
                  <a:cxn ang="0">
                    <a:pos x="T2" y="T3"/>
                  </a:cxn>
                  <a:cxn ang="0">
                    <a:pos x="T4" y="T5"/>
                  </a:cxn>
                  <a:cxn ang="0">
                    <a:pos x="T6" y="T7"/>
                  </a:cxn>
                  <a:cxn ang="0">
                    <a:pos x="T8" y="T9"/>
                  </a:cxn>
                </a:cxnLst>
                <a:rect l="0" t="0" r="r" b="b"/>
                <a:pathLst>
                  <a:path w="1" h="2">
                    <a:moveTo>
                      <a:pt x="0" y="1"/>
                    </a:moveTo>
                    <a:cubicBezTo>
                      <a:pt x="0" y="1"/>
                      <a:pt x="0" y="1"/>
                      <a:pt x="1" y="0"/>
                    </a:cubicBezTo>
                    <a:cubicBezTo>
                      <a:pt x="1" y="0"/>
                      <a:pt x="1" y="0"/>
                      <a:pt x="1" y="0"/>
                    </a:cubicBezTo>
                    <a:cubicBezTo>
                      <a:pt x="1" y="1"/>
                      <a:pt x="0"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2" name="Freeform 748">
                <a:extLst>
                  <a:ext uri="{FF2B5EF4-FFF2-40B4-BE49-F238E27FC236}">
                    <a16:creationId xmlns:a16="http://schemas.microsoft.com/office/drawing/2014/main" id="{0BD7A7E9-CBBD-735F-BB54-7FEDC1FE6682}"/>
                  </a:ext>
                </a:extLst>
              </p:cNvPr>
              <p:cNvSpPr>
                <a:spLocks/>
              </p:cNvSpPr>
              <p:nvPr/>
            </p:nvSpPr>
            <p:spPr bwMode="auto">
              <a:xfrm>
                <a:off x="465" y="3121"/>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3" name="Freeform 749">
                <a:extLst>
                  <a:ext uri="{FF2B5EF4-FFF2-40B4-BE49-F238E27FC236}">
                    <a16:creationId xmlns:a16="http://schemas.microsoft.com/office/drawing/2014/main" id="{51DEC33F-5619-69EE-96AE-F58B933A9559}"/>
                  </a:ext>
                </a:extLst>
              </p:cNvPr>
              <p:cNvSpPr>
                <a:spLocks/>
              </p:cNvSpPr>
              <p:nvPr/>
            </p:nvSpPr>
            <p:spPr bwMode="auto">
              <a:xfrm>
                <a:off x="464" y="3122"/>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4" name="Freeform 750">
                <a:extLst>
                  <a:ext uri="{FF2B5EF4-FFF2-40B4-BE49-F238E27FC236}">
                    <a16:creationId xmlns:a16="http://schemas.microsoft.com/office/drawing/2014/main" id="{ED93AB2A-6710-9A10-E431-043EEC32C272}"/>
                  </a:ext>
                </a:extLst>
              </p:cNvPr>
              <p:cNvSpPr>
                <a:spLocks/>
              </p:cNvSpPr>
              <p:nvPr/>
            </p:nvSpPr>
            <p:spPr bwMode="auto">
              <a:xfrm>
                <a:off x="423" y="3186"/>
                <a:ext cx="1" cy="1"/>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1" y="0"/>
                      <a:pt x="1" y="0"/>
                      <a:pt x="1" y="0"/>
                    </a:cubicBezTo>
                    <a:cubicBezTo>
                      <a:pt x="1" y="0"/>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5" name="Freeform 751">
                <a:extLst>
                  <a:ext uri="{FF2B5EF4-FFF2-40B4-BE49-F238E27FC236}">
                    <a16:creationId xmlns:a16="http://schemas.microsoft.com/office/drawing/2014/main" id="{93C1DC23-FF3D-CB89-A5B4-FB3BDDD47AEF}"/>
                  </a:ext>
                </a:extLst>
              </p:cNvPr>
              <p:cNvSpPr>
                <a:spLocks/>
              </p:cNvSpPr>
              <p:nvPr/>
            </p:nvSpPr>
            <p:spPr bwMode="auto">
              <a:xfrm>
                <a:off x="456" y="3136"/>
                <a:ext cx="1" cy="1"/>
              </a:xfrm>
              <a:custGeom>
                <a:avLst/>
                <a:gdLst>
                  <a:gd name="T0" fmla="*/ 0 w 1"/>
                  <a:gd name="T1" fmla="*/ 1 h 1"/>
                  <a:gd name="T2" fmla="*/ 0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0" y="0"/>
                    </a:cubicBezTo>
                    <a:cubicBezTo>
                      <a:pt x="1" y="0"/>
                      <a:pt x="1" y="0"/>
                      <a:pt x="1" y="0"/>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6" name="Freeform 752">
                <a:extLst>
                  <a:ext uri="{FF2B5EF4-FFF2-40B4-BE49-F238E27FC236}">
                    <a16:creationId xmlns:a16="http://schemas.microsoft.com/office/drawing/2014/main" id="{28C13321-2B78-F3F0-5A58-ED0BB0F97475}"/>
                  </a:ext>
                </a:extLst>
              </p:cNvPr>
              <p:cNvSpPr>
                <a:spLocks/>
              </p:cNvSpPr>
              <p:nvPr/>
            </p:nvSpPr>
            <p:spPr bwMode="auto">
              <a:xfrm>
                <a:off x="424" y="3196"/>
                <a:ext cx="0" cy="1"/>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0"/>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7" name="Freeform 753">
                <a:extLst>
                  <a:ext uri="{FF2B5EF4-FFF2-40B4-BE49-F238E27FC236}">
                    <a16:creationId xmlns:a16="http://schemas.microsoft.com/office/drawing/2014/main" id="{0313A46C-311C-59C2-E8FD-B1A9E91C3951}"/>
                  </a:ext>
                </a:extLst>
              </p:cNvPr>
              <p:cNvSpPr>
                <a:spLocks/>
              </p:cNvSpPr>
              <p:nvPr/>
            </p:nvSpPr>
            <p:spPr bwMode="auto">
              <a:xfrm>
                <a:off x="404" y="3137"/>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8" name="Freeform 754">
                <a:extLst>
                  <a:ext uri="{FF2B5EF4-FFF2-40B4-BE49-F238E27FC236}">
                    <a16:creationId xmlns:a16="http://schemas.microsoft.com/office/drawing/2014/main" id="{7316BCC7-18AF-5FC3-76EC-4FCCB446AD64}"/>
                  </a:ext>
                </a:extLst>
              </p:cNvPr>
              <p:cNvSpPr>
                <a:spLocks/>
              </p:cNvSpPr>
              <p:nvPr/>
            </p:nvSpPr>
            <p:spPr bwMode="auto">
              <a:xfrm>
                <a:off x="424" y="3197"/>
                <a:ext cx="0" cy="1"/>
              </a:xfrm>
              <a:custGeom>
                <a:avLst/>
                <a:gdLst>
                  <a:gd name="T0" fmla="*/ 0 w 1"/>
                  <a:gd name="T1" fmla="*/ 2 h 2"/>
                  <a:gd name="T2" fmla="*/ 1 w 1"/>
                  <a:gd name="T3" fmla="*/ 0 h 2"/>
                  <a:gd name="T4" fmla="*/ 1 w 1"/>
                  <a:gd name="T5" fmla="*/ 0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1" y="0"/>
                    </a:cubicBezTo>
                    <a:cubicBezTo>
                      <a:pt x="1" y="0"/>
                      <a:pt x="1" y="0"/>
                      <a:pt x="1" y="0"/>
                    </a:cubicBezTo>
                    <a:cubicBezTo>
                      <a:pt x="1" y="1"/>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9" name="Freeform 755">
                <a:extLst>
                  <a:ext uri="{FF2B5EF4-FFF2-40B4-BE49-F238E27FC236}">
                    <a16:creationId xmlns:a16="http://schemas.microsoft.com/office/drawing/2014/main" id="{04A801E4-B6EA-56B3-A59C-5B7DE89B07E8}"/>
                  </a:ext>
                </a:extLst>
              </p:cNvPr>
              <p:cNvSpPr>
                <a:spLocks/>
              </p:cNvSpPr>
              <p:nvPr/>
            </p:nvSpPr>
            <p:spPr bwMode="auto">
              <a:xfrm>
                <a:off x="459" y="3131"/>
                <a:ext cx="1" cy="1"/>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1"/>
                    </a:cubicBezTo>
                    <a:cubicBezTo>
                      <a:pt x="1"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0" name="Freeform 756">
                <a:extLst>
                  <a:ext uri="{FF2B5EF4-FFF2-40B4-BE49-F238E27FC236}">
                    <a16:creationId xmlns:a16="http://schemas.microsoft.com/office/drawing/2014/main" id="{6CBE4C1A-43F7-37CA-CD0E-44EB0954FCA4}"/>
                  </a:ext>
                </a:extLst>
              </p:cNvPr>
              <p:cNvSpPr>
                <a:spLocks/>
              </p:cNvSpPr>
              <p:nvPr/>
            </p:nvSpPr>
            <p:spPr bwMode="auto">
              <a:xfrm>
                <a:off x="425" y="3193"/>
                <a:ext cx="1" cy="1"/>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1" name="Freeform 757">
                <a:extLst>
                  <a:ext uri="{FF2B5EF4-FFF2-40B4-BE49-F238E27FC236}">
                    <a16:creationId xmlns:a16="http://schemas.microsoft.com/office/drawing/2014/main" id="{E4AF3855-38EB-C829-836C-D9475550C567}"/>
                  </a:ext>
                </a:extLst>
              </p:cNvPr>
              <p:cNvSpPr>
                <a:spLocks/>
              </p:cNvSpPr>
              <p:nvPr/>
            </p:nvSpPr>
            <p:spPr bwMode="auto">
              <a:xfrm>
                <a:off x="400" y="3199"/>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2" name="Freeform 758">
                <a:extLst>
                  <a:ext uri="{FF2B5EF4-FFF2-40B4-BE49-F238E27FC236}">
                    <a16:creationId xmlns:a16="http://schemas.microsoft.com/office/drawing/2014/main" id="{19DC5DA0-07EB-3E80-7FDD-0F50DABE05B3}"/>
                  </a:ext>
                </a:extLst>
              </p:cNvPr>
              <p:cNvSpPr>
                <a:spLocks/>
              </p:cNvSpPr>
              <p:nvPr/>
            </p:nvSpPr>
            <p:spPr bwMode="auto">
              <a:xfrm>
                <a:off x="396" y="320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3" name="Freeform 759">
                <a:extLst>
                  <a:ext uri="{FF2B5EF4-FFF2-40B4-BE49-F238E27FC236}">
                    <a16:creationId xmlns:a16="http://schemas.microsoft.com/office/drawing/2014/main" id="{E28FF96E-391B-4197-DA06-2D7ADEA16035}"/>
                  </a:ext>
                </a:extLst>
              </p:cNvPr>
              <p:cNvSpPr>
                <a:spLocks/>
              </p:cNvSpPr>
              <p:nvPr/>
            </p:nvSpPr>
            <p:spPr bwMode="auto">
              <a:xfrm>
                <a:off x="394" y="3204"/>
                <a:ext cx="1"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0"/>
                    </a:cubicBezTo>
                    <a:cubicBezTo>
                      <a:pt x="1" y="0"/>
                      <a:pt x="1" y="1"/>
                      <a:pt x="1"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4" name="Freeform 760">
                <a:extLst>
                  <a:ext uri="{FF2B5EF4-FFF2-40B4-BE49-F238E27FC236}">
                    <a16:creationId xmlns:a16="http://schemas.microsoft.com/office/drawing/2014/main" id="{992C98D1-CE5E-2A25-FBE7-01C768FB80B1}"/>
                  </a:ext>
                </a:extLst>
              </p:cNvPr>
              <p:cNvSpPr>
                <a:spLocks/>
              </p:cNvSpPr>
              <p:nvPr/>
            </p:nvSpPr>
            <p:spPr bwMode="auto">
              <a:xfrm>
                <a:off x="408" y="3228"/>
                <a:ext cx="1"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lnTo>
                      <a:pt x="1"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5" name="Freeform 761">
                <a:extLst>
                  <a:ext uri="{FF2B5EF4-FFF2-40B4-BE49-F238E27FC236}">
                    <a16:creationId xmlns:a16="http://schemas.microsoft.com/office/drawing/2014/main" id="{397244A1-C738-AAB4-88DD-CECADB4A9954}"/>
                  </a:ext>
                </a:extLst>
              </p:cNvPr>
              <p:cNvSpPr>
                <a:spLocks/>
              </p:cNvSpPr>
              <p:nvPr/>
            </p:nvSpPr>
            <p:spPr bwMode="auto">
              <a:xfrm>
                <a:off x="594" y="2929"/>
                <a:ext cx="1"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1" y="0"/>
                    </a:cubicBezTo>
                    <a:cubicBezTo>
                      <a:pt x="1" y="0"/>
                      <a:pt x="0" y="0"/>
                      <a:pt x="0" y="0"/>
                    </a:cubicBezTo>
                    <a:cubicBezTo>
                      <a:pt x="1" y="0"/>
                      <a:pt x="1" y="0"/>
                      <a:pt x="1"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6" name="Freeform 762">
                <a:extLst>
                  <a:ext uri="{FF2B5EF4-FFF2-40B4-BE49-F238E27FC236}">
                    <a16:creationId xmlns:a16="http://schemas.microsoft.com/office/drawing/2014/main" id="{7CEFF10C-6FFC-2DD3-50BA-1BB233F65094}"/>
                  </a:ext>
                </a:extLst>
              </p:cNvPr>
              <p:cNvSpPr>
                <a:spLocks/>
              </p:cNvSpPr>
              <p:nvPr/>
            </p:nvSpPr>
            <p:spPr bwMode="auto">
              <a:xfrm>
                <a:off x="768" y="3189"/>
                <a:ext cx="1" cy="1"/>
              </a:xfrm>
              <a:custGeom>
                <a:avLst/>
                <a:gdLst>
                  <a:gd name="T0" fmla="*/ 0 w 1"/>
                  <a:gd name="T1" fmla="*/ 2 h 2"/>
                  <a:gd name="T2" fmla="*/ 0 w 1"/>
                  <a:gd name="T3" fmla="*/ 1 h 2"/>
                  <a:gd name="T4" fmla="*/ 0 w 1"/>
                  <a:gd name="T5" fmla="*/ 0 h 2"/>
                  <a:gd name="T6" fmla="*/ 1 w 1"/>
                  <a:gd name="T7" fmla="*/ 1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0" y="1"/>
                    </a:cubicBezTo>
                    <a:cubicBezTo>
                      <a:pt x="0" y="0"/>
                      <a:pt x="0" y="0"/>
                      <a:pt x="0" y="0"/>
                    </a:cubicBezTo>
                    <a:cubicBezTo>
                      <a:pt x="0" y="1"/>
                      <a:pt x="1" y="1"/>
                      <a:pt x="1" y="1"/>
                    </a:cubicBezTo>
                    <a:cubicBezTo>
                      <a:pt x="1" y="1"/>
                      <a:pt x="0" y="2"/>
                      <a:pt x="0" y="2"/>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7" name="Freeform 763">
                <a:extLst>
                  <a:ext uri="{FF2B5EF4-FFF2-40B4-BE49-F238E27FC236}">
                    <a16:creationId xmlns:a16="http://schemas.microsoft.com/office/drawing/2014/main" id="{A296C2FE-EB8B-1C64-AC7E-DF062DCBFAF0}"/>
                  </a:ext>
                </a:extLst>
              </p:cNvPr>
              <p:cNvSpPr>
                <a:spLocks/>
              </p:cNvSpPr>
              <p:nvPr/>
            </p:nvSpPr>
            <p:spPr bwMode="auto">
              <a:xfrm>
                <a:off x="820" y="3217"/>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8" name="Freeform 764">
                <a:extLst>
                  <a:ext uri="{FF2B5EF4-FFF2-40B4-BE49-F238E27FC236}">
                    <a16:creationId xmlns:a16="http://schemas.microsoft.com/office/drawing/2014/main" id="{28812F59-F7B6-3B2D-2684-B37F9919C3F0}"/>
                  </a:ext>
                </a:extLst>
              </p:cNvPr>
              <p:cNvSpPr>
                <a:spLocks/>
              </p:cNvSpPr>
              <p:nvPr/>
            </p:nvSpPr>
            <p:spPr bwMode="auto">
              <a:xfrm>
                <a:off x="672" y="2873"/>
                <a:ext cx="32" cy="85"/>
              </a:xfrm>
              <a:custGeom>
                <a:avLst/>
                <a:gdLst>
                  <a:gd name="T0" fmla="*/ 1 w 36"/>
                  <a:gd name="T1" fmla="*/ 79 h 96"/>
                  <a:gd name="T2" fmla="*/ 4 w 36"/>
                  <a:gd name="T3" fmla="*/ 83 h 96"/>
                  <a:gd name="T4" fmla="*/ 15 w 36"/>
                  <a:gd name="T5" fmla="*/ 54 h 96"/>
                  <a:gd name="T6" fmla="*/ 14 w 36"/>
                  <a:gd name="T7" fmla="*/ 47 h 96"/>
                  <a:gd name="T8" fmla="*/ 18 w 36"/>
                  <a:gd name="T9" fmla="*/ 46 h 96"/>
                  <a:gd name="T10" fmla="*/ 33 w 36"/>
                  <a:gd name="T11" fmla="*/ 6 h 96"/>
                  <a:gd name="T12" fmla="*/ 35 w 36"/>
                  <a:gd name="T13" fmla="*/ 0 h 96"/>
                  <a:gd name="T14" fmla="*/ 34 w 36"/>
                  <a:gd name="T15" fmla="*/ 9 h 96"/>
                  <a:gd name="T16" fmla="*/ 25 w 36"/>
                  <a:gd name="T17" fmla="*/ 31 h 96"/>
                  <a:gd name="T18" fmla="*/ 25 w 36"/>
                  <a:gd name="T19" fmla="*/ 35 h 96"/>
                  <a:gd name="T20" fmla="*/ 29 w 36"/>
                  <a:gd name="T21" fmla="*/ 35 h 96"/>
                  <a:gd name="T22" fmla="*/ 32 w 36"/>
                  <a:gd name="T23" fmla="*/ 34 h 96"/>
                  <a:gd name="T24" fmla="*/ 32 w 36"/>
                  <a:gd name="T25" fmla="*/ 34 h 96"/>
                  <a:gd name="T26" fmla="*/ 31 w 36"/>
                  <a:gd name="T27" fmla="*/ 35 h 96"/>
                  <a:gd name="T28" fmla="*/ 18 w 36"/>
                  <a:gd name="T29" fmla="*/ 53 h 96"/>
                  <a:gd name="T30" fmla="*/ 16 w 36"/>
                  <a:gd name="T31" fmla="*/ 63 h 96"/>
                  <a:gd name="T32" fmla="*/ 12 w 36"/>
                  <a:gd name="T33" fmla="*/ 67 h 96"/>
                  <a:gd name="T34" fmla="*/ 2 w 36"/>
                  <a:gd name="T35" fmla="*/ 92 h 96"/>
                  <a:gd name="T36" fmla="*/ 0 w 36"/>
                  <a:gd name="T37" fmla="*/ 96 h 96"/>
                  <a:gd name="T38" fmla="*/ 1 w 36"/>
                  <a:gd name="T39"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6">
                    <a:moveTo>
                      <a:pt x="1" y="79"/>
                    </a:moveTo>
                    <a:cubicBezTo>
                      <a:pt x="2" y="80"/>
                      <a:pt x="3" y="81"/>
                      <a:pt x="4" y="83"/>
                    </a:cubicBezTo>
                    <a:cubicBezTo>
                      <a:pt x="8" y="73"/>
                      <a:pt x="11" y="63"/>
                      <a:pt x="15" y="54"/>
                    </a:cubicBezTo>
                    <a:cubicBezTo>
                      <a:pt x="16" y="51"/>
                      <a:pt x="13" y="50"/>
                      <a:pt x="14" y="47"/>
                    </a:cubicBezTo>
                    <a:cubicBezTo>
                      <a:pt x="17" y="50"/>
                      <a:pt x="18" y="48"/>
                      <a:pt x="18" y="46"/>
                    </a:cubicBezTo>
                    <a:cubicBezTo>
                      <a:pt x="23" y="32"/>
                      <a:pt x="28" y="19"/>
                      <a:pt x="33" y="6"/>
                    </a:cubicBezTo>
                    <a:cubicBezTo>
                      <a:pt x="33" y="4"/>
                      <a:pt x="34" y="3"/>
                      <a:pt x="35" y="0"/>
                    </a:cubicBezTo>
                    <a:cubicBezTo>
                      <a:pt x="36" y="4"/>
                      <a:pt x="34" y="6"/>
                      <a:pt x="34" y="9"/>
                    </a:cubicBezTo>
                    <a:cubicBezTo>
                      <a:pt x="31" y="16"/>
                      <a:pt x="28" y="24"/>
                      <a:pt x="25" y="31"/>
                    </a:cubicBezTo>
                    <a:cubicBezTo>
                      <a:pt x="25" y="32"/>
                      <a:pt x="24" y="34"/>
                      <a:pt x="25" y="35"/>
                    </a:cubicBezTo>
                    <a:cubicBezTo>
                      <a:pt x="26" y="36"/>
                      <a:pt x="27" y="35"/>
                      <a:pt x="29" y="35"/>
                    </a:cubicBezTo>
                    <a:cubicBezTo>
                      <a:pt x="30" y="34"/>
                      <a:pt x="31" y="34"/>
                      <a:pt x="32" y="34"/>
                    </a:cubicBezTo>
                    <a:cubicBezTo>
                      <a:pt x="32" y="34"/>
                      <a:pt x="32" y="34"/>
                      <a:pt x="32" y="34"/>
                    </a:cubicBezTo>
                    <a:cubicBezTo>
                      <a:pt x="32" y="34"/>
                      <a:pt x="31" y="35"/>
                      <a:pt x="31" y="35"/>
                    </a:cubicBezTo>
                    <a:cubicBezTo>
                      <a:pt x="21" y="37"/>
                      <a:pt x="20" y="46"/>
                      <a:pt x="18" y="53"/>
                    </a:cubicBezTo>
                    <a:cubicBezTo>
                      <a:pt x="16" y="56"/>
                      <a:pt x="13" y="59"/>
                      <a:pt x="16" y="63"/>
                    </a:cubicBezTo>
                    <a:cubicBezTo>
                      <a:pt x="16" y="64"/>
                      <a:pt x="13" y="65"/>
                      <a:pt x="12" y="67"/>
                    </a:cubicBezTo>
                    <a:cubicBezTo>
                      <a:pt x="9" y="75"/>
                      <a:pt x="6" y="84"/>
                      <a:pt x="2" y="92"/>
                    </a:cubicBezTo>
                    <a:cubicBezTo>
                      <a:pt x="2" y="93"/>
                      <a:pt x="1" y="95"/>
                      <a:pt x="0" y="96"/>
                    </a:cubicBezTo>
                    <a:cubicBezTo>
                      <a:pt x="2" y="90"/>
                      <a:pt x="3" y="85"/>
                      <a:pt x="1" y="7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9" name="Freeform 765">
                <a:extLst>
                  <a:ext uri="{FF2B5EF4-FFF2-40B4-BE49-F238E27FC236}">
                    <a16:creationId xmlns:a16="http://schemas.microsoft.com/office/drawing/2014/main" id="{9953FE11-A6C0-75F2-39AF-E70E2D5D1475}"/>
                  </a:ext>
                </a:extLst>
              </p:cNvPr>
              <p:cNvSpPr>
                <a:spLocks/>
              </p:cNvSpPr>
              <p:nvPr/>
            </p:nvSpPr>
            <p:spPr bwMode="auto">
              <a:xfrm>
                <a:off x="642" y="2935"/>
                <a:ext cx="10" cy="73"/>
              </a:xfrm>
              <a:custGeom>
                <a:avLst/>
                <a:gdLst>
                  <a:gd name="T0" fmla="*/ 11 w 11"/>
                  <a:gd name="T1" fmla="*/ 77 h 82"/>
                  <a:gd name="T2" fmla="*/ 9 w 11"/>
                  <a:gd name="T3" fmla="*/ 82 h 82"/>
                  <a:gd name="T4" fmla="*/ 2 w 11"/>
                  <a:gd name="T5" fmla="*/ 42 h 82"/>
                  <a:gd name="T6" fmla="*/ 1 w 11"/>
                  <a:gd name="T7" fmla="*/ 0 h 82"/>
                  <a:gd name="T8" fmla="*/ 3 w 11"/>
                  <a:gd name="T9" fmla="*/ 5 h 82"/>
                  <a:gd name="T10" fmla="*/ 4 w 11"/>
                  <a:gd name="T11" fmla="*/ 38 h 82"/>
                  <a:gd name="T12" fmla="*/ 9 w 11"/>
                  <a:gd name="T13" fmla="*/ 73 h 82"/>
                  <a:gd name="T14" fmla="*/ 11 w 11"/>
                  <a:gd name="T15" fmla="*/ 77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2">
                    <a:moveTo>
                      <a:pt x="11" y="77"/>
                    </a:moveTo>
                    <a:cubicBezTo>
                      <a:pt x="11" y="80"/>
                      <a:pt x="11" y="80"/>
                      <a:pt x="9" y="82"/>
                    </a:cubicBezTo>
                    <a:cubicBezTo>
                      <a:pt x="7" y="69"/>
                      <a:pt x="3" y="56"/>
                      <a:pt x="2" y="42"/>
                    </a:cubicBezTo>
                    <a:cubicBezTo>
                      <a:pt x="1" y="28"/>
                      <a:pt x="0" y="15"/>
                      <a:pt x="1" y="0"/>
                    </a:cubicBezTo>
                    <a:cubicBezTo>
                      <a:pt x="3" y="2"/>
                      <a:pt x="3" y="4"/>
                      <a:pt x="3" y="5"/>
                    </a:cubicBezTo>
                    <a:cubicBezTo>
                      <a:pt x="1" y="16"/>
                      <a:pt x="3" y="27"/>
                      <a:pt x="4" y="38"/>
                    </a:cubicBezTo>
                    <a:cubicBezTo>
                      <a:pt x="4" y="50"/>
                      <a:pt x="6" y="61"/>
                      <a:pt x="9" y="73"/>
                    </a:cubicBezTo>
                    <a:cubicBezTo>
                      <a:pt x="10" y="74"/>
                      <a:pt x="10" y="76"/>
                      <a:pt x="11" y="7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0" name="Freeform 766">
                <a:extLst>
                  <a:ext uri="{FF2B5EF4-FFF2-40B4-BE49-F238E27FC236}">
                    <a16:creationId xmlns:a16="http://schemas.microsoft.com/office/drawing/2014/main" id="{96525E24-81C8-3DC0-68D4-CA426C6B556B}"/>
                  </a:ext>
                </a:extLst>
              </p:cNvPr>
              <p:cNvSpPr>
                <a:spLocks/>
              </p:cNvSpPr>
              <p:nvPr/>
            </p:nvSpPr>
            <p:spPr bwMode="auto">
              <a:xfrm>
                <a:off x="654" y="2913"/>
                <a:ext cx="11" cy="55"/>
              </a:xfrm>
              <a:custGeom>
                <a:avLst/>
                <a:gdLst>
                  <a:gd name="T0" fmla="*/ 13 w 13"/>
                  <a:gd name="T1" fmla="*/ 62 h 62"/>
                  <a:gd name="T2" fmla="*/ 11 w 13"/>
                  <a:gd name="T3" fmla="*/ 60 h 62"/>
                  <a:gd name="T4" fmla="*/ 1 w 13"/>
                  <a:gd name="T5" fmla="*/ 13 h 62"/>
                  <a:gd name="T6" fmla="*/ 0 w 13"/>
                  <a:gd name="T7" fmla="*/ 0 h 62"/>
                  <a:gd name="T8" fmla="*/ 3 w 13"/>
                  <a:gd name="T9" fmla="*/ 13 h 62"/>
                  <a:gd name="T10" fmla="*/ 12 w 13"/>
                  <a:gd name="T11" fmla="*/ 59 h 62"/>
                  <a:gd name="T12" fmla="*/ 13 w 13"/>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3" h="62">
                    <a:moveTo>
                      <a:pt x="13" y="62"/>
                    </a:moveTo>
                    <a:cubicBezTo>
                      <a:pt x="12" y="62"/>
                      <a:pt x="11" y="61"/>
                      <a:pt x="11" y="60"/>
                    </a:cubicBezTo>
                    <a:cubicBezTo>
                      <a:pt x="6" y="44"/>
                      <a:pt x="3" y="29"/>
                      <a:pt x="1" y="13"/>
                    </a:cubicBezTo>
                    <a:cubicBezTo>
                      <a:pt x="1" y="8"/>
                      <a:pt x="0" y="4"/>
                      <a:pt x="0" y="0"/>
                    </a:cubicBezTo>
                    <a:cubicBezTo>
                      <a:pt x="3" y="4"/>
                      <a:pt x="2" y="9"/>
                      <a:pt x="3" y="13"/>
                    </a:cubicBezTo>
                    <a:cubicBezTo>
                      <a:pt x="5" y="29"/>
                      <a:pt x="8" y="44"/>
                      <a:pt x="12" y="59"/>
                    </a:cubicBezTo>
                    <a:cubicBezTo>
                      <a:pt x="13" y="60"/>
                      <a:pt x="13" y="61"/>
                      <a:pt x="13" y="6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1" name="Freeform 767">
                <a:extLst>
                  <a:ext uri="{FF2B5EF4-FFF2-40B4-BE49-F238E27FC236}">
                    <a16:creationId xmlns:a16="http://schemas.microsoft.com/office/drawing/2014/main" id="{E0D9FDBA-60A8-2E9F-7723-899FA7BFB2C9}"/>
                  </a:ext>
                </a:extLst>
              </p:cNvPr>
              <p:cNvSpPr>
                <a:spLocks/>
              </p:cNvSpPr>
              <p:nvPr/>
            </p:nvSpPr>
            <p:spPr bwMode="auto">
              <a:xfrm>
                <a:off x="667" y="2901"/>
                <a:ext cx="6" cy="42"/>
              </a:xfrm>
              <a:custGeom>
                <a:avLst/>
                <a:gdLst>
                  <a:gd name="T0" fmla="*/ 7 w 7"/>
                  <a:gd name="T1" fmla="*/ 47 h 47"/>
                  <a:gd name="T2" fmla="*/ 1 w 7"/>
                  <a:gd name="T3" fmla="*/ 22 h 47"/>
                  <a:gd name="T4" fmla="*/ 3 w 7"/>
                  <a:gd name="T5" fmla="*/ 0 h 47"/>
                  <a:gd name="T6" fmla="*/ 3 w 7"/>
                  <a:gd name="T7" fmla="*/ 4 h 47"/>
                  <a:gd name="T8" fmla="*/ 2 w 7"/>
                  <a:gd name="T9" fmla="*/ 7 h 47"/>
                  <a:gd name="T10" fmla="*/ 6 w 7"/>
                  <a:gd name="T11" fmla="*/ 41 h 47"/>
                  <a:gd name="T12" fmla="*/ 7 w 7"/>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7" h="47">
                    <a:moveTo>
                      <a:pt x="7" y="47"/>
                    </a:moveTo>
                    <a:cubicBezTo>
                      <a:pt x="3" y="39"/>
                      <a:pt x="2" y="30"/>
                      <a:pt x="1" y="22"/>
                    </a:cubicBezTo>
                    <a:cubicBezTo>
                      <a:pt x="0" y="15"/>
                      <a:pt x="0" y="7"/>
                      <a:pt x="3" y="0"/>
                    </a:cubicBezTo>
                    <a:cubicBezTo>
                      <a:pt x="3" y="1"/>
                      <a:pt x="3" y="3"/>
                      <a:pt x="3" y="4"/>
                    </a:cubicBezTo>
                    <a:cubicBezTo>
                      <a:pt x="3" y="5"/>
                      <a:pt x="3" y="6"/>
                      <a:pt x="2" y="7"/>
                    </a:cubicBezTo>
                    <a:cubicBezTo>
                      <a:pt x="2" y="19"/>
                      <a:pt x="3" y="30"/>
                      <a:pt x="6" y="41"/>
                    </a:cubicBezTo>
                    <a:cubicBezTo>
                      <a:pt x="7" y="43"/>
                      <a:pt x="7" y="45"/>
                      <a:pt x="7" y="4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2" name="Freeform 768">
                <a:extLst>
                  <a:ext uri="{FF2B5EF4-FFF2-40B4-BE49-F238E27FC236}">
                    <a16:creationId xmlns:a16="http://schemas.microsoft.com/office/drawing/2014/main" id="{5A3884F5-F58F-D35F-0AA5-ADE780FDE43B}"/>
                  </a:ext>
                </a:extLst>
              </p:cNvPr>
              <p:cNvSpPr>
                <a:spLocks/>
              </p:cNvSpPr>
              <p:nvPr/>
            </p:nvSpPr>
            <p:spPr bwMode="auto">
              <a:xfrm>
                <a:off x="637" y="3017"/>
                <a:ext cx="17" cy="14"/>
              </a:xfrm>
              <a:custGeom>
                <a:avLst/>
                <a:gdLst>
                  <a:gd name="T0" fmla="*/ 2 w 19"/>
                  <a:gd name="T1" fmla="*/ 0 h 16"/>
                  <a:gd name="T2" fmla="*/ 3 w 19"/>
                  <a:gd name="T3" fmla="*/ 1 h 16"/>
                  <a:gd name="T4" fmla="*/ 5 w 19"/>
                  <a:gd name="T5" fmla="*/ 5 h 16"/>
                  <a:gd name="T6" fmla="*/ 9 w 19"/>
                  <a:gd name="T7" fmla="*/ 2 h 16"/>
                  <a:gd name="T8" fmla="*/ 9 w 19"/>
                  <a:gd name="T9" fmla="*/ 2 h 16"/>
                  <a:gd name="T10" fmla="*/ 6 w 19"/>
                  <a:gd name="T11" fmla="*/ 8 h 16"/>
                  <a:gd name="T12" fmla="*/ 5 w 19"/>
                  <a:gd name="T13" fmla="*/ 12 h 16"/>
                  <a:gd name="T14" fmla="*/ 9 w 19"/>
                  <a:gd name="T15" fmla="*/ 12 h 16"/>
                  <a:gd name="T16" fmla="*/ 19 w 19"/>
                  <a:gd name="T17" fmla="*/ 8 h 16"/>
                  <a:gd name="T18" fmla="*/ 0 w 19"/>
                  <a:gd name="T19" fmla="*/ 16 h 16"/>
                  <a:gd name="T20" fmla="*/ 2 w 19"/>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2" y="0"/>
                    </a:moveTo>
                    <a:cubicBezTo>
                      <a:pt x="2" y="1"/>
                      <a:pt x="3" y="1"/>
                      <a:pt x="3" y="1"/>
                    </a:cubicBezTo>
                    <a:cubicBezTo>
                      <a:pt x="4" y="3"/>
                      <a:pt x="3" y="5"/>
                      <a:pt x="5" y="5"/>
                    </a:cubicBezTo>
                    <a:cubicBezTo>
                      <a:pt x="7" y="6"/>
                      <a:pt x="7" y="3"/>
                      <a:pt x="9" y="2"/>
                    </a:cubicBezTo>
                    <a:cubicBezTo>
                      <a:pt x="9" y="2"/>
                      <a:pt x="9" y="2"/>
                      <a:pt x="9" y="2"/>
                    </a:cubicBezTo>
                    <a:cubicBezTo>
                      <a:pt x="9" y="5"/>
                      <a:pt x="7" y="6"/>
                      <a:pt x="6" y="8"/>
                    </a:cubicBezTo>
                    <a:cubicBezTo>
                      <a:pt x="6" y="10"/>
                      <a:pt x="4" y="11"/>
                      <a:pt x="5" y="12"/>
                    </a:cubicBezTo>
                    <a:cubicBezTo>
                      <a:pt x="6" y="13"/>
                      <a:pt x="7" y="12"/>
                      <a:pt x="9" y="12"/>
                    </a:cubicBezTo>
                    <a:cubicBezTo>
                      <a:pt x="12" y="11"/>
                      <a:pt x="15" y="8"/>
                      <a:pt x="19" y="8"/>
                    </a:cubicBezTo>
                    <a:cubicBezTo>
                      <a:pt x="13" y="13"/>
                      <a:pt x="6" y="12"/>
                      <a:pt x="0" y="16"/>
                    </a:cubicBezTo>
                    <a:cubicBezTo>
                      <a:pt x="5" y="11"/>
                      <a:pt x="2" y="6"/>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3" name="Freeform 769">
                <a:extLst>
                  <a:ext uri="{FF2B5EF4-FFF2-40B4-BE49-F238E27FC236}">
                    <a16:creationId xmlns:a16="http://schemas.microsoft.com/office/drawing/2014/main" id="{0EEC2404-1B7E-DA9C-9EE4-D3410C43F24C}"/>
                  </a:ext>
                </a:extLst>
              </p:cNvPr>
              <p:cNvSpPr>
                <a:spLocks/>
              </p:cNvSpPr>
              <p:nvPr/>
            </p:nvSpPr>
            <p:spPr bwMode="auto">
              <a:xfrm>
                <a:off x="662" y="2958"/>
                <a:ext cx="12" cy="25"/>
              </a:xfrm>
              <a:custGeom>
                <a:avLst/>
                <a:gdLst>
                  <a:gd name="T0" fmla="*/ 0 w 14"/>
                  <a:gd name="T1" fmla="*/ 28 h 28"/>
                  <a:gd name="T2" fmla="*/ 4 w 14"/>
                  <a:gd name="T3" fmla="*/ 11 h 28"/>
                  <a:gd name="T4" fmla="*/ 4 w 14"/>
                  <a:gd name="T5" fmla="*/ 11 h 28"/>
                  <a:gd name="T6" fmla="*/ 6 w 14"/>
                  <a:gd name="T7" fmla="*/ 10 h 28"/>
                  <a:gd name="T8" fmla="*/ 11 w 14"/>
                  <a:gd name="T9" fmla="*/ 0 h 28"/>
                  <a:gd name="T10" fmla="*/ 14 w 14"/>
                  <a:gd name="T11" fmla="*/ 4 h 28"/>
                  <a:gd name="T12" fmla="*/ 6 w 14"/>
                  <a:gd name="T13" fmla="*/ 16 h 28"/>
                  <a:gd name="T14" fmla="*/ 0 w 1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8">
                    <a:moveTo>
                      <a:pt x="0" y="28"/>
                    </a:moveTo>
                    <a:cubicBezTo>
                      <a:pt x="0" y="22"/>
                      <a:pt x="5" y="17"/>
                      <a:pt x="4" y="11"/>
                    </a:cubicBezTo>
                    <a:cubicBezTo>
                      <a:pt x="4" y="11"/>
                      <a:pt x="4" y="11"/>
                      <a:pt x="4" y="11"/>
                    </a:cubicBezTo>
                    <a:cubicBezTo>
                      <a:pt x="5" y="11"/>
                      <a:pt x="5" y="13"/>
                      <a:pt x="6" y="10"/>
                    </a:cubicBezTo>
                    <a:cubicBezTo>
                      <a:pt x="7" y="7"/>
                      <a:pt x="9" y="4"/>
                      <a:pt x="11" y="0"/>
                    </a:cubicBezTo>
                    <a:cubicBezTo>
                      <a:pt x="12" y="2"/>
                      <a:pt x="10" y="5"/>
                      <a:pt x="14" y="4"/>
                    </a:cubicBezTo>
                    <a:cubicBezTo>
                      <a:pt x="8" y="7"/>
                      <a:pt x="8" y="12"/>
                      <a:pt x="6" y="16"/>
                    </a:cubicBezTo>
                    <a:cubicBezTo>
                      <a:pt x="4" y="20"/>
                      <a:pt x="3" y="25"/>
                      <a:pt x="0" y="2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4" name="Freeform 770">
                <a:extLst>
                  <a:ext uri="{FF2B5EF4-FFF2-40B4-BE49-F238E27FC236}">
                    <a16:creationId xmlns:a16="http://schemas.microsoft.com/office/drawing/2014/main" id="{89AC8A74-1448-7B05-2DFE-E3CA94FA9165}"/>
                  </a:ext>
                </a:extLst>
              </p:cNvPr>
              <p:cNvSpPr>
                <a:spLocks/>
              </p:cNvSpPr>
              <p:nvPr/>
            </p:nvSpPr>
            <p:spPr bwMode="auto">
              <a:xfrm>
                <a:off x="679" y="2885"/>
                <a:ext cx="6" cy="27"/>
              </a:xfrm>
              <a:custGeom>
                <a:avLst/>
                <a:gdLst>
                  <a:gd name="T0" fmla="*/ 4 w 7"/>
                  <a:gd name="T1" fmla="*/ 0 h 31"/>
                  <a:gd name="T2" fmla="*/ 3 w 7"/>
                  <a:gd name="T3" fmla="*/ 16 h 31"/>
                  <a:gd name="T4" fmla="*/ 7 w 7"/>
                  <a:gd name="T5" fmla="*/ 31 h 31"/>
                  <a:gd name="T6" fmla="*/ 4 w 7"/>
                  <a:gd name="T7" fmla="*/ 0 h 31"/>
                </a:gdLst>
                <a:ahLst/>
                <a:cxnLst>
                  <a:cxn ang="0">
                    <a:pos x="T0" y="T1"/>
                  </a:cxn>
                  <a:cxn ang="0">
                    <a:pos x="T2" y="T3"/>
                  </a:cxn>
                  <a:cxn ang="0">
                    <a:pos x="T4" y="T5"/>
                  </a:cxn>
                  <a:cxn ang="0">
                    <a:pos x="T6" y="T7"/>
                  </a:cxn>
                </a:cxnLst>
                <a:rect l="0" t="0" r="r" b="b"/>
                <a:pathLst>
                  <a:path w="7" h="31">
                    <a:moveTo>
                      <a:pt x="4" y="0"/>
                    </a:moveTo>
                    <a:cubicBezTo>
                      <a:pt x="5" y="5"/>
                      <a:pt x="2" y="10"/>
                      <a:pt x="3" y="16"/>
                    </a:cubicBezTo>
                    <a:cubicBezTo>
                      <a:pt x="5" y="20"/>
                      <a:pt x="6" y="25"/>
                      <a:pt x="7" y="31"/>
                    </a:cubicBezTo>
                    <a:cubicBezTo>
                      <a:pt x="2" y="25"/>
                      <a:pt x="0" y="8"/>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5" name="Freeform 771">
                <a:extLst>
                  <a:ext uri="{FF2B5EF4-FFF2-40B4-BE49-F238E27FC236}">
                    <a16:creationId xmlns:a16="http://schemas.microsoft.com/office/drawing/2014/main" id="{5D77F61F-57D9-3C7F-7486-7E26F905CEA5}"/>
                  </a:ext>
                </a:extLst>
              </p:cNvPr>
              <p:cNvSpPr>
                <a:spLocks/>
              </p:cNvSpPr>
              <p:nvPr/>
            </p:nvSpPr>
            <p:spPr bwMode="auto">
              <a:xfrm>
                <a:off x="633" y="2990"/>
                <a:ext cx="6" cy="27"/>
              </a:xfrm>
              <a:custGeom>
                <a:avLst/>
                <a:gdLst>
                  <a:gd name="T0" fmla="*/ 6 w 6"/>
                  <a:gd name="T1" fmla="*/ 30 h 30"/>
                  <a:gd name="T2" fmla="*/ 1 w 6"/>
                  <a:gd name="T3" fmla="*/ 10 h 30"/>
                  <a:gd name="T4" fmla="*/ 0 w 6"/>
                  <a:gd name="T5" fmla="*/ 0 h 30"/>
                  <a:gd name="T6" fmla="*/ 0 w 6"/>
                  <a:gd name="T7" fmla="*/ 0 h 30"/>
                  <a:gd name="T8" fmla="*/ 5 w 6"/>
                  <a:gd name="T9" fmla="*/ 22 h 30"/>
                  <a:gd name="T10" fmla="*/ 6 w 6"/>
                  <a:gd name="T11" fmla="*/ 30 h 30"/>
                  <a:gd name="T12" fmla="*/ 6 w 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6" h="30">
                    <a:moveTo>
                      <a:pt x="6" y="30"/>
                    </a:moveTo>
                    <a:cubicBezTo>
                      <a:pt x="3" y="24"/>
                      <a:pt x="3" y="17"/>
                      <a:pt x="1" y="10"/>
                    </a:cubicBezTo>
                    <a:cubicBezTo>
                      <a:pt x="0" y="6"/>
                      <a:pt x="0" y="3"/>
                      <a:pt x="0" y="0"/>
                    </a:cubicBezTo>
                    <a:cubicBezTo>
                      <a:pt x="0" y="0"/>
                      <a:pt x="0" y="0"/>
                      <a:pt x="0" y="0"/>
                    </a:cubicBezTo>
                    <a:cubicBezTo>
                      <a:pt x="3" y="7"/>
                      <a:pt x="3" y="14"/>
                      <a:pt x="5" y="22"/>
                    </a:cubicBezTo>
                    <a:cubicBezTo>
                      <a:pt x="6" y="24"/>
                      <a:pt x="6" y="27"/>
                      <a:pt x="6" y="30"/>
                    </a:cubicBezTo>
                    <a:cubicBezTo>
                      <a:pt x="6" y="30"/>
                      <a:pt x="6" y="30"/>
                      <a:pt x="6" y="3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6" name="Freeform 772">
                <a:extLst>
                  <a:ext uri="{FF2B5EF4-FFF2-40B4-BE49-F238E27FC236}">
                    <a16:creationId xmlns:a16="http://schemas.microsoft.com/office/drawing/2014/main" id="{985BF7E0-9EF0-D7F4-FC57-11B49C4E1A3E}"/>
                  </a:ext>
                </a:extLst>
              </p:cNvPr>
              <p:cNvSpPr>
                <a:spLocks/>
              </p:cNvSpPr>
              <p:nvPr/>
            </p:nvSpPr>
            <p:spPr bwMode="auto">
              <a:xfrm>
                <a:off x="705" y="2912"/>
                <a:ext cx="10" cy="6"/>
              </a:xfrm>
              <a:custGeom>
                <a:avLst/>
                <a:gdLst>
                  <a:gd name="T0" fmla="*/ 11 w 11"/>
                  <a:gd name="T1" fmla="*/ 0 h 6"/>
                  <a:gd name="T2" fmla="*/ 0 w 11"/>
                  <a:gd name="T3" fmla="*/ 6 h 6"/>
                  <a:gd name="T4" fmla="*/ 11 w 11"/>
                  <a:gd name="T5" fmla="*/ 0 h 6"/>
                </a:gdLst>
                <a:ahLst/>
                <a:cxnLst>
                  <a:cxn ang="0">
                    <a:pos x="T0" y="T1"/>
                  </a:cxn>
                  <a:cxn ang="0">
                    <a:pos x="T2" y="T3"/>
                  </a:cxn>
                  <a:cxn ang="0">
                    <a:pos x="T4" y="T5"/>
                  </a:cxn>
                </a:cxnLst>
                <a:rect l="0" t="0" r="r" b="b"/>
                <a:pathLst>
                  <a:path w="11" h="6">
                    <a:moveTo>
                      <a:pt x="11" y="0"/>
                    </a:moveTo>
                    <a:cubicBezTo>
                      <a:pt x="8" y="3"/>
                      <a:pt x="4" y="5"/>
                      <a:pt x="0" y="6"/>
                    </a:cubicBezTo>
                    <a:cubicBezTo>
                      <a:pt x="3" y="3"/>
                      <a:pt x="7" y="2"/>
                      <a:pt x="1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7" name="Freeform 773">
                <a:extLst>
                  <a:ext uri="{FF2B5EF4-FFF2-40B4-BE49-F238E27FC236}">
                    <a16:creationId xmlns:a16="http://schemas.microsoft.com/office/drawing/2014/main" id="{CCC22C8C-2301-D4D7-7FDC-AC6C9904F3BB}"/>
                  </a:ext>
                </a:extLst>
              </p:cNvPr>
              <p:cNvSpPr>
                <a:spLocks/>
              </p:cNvSpPr>
              <p:nvPr/>
            </p:nvSpPr>
            <p:spPr bwMode="auto">
              <a:xfrm>
                <a:off x="700" y="2937"/>
                <a:ext cx="7" cy="8"/>
              </a:xfrm>
              <a:custGeom>
                <a:avLst/>
                <a:gdLst>
                  <a:gd name="T0" fmla="*/ 0 w 8"/>
                  <a:gd name="T1" fmla="*/ 9 h 9"/>
                  <a:gd name="T2" fmla="*/ 8 w 8"/>
                  <a:gd name="T3" fmla="*/ 0 h 9"/>
                  <a:gd name="T4" fmla="*/ 0 w 8"/>
                  <a:gd name="T5" fmla="*/ 9 h 9"/>
                </a:gdLst>
                <a:ahLst/>
                <a:cxnLst>
                  <a:cxn ang="0">
                    <a:pos x="T0" y="T1"/>
                  </a:cxn>
                  <a:cxn ang="0">
                    <a:pos x="T2" y="T3"/>
                  </a:cxn>
                  <a:cxn ang="0">
                    <a:pos x="T4" y="T5"/>
                  </a:cxn>
                </a:cxnLst>
                <a:rect l="0" t="0" r="r" b="b"/>
                <a:pathLst>
                  <a:path w="8" h="9">
                    <a:moveTo>
                      <a:pt x="0" y="9"/>
                    </a:moveTo>
                    <a:cubicBezTo>
                      <a:pt x="1" y="5"/>
                      <a:pt x="4" y="2"/>
                      <a:pt x="8" y="0"/>
                    </a:cubicBezTo>
                    <a:cubicBezTo>
                      <a:pt x="6"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8" name="Freeform 774">
                <a:extLst>
                  <a:ext uri="{FF2B5EF4-FFF2-40B4-BE49-F238E27FC236}">
                    <a16:creationId xmlns:a16="http://schemas.microsoft.com/office/drawing/2014/main" id="{4E803661-EF80-80AC-3044-69947D86EF82}"/>
                  </a:ext>
                </a:extLst>
              </p:cNvPr>
              <p:cNvSpPr>
                <a:spLocks/>
              </p:cNvSpPr>
              <p:nvPr/>
            </p:nvSpPr>
            <p:spPr bwMode="auto">
              <a:xfrm>
                <a:off x="676" y="2957"/>
                <a:ext cx="9" cy="4"/>
              </a:xfrm>
              <a:custGeom>
                <a:avLst/>
                <a:gdLst>
                  <a:gd name="T0" fmla="*/ 0 w 10"/>
                  <a:gd name="T1" fmla="*/ 5 h 5"/>
                  <a:gd name="T2" fmla="*/ 10 w 10"/>
                  <a:gd name="T3" fmla="*/ 0 h 5"/>
                  <a:gd name="T4" fmla="*/ 0 w 10"/>
                  <a:gd name="T5" fmla="*/ 5 h 5"/>
                </a:gdLst>
                <a:ahLst/>
                <a:cxnLst>
                  <a:cxn ang="0">
                    <a:pos x="T0" y="T1"/>
                  </a:cxn>
                  <a:cxn ang="0">
                    <a:pos x="T2" y="T3"/>
                  </a:cxn>
                  <a:cxn ang="0">
                    <a:pos x="T4" y="T5"/>
                  </a:cxn>
                </a:cxnLst>
                <a:rect l="0" t="0" r="r" b="b"/>
                <a:pathLst>
                  <a:path w="10" h="5">
                    <a:moveTo>
                      <a:pt x="0" y="5"/>
                    </a:moveTo>
                    <a:cubicBezTo>
                      <a:pt x="3" y="3"/>
                      <a:pt x="6" y="1"/>
                      <a:pt x="10" y="0"/>
                    </a:cubicBezTo>
                    <a:cubicBezTo>
                      <a:pt x="7" y="3"/>
                      <a:pt x="4"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9" name="Freeform 775">
                <a:extLst>
                  <a:ext uri="{FF2B5EF4-FFF2-40B4-BE49-F238E27FC236}">
                    <a16:creationId xmlns:a16="http://schemas.microsoft.com/office/drawing/2014/main" id="{FCB3B1CC-4359-35ED-CF61-09111D6E6FCF}"/>
                  </a:ext>
                </a:extLst>
              </p:cNvPr>
              <p:cNvSpPr>
                <a:spLocks/>
              </p:cNvSpPr>
              <p:nvPr/>
            </p:nvSpPr>
            <p:spPr bwMode="auto">
              <a:xfrm>
                <a:off x="631" y="2978"/>
                <a:ext cx="2" cy="12"/>
              </a:xfrm>
              <a:custGeom>
                <a:avLst/>
                <a:gdLst>
                  <a:gd name="T0" fmla="*/ 3 w 3"/>
                  <a:gd name="T1" fmla="*/ 14 h 14"/>
                  <a:gd name="T2" fmla="*/ 1 w 3"/>
                  <a:gd name="T3" fmla="*/ 0 h 14"/>
                  <a:gd name="T4" fmla="*/ 3 w 3"/>
                  <a:gd name="T5" fmla="*/ 14 h 14"/>
                  <a:gd name="T6" fmla="*/ 3 w 3"/>
                  <a:gd name="T7" fmla="*/ 14 h 14"/>
                </a:gdLst>
                <a:ahLst/>
                <a:cxnLst>
                  <a:cxn ang="0">
                    <a:pos x="T0" y="T1"/>
                  </a:cxn>
                  <a:cxn ang="0">
                    <a:pos x="T2" y="T3"/>
                  </a:cxn>
                  <a:cxn ang="0">
                    <a:pos x="T4" y="T5"/>
                  </a:cxn>
                  <a:cxn ang="0">
                    <a:pos x="T6" y="T7"/>
                  </a:cxn>
                </a:cxnLst>
                <a:rect l="0" t="0" r="r" b="b"/>
                <a:pathLst>
                  <a:path w="3" h="14">
                    <a:moveTo>
                      <a:pt x="3" y="14"/>
                    </a:moveTo>
                    <a:cubicBezTo>
                      <a:pt x="1" y="9"/>
                      <a:pt x="0" y="5"/>
                      <a:pt x="1" y="0"/>
                    </a:cubicBezTo>
                    <a:cubicBezTo>
                      <a:pt x="3" y="4"/>
                      <a:pt x="3" y="9"/>
                      <a:pt x="3" y="14"/>
                    </a:cubicBezTo>
                    <a:cubicBezTo>
                      <a:pt x="3" y="14"/>
                      <a:pt x="3" y="14"/>
                      <a:pt x="3" y="1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0" name="Freeform 776">
                <a:extLst>
                  <a:ext uri="{FF2B5EF4-FFF2-40B4-BE49-F238E27FC236}">
                    <a16:creationId xmlns:a16="http://schemas.microsoft.com/office/drawing/2014/main" id="{D2E18FC9-ECF9-E511-4F5B-5C5CF62FD8D0}"/>
                  </a:ext>
                </a:extLst>
              </p:cNvPr>
              <p:cNvSpPr>
                <a:spLocks/>
              </p:cNvSpPr>
              <p:nvPr/>
            </p:nvSpPr>
            <p:spPr bwMode="auto">
              <a:xfrm>
                <a:off x="645" y="3010"/>
                <a:ext cx="4" cy="9"/>
              </a:xfrm>
              <a:custGeom>
                <a:avLst/>
                <a:gdLst>
                  <a:gd name="T0" fmla="*/ 0 w 5"/>
                  <a:gd name="T1" fmla="*/ 10 h 10"/>
                  <a:gd name="T2" fmla="*/ 5 w 5"/>
                  <a:gd name="T3" fmla="*/ 0 h 10"/>
                  <a:gd name="T4" fmla="*/ 0 w 5"/>
                  <a:gd name="T5" fmla="*/ 10 h 10"/>
                  <a:gd name="T6" fmla="*/ 0 w 5"/>
                  <a:gd name="T7" fmla="*/ 10 h 10"/>
                </a:gdLst>
                <a:ahLst/>
                <a:cxnLst>
                  <a:cxn ang="0">
                    <a:pos x="T0" y="T1"/>
                  </a:cxn>
                  <a:cxn ang="0">
                    <a:pos x="T2" y="T3"/>
                  </a:cxn>
                  <a:cxn ang="0">
                    <a:pos x="T4" y="T5"/>
                  </a:cxn>
                  <a:cxn ang="0">
                    <a:pos x="T6" y="T7"/>
                  </a:cxn>
                </a:cxnLst>
                <a:rect l="0" t="0" r="r" b="b"/>
                <a:pathLst>
                  <a:path w="5" h="10">
                    <a:moveTo>
                      <a:pt x="0" y="10"/>
                    </a:moveTo>
                    <a:cubicBezTo>
                      <a:pt x="1" y="6"/>
                      <a:pt x="3" y="3"/>
                      <a:pt x="5" y="0"/>
                    </a:cubicBezTo>
                    <a:cubicBezTo>
                      <a:pt x="4" y="4"/>
                      <a:pt x="3" y="8"/>
                      <a:pt x="0" y="10"/>
                    </a:cubicBezTo>
                    <a:cubicBezTo>
                      <a:pt x="0" y="10"/>
                      <a:pt x="0" y="10"/>
                      <a:pt x="0"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1" name="Freeform 777">
                <a:extLst>
                  <a:ext uri="{FF2B5EF4-FFF2-40B4-BE49-F238E27FC236}">
                    <a16:creationId xmlns:a16="http://schemas.microsoft.com/office/drawing/2014/main" id="{DB69CFF8-BEC3-25A6-E031-47739A6ACCB0}"/>
                  </a:ext>
                </a:extLst>
              </p:cNvPr>
              <p:cNvSpPr>
                <a:spLocks/>
              </p:cNvSpPr>
              <p:nvPr/>
            </p:nvSpPr>
            <p:spPr bwMode="auto">
              <a:xfrm>
                <a:off x="660" y="2995"/>
                <a:ext cx="9" cy="5"/>
              </a:xfrm>
              <a:custGeom>
                <a:avLst/>
                <a:gdLst>
                  <a:gd name="T0" fmla="*/ 10 w 10"/>
                  <a:gd name="T1" fmla="*/ 0 h 6"/>
                  <a:gd name="T2" fmla="*/ 0 w 10"/>
                  <a:gd name="T3" fmla="*/ 6 h 6"/>
                  <a:gd name="T4" fmla="*/ 0 w 10"/>
                  <a:gd name="T5" fmla="*/ 6 h 6"/>
                  <a:gd name="T6" fmla="*/ 10 w 10"/>
                  <a:gd name="T7" fmla="*/ 0 h 6"/>
                </a:gdLst>
                <a:ahLst/>
                <a:cxnLst>
                  <a:cxn ang="0">
                    <a:pos x="T0" y="T1"/>
                  </a:cxn>
                  <a:cxn ang="0">
                    <a:pos x="T2" y="T3"/>
                  </a:cxn>
                  <a:cxn ang="0">
                    <a:pos x="T4" y="T5"/>
                  </a:cxn>
                  <a:cxn ang="0">
                    <a:pos x="T6" y="T7"/>
                  </a:cxn>
                </a:cxnLst>
                <a:rect l="0" t="0" r="r" b="b"/>
                <a:pathLst>
                  <a:path w="10" h="6">
                    <a:moveTo>
                      <a:pt x="10" y="0"/>
                    </a:moveTo>
                    <a:cubicBezTo>
                      <a:pt x="7" y="3"/>
                      <a:pt x="4" y="6"/>
                      <a:pt x="0" y="6"/>
                    </a:cubicBezTo>
                    <a:cubicBezTo>
                      <a:pt x="0" y="6"/>
                      <a:pt x="0" y="6"/>
                      <a:pt x="0" y="6"/>
                    </a:cubicBezTo>
                    <a:cubicBezTo>
                      <a:pt x="3" y="3"/>
                      <a:pt x="6" y="1"/>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2" name="Freeform 778">
                <a:extLst>
                  <a:ext uri="{FF2B5EF4-FFF2-40B4-BE49-F238E27FC236}">
                    <a16:creationId xmlns:a16="http://schemas.microsoft.com/office/drawing/2014/main" id="{B55ABE03-CE16-1858-3458-C8FDE0313211}"/>
                  </a:ext>
                </a:extLst>
              </p:cNvPr>
              <p:cNvSpPr>
                <a:spLocks/>
              </p:cNvSpPr>
              <p:nvPr/>
            </p:nvSpPr>
            <p:spPr bwMode="auto">
              <a:xfrm>
                <a:off x="657" y="3018"/>
                <a:ext cx="8" cy="5"/>
              </a:xfrm>
              <a:custGeom>
                <a:avLst/>
                <a:gdLst>
                  <a:gd name="T0" fmla="*/ 0 w 10"/>
                  <a:gd name="T1" fmla="*/ 6 h 6"/>
                  <a:gd name="T2" fmla="*/ 10 w 10"/>
                  <a:gd name="T3" fmla="*/ 0 h 6"/>
                  <a:gd name="T4" fmla="*/ 10 w 10"/>
                  <a:gd name="T5" fmla="*/ 0 h 6"/>
                  <a:gd name="T6" fmla="*/ 0 w 10"/>
                  <a:gd name="T7" fmla="*/ 6 h 6"/>
                </a:gdLst>
                <a:ahLst/>
                <a:cxnLst>
                  <a:cxn ang="0">
                    <a:pos x="T0" y="T1"/>
                  </a:cxn>
                  <a:cxn ang="0">
                    <a:pos x="T2" y="T3"/>
                  </a:cxn>
                  <a:cxn ang="0">
                    <a:pos x="T4" y="T5"/>
                  </a:cxn>
                  <a:cxn ang="0">
                    <a:pos x="T6" y="T7"/>
                  </a:cxn>
                </a:cxnLst>
                <a:rect l="0" t="0" r="r" b="b"/>
                <a:pathLst>
                  <a:path w="10" h="6">
                    <a:moveTo>
                      <a:pt x="0" y="6"/>
                    </a:moveTo>
                    <a:cubicBezTo>
                      <a:pt x="2" y="2"/>
                      <a:pt x="6" y="1"/>
                      <a:pt x="10" y="0"/>
                    </a:cubicBezTo>
                    <a:cubicBezTo>
                      <a:pt x="10" y="0"/>
                      <a:pt x="10" y="0"/>
                      <a:pt x="10" y="0"/>
                    </a:cubicBezTo>
                    <a:cubicBezTo>
                      <a:pt x="7" y="4"/>
                      <a:pt x="4" y="5"/>
                      <a:pt x="0"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3" name="Freeform 779">
                <a:extLst>
                  <a:ext uri="{FF2B5EF4-FFF2-40B4-BE49-F238E27FC236}">
                    <a16:creationId xmlns:a16="http://schemas.microsoft.com/office/drawing/2014/main" id="{4B41D85B-687D-9D6C-0029-7F2A39413BC4}"/>
                  </a:ext>
                </a:extLst>
              </p:cNvPr>
              <p:cNvSpPr>
                <a:spLocks/>
              </p:cNvSpPr>
              <p:nvPr/>
            </p:nvSpPr>
            <p:spPr bwMode="auto">
              <a:xfrm>
                <a:off x="658" y="2983"/>
                <a:ext cx="4" cy="9"/>
              </a:xfrm>
              <a:custGeom>
                <a:avLst/>
                <a:gdLst>
                  <a:gd name="T0" fmla="*/ 4 w 4"/>
                  <a:gd name="T1" fmla="*/ 0 h 10"/>
                  <a:gd name="T2" fmla="*/ 0 w 4"/>
                  <a:gd name="T3" fmla="*/ 10 h 10"/>
                  <a:gd name="T4" fmla="*/ 4 w 4"/>
                  <a:gd name="T5" fmla="*/ 0 h 10"/>
                  <a:gd name="T6" fmla="*/ 4 w 4"/>
                  <a:gd name="T7" fmla="*/ 0 h 10"/>
                </a:gdLst>
                <a:ahLst/>
                <a:cxnLst>
                  <a:cxn ang="0">
                    <a:pos x="T0" y="T1"/>
                  </a:cxn>
                  <a:cxn ang="0">
                    <a:pos x="T2" y="T3"/>
                  </a:cxn>
                  <a:cxn ang="0">
                    <a:pos x="T4" y="T5"/>
                  </a:cxn>
                  <a:cxn ang="0">
                    <a:pos x="T6" y="T7"/>
                  </a:cxn>
                </a:cxnLst>
                <a:rect l="0" t="0" r="r" b="b"/>
                <a:pathLst>
                  <a:path w="4" h="10">
                    <a:moveTo>
                      <a:pt x="4" y="0"/>
                    </a:moveTo>
                    <a:cubicBezTo>
                      <a:pt x="3" y="4"/>
                      <a:pt x="2" y="7"/>
                      <a:pt x="0" y="10"/>
                    </a:cubicBezTo>
                    <a:cubicBezTo>
                      <a:pt x="0" y="6"/>
                      <a:pt x="1" y="3"/>
                      <a:pt x="4" y="0"/>
                    </a:cubicBezTo>
                    <a:cubicBezTo>
                      <a:pt x="4" y="0"/>
                      <a:pt x="4"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4" name="Freeform 780">
                <a:extLst>
                  <a:ext uri="{FF2B5EF4-FFF2-40B4-BE49-F238E27FC236}">
                    <a16:creationId xmlns:a16="http://schemas.microsoft.com/office/drawing/2014/main" id="{22482CAF-4D80-AF9A-4A55-D7B716905E60}"/>
                  </a:ext>
                </a:extLst>
              </p:cNvPr>
              <p:cNvSpPr>
                <a:spLocks/>
              </p:cNvSpPr>
              <p:nvPr/>
            </p:nvSpPr>
            <p:spPr bwMode="auto">
              <a:xfrm>
                <a:off x="682" y="2981"/>
                <a:ext cx="6" cy="4"/>
              </a:xfrm>
              <a:custGeom>
                <a:avLst/>
                <a:gdLst>
                  <a:gd name="T0" fmla="*/ 6 w 6"/>
                  <a:gd name="T1" fmla="*/ 0 h 5"/>
                  <a:gd name="T2" fmla="*/ 0 w 6"/>
                  <a:gd name="T3" fmla="*/ 5 h 5"/>
                  <a:gd name="T4" fmla="*/ 6 w 6"/>
                  <a:gd name="T5" fmla="*/ 0 h 5"/>
                </a:gdLst>
                <a:ahLst/>
                <a:cxnLst>
                  <a:cxn ang="0">
                    <a:pos x="T0" y="T1"/>
                  </a:cxn>
                  <a:cxn ang="0">
                    <a:pos x="T2" y="T3"/>
                  </a:cxn>
                  <a:cxn ang="0">
                    <a:pos x="T4" y="T5"/>
                  </a:cxn>
                </a:cxnLst>
                <a:rect l="0" t="0" r="r" b="b"/>
                <a:pathLst>
                  <a:path w="6" h="5">
                    <a:moveTo>
                      <a:pt x="6" y="0"/>
                    </a:moveTo>
                    <a:cubicBezTo>
                      <a:pt x="5" y="2"/>
                      <a:pt x="3" y="4"/>
                      <a:pt x="0" y="5"/>
                    </a:cubicBezTo>
                    <a:cubicBezTo>
                      <a:pt x="1" y="3"/>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5" name="Freeform 781">
                <a:extLst>
                  <a:ext uri="{FF2B5EF4-FFF2-40B4-BE49-F238E27FC236}">
                    <a16:creationId xmlns:a16="http://schemas.microsoft.com/office/drawing/2014/main" id="{05564A2B-8B3C-FBDA-5D86-1EBDDA6C5BBC}"/>
                  </a:ext>
                </a:extLst>
              </p:cNvPr>
              <p:cNvSpPr>
                <a:spLocks/>
              </p:cNvSpPr>
              <p:nvPr/>
            </p:nvSpPr>
            <p:spPr bwMode="auto">
              <a:xfrm>
                <a:off x="704" y="2864"/>
                <a:ext cx="3" cy="8"/>
              </a:xfrm>
              <a:custGeom>
                <a:avLst/>
                <a:gdLst>
                  <a:gd name="T0" fmla="*/ 0 w 3"/>
                  <a:gd name="T1" fmla="*/ 9 h 9"/>
                  <a:gd name="T2" fmla="*/ 3 w 3"/>
                  <a:gd name="T3" fmla="*/ 0 h 9"/>
                  <a:gd name="T4" fmla="*/ 0 w 3"/>
                  <a:gd name="T5" fmla="*/ 9 h 9"/>
                </a:gdLst>
                <a:ahLst/>
                <a:cxnLst>
                  <a:cxn ang="0">
                    <a:pos x="T0" y="T1"/>
                  </a:cxn>
                  <a:cxn ang="0">
                    <a:pos x="T2" y="T3"/>
                  </a:cxn>
                  <a:cxn ang="0">
                    <a:pos x="T4" y="T5"/>
                  </a:cxn>
                </a:cxnLst>
                <a:rect l="0" t="0" r="r" b="b"/>
                <a:pathLst>
                  <a:path w="3" h="9">
                    <a:moveTo>
                      <a:pt x="0" y="9"/>
                    </a:moveTo>
                    <a:cubicBezTo>
                      <a:pt x="0" y="6"/>
                      <a:pt x="0" y="3"/>
                      <a:pt x="3" y="0"/>
                    </a:cubicBezTo>
                    <a:cubicBezTo>
                      <a:pt x="3" y="4"/>
                      <a:pt x="2"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6" name="Freeform 782">
                <a:extLst>
                  <a:ext uri="{FF2B5EF4-FFF2-40B4-BE49-F238E27FC236}">
                    <a16:creationId xmlns:a16="http://schemas.microsoft.com/office/drawing/2014/main" id="{A13E69CF-6A3A-5AD0-351F-44961476FF28}"/>
                  </a:ext>
                </a:extLst>
              </p:cNvPr>
              <p:cNvSpPr>
                <a:spLocks/>
              </p:cNvSpPr>
              <p:nvPr/>
            </p:nvSpPr>
            <p:spPr bwMode="auto">
              <a:xfrm>
                <a:off x="697" y="2920"/>
                <a:ext cx="6" cy="3"/>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1"/>
                      <a:pt x="5" y="0"/>
                      <a:pt x="7" y="0"/>
                    </a:cubicBezTo>
                    <a:cubicBezTo>
                      <a:pt x="5" y="2"/>
                      <a:pt x="4"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7" name="Freeform 783">
                <a:extLst>
                  <a:ext uri="{FF2B5EF4-FFF2-40B4-BE49-F238E27FC236}">
                    <a16:creationId xmlns:a16="http://schemas.microsoft.com/office/drawing/2014/main" id="{7E464092-B251-95CE-DA45-640C74588176}"/>
                  </a:ext>
                </a:extLst>
              </p:cNvPr>
              <p:cNvSpPr>
                <a:spLocks/>
              </p:cNvSpPr>
              <p:nvPr/>
            </p:nvSpPr>
            <p:spPr bwMode="auto">
              <a:xfrm>
                <a:off x="652" y="2999"/>
                <a:ext cx="5" cy="5"/>
              </a:xfrm>
              <a:custGeom>
                <a:avLst/>
                <a:gdLst>
                  <a:gd name="T0" fmla="*/ 0 w 6"/>
                  <a:gd name="T1" fmla="*/ 5 h 5"/>
                  <a:gd name="T2" fmla="*/ 6 w 6"/>
                  <a:gd name="T3" fmla="*/ 2 h 5"/>
                  <a:gd name="T4" fmla="*/ 0 w 6"/>
                  <a:gd name="T5" fmla="*/ 5 h 5"/>
                  <a:gd name="T6" fmla="*/ 0 w 6"/>
                  <a:gd name="T7" fmla="*/ 5 h 5"/>
                </a:gdLst>
                <a:ahLst/>
                <a:cxnLst>
                  <a:cxn ang="0">
                    <a:pos x="T0" y="T1"/>
                  </a:cxn>
                  <a:cxn ang="0">
                    <a:pos x="T2" y="T3"/>
                  </a:cxn>
                  <a:cxn ang="0">
                    <a:pos x="T4" y="T5"/>
                  </a:cxn>
                  <a:cxn ang="0">
                    <a:pos x="T6" y="T7"/>
                  </a:cxn>
                </a:cxnLst>
                <a:rect l="0" t="0" r="r" b="b"/>
                <a:pathLst>
                  <a:path w="6" h="5">
                    <a:moveTo>
                      <a:pt x="0" y="5"/>
                    </a:moveTo>
                    <a:cubicBezTo>
                      <a:pt x="1" y="0"/>
                      <a:pt x="4" y="3"/>
                      <a:pt x="6" y="2"/>
                    </a:cubicBezTo>
                    <a:cubicBezTo>
                      <a:pt x="5" y="5"/>
                      <a:pt x="2" y="5"/>
                      <a:pt x="0" y="5"/>
                    </a:cubicBezTo>
                    <a:cubicBezTo>
                      <a:pt x="0" y="5"/>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8" name="Freeform 784">
                <a:extLst>
                  <a:ext uri="{FF2B5EF4-FFF2-40B4-BE49-F238E27FC236}">
                    <a16:creationId xmlns:a16="http://schemas.microsoft.com/office/drawing/2014/main" id="{444F2A7D-5C20-13CF-15A6-3E8AD73928F2}"/>
                  </a:ext>
                </a:extLst>
              </p:cNvPr>
              <p:cNvSpPr>
                <a:spLocks/>
              </p:cNvSpPr>
              <p:nvPr/>
            </p:nvSpPr>
            <p:spPr bwMode="auto">
              <a:xfrm>
                <a:off x="654" y="2994"/>
                <a:ext cx="3" cy="6"/>
              </a:xfrm>
              <a:custGeom>
                <a:avLst/>
                <a:gdLst>
                  <a:gd name="T0" fmla="*/ 3 w 4"/>
                  <a:gd name="T1" fmla="*/ 0 h 7"/>
                  <a:gd name="T2" fmla="*/ 1 w 4"/>
                  <a:gd name="T3" fmla="*/ 7 h 7"/>
                  <a:gd name="T4" fmla="*/ 3 w 4"/>
                  <a:gd name="T5" fmla="*/ 0 h 7"/>
                </a:gdLst>
                <a:ahLst/>
                <a:cxnLst>
                  <a:cxn ang="0">
                    <a:pos x="T0" y="T1"/>
                  </a:cxn>
                  <a:cxn ang="0">
                    <a:pos x="T2" y="T3"/>
                  </a:cxn>
                  <a:cxn ang="0">
                    <a:pos x="T4" y="T5"/>
                  </a:cxn>
                </a:cxnLst>
                <a:rect l="0" t="0" r="r" b="b"/>
                <a:pathLst>
                  <a:path w="4" h="7">
                    <a:moveTo>
                      <a:pt x="3" y="0"/>
                    </a:moveTo>
                    <a:cubicBezTo>
                      <a:pt x="4" y="2"/>
                      <a:pt x="3" y="4"/>
                      <a:pt x="1" y="7"/>
                    </a:cubicBezTo>
                    <a:cubicBezTo>
                      <a:pt x="0" y="3"/>
                      <a:pt x="2"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9" name="Freeform 785">
                <a:extLst>
                  <a:ext uri="{FF2B5EF4-FFF2-40B4-BE49-F238E27FC236}">
                    <a16:creationId xmlns:a16="http://schemas.microsoft.com/office/drawing/2014/main" id="{33108E9A-5054-6797-1902-7138A972590E}"/>
                  </a:ext>
                </a:extLst>
              </p:cNvPr>
              <p:cNvSpPr>
                <a:spLocks/>
              </p:cNvSpPr>
              <p:nvPr/>
            </p:nvSpPr>
            <p:spPr bwMode="auto">
              <a:xfrm>
                <a:off x="696" y="2969"/>
                <a:ext cx="5" cy="4"/>
              </a:xfrm>
              <a:custGeom>
                <a:avLst/>
                <a:gdLst>
                  <a:gd name="T0" fmla="*/ 0 w 5"/>
                  <a:gd name="T1" fmla="*/ 4 h 4"/>
                  <a:gd name="T2" fmla="*/ 5 w 5"/>
                  <a:gd name="T3" fmla="*/ 0 h 4"/>
                  <a:gd name="T4" fmla="*/ 0 w 5"/>
                  <a:gd name="T5" fmla="*/ 4 h 4"/>
                  <a:gd name="T6" fmla="*/ 0 w 5"/>
                  <a:gd name="T7" fmla="*/ 4 h 4"/>
                </a:gdLst>
                <a:ahLst/>
                <a:cxnLst>
                  <a:cxn ang="0">
                    <a:pos x="T0" y="T1"/>
                  </a:cxn>
                  <a:cxn ang="0">
                    <a:pos x="T2" y="T3"/>
                  </a:cxn>
                  <a:cxn ang="0">
                    <a:pos x="T4" y="T5"/>
                  </a:cxn>
                  <a:cxn ang="0">
                    <a:pos x="T6" y="T7"/>
                  </a:cxn>
                </a:cxnLst>
                <a:rect l="0" t="0" r="r" b="b"/>
                <a:pathLst>
                  <a:path w="5" h="4">
                    <a:moveTo>
                      <a:pt x="0" y="4"/>
                    </a:moveTo>
                    <a:cubicBezTo>
                      <a:pt x="0" y="2"/>
                      <a:pt x="2" y="1"/>
                      <a:pt x="5" y="0"/>
                    </a:cubicBezTo>
                    <a:cubicBezTo>
                      <a:pt x="4"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0" name="Freeform 786">
                <a:extLst>
                  <a:ext uri="{FF2B5EF4-FFF2-40B4-BE49-F238E27FC236}">
                    <a16:creationId xmlns:a16="http://schemas.microsoft.com/office/drawing/2014/main" id="{7571C210-741A-9831-67D3-2AF5C10AF629}"/>
                  </a:ext>
                </a:extLst>
              </p:cNvPr>
              <p:cNvSpPr>
                <a:spLocks/>
              </p:cNvSpPr>
              <p:nvPr/>
            </p:nvSpPr>
            <p:spPr bwMode="auto">
              <a:xfrm>
                <a:off x="711" y="2895"/>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2"/>
                      <a:pt x="3" y="1"/>
                      <a:pt x="5" y="0"/>
                    </a:cubicBezTo>
                    <a:cubicBezTo>
                      <a:pt x="4" y="3"/>
                      <a:pt x="2"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1" name="Freeform 787">
                <a:extLst>
                  <a:ext uri="{FF2B5EF4-FFF2-40B4-BE49-F238E27FC236}">
                    <a16:creationId xmlns:a16="http://schemas.microsoft.com/office/drawing/2014/main" id="{2EE6B87A-9FD9-D48E-EDBC-03E9C9FA1B88}"/>
                  </a:ext>
                </a:extLst>
              </p:cNvPr>
              <p:cNvSpPr>
                <a:spLocks/>
              </p:cNvSpPr>
              <p:nvPr/>
            </p:nvSpPr>
            <p:spPr bwMode="auto">
              <a:xfrm>
                <a:off x="708" y="2933"/>
                <a:ext cx="3" cy="2"/>
              </a:xfrm>
              <a:custGeom>
                <a:avLst/>
                <a:gdLst>
                  <a:gd name="T0" fmla="*/ 3 w 3"/>
                  <a:gd name="T1" fmla="*/ 0 h 3"/>
                  <a:gd name="T2" fmla="*/ 1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2"/>
                      <a:pt x="3" y="3"/>
                      <a:pt x="1" y="3"/>
                    </a:cubicBezTo>
                    <a:cubicBezTo>
                      <a:pt x="1" y="3"/>
                      <a:pt x="0" y="3"/>
                      <a:pt x="0" y="2"/>
                    </a:cubicBezTo>
                    <a:cubicBezTo>
                      <a:pt x="0" y="1"/>
                      <a:pt x="1"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2" name="Freeform 788">
                <a:extLst>
                  <a:ext uri="{FF2B5EF4-FFF2-40B4-BE49-F238E27FC236}">
                    <a16:creationId xmlns:a16="http://schemas.microsoft.com/office/drawing/2014/main" id="{47657A05-FFDE-3CAF-BEC7-E556E574F266}"/>
                  </a:ext>
                </a:extLst>
              </p:cNvPr>
              <p:cNvSpPr>
                <a:spLocks/>
              </p:cNvSpPr>
              <p:nvPr/>
            </p:nvSpPr>
            <p:spPr bwMode="auto">
              <a:xfrm>
                <a:off x="678" y="3007"/>
                <a:ext cx="3"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0" y="1"/>
                      <a:pt x="2" y="1"/>
                      <a:pt x="4" y="0"/>
                    </a:cubicBezTo>
                    <a:cubicBezTo>
                      <a:pt x="3" y="3"/>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3" name="Freeform 789">
                <a:extLst>
                  <a:ext uri="{FF2B5EF4-FFF2-40B4-BE49-F238E27FC236}">
                    <a16:creationId xmlns:a16="http://schemas.microsoft.com/office/drawing/2014/main" id="{05488FC5-6E25-B8C0-C54B-C584BFD7800A}"/>
                  </a:ext>
                </a:extLst>
              </p:cNvPr>
              <p:cNvSpPr>
                <a:spLocks/>
              </p:cNvSpPr>
              <p:nvPr/>
            </p:nvSpPr>
            <p:spPr bwMode="auto">
              <a:xfrm>
                <a:off x="692" y="2949"/>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1"/>
                      <a:pt x="2" y="0"/>
                      <a:pt x="5" y="0"/>
                    </a:cubicBezTo>
                    <a:cubicBezTo>
                      <a:pt x="4" y="2"/>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4" name="Freeform 790">
                <a:extLst>
                  <a:ext uri="{FF2B5EF4-FFF2-40B4-BE49-F238E27FC236}">
                    <a16:creationId xmlns:a16="http://schemas.microsoft.com/office/drawing/2014/main" id="{3B03F956-6A0B-0812-BB11-09BB38ED4F4A}"/>
                  </a:ext>
                </a:extLst>
              </p:cNvPr>
              <p:cNvSpPr>
                <a:spLocks/>
              </p:cNvSpPr>
              <p:nvPr/>
            </p:nvSpPr>
            <p:spPr bwMode="auto">
              <a:xfrm>
                <a:off x="672" y="3010"/>
                <a:ext cx="3" cy="3"/>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0" y="2"/>
                      <a:pt x="2" y="2"/>
                      <a:pt x="3" y="0"/>
                    </a:cubicBezTo>
                    <a:cubicBezTo>
                      <a:pt x="3" y="3"/>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5" name="Freeform 791">
                <a:extLst>
                  <a:ext uri="{FF2B5EF4-FFF2-40B4-BE49-F238E27FC236}">
                    <a16:creationId xmlns:a16="http://schemas.microsoft.com/office/drawing/2014/main" id="{45243D3A-56F7-0669-DF46-D234DD8E3912}"/>
                  </a:ext>
                </a:extLst>
              </p:cNvPr>
              <p:cNvSpPr>
                <a:spLocks/>
              </p:cNvSpPr>
              <p:nvPr/>
            </p:nvSpPr>
            <p:spPr bwMode="auto">
              <a:xfrm>
                <a:off x="688" y="2926"/>
                <a:ext cx="4" cy="2"/>
              </a:xfrm>
              <a:custGeom>
                <a:avLst/>
                <a:gdLst>
                  <a:gd name="T0" fmla="*/ 0 w 5"/>
                  <a:gd name="T1" fmla="*/ 2 h 3"/>
                  <a:gd name="T2" fmla="*/ 5 w 5"/>
                  <a:gd name="T3" fmla="*/ 0 h 3"/>
                  <a:gd name="T4" fmla="*/ 0 w 5"/>
                  <a:gd name="T5" fmla="*/ 2 h 3"/>
                </a:gdLst>
                <a:ahLst/>
                <a:cxnLst>
                  <a:cxn ang="0">
                    <a:pos x="T0" y="T1"/>
                  </a:cxn>
                  <a:cxn ang="0">
                    <a:pos x="T2" y="T3"/>
                  </a:cxn>
                  <a:cxn ang="0">
                    <a:pos x="T4" y="T5"/>
                  </a:cxn>
                </a:cxnLst>
                <a:rect l="0" t="0" r="r" b="b"/>
                <a:pathLst>
                  <a:path w="5" h="3">
                    <a:moveTo>
                      <a:pt x="0" y="2"/>
                    </a:moveTo>
                    <a:cubicBezTo>
                      <a:pt x="2" y="0"/>
                      <a:pt x="3" y="0"/>
                      <a:pt x="5" y="0"/>
                    </a:cubicBezTo>
                    <a:cubicBezTo>
                      <a:pt x="4" y="2"/>
                      <a:pt x="3"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6" name="Freeform 792">
                <a:extLst>
                  <a:ext uri="{FF2B5EF4-FFF2-40B4-BE49-F238E27FC236}">
                    <a16:creationId xmlns:a16="http://schemas.microsoft.com/office/drawing/2014/main" id="{E51E80BB-9A2A-0ABF-85A7-ADDE5BACA59D}"/>
                  </a:ext>
                </a:extLst>
              </p:cNvPr>
              <p:cNvSpPr>
                <a:spLocks/>
              </p:cNvSpPr>
              <p:nvPr/>
            </p:nvSpPr>
            <p:spPr bwMode="auto">
              <a:xfrm>
                <a:off x="671" y="2991"/>
                <a:ext cx="3" cy="2"/>
              </a:xfrm>
              <a:custGeom>
                <a:avLst/>
                <a:gdLst>
                  <a:gd name="T0" fmla="*/ 0 w 4"/>
                  <a:gd name="T1" fmla="*/ 2 h 2"/>
                  <a:gd name="T2" fmla="*/ 4 w 4"/>
                  <a:gd name="T3" fmla="*/ 0 h 2"/>
                  <a:gd name="T4" fmla="*/ 0 w 4"/>
                  <a:gd name="T5" fmla="*/ 2 h 2"/>
                  <a:gd name="T6" fmla="*/ 0 w 4"/>
                  <a:gd name="T7" fmla="*/ 2 h 2"/>
                </a:gdLst>
                <a:ahLst/>
                <a:cxnLst>
                  <a:cxn ang="0">
                    <a:pos x="T0" y="T1"/>
                  </a:cxn>
                  <a:cxn ang="0">
                    <a:pos x="T2" y="T3"/>
                  </a:cxn>
                  <a:cxn ang="0">
                    <a:pos x="T4" y="T5"/>
                  </a:cxn>
                  <a:cxn ang="0">
                    <a:pos x="T6" y="T7"/>
                  </a:cxn>
                </a:cxnLst>
                <a:rect l="0" t="0" r="r" b="b"/>
                <a:pathLst>
                  <a:path w="4" h="2">
                    <a:moveTo>
                      <a:pt x="0" y="2"/>
                    </a:moveTo>
                    <a:cubicBezTo>
                      <a:pt x="1" y="1"/>
                      <a:pt x="2" y="0"/>
                      <a:pt x="4" y="0"/>
                    </a:cubicBezTo>
                    <a:cubicBezTo>
                      <a:pt x="4"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7" name="Freeform 793">
                <a:extLst>
                  <a:ext uri="{FF2B5EF4-FFF2-40B4-BE49-F238E27FC236}">
                    <a16:creationId xmlns:a16="http://schemas.microsoft.com/office/drawing/2014/main" id="{D587052B-4BBB-DFAA-D5EE-7034A1E2F599}"/>
                  </a:ext>
                </a:extLst>
              </p:cNvPr>
              <p:cNvSpPr>
                <a:spLocks/>
              </p:cNvSpPr>
              <p:nvPr/>
            </p:nvSpPr>
            <p:spPr bwMode="auto">
              <a:xfrm>
                <a:off x="665" y="3016"/>
                <a:ext cx="3"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8" name="Freeform 794">
                <a:extLst>
                  <a:ext uri="{FF2B5EF4-FFF2-40B4-BE49-F238E27FC236}">
                    <a16:creationId xmlns:a16="http://schemas.microsoft.com/office/drawing/2014/main" id="{4D30BEFB-ACFC-A3E2-347F-6AE2A01C823E}"/>
                  </a:ext>
                </a:extLst>
              </p:cNvPr>
              <p:cNvSpPr>
                <a:spLocks/>
              </p:cNvSpPr>
              <p:nvPr/>
            </p:nvSpPr>
            <p:spPr bwMode="auto">
              <a:xfrm>
                <a:off x="693" y="2923"/>
                <a:ext cx="3"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0"/>
                      <a:pt x="2" y="0"/>
                      <a:pt x="4" y="0"/>
                    </a:cubicBezTo>
                    <a:cubicBezTo>
                      <a:pt x="3" y="2"/>
                      <a:pt x="2" y="2"/>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9" name="Freeform 795">
                <a:extLst>
                  <a:ext uri="{FF2B5EF4-FFF2-40B4-BE49-F238E27FC236}">
                    <a16:creationId xmlns:a16="http://schemas.microsoft.com/office/drawing/2014/main" id="{6D932F3A-36D1-5C2F-AF89-5AFD3B51BEBE}"/>
                  </a:ext>
                </a:extLst>
              </p:cNvPr>
              <p:cNvSpPr>
                <a:spLocks/>
              </p:cNvSpPr>
              <p:nvPr/>
            </p:nvSpPr>
            <p:spPr bwMode="auto">
              <a:xfrm>
                <a:off x="689" y="2977"/>
                <a:ext cx="2" cy="3"/>
              </a:xfrm>
              <a:custGeom>
                <a:avLst/>
                <a:gdLst>
                  <a:gd name="T0" fmla="*/ 2 w 2"/>
                  <a:gd name="T1" fmla="*/ 0 h 3"/>
                  <a:gd name="T2" fmla="*/ 1 w 2"/>
                  <a:gd name="T3" fmla="*/ 3 h 3"/>
                  <a:gd name="T4" fmla="*/ 0 w 2"/>
                  <a:gd name="T5" fmla="*/ 2 h 3"/>
                  <a:gd name="T6" fmla="*/ 2 w 2"/>
                  <a:gd name="T7" fmla="*/ 0 h 3"/>
                </a:gdLst>
                <a:ahLst/>
                <a:cxnLst>
                  <a:cxn ang="0">
                    <a:pos x="T0" y="T1"/>
                  </a:cxn>
                  <a:cxn ang="0">
                    <a:pos x="T2" y="T3"/>
                  </a:cxn>
                  <a:cxn ang="0">
                    <a:pos x="T4" y="T5"/>
                  </a:cxn>
                  <a:cxn ang="0">
                    <a:pos x="T6" y="T7"/>
                  </a:cxn>
                </a:cxnLst>
                <a:rect l="0" t="0" r="r" b="b"/>
                <a:pathLst>
                  <a:path w="2" h="3">
                    <a:moveTo>
                      <a:pt x="2" y="0"/>
                    </a:moveTo>
                    <a:cubicBezTo>
                      <a:pt x="2" y="1"/>
                      <a:pt x="2" y="2"/>
                      <a:pt x="1" y="3"/>
                    </a:cubicBezTo>
                    <a:cubicBezTo>
                      <a:pt x="0" y="3"/>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0" name="Freeform 796">
                <a:extLst>
                  <a:ext uri="{FF2B5EF4-FFF2-40B4-BE49-F238E27FC236}">
                    <a16:creationId xmlns:a16="http://schemas.microsoft.com/office/drawing/2014/main" id="{3A6681B9-0CF6-CA32-89A2-531384527682}"/>
                  </a:ext>
                </a:extLst>
              </p:cNvPr>
              <p:cNvSpPr>
                <a:spLocks/>
              </p:cNvSpPr>
              <p:nvPr/>
            </p:nvSpPr>
            <p:spPr bwMode="auto">
              <a:xfrm>
                <a:off x="670" y="2895"/>
                <a:ext cx="2" cy="4"/>
              </a:xfrm>
              <a:custGeom>
                <a:avLst/>
                <a:gdLst>
                  <a:gd name="T0" fmla="*/ 2 w 3"/>
                  <a:gd name="T1" fmla="*/ 0 h 5"/>
                  <a:gd name="T2" fmla="*/ 1 w 3"/>
                  <a:gd name="T3" fmla="*/ 5 h 5"/>
                  <a:gd name="T4" fmla="*/ 2 w 3"/>
                  <a:gd name="T5" fmla="*/ 0 h 5"/>
                </a:gdLst>
                <a:ahLst/>
                <a:cxnLst>
                  <a:cxn ang="0">
                    <a:pos x="T0" y="T1"/>
                  </a:cxn>
                  <a:cxn ang="0">
                    <a:pos x="T2" y="T3"/>
                  </a:cxn>
                  <a:cxn ang="0">
                    <a:pos x="T4" y="T5"/>
                  </a:cxn>
                </a:cxnLst>
                <a:rect l="0" t="0" r="r" b="b"/>
                <a:pathLst>
                  <a:path w="3" h="5">
                    <a:moveTo>
                      <a:pt x="2" y="0"/>
                    </a:moveTo>
                    <a:cubicBezTo>
                      <a:pt x="2" y="2"/>
                      <a:pt x="3" y="3"/>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1" name="Freeform 797">
                <a:extLst>
                  <a:ext uri="{FF2B5EF4-FFF2-40B4-BE49-F238E27FC236}">
                    <a16:creationId xmlns:a16="http://schemas.microsoft.com/office/drawing/2014/main" id="{DD22C5CA-0951-8218-8287-D632A456E993}"/>
                  </a:ext>
                </a:extLst>
              </p:cNvPr>
              <p:cNvSpPr>
                <a:spLocks/>
              </p:cNvSpPr>
              <p:nvPr/>
            </p:nvSpPr>
            <p:spPr bwMode="auto">
              <a:xfrm>
                <a:off x="678" y="2987"/>
                <a:ext cx="2" cy="2"/>
              </a:xfrm>
              <a:custGeom>
                <a:avLst/>
                <a:gdLst>
                  <a:gd name="T0" fmla="*/ 2 w 3"/>
                  <a:gd name="T1" fmla="*/ 2 h 2"/>
                  <a:gd name="T2" fmla="*/ 0 w 3"/>
                  <a:gd name="T3" fmla="*/ 2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2"/>
                    </a:cubicBezTo>
                    <a:cubicBezTo>
                      <a:pt x="1" y="1"/>
                      <a:pt x="1" y="0"/>
                      <a:pt x="1" y="0"/>
                    </a:cubicBezTo>
                    <a:cubicBezTo>
                      <a:pt x="2" y="0"/>
                      <a:pt x="3" y="0"/>
                      <a:pt x="3" y="1"/>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2" name="Freeform 798">
                <a:extLst>
                  <a:ext uri="{FF2B5EF4-FFF2-40B4-BE49-F238E27FC236}">
                    <a16:creationId xmlns:a16="http://schemas.microsoft.com/office/drawing/2014/main" id="{74BBDD24-31E2-8CDE-99FC-28E833DEEB6C}"/>
                  </a:ext>
                </a:extLst>
              </p:cNvPr>
              <p:cNvSpPr>
                <a:spLocks/>
              </p:cNvSpPr>
              <p:nvPr/>
            </p:nvSpPr>
            <p:spPr bwMode="auto">
              <a:xfrm>
                <a:off x="687" y="2954"/>
                <a:ext cx="1" cy="2"/>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1"/>
                    </a:cubicBezTo>
                    <a:cubicBezTo>
                      <a:pt x="0"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3" name="Freeform 799">
                <a:extLst>
                  <a:ext uri="{FF2B5EF4-FFF2-40B4-BE49-F238E27FC236}">
                    <a16:creationId xmlns:a16="http://schemas.microsoft.com/office/drawing/2014/main" id="{11B110CB-A4D2-CF0A-403B-1C2157B47886}"/>
                  </a:ext>
                </a:extLst>
              </p:cNvPr>
              <p:cNvSpPr>
                <a:spLocks/>
              </p:cNvSpPr>
              <p:nvPr/>
            </p:nvSpPr>
            <p:spPr bwMode="auto">
              <a:xfrm>
                <a:off x="695" y="2973"/>
                <a:ext cx="1" cy="1"/>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4" name="Freeform 800">
                <a:extLst>
                  <a:ext uri="{FF2B5EF4-FFF2-40B4-BE49-F238E27FC236}">
                    <a16:creationId xmlns:a16="http://schemas.microsoft.com/office/drawing/2014/main" id="{8522E877-54EC-5410-EA5A-E5E5F141C6EF}"/>
                  </a:ext>
                </a:extLst>
              </p:cNvPr>
              <p:cNvSpPr>
                <a:spLocks/>
              </p:cNvSpPr>
              <p:nvPr/>
            </p:nvSpPr>
            <p:spPr bwMode="auto">
              <a:xfrm>
                <a:off x="670" y="3014"/>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5" name="Freeform 801">
                <a:extLst>
                  <a:ext uri="{FF2B5EF4-FFF2-40B4-BE49-F238E27FC236}">
                    <a16:creationId xmlns:a16="http://schemas.microsoft.com/office/drawing/2014/main" id="{06023AA6-2FD6-2E79-2098-07EB27ED3CC4}"/>
                  </a:ext>
                </a:extLst>
              </p:cNvPr>
              <p:cNvSpPr>
                <a:spLocks/>
              </p:cNvSpPr>
              <p:nvPr/>
            </p:nvSpPr>
            <p:spPr bwMode="auto">
              <a:xfrm>
                <a:off x="690" y="2952"/>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1"/>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6" name="Freeform 802">
                <a:extLst>
                  <a:ext uri="{FF2B5EF4-FFF2-40B4-BE49-F238E27FC236}">
                    <a16:creationId xmlns:a16="http://schemas.microsoft.com/office/drawing/2014/main" id="{BFEFE9BF-C47B-2FD8-5070-4FA67B04B661}"/>
                  </a:ext>
                </a:extLst>
              </p:cNvPr>
              <p:cNvSpPr>
                <a:spLocks/>
              </p:cNvSpPr>
              <p:nvPr/>
            </p:nvSpPr>
            <p:spPr bwMode="auto">
              <a:xfrm>
                <a:off x="706" y="2899"/>
                <a:ext cx="2" cy="2"/>
              </a:xfrm>
              <a:custGeom>
                <a:avLst/>
                <a:gdLst>
                  <a:gd name="T0" fmla="*/ 2 w 2"/>
                  <a:gd name="T1" fmla="*/ 0 h 2"/>
                  <a:gd name="T2" fmla="*/ 0 w 2"/>
                  <a:gd name="T3" fmla="*/ 2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2"/>
                      <a:pt x="0" y="2"/>
                    </a:cubicBezTo>
                    <a:cubicBezTo>
                      <a:pt x="0" y="2"/>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7" name="Freeform 803">
                <a:extLst>
                  <a:ext uri="{FF2B5EF4-FFF2-40B4-BE49-F238E27FC236}">
                    <a16:creationId xmlns:a16="http://schemas.microsoft.com/office/drawing/2014/main" id="{BD2C9CA7-1300-5362-DAD5-5AE0EAAE64D0}"/>
                  </a:ext>
                </a:extLst>
              </p:cNvPr>
              <p:cNvSpPr>
                <a:spLocks/>
              </p:cNvSpPr>
              <p:nvPr/>
            </p:nvSpPr>
            <p:spPr bwMode="auto">
              <a:xfrm>
                <a:off x="698" y="2945"/>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1" y="1"/>
                    </a:cubicBezTo>
                    <a:cubicBezTo>
                      <a:pt x="1" y="1"/>
                      <a:pt x="0" y="1"/>
                      <a:pt x="0" y="1"/>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8" name="Freeform 804">
                <a:extLst>
                  <a:ext uri="{FF2B5EF4-FFF2-40B4-BE49-F238E27FC236}">
                    <a16:creationId xmlns:a16="http://schemas.microsoft.com/office/drawing/2014/main" id="{4425C6B2-B915-764A-6869-592B2520E285}"/>
                  </a:ext>
                </a:extLst>
              </p:cNvPr>
              <p:cNvSpPr>
                <a:spLocks/>
              </p:cNvSpPr>
              <p:nvPr/>
            </p:nvSpPr>
            <p:spPr bwMode="auto">
              <a:xfrm>
                <a:off x="669" y="2993"/>
                <a:ext cx="2" cy="2"/>
              </a:xfrm>
              <a:custGeom>
                <a:avLst/>
                <a:gdLst>
                  <a:gd name="T0" fmla="*/ 0 w 2"/>
                  <a:gd name="T1" fmla="*/ 2 h 2"/>
                  <a:gd name="T2" fmla="*/ 2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1" y="0"/>
                      <a:pt x="2" y="0"/>
                    </a:cubicBezTo>
                    <a:cubicBezTo>
                      <a:pt x="2" y="0"/>
                      <a:pt x="2" y="0"/>
                      <a:pt x="2" y="0"/>
                    </a:cubicBezTo>
                    <a:cubicBezTo>
                      <a:pt x="2"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9" name="Freeform 805">
                <a:extLst>
                  <a:ext uri="{FF2B5EF4-FFF2-40B4-BE49-F238E27FC236}">
                    <a16:creationId xmlns:a16="http://schemas.microsoft.com/office/drawing/2014/main" id="{524ED141-1E42-753B-7D5A-3D01DF3FFB25}"/>
                  </a:ext>
                </a:extLst>
              </p:cNvPr>
              <p:cNvSpPr>
                <a:spLocks/>
              </p:cNvSpPr>
              <p:nvPr/>
            </p:nvSpPr>
            <p:spPr bwMode="auto">
              <a:xfrm>
                <a:off x="675" y="2989"/>
                <a:ext cx="2" cy="1"/>
              </a:xfrm>
              <a:custGeom>
                <a:avLst/>
                <a:gdLst>
                  <a:gd name="T0" fmla="*/ 2 w 2"/>
                  <a:gd name="T1" fmla="*/ 1 h 1"/>
                  <a:gd name="T2" fmla="*/ 1 w 2"/>
                  <a:gd name="T3" fmla="*/ 1 h 1"/>
                  <a:gd name="T4" fmla="*/ 1 w 2"/>
                  <a:gd name="T5" fmla="*/ 0 h 1"/>
                  <a:gd name="T6" fmla="*/ 1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2" y="1"/>
                      <a:pt x="1" y="1"/>
                      <a:pt x="1" y="1"/>
                    </a:cubicBezTo>
                    <a:cubicBezTo>
                      <a:pt x="1" y="1"/>
                      <a:pt x="0" y="1"/>
                      <a:pt x="1" y="0"/>
                    </a:cubicBezTo>
                    <a:cubicBezTo>
                      <a:pt x="1"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0" name="Oval 806">
                <a:extLst>
                  <a:ext uri="{FF2B5EF4-FFF2-40B4-BE49-F238E27FC236}">
                    <a16:creationId xmlns:a16="http://schemas.microsoft.com/office/drawing/2014/main" id="{CE583A83-0BEB-A985-2AB7-6F8C96542371}"/>
                  </a:ext>
                </a:extLst>
              </p:cNvPr>
              <p:cNvSpPr>
                <a:spLocks noChangeArrowheads="1"/>
              </p:cNvSpPr>
              <p:nvPr/>
            </p:nvSpPr>
            <p:spPr bwMode="auto">
              <a:xfrm>
                <a:off x="705" y="2965"/>
                <a:ext cx="1" cy="1"/>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1" name="Freeform 807">
                <a:extLst>
                  <a:ext uri="{FF2B5EF4-FFF2-40B4-BE49-F238E27FC236}">
                    <a16:creationId xmlns:a16="http://schemas.microsoft.com/office/drawing/2014/main" id="{0960F64D-1829-0E8F-EDF8-649C03A17DFB}"/>
                  </a:ext>
                </a:extLst>
              </p:cNvPr>
              <p:cNvSpPr>
                <a:spLocks/>
              </p:cNvSpPr>
              <p:nvPr/>
            </p:nvSpPr>
            <p:spPr bwMode="auto">
              <a:xfrm>
                <a:off x="659" y="3000"/>
                <a:ext cx="1" cy="1"/>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0"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2" name="Freeform 808">
                <a:extLst>
                  <a:ext uri="{FF2B5EF4-FFF2-40B4-BE49-F238E27FC236}">
                    <a16:creationId xmlns:a16="http://schemas.microsoft.com/office/drawing/2014/main" id="{0D4121C8-89ED-AE37-0637-8ACA4E47218A}"/>
                  </a:ext>
                </a:extLst>
              </p:cNvPr>
              <p:cNvSpPr>
                <a:spLocks/>
              </p:cNvSpPr>
              <p:nvPr/>
            </p:nvSpPr>
            <p:spPr bwMode="auto">
              <a:xfrm>
                <a:off x="701" y="2902"/>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1"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3" name="Freeform 809">
                <a:extLst>
                  <a:ext uri="{FF2B5EF4-FFF2-40B4-BE49-F238E27FC236}">
                    <a16:creationId xmlns:a16="http://schemas.microsoft.com/office/drawing/2014/main" id="{021D7A50-0A89-A662-824A-9AD7A2D1BDB6}"/>
                  </a:ext>
                </a:extLst>
              </p:cNvPr>
              <p:cNvSpPr>
                <a:spLocks/>
              </p:cNvSpPr>
              <p:nvPr/>
            </p:nvSpPr>
            <p:spPr bwMode="auto">
              <a:xfrm>
                <a:off x="703" y="2901"/>
                <a:ext cx="0"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1" y="0"/>
                    </a:cubicBezTo>
                    <a:cubicBezTo>
                      <a:pt x="1" y="0"/>
                      <a:pt x="1" y="0"/>
                      <a:pt x="1" y="1"/>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4" name="Freeform 810">
                <a:extLst>
                  <a:ext uri="{FF2B5EF4-FFF2-40B4-BE49-F238E27FC236}">
                    <a16:creationId xmlns:a16="http://schemas.microsoft.com/office/drawing/2014/main" id="{3805EB7A-B3D1-DB33-2F3B-E446C4676C07}"/>
                  </a:ext>
                </a:extLst>
              </p:cNvPr>
              <p:cNvSpPr>
                <a:spLocks/>
              </p:cNvSpPr>
              <p:nvPr/>
            </p:nvSpPr>
            <p:spPr bwMode="auto">
              <a:xfrm>
                <a:off x="708" y="2898"/>
                <a:ext cx="1"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1" y="0"/>
                    </a:cubicBezTo>
                    <a:cubicBezTo>
                      <a:pt x="1" y="0"/>
                      <a:pt x="1" y="1"/>
                      <a:pt x="1" y="1"/>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5" name="Freeform 811">
                <a:extLst>
                  <a:ext uri="{FF2B5EF4-FFF2-40B4-BE49-F238E27FC236}">
                    <a16:creationId xmlns:a16="http://schemas.microsoft.com/office/drawing/2014/main" id="{3AD7BF79-33F4-D20E-9A47-01053C3D793C}"/>
                  </a:ext>
                </a:extLst>
              </p:cNvPr>
              <p:cNvSpPr>
                <a:spLocks/>
              </p:cNvSpPr>
              <p:nvPr/>
            </p:nvSpPr>
            <p:spPr bwMode="auto">
              <a:xfrm>
                <a:off x="656" y="3023"/>
                <a:ext cx="1" cy="1"/>
              </a:xfrm>
              <a:custGeom>
                <a:avLst/>
                <a:gdLst>
                  <a:gd name="T0" fmla="*/ 1 w 1"/>
                  <a:gd name="T1" fmla="*/ 0 h 1"/>
                  <a:gd name="T2" fmla="*/ 0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6" name="Freeform 812">
                <a:extLst>
                  <a:ext uri="{FF2B5EF4-FFF2-40B4-BE49-F238E27FC236}">
                    <a16:creationId xmlns:a16="http://schemas.microsoft.com/office/drawing/2014/main" id="{838EF810-1A4D-1FDC-A4D5-0612E294EB5E}"/>
                  </a:ext>
                </a:extLst>
              </p:cNvPr>
              <p:cNvSpPr>
                <a:spLocks/>
              </p:cNvSpPr>
              <p:nvPr/>
            </p:nvSpPr>
            <p:spPr bwMode="auto">
              <a:xfrm>
                <a:off x="672" y="2895"/>
                <a:ext cx="0"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7" name="Freeform 813">
                <a:extLst>
                  <a:ext uri="{FF2B5EF4-FFF2-40B4-BE49-F238E27FC236}">
                    <a16:creationId xmlns:a16="http://schemas.microsoft.com/office/drawing/2014/main" id="{24ABE7DD-7573-3FD8-23C8-80ABC86B78F5}"/>
                  </a:ext>
                </a:extLst>
              </p:cNvPr>
              <p:cNvSpPr>
                <a:spLocks/>
              </p:cNvSpPr>
              <p:nvPr/>
            </p:nvSpPr>
            <p:spPr bwMode="auto">
              <a:xfrm>
                <a:off x="691" y="2977"/>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8" name="Freeform 814">
                <a:extLst>
                  <a:ext uri="{FF2B5EF4-FFF2-40B4-BE49-F238E27FC236}">
                    <a16:creationId xmlns:a16="http://schemas.microsoft.com/office/drawing/2014/main" id="{40F42C7B-2BA1-F1BC-1714-824BCFD8CBEC}"/>
                  </a:ext>
                </a:extLst>
              </p:cNvPr>
              <p:cNvSpPr>
                <a:spLocks/>
              </p:cNvSpPr>
              <p:nvPr/>
            </p:nvSpPr>
            <p:spPr bwMode="auto">
              <a:xfrm>
                <a:off x="694" y="2975"/>
                <a:ext cx="0" cy="1"/>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9" name="Freeform 815">
                <a:extLst>
                  <a:ext uri="{FF2B5EF4-FFF2-40B4-BE49-F238E27FC236}">
                    <a16:creationId xmlns:a16="http://schemas.microsoft.com/office/drawing/2014/main" id="{96CE43F3-944C-3BB4-2992-93A045F17F16}"/>
                  </a:ext>
                </a:extLst>
              </p:cNvPr>
              <p:cNvSpPr>
                <a:spLocks/>
              </p:cNvSpPr>
              <p:nvPr/>
            </p:nvSpPr>
            <p:spPr bwMode="auto">
              <a:xfrm>
                <a:off x="694" y="2974"/>
                <a:ext cx="1" cy="1"/>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0" name="Freeform 816">
                <a:extLst>
                  <a:ext uri="{FF2B5EF4-FFF2-40B4-BE49-F238E27FC236}">
                    <a16:creationId xmlns:a16="http://schemas.microsoft.com/office/drawing/2014/main" id="{7DBFF1EB-9D7E-205E-F5F6-A7F8A18B565B}"/>
                  </a:ext>
                </a:extLst>
              </p:cNvPr>
              <p:cNvSpPr>
                <a:spLocks noEditPoints="1"/>
              </p:cNvSpPr>
              <p:nvPr/>
            </p:nvSpPr>
            <p:spPr bwMode="auto">
              <a:xfrm>
                <a:off x="682" y="3048"/>
                <a:ext cx="130" cy="44"/>
              </a:xfrm>
              <a:custGeom>
                <a:avLst/>
                <a:gdLst>
                  <a:gd name="T0" fmla="*/ 21 w 147"/>
                  <a:gd name="T1" fmla="*/ 8 h 50"/>
                  <a:gd name="T2" fmla="*/ 6 w 147"/>
                  <a:gd name="T3" fmla="*/ 1 h 50"/>
                  <a:gd name="T4" fmla="*/ 26 w 147"/>
                  <a:gd name="T5" fmla="*/ 7 h 50"/>
                  <a:gd name="T6" fmla="*/ 40 w 147"/>
                  <a:gd name="T7" fmla="*/ 12 h 50"/>
                  <a:gd name="T8" fmla="*/ 55 w 147"/>
                  <a:gd name="T9" fmla="*/ 11 h 50"/>
                  <a:gd name="T10" fmla="*/ 101 w 147"/>
                  <a:gd name="T11" fmla="*/ 14 h 50"/>
                  <a:gd name="T12" fmla="*/ 105 w 147"/>
                  <a:gd name="T13" fmla="*/ 24 h 50"/>
                  <a:gd name="T14" fmla="*/ 100 w 147"/>
                  <a:gd name="T15" fmla="*/ 16 h 50"/>
                  <a:gd name="T16" fmla="*/ 89 w 147"/>
                  <a:gd name="T17" fmla="*/ 31 h 50"/>
                  <a:gd name="T18" fmla="*/ 98 w 147"/>
                  <a:gd name="T19" fmla="*/ 20 h 50"/>
                  <a:gd name="T20" fmla="*/ 100 w 147"/>
                  <a:gd name="T21" fmla="*/ 23 h 50"/>
                  <a:gd name="T22" fmla="*/ 102 w 147"/>
                  <a:gd name="T23" fmla="*/ 26 h 50"/>
                  <a:gd name="T24" fmla="*/ 106 w 147"/>
                  <a:gd name="T25" fmla="*/ 32 h 50"/>
                  <a:gd name="T26" fmla="*/ 147 w 147"/>
                  <a:gd name="T27" fmla="*/ 43 h 50"/>
                  <a:gd name="T28" fmla="*/ 127 w 147"/>
                  <a:gd name="T29" fmla="*/ 38 h 50"/>
                  <a:gd name="T30" fmla="*/ 112 w 147"/>
                  <a:gd name="T31" fmla="*/ 38 h 50"/>
                  <a:gd name="T32" fmla="*/ 105 w 147"/>
                  <a:gd name="T33" fmla="*/ 38 h 50"/>
                  <a:gd name="T34" fmla="*/ 87 w 147"/>
                  <a:gd name="T35" fmla="*/ 35 h 50"/>
                  <a:gd name="T36" fmla="*/ 79 w 147"/>
                  <a:gd name="T37" fmla="*/ 34 h 50"/>
                  <a:gd name="T38" fmla="*/ 84 w 147"/>
                  <a:gd name="T39" fmla="*/ 42 h 50"/>
                  <a:gd name="T40" fmla="*/ 76 w 147"/>
                  <a:gd name="T41" fmla="*/ 42 h 50"/>
                  <a:gd name="T42" fmla="*/ 74 w 147"/>
                  <a:gd name="T43" fmla="*/ 50 h 50"/>
                  <a:gd name="T44" fmla="*/ 69 w 147"/>
                  <a:gd name="T45" fmla="*/ 33 h 50"/>
                  <a:gd name="T46" fmla="*/ 66 w 147"/>
                  <a:gd name="T47" fmla="*/ 33 h 50"/>
                  <a:gd name="T48" fmla="*/ 62 w 147"/>
                  <a:gd name="T49" fmla="*/ 41 h 50"/>
                  <a:gd name="T50" fmla="*/ 58 w 147"/>
                  <a:gd name="T51" fmla="*/ 27 h 50"/>
                  <a:gd name="T52" fmla="*/ 53 w 147"/>
                  <a:gd name="T53" fmla="*/ 22 h 50"/>
                  <a:gd name="T54" fmla="*/ 50 w 147"/>
                  <a:gd name="T55" fmla="*/ 39 h 50"/>
                  <a:gd name="T56" fmla="*/ 47 w 147"/>
                  <a:gd name="T57" fmla="*/ 21 h 50"/>
                  <a:gd name="T58" fmla="*/ 50 w 147"/>
                  <a:gd name="T59" fmla="*/ 39 h 50"/>
                  <a:gd name="T60" fmla="*/ 45 w 147"/>
                  <a:gd name="T61" fmla="*/ 21 h 50"/>
                  <a:gd name="T62" fmla="*/ 39 w 147"/>
                  <a:gd name="T63" fmla="*/ 15 h 50"/>
                  <a:gd name="T64" fmla="*/ 59 w 147"/>
                  <a:gd name="T65" fmla="*/ 16 h 50"/>
                  <a:gd name="T66" fmla="*/ 78 w 147"/>
                  <a:gd name="T67" fmla="*/ 19 h 50"/>
                  <a:gd name="T68" fmla="*/ 82 w 147"/>
                  <a:gd name="T69" fmla="*/ 31 h 50"/>
                  <a:gd name="T70" fmla="*/ 95 w 147"/>
                  <a:gd name="T71" fmla="*/ 14 h 50"/>
                  <a:gd name="T72" fmla="*/ 59 w 147"/>
                  <a:gd name="T73" fmla="*/ 16 h 50"/>
                  <a:gd name="T74" fmla="*/ 54 w 147"/>
                  <a:gd name="T75" fmla="*/ 20 h 50"/>
                  <a:gd name="T76" fmla="*/ 60 w 147"/>
                  <a:gd name="T77" fmla="*/ 37 h 50"/>
                  <a:gd name="T78" fmla="*/ 64 w 147"/>
                  <a:gd name="T79" fmla="*/ 37 h 50"/>
                  <a:gd name="T80" fmla="*/ 64 w 147"/>
                  <a:gd name="T81" fmla="*/ 24 h 50"/>
                  <a:gd name="T82" fmla="*/ 74 w 147"/>
                  <a:gd name="T83" fmla="*/ 25 h 50"/>
                  <a:gd name="T84" fmla="*/ 76 w 147"/>
                  <a:gd name="T85" fmla="*/ 31 h 50"/>
                  <a:gd name="T86" fmla="*/ 63 w 147"/>
                  <a:gd name="T87" fmla="*/ 17 h 50"/>
                  <a:gd name="T88" fmla="*/ 88 w 147"/>
                  <a:gd name="T89" fmla="*/ 32 h 50"/>
                  <a:gd name="T90" fmla="*/ 101 w 147"/>
                  <a:gd name="T91" fmla="*/ 39 h 50"/>
                  <a:gd name="T92" fmla="*/ 102 w 147"/>
                  <a:gd name="T93" fmla="*/ 36 h 50"/>
                  <a:gd name="T94" fmla="*/ 72 w 147"/>
                  <a:gd name="T95" fmla="*/ 31 h 50"/>
                  <a:gd name="T96" fmla="*/ 66 w 147"/>
                  <a:gd name="T97" fmla="*/ 24 h 50"/>
                  <a:gd name="T98" fmla="*/ 97 w 147"/>
                  <a:gd name="T99" fmla="*/ 22 h 50"/>
                  <a:gd name="T100" fmla="*/ 97 w 147"/>
                  <a:gd name="T101" fmla="*/ 22 h 50"/>
                  <a:gd name="T102" fmla="*/ 36 w 147"/>
                  <a:gd name="T103" fmla="*/ 14 h 50"/>
                  <a:gd name="T104" fmla="*/ 37 w 147"/>
                  <a:gd name="T105" fmla="*/ 1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7" h="50">
                    <a:moveTo>
                      <a:pt x="37" y="20"/>
                    </a:moveTo>
                    <a:cubicBezTo>
                      <a:pt x="35" y="12"/>
                      <a:pt x="28" y="10"/>
                      <a:pt x="21" y="8"/>
                    </a:cubicBezTo>
                    <a:cubicBezTo>
                      <a:pt x="15" y="7"/>
                      <a:pt x="8" y="5"/>
                      <a:pt x="1" y="5"/>
                    </a:cubicBezTo>
                    <a:cubicBezTo>
                      <a:pt x="0" y="2"/>
                      <a:pt x="3" y="0"/>
                      <a:pt x="6" y="1"/>
                    </a:cubicBezTo>
                    <a:cubicBezTo>
                      <a:pt x="9" y="1"/>
                      <a:pt x="11" y="2"/>
                      <a:pt x="13" y="2"/>
                    </a:cubicBezTo>
                    <a:cubicBezTo>
                      <a:pt x="18" y="4"/>
                      <a:pt x="22" y="5"/>
                      <a:pt x="26" y="7"/>
                    </a:cubicBezTo>
                    <a:cubicBezTo>
                      <a:pt x="31" y="8"/>
                      <a:pt x="36" y="10"/>
                      <a:pt x="41" y="9"/>
                    </a:cubicBezTo>
                    <a:cubicBezTo>
                      <a:pt x="43" y="10"/>
                      <a:pt x="37" y="11"/>
                      <a:pt x="40" y="12"/>
                    </a:cubicBezTo>
                    <a:cubicBezTo>
                      <a:pt x="42" y="14"/>
                      <a:pt x="44" y="15"/>
                      <a:pt x="47" y="13"/>
                    </a:cubicBezTo>
                    <a:cubicBezTo>
                      <a:pt x="50" y="12"/>
                      <a:pt x="53" y="11"/>
                      <a:pt x="55" y="11"/>
                    </a:cubicBezTo>
                    <a:cubicBezTo>
                      <a:pt x="67" y="11"/>
                      <a:pt x="79" y="10"/>
                      <a:pt x="90" y="12"/>
                    </a:cubicBezTo>
                    <a:cubicBezTo>
                      <a:pt x="94" y="12"/>
                      <a:pt x="97" y="13"/>
                      <a:pt x="101" y="14"/>
                    </a:cubicBezTo>
                    <a:cubicBezTo>
                      <a:pt x="103" y="15"/>
                      <a:pt x="105" y="16"/>
                      <a:pt x="107" y="18"/>
                    </a:cubicBezTo>
                    <a:cubicBezTo>
                      <a:pt x="108" y="20"/>
                      <a:pt x="109" y="22"/>
                      <a:pt x="105" y="24"/>
                    </a:cubicBezTo>
                    <a:cubicBezTo>
                      <a:pt x="105" y="24"/>
                      <a:pt x="105" y="24"/>
                      <a:pt x="105" y="24"/>
                    </a:cubicBezTo>
                    <a:cubicBezTo>
                      <a:pt x="106" y="19"/>
                      <a:pt x="105" y="17"/>
                      <a:pt x="100" y="16"/>
                    </a:cubicBezTo>
                    <a:cubicBezTo>
                      <a:pt x="94" y="15"/>
                      <a:pt x="88" y="19"/>
                      <a:pt x="87" y="26"/>
                    </a:cubicBezTo>
                    <a:cubicBezTo>
                      <a:pt x="87" y="28"/>
                      <a:pt x="86" y="31"/>
                      <a:pt x="89" y="31"/>
                    </a:cubicBezTo>
                    <a:cubicBezTo>
                      <a:pt x="92" y="31"/>
                      <a:pt x="91" y="28"/>
                      <a:pt x="91" y="27"/>
                    </a:cubicBezTo>
                    <a:cubicBezTo>
                      <a:pt x="91" y="21"/>
                      <a:pt x="93" y="19"/>
                      <a:pt x="98" y="20"/>
                    </a:cubicBezTo>
                    <a:cubicBezTo>
                      <a:pt x="99" y="20"/>
                      <a:pt x="100" y="19"/>
                      <a:pt x="101" y="21"/>
                    </a:cubicBezTo>
                    <a:cubicBezTo>
                      <a:pt x="101" y="22"/>
                      <a:pt x="100" y="22"/>
                      <a:pt x="100" y="23"/>
                    </a:cubicBezTo>
                    <a:cubicBezTo>
                      <a:pt x="99" y="25"/>
                      <a:pt x="96" y="27"/>
                      <a:pt x="97" y="28"/>
                    </a:cubicBezTo>
                    <a:cubicBezTo>
                      <a:pt x="99" y="30"/>
                      <a:pt x="100" y="26"/>
                      <a:pt x="102" y="26"/>
                    </a:cubicBezTo>
                    <a:cubicBezTo>
                      <a:pt x="102" y="27"/>
                      <a:pt x="102" y="27"/>
                      <a:pt x="102" y="27"/>
                    </a:cubicBezTo>
                    <a:cubicBezTo>
                      <a:pt x="100" y="32"/>
                      <a:pt x="100" y="32"/>
                      <a:pt x="106" y="32"/>
                    </a:cubicBezTo>
                    <a:cubicBezTo>
                      <a:pt x="120" y="33"/>
                      <a:pt x="133" y="38"/>
                      <a:pt x="147" y="41"/>
                    </a:cubicBezTo>
                    <a:cubicBezTo>
                      <a:pt x="147" y="42"/>
                      <a:pt x="147" y="42"/>
                      <a:pt x="147" y="43"/>
                    </a:cubicBezTo>
                    <a:cubicBezTo>
                      <a:pt x="142" y="42"/>
                      <a:pt x="138" y="41"/>
                      <a:pt x="134" y="40"/>
                    </a:cubicBezTo>
                    <a:cubicBezTo>
                      <a:pt x="132" y="39"/>
                      <a:pt x="129" y="39"/>
                      <a:pt x="127" y="38"/>
                    </a:cubicBezTo>
                    <a:cubicBezTo>
                      <a:pt x="124" y="37"/>
                      <a:pt x="122" y="37"/>
                      <a:pt x="120" y="40"/>
                    </a:cubicBezTo>
                    <a:cubicBezTo>
                      <a:pt x="118" y="44"/>
                      <a:pt x="114" y="42"/>
                      <a:pt x="112" y="38"/>
                    </a:cubicBezTo>
                    <a:cubicBezTo>
                      <a:pt x="112" y="37"/>
                      <a:pt x="112" y="35"/>
                      <a:pt x="110" y="35"/>
                    </a:cubicBezTo>
                    <a:cubicBezTo>
                      <a:pt x="107" y="34"/>
                      <a:pt x="105" y="33"/>
                      <a:pt x="105" y="38"/>
                    </a:cubicBezTo>
                    <a:cubicBezTo>
                      <a:pt x="105" y="40"/>
                      <a:pt x="104" y="41"/>
                      <a:pt x="102" y="42"/>
                    </a:cubicBezTo>
                    <a:cubicBezTo>
                      <a:pt x="97" y="43"/>
                      <a:pt x="89" y="40"/>
                      <a:pt x="87" y="35"/>
                    </a:cubicBezTo>
                    <a:cubicBezTo>
                      <a:pt x="86" y="32"/>
                      <a:pt x="84" y="32"/>
                      <a:pt x="82" y="32"/>
                    </a:cubicBezTo>
                    <a:cubicBezTo>
                      <a:pt x="81" y="32"/>
                      <a:pt x="80" y="32"/>
                      <a:pt x="79" y="34"/>
                    </a:cubicBezTo>
                    <a:cubicBezTo>
                      <a:pt x="79" y="36"/>
                      <a:pt x="80" y="38"/>
                      <a:pt x="82" y="39"/>
                    </a:cubicBezTo>
                    <a:cubicBezTo>
                      <a:pt x="83" y="39"/>
                      <a:pt x="84" y="40"/>
                      <a:pt x="84" y="42"/>
                    </a:cubicBezTo>
                    <a:cubicBezTo>
                      <a:pt x="84" y="42"/>
                      <a:pt x="84" y="42"/>
                      <a:pt x="84" y="42"/>
                    </a:cubicBezTo>
                    <a:cubicBezTo>
                      <a:pt x="81" y="40"/>
                      <a:pt x="79" y="40"/>
                      <a:pt x="76" y="42"/>
                    </a:cubicBezTo>
                    <a:cubicBezTo>
                      <a:pt x="71" y="44"/>
                      <a:pt x="76" y="47"/>
                      <a:pt x="75" y="49"/>
                    </a:cubicBezTo>
                    <a:cubicBezTo>
                      <a:pt x="74" y="50"/>
                      <a:pt x="74" y="50"/>
                      <a:pt x="74" y="50"/>
                    </a:cubicBezTo>
                    <a:cubicBezTo>
                      <a:pt x="71" y="46"/>
                      <a:pt x="72" y="40"/>
                      <a:pt x="70" y="36"/>
                    </a:cubicBezTo>
                    <a:cubicBezTo>
                      <a:pt x="69" y="35"/>
                      <a:pt x="69" y="34"/>
                      <a:pt x="69" y="33"/>
                    </a:cubicBezTo>
                    <a:cubicBezTo>
                      <a:pt x="68" y="32"/>
                      <a:pt x="68" y="31"/>
                      <a:pt x="67" y="31"/>
                    </a:cubicBezTo>
                    <a:cubicBezTo>
                      <a:pt x="66" y="31"/>
                      <a:pt x="66" y="32"/>
                      <a:pt x="66" y="33"/>
                    </a:cubicBezTo>
                    <a:cubicBezTo>
                      <a:pt x="66" y="35"/>
                      <a:pt x="66" y="36"/>
                      <a:pt x="65" y="38"/>
                    </a:cubicBezTo>
                    <a:cubicBezTo>
                      <a:pt x="65" y="40"/>
                      <a:pt x="64" y="41"/>
                      <a:pt x="62" y="41"/>
                    </a:cubicBezTo>
                    <a:cubicBezTo>
                      <a:pt x="59" y="41"/>
                      <a:pt x="58" y="39"/>
                      <a:pt x="58" y="37"/>
                    </a:cubicBezTo>
                    <a:cubicBezTo>
                      <a:pt x="58" y="34"/>
                      <a:pt x="58" y="31"/>
                      <a:pt x="58" y="27"/>
                    </a:cubicBezTo>
                    <a:cubicBezTo>
                      <a:pt x="58" y="26"/>
                      <a:pt x="59" y="25"/>
                      <a:pt x="57" y="24"/>
                    </a:cubicBezTo>
                    <a:cubicBezTo>
                      <a:pt x="56" y="23"/>
                      <a:pt x="55" y="21"/>
                      <a:pt x="53" y="22"/>
                    </a:cubicBezTo>
                    <a:cubicBezTo>
                      <a:pt x="51" y="23"/>
                      <a:pt x="51" y="25"/>
                      <a:pt x="52" y="26"/>
                    </a:cubicBezTo>
                    <a:cubicBezTo>
                      <a:pt x="53" y="31"/>
                      <a:pt x="52" y="35"/>
                      <a:pt x="50" y="39"/>
                    </a:cubicBezTo>
                    <a:cubicBezTo>
                      <a:pt x="49" y="37"/>
                      <a:pt x="49" y="35"/>
                      <a:pt x="49" y="33"/>
                    </a:cubicBezTo>
                    <a:cubicBezTo>
                      <a:pt x="50" y="29"/>
                      <a:pt x="50" y="25"/>
                      <a:pt x="47" y="21"/>
                    </a:cubicBezTo>
                    <a:cubicBezTo>
                      <a:pt x="45" y="26"/>
                      <a:pt x="46" y="31"/>
                      <a:pt x="46" y="35"/>
                    </a:cubicBezTo>
                    <a:cubicBezTo>
                      <a:pt x="45" y="38"/>
                      <a:pt x="47" y="39"/>
                      <a:pt x="50" y="39"/>
                    </a:cubicBezTo>
                    <a:cubicBezTo>
                      <a:pt x="47" y="42"/>
                      <a:pt x="46" y="41"/>
                      <a:pt x="45" y="38"/>
                    </a:cubicBezTo>
                    <a:cubicBezTo>
                      <a:pt x="43" y="32"/>
                      <a:pt x="43" y="27"/>
                      <a:pt x="45" y="21"/>
                    </a:cubicBezTo>
                    <a:cubicBezTo>
                      <a:pt x="46" y="20"/>
                      <a:pt x="47" y="18"/>
                      <a:pt x="46" y="17"/>
                    </a:cubicBezTo>
                    <a:cubicBezTo>
                      <a:pt x="44" y="16"/>
                      <a:pt x="41" y="14"/>
                      <a:pt x="39" y="15"/>
                    </a:cubicBezTo>
                    <a:cubicBezTo>
                      <a:pt x="37" y="15"/>
                      <a:pt x="39" y="19"/>
                      <a:pt x="37" y="20"/>
                    </a:cubicBezTo>
                    <a:close/>
                    <a:moveTo>
                      <a:pt x="59" y="16"/>
                    </a:moveTo>
                    <a:cubicBezTo>
                      <a:pt x="61" y="16"/>
                      <a:pt x="62" y="16"/>
                      <a:pt x="64" y="15"/>
                    </a:cubicBezTo>
                    <a:cubicBezTo>
                      <a:pt x="70" y="13"/>
                      <a:pt x="74" y="14"/>
                      <a:pt x="78" y="19"/>
                    </a:cubicBezTo>
                    <a:cubicBezTo>
                      <a:pt x="79" y="22"/>
                      <a:pt x="80" y="25"/>
                      <a:pt x="79" y="28"/>
                    </a:cubicBezTo>
                    <a:cubicBezTo>
                      <a:pt x="79" y="31"/>
                      <a:pt x="81" y="30"/>
                      <a:pt x="82" y="31"/>
                    </a:cubicBezTo>
                    <a:cubicBezTo>
                      <a:pt x="84" y="31"/>
                      <a:pt x="85" y="31"/>
                      <a:pt x="85" y="29"/>
                    </a:cubicBezTo>
                    <a:cubicBezTo>
                      <a:pt x="85" y="22"/>
                      <a:pt x="87" y="17"/>
                      <a:pt x="95" y="14"/>
                    </a:cubicBezTo>
                    <a:cubicBezTo>
                      <a:pt x="81" y="13"/>
                      <a:pt x="69" y="11"/>
                      <a:pt x="56" y="14"/>
                    </a:cubicBezTo>
                    <a:cubicBezTo>
                      <a:pt x="58" y="14"/>
                      <a:pt x="59" y="15"/>
                      <a:pt x="59" y="16"/>
                    </a:cubicBezTo>
                    <a:cubicBezTo>
                      <a:pt x="56" y="16"/>
                      <a:pt x="53" y="15"/>
                      <a:pt x="50" y="17"/>
                    </a:cubicBezTo>
                    <a:cubicBezTo>
                      <a:pt x="51" y="18"/>
                      <a:pt x="53" y="20"/>
                      <a:pt x="54" y="20"/>
                    </a:cubicBezTo>
                    <a:cubicBezTo>
                      <a:pt x="59" y="20"/>
                      <a:pt x="60" y="23"/>
                      <a:pt x="60" y="27"/>
                    </a:cubicBezTo>
                    <a:cubicBezTo>
                      <a:pt x="60" y="30"/>
                      <a:pt x="60" y="33"/>
                      <a:pt x="60" y="37"/>
                    </a:cubicBezTo>
                    <a:cubicBezTo>
                      <a:pt x="60" y="38"/>
                      <a:pt x="60" y="39"/>
                      <a:pt x="62" y="39"/>
                    </a:cubicBezTo>
                    <a:cubicBezTo>
                      <a:pt x="63" y="39"/>
                      <a:pt x="64" y="38"/>
                      <a:pt x="64" y="37"/>
                    </a:cubicBezTo>
                    <a:cubicBezTo>
                      <a:pt x="64" y="35"/>
                      <a:pt x="64" y="34"/>
                      <a:pt x="64" y="32"/>
                    </a:cubicBezTo>
                    <a:cubicBezTo>
                      <a:pt x="65" y="30"/>
                      <a:pt x="62" y="27"/>
                      <a:pt x="64" y="24"/>
                    </a:cubicBezTo>
                    <a:cubicBezTo>
                      <a:pt x="65" y="20"/>
                      <a:pt x="66" y="20"/>
                      <a:pt x="69" y="20"/>
                    </a:cubicBezTo>
                    <a:cubicBezTo>
                      <a:pt x="73" y="20"/>
                      <a:pt x="74" y="22"/>
                      <a:pt x="74" y="25"/>
                    </a:cubicBezTo>
                    <a:cubicBezTo>
                      <a:pt x="74" y="26"/>
                      <a:pt x="74" y="28"/>
                      <a:pt x="74" y="29"/>
                    </a:cubicBezTo>
                    <a:cubicBezTo>
                      <a:pt x="74" y="30"/>
                      <a:pt x="74" y="31"/>
                      <a:pt x="76" y="31"/>
                    </a:cubicBezTo>
                    <a:cubicBezTo>
                      <a:pt x="77" y="31"/>
                      <a:pt x="77" y="30"/>
                      <a:pt x="77" y="29"/>
                    </a:cubicBezTo>
                    <a:cubicBezTo>
                      <a:pt x="79" y="19"/>
                      <a:pt x="72" y="14"/>
                      <a:pt x="63" y="17"/>
                    </a:cubicBezTo>
                    <a:cubicBezTo>
                      <a:pt x="62" y="18"/>
                      <a:pt x="60" y="19"/>
                      <a:pt x="59" y="16"/>
                    </a:cubicBezTo>
                    <a:close/>
                    <a:moveTo>
                      <a:pt x="88" y="32"/>
                    </a:moveTo>
                    <a:cubicBezTo>
                      <a:pt x="89" y="34"/>
                      <a:pt x="90" y="36"/>
                      <a:pt x="91" y="37"/>
                    </a:cubicBezTo>
                    <a:cubicBezTo>
                      <a:pt x="94" y="39"/>
                      <a:pt x="97" y="40"/>
                      <a:pt x="101" y="39"/>
                    </a:cubicBezTo>
                    <a:cubicBezTo>
                      <a:pt x="102" y="39"/>
                      <a:pt x="103" y="39"/>
                      <a:pt x="103" y="38"/>
                    </a:cubicBezTo>
                    <a:cubicBezTo>
                      <a:pt x="103" y="37"/>
                      <a:pt x="103" y="36"/>
                      <a:pt x="102" y="36"/>
                    </a:cubicBezTo>
                    <a:cubicBezTo>
                      <a:pt x="97" y="37"/>
                      <a:pt x="93" y="33"/>
                      <a:pt x="88" y="32"/>
                    </a:cubicBezTo>
                    <a:close/>
                    <a:moveTo>
                      <a:pt x="72" y="31"/>
                    </a:moveTo>
                    <a:cubicBezTo>
                      <a:pt x="71" y="28"/>
                      <a:pt x="74" y="24"/>
                      <a:pt x="69" y="22"/>
                    </a:cubicBezTo>
                    <a:cubicBezTo>
                      <a:pt x="68" y="21"/>
                      <a:pt x="66" y="22"/>
                      <a:pt x="66" y="24"/>
                    </a:cubicBezTo>
                    <a:cubicBezTo>
                      <a:pt x="66" y="28"/>
                      <a:pt x="68" y="30"/>
                      <a:pt x="72" y="31"/>
                    </a:cubicBezTo>
                    <a:close/>
                    <a:moveTo>
                      <a:pt x="97" y="22"/>
                    </a:moveTo>
                    <a:cubicBezTo>
                      <a:pt x="92" y="24"/>
                      <a:pt x="92" y="26"/>
                      <a:pt x="94" y="30"/>
                    </a:cubicBezTo>
                    <a:cubicBezTo>
                      <a:pt x="94" y="27"/>
                      <a:pt x="95" y="25"/>
                      <a:pt x="97" y="22"/>
                    </a:cubicBezTo>
                    <a:close/>
                    <a:moveTo>
                      <a:pt x="36" y="13"/>
                    </a:moveTo>
                    <a:cubicBezTo>
                      <a:pt x="36" y="13"/>
                      <a:pt x="36" y="13"/>
                      <a:pt x="36" y="14"/>
                    </a:cubicBezTo>
                    <a:cubicBezTo>
                      <a:pt x="36" y="14"/>
                      <a:pt x="36" y="14"/>
                      <a:pt x="36" y="14"/>
                    </a:cubicBezTo>
                    <a:cubicBezTo>
                      <a:pt x="36" y="14"/>
                      <a:pt x="36" y="14"/>
                      <a:pt x="37" y="13"/>
                    </a:cubicBezTo>
                    <a:cubicBezTo>
                      <a:pt x="36" y="13"/>
                      <a:pt x="36" y="13"/>
                      <a:pt x="36" y="13"/>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1" name="Freeform 817">
                <a:extLst>
                  <a:ext uri="{FF2B5EF4-FFF2-40B4-BE49-F238E27FC236}">
                    <a16:creationId xmlns:a16="http://schemas.microsoft.com/office/drawing/2014/main" id="{DEE135CD-8BE8-B11C-590B-E93B5BE0D7E7}"/>
                  </a:ext>
                </a:extLst>
              </p:cNvPr>
              <p:cNvSpPr>
                <a:spLocks/>
              </p:cNvSpPr>
              <p:nvPr/>
            </p:nvSpPr>
            <p:spPr bwMode="auto">
              <a:xfrm>
                <a:off x="778" y="3100"/>
                <a:ext cx="53" cy="10"/>
              </a:xfrm>
              <a:custGeom>
                <a:avLst/>
                <a:gdLst>
                  <a:gd name="T0" fmla="*/ 0 w 60"/>
                  <a:gd name="T1" fmla="*/ 1 h 11"/>
                  <a:gd name="T2" fmla="*/ 8 w 60"/>
                  <a:gd name="T3" fmla="*/ 1 h 11"/>
                  <a:gd name="T4" fmla="*/ 59 w 60"/>
                  <a:gd name="T5" fmla="*/ 10 h 11"/>
                  <a:gd name="T6" fmla="*/ 60 w 60"/>
                  <a:gd name="T7" fmla="*/ 11 h 11"/>
                  <a:gd name="T8" fmla="*/ 53 w 60"/>
                  <a:gd name="T9" fmla="*/ 9 h 11"/>
                  <a:gd name="T10" fmla="*/ 24 w 60"/>
                  <a:gd name="T11" fmla="*/ 3 h 11"/>
                  <a:gd name="T12" fmla="*/ 10 w 60"/>
                  <a:gd name="T13" fmla="*/ 3 h 11"/>
                  <a:gd name="T14" fmla="*/ 5 w 60"/>
                  <a:gd name="T15" fmla="*/ 5 h 11"/>
                  <a:gd name="T16" fmla="*/ 0 w 60"/>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
                    <a:moveTo>
                      <a:pt x="0" y="1"/>
                    </a:moveTo>
                    <a:cubicBezTo>
                      <a:pt x="3" y="2"/>
                      <a:pt x="5" y="2"/>
                      <a:pt x="8" y="1"/>
                    </a:cubicBezTo>
                    <a:cubicBezTo>
                      <a:pt x="26" y="0"/>
                      <a:pt x="43" y="3"/>
                      <a:pt x="59" y="10"/>
                    </a:cubicBezTo>
                    <a:cubicBezTo>
                      <a:pt x="59" y="10"/>
                      <a:pt x="60" y="10"/>
                      <a:pt x="60" y="11"/>
                    </a:cubicBezTo>
                    <a:cubicBezTo>
                      <a:pt x="57" y="11"/>
                      <a:pt x="55" y="10"/>
                      <a:pt x="53" y="9"/>
                    </a:cubicBezTo>
                    <a:cubicBezTo>
                      <a:pt x="43" y="5"/>
                      <a:pt x="34" y="3"/>
                      <a:pt x="24" y="3"/>
                    </a:cubicBezTo>
                    <a:cubicBezTo>
                      <a:pt x="19" y="2"/>
                      <a:pt x="14" y="2"/>
                      <a:pt x="10" y="3"/>
                    </a:cubicBezTo>
                    <a:cubicBezTo>
                      <a:pt x="8" y="3"/>
                      <a:pt x="6" y="2"/>
                      <a:pt x="5" y="5"/>
                    </a:cubicBezTo>
                    <a:cubicBezTo>
                      <a:pt x="5" y="6"/>
                      <a:pt x="1"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2" name="Freeform 818">
                <a:extLst>
                  <a:ext uri="{FF2B5EF4-FFF2-40B4-BE49-F238E27FC236}">
                    <a16:creationId xmlns:a16="http://schemas.microsoft.com/office/drawing/2014/main" id="{488EA2CD-34B8-E2A5-E536-04234D39F852}"/>
                  </a:ext>
                </a:extLst>
              </p:cNvPr>
              <p:cNvSpPr>
                <a:spLocks/>
              </p:cNvSpPr>
              <p:nvPr/>
            </p:nvSpPr>
            <p:spPr bwMode="auto">
              <a:xfrm>
                <a:off x="806" y="3123"/>
                <a:ext cx="39" cy="9"/>
              </a:xfrm>
              <a:custGeom>
                <a:avLst/>
                <a:gdLst>
                  <a:gd name="T0" fmla="*/ 9 w 44"/>
                  <a:gd name="T1" fmla="*/ 10 h 10"/>
                  <a:gd name="T2" fmla="*/ 0 w 44"/>
                  <a:gd name="T3" fmla="*/ 2 h 10"/>
                  <a:gd name="T4" fmla="*/ 44 w 44"/>
                  <a:gd name="T5" fmla="*/ 3 h 10"/>
                  <a:gd name="T6" fmla="*/ 14 w 44"/>
                  <a:gd name="T7" fmla="*/ 3 h 10"/>
                  <a:gd name="T8" fmla="*/ 11 w 44"/>
                  <a:gd name="T9" fmla="*/ 3 h 10"/>
                  <a:gd name="T10" fmla="*/ 7 w 44"/>
                  <a:gd name="T11" fmla="*/ 4 h 10"/>
                  <a:gd name="T12" fmla="*/ 9 w 44"/>
                  <a:gd name="T13" fmla="*/ 7 h 10"/>
                  <a:gd name="T14" fmla="*/ 9 w 4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0">
                    <a:moveTo>
                      <a:pt x="9" y="10"/>
                    </a:moveTo>
                    <a:cubicBezTo>
                      <a:pt x="6" y="7"/>
                      <a:pt x="4" y="5"/>
                      <a:pt x="0" y="2"/>
                    </a:cubicBezTo>
                    <a:cubicBezTo>
                      <a:pt x="15" y="1"/>
                      <a:pt x="29" y="0"/>
                      <a:pt x="44" y="3"/>
                    </a:cubicBezTo>
                    <a:cubicBezTo>
                      <a:pt x="34" y="3"/>
                      <a:pt x="24" y="3"/>
                      <a:pt x="14" y="3"/>
                    </a:cubicBezTo>
                    <a:cubicBezTo>
                      <a:pt x="13" y="3"/>
                      <a:pt x="12" y="3"/>
                      <a:pt x="11" y="3"/>
                    </a:cubicBezTo>
                    <a:cubicBezTo>
                      <a:pt x="10" y="3"/>
                      <a:pt x="8" y="2"/>
                      <a:pt x="7" y="4"/>
                    </a:cubicBezTo>
                    <a:cubicBezTo>
                      <a:pt x="6" y="5"/>
                      <a:pt x="8" y="6"/>
                      <a:pt x="9" y="7"/>
                    </a:cubicBezTo>
                    <a:cubicBezTo>
                      <a:pt x="9" y="7"/>
                      <a:pt x="10" y="8"/>
                      <a:pt x="9"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3" name="Freeform 819">
                <a:extLst>
                  <a:ext uri="{FF2B5EF4-FFF2-40B4-BE49-F238E27FC236}">
                    <a16:creationId xmlns:a16="http://schemas.microsoft.com/office/drawing/2014/main" id="{12922D4E-742D-8E08-56C7-3A3144844FF7}"/>
                  </a:ext>
                </a:extLst>
              </p:cNvPr>
              <p:cNvSpPr>
                <a:spLocks/>
              </p:cNvSpPr>
              <p:nvPr/>
            </p:nvSpPr>
            <p:spPr bwMode="auto">
              <a:xfrm>
                <a:off x="773" y="3098"/>
                <a:ext cx="15" cy="45"/>
              </a:xfrm>
              <a:custGeom>
                <a:avLst/>
                <a:gdLst>
                  <a:gd name="T0" fmla="*/ 1 w 17"/>
                  <a:gd name="T1" fmla="*/ 0 h 51"/>
                  <a:gd name="T2" fmla="*/ 16 w 17"/>
                  <a:gd name="T3" fmla="*/ 47 h 51"/>
                  <a:gd name="T4" fmla="*/ 16 w 17"/>
                  <a:gd name="T5" fmla="*/ 51 h 51"/>
                  <a:gd name="T6" fmla="*/ 10 w 17"/>
                  <a:gd name="T7" fmla="*/ 37 h 51"/>
                  <a:gd name="T8" fmla="*/ 1 w 17"/>
                  <a:gd name="T9" fmla="*/ 5 h 51"/>
                  <a:gd name="T10" fmla="*/ 1 w 17"/>
                  <a:gd name="T11" fmla="*/ 0 h 51"/>
                </a:gdLst>
                <a:ahLst/>
                <a:cxnLst>
                  <a:cxn ang="0">
                    <a:pos x="T0" y="T1"/>
                  </a:cxn>
                  <a:cxn ang="0">
                    <a:pos x="T2" y="T3"/>
                  </a:cxn>
                  <a:cxn ang="0">
                    <a:pos x="T4" y="T5"/>
                  </a:cxn>
                  <a:cxn ang="0">
                    <a:pos x="T6" y="T7"/>
                  </a:cxn>
                  <a:cxn ang="0">
                    <a:pos x="T8" y="T9"/>
                  </a:cxn>
                  <a:cxn ang="0">
                    <a:pos x="T10" y="T11"/>
                  </a:cxn>
                </a:cxnLst>
                <a:rect l="0" t="0" r="r" b="b"/>
                <a:pathLst>
                  <a:path w="17" h="51">
                    <a:moveTo>
                      <a:pt x="1" y="0"/>
                    </a:moveTo>
                    <a:cubicBezTo>
                      <a:pt x="5" y="16"/>
                      <a:pt x="9" y="32"/>
                      <a:pt x="16" y="47"/>
                    </a:cubicBezTo>
                    <a:cubicBezTo>
                      <a:pt x="16" y="48"/>
                      <a:pt x="17" y="49"/>
                      <a:pt x="16" y="51"/>
                    </a:cubicBezTo>
                    <a:cubicBezTo>
                      <a:pt x="14" y="46"/>
                      <a:pt x="11" y="42"/>
                      <a:pt x="10" y="37"/>
                    </a:cubicBezTo>
                    <a:cubicBezTo>
                      <a:pt x="7" y="26"/>
                      <a:pt x="4" y="16"/>
                      <a:pt x="1" y="5"/>
                    </a:cubicBezTo>
                    <a:cubicBezTo>
                      <a:pt x="0" y="4"/>
                      <a:pt x="0" y="2"/>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4" name="Freeform 820">
                <a:extLst>
                  <a:ext uri="{FF2B5EF4-FFF2-40B4-BE49-F238E27FC236}">
                    <a16:creationId xmlns:a16="http://schemas.microsoft.com/office/drawing/2014/main" id="{1D7DE1AF-7E01-8A5B-F983-AC6F1CD25CFD}"/>
                  </a:ext>
                </a:extLst>
              </p:cNvPr>
              <p:cNvSpPr>
                <a:spLocks/>
              </p:cNvSpPr>
              <p:nvPr/>
            </p:nvSpPr>
            <p:spPr bwMode="auto">
              <a:xfrm>
                <a:off x="752" y="3101"/>
                <a:ext cx="17" cy="33"/>
              </a:xfrm>
              <a:custGeom>
                <a:avLst/>
                <a:gdLst>
                  <a:gd name="T0" fmla="*/ 0 w 19"/>
                  <a:gd name="T1" fmla="*/ 0 h 37"/>
                  <a:gd name="T2" fmla="*/ 19 w 19"/>
                  <a:gd name="T3" fmla="*/ 37 h 37"/>
                  <a:gd name="T4" fmla="*/ 0 w 19"/>
                  <a:gd name="T5" fmla="*/ 0 h 37"/>
                </a:gdLst>
                <a:ahLst/>
                <a:cxnLst>
                  <a:cxn ang="0">
                    <a:pos x="T0" y="T1"/>
                  </a:cxn>
                  <a:cxn ang="0">
                    <a:pos x="T2" y="T3"/>
                  </a:cxn>
                  <a:cxn ang="0">
                    <a:pos x="T4" y="T5"/>
                  </a:cxn>
                </a:cxnLst>
                <a:rect l="0" t="0" r="r" b="b"/>
                <a:pathLst>
                  <a:path w="19" h="37">
                    <a:moveTo>
                      <a:pt x="0" y="0"/>
                    </a:moveTo>
                    <a:cubicBezTo>
                      <a:pt x="6" y="13"/>
                      <a:pt x="11" y="26"/>
                      <a:pt x="19" y="37"/>
                    </a:cubicBezTo>
                    <a:cubicBezTo>
                      <a:pt x="14" y="35"/>
                      <a:pt x="0" y="7"/>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5" name="Freeform 821">
                <a:extLst>
                  <a:ext uri="{FF2B5EF4-FFF2-40B4-BE49-F238E27FC236}">
                    <a16:creationId xmlns:a16="http://schemas.microsoft.com/office/drawing/2014/main" id="{9C671C69-B0D4-0ECA-B176-4F3A5D7AA391}"/>
                  </a:ext>
                </a:extLst>
              </p:cNvPr>
              <p:cNvSpPr>
                <a:spLocks/>
              </p:cNvSpPr>
              <p:nvPr/>
            </p:nvSpPr>
            <p:spPr bwMode="auto">
              <a:xfrm>
                <a:off x="816" y="3131"/>
                <a:ext cx="7" cy="21"/>
              </a:xfrm>
              <a:custGeom>
                <a:avLst/>
                <a:gdLst>
                  <a:gd name="T0" fmla="*/ 8 w 8"/>
                  <a:gd name="T1" fmla="*/ 7 h 24"/>
                  <a:gd name="T2" fmla="*/ 3 w 8"/>
                  <a:gd name="T3" fmla="*/ 5 h 24"/>
                  <a:gd name="T4" fmla="*/ 6 w 8"/>
                  <a:gd name="T5" fmla="*/ 24 h 24"/>
                  <a:gd name="T6" fmla="*/ 0 w 8"/>
                  <a:gd name="T7" fmla="*/ 0 h 24"/>
                  <a:gd name="T8" fmla="*/ 8 w 8"/>
                  <a:gd name="T9" fmla="*/ 7 h 24"/>
                </a:gdLst>
                <a:ahLst/>
                <a:cxnLst>
                  <a:cxn ang="0">
                    <a:pos x="T0" y="T1"/>
                  </a:cxn>
                  <a:cxn ang="0">
                    <a:pos x="T2" y="T3"/>
                  </a:cxn>
                  <a:cxn ang="0">
                    <a:pos x="T4" y="T5"/>
                  </a:cxn>
                  <a:cxn ang="0">
                    <a:pos x="T6" y="T7"/>
                  </a:cxn>
                  <a:cxn ang="0">
                    <a:pos x="T8" y="T9"/>
                  </a:cxn>
                </a:cxnLst>
                <a:rect l="0" t="0" r="r" b="b"/>
                <a:pathLst>
                  <a:path w="8" h="24">
                    <a:moveTo>
                      <a:pt x="8" y="7"/>
                    </a:moveTo>
                    <a:cubicBezTo>
                      <a:pt x="6" y="7"/>
                      <a:pt x="5" y="6"/>
                      <a:pt x="3" y="5"/>
                    </a:cubicBezTo>
                    <a:cubicBezTo>
                      <a:pt x="3" y="12"/>
                      <a:pt x="5" y="18"/>
                      <a:pt x="6" y="24"/>
                    </a:cubicBezTo>
                    <a:cubicBezTo>
                      <a:pt x="2" y="17"/>
                      <a:pt x="2" y="9"/>
                      <a:pt x="0" y="0"/>
                    </a:cubicBezTo>
                    <a:cubicBezTo>
                      <a:pt x="3" y="3"/>
                      <a:pt x="7" y="4"/>
                      <a:pt x="8"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6" name="Freeform 822">
                <a:extLst>
                  <a:ext uri="{FF2B5EF4-FFF2-40B4-BE49-F238E27FC236}">
                    <a16:creationId xmlns:a16="http://schemas.microsoft.com/office/drawing/2014/main" id="{20FB82FB-FFD9-E031-66F7-A120F33C6BE0}"/>
                  </a:ext>
                </a:extLst>
              </p:cNvPr>
              <p:cNvSpPr>
                <a:spLocks/>
              </p:cNvSpPr>
              <p:nvPr/>
            </p:nvSpPr>
            <p:spPr bwMode="auto">
              <a:xfrm>
                <a:off x="827" y="3139"/>
                <a:ext cx="26" cy="4"/>
              </a:xfrm>
              <a:custGeom>
                <a:avLst/>
                <a:gdLst>
                  <a:gd name="T0" fmla="*/ 0 w 30"/>
                  <a:gd name="T1" fmla="*/ 1 h 5"/>
                  <a:gd name="T2" fmla="*/ 16 w 30"/>
                  <a:gd name="T3" fmla="*/ 0 h 5"/>
                  <a:gd name="T4" fmla="*/ 30 w 30"/>
                  <a:gd name="T5" fmla="*/ 0 h 5"/>
                  <a:gd name="T6" fmla="*/ 27 w 30"/>
                  <a:gd name="T7" fmla="*/ 2 h 5"/>
                  <a:gd name="T8" fmla="*/ 3 w 30"/>
                  <a:gd name="T9" fmla="*/ 4 h 5"/>
                  <a:gd name="T10" fmla="*/ 0 w 30"/>
                  <a:gd name="T11" fmla="*/ 1 h 5"/>
                </a:gdLst>
                <a:ahLst/>
                <a:cxnLst>
                  <a:cxn ang="0">
                    <a:pos x="T0" y="T1"/>
                  </a:cxn>
                  <a:cxn ang="0">
                    <a:pos x="T2" y="T3"/>
                  </a:cxn>
                  <a:cxn ang="0">
                    <a:pos x="T4" y="T5"/>
                  </a:cxn>
                  <a:cxn ang="0">
                    <a:pos x="T6" y="T7"/>
                  </a:cxn>
                  <a:cxn ang="0">
                    <a:pos x="T8" y="T9"/>
                  </a:cxn>
                  <a:cxn ang="0">
                    <a:pos x="T10" y="T11"/>
                  </a:cxn>
                </a:cxnLst>
                <a:rect l="0" t="0" r="r" b="b"/>
                <a:pathLst>
                  <a:path w="30" h="5">
                    <a:moveTo>
                      <a:pt x="0" y="1"/>
                    </a:moveTo>
                    <a:cubicBezTo>
                      <a:pt x="5" y="3"/>
                      <a:pt x="11" y="1"/>
                      <a:pt x="16" y="0"/>
                    </a:cubicBezTo>
                    <a:cubicBezTo>
                      <a:pt x="21" y="0"/>
                      <a:pt x="25" y="0"/>
                      <a:pt x="30" y="0"/>
                    </a:cubicBezTo>
                    <a:cubicBezTo>
                      <a:pt x="29" y="3"/>
                      <a:pt x="28" y="2"/>
                      <a:pt x="27" y="2"/>
                    </a:cubicBezTo>
                    <a:cubicBezTo>
                      <a:pt x="19" y="2"/>
                      <a:pt x="11" y="1"/>
                      <a:pt x="3" y="4"/>
                    </a:cubicBezTo>
                    <a:cubicBezTo>
                      <a:pt x="1" y="5"/>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7" name="Freeform 823">
                <a:extLst>
                  <a:ext uri="{FF2B5EF4-FFF2-40B4-BE49-F238E27FC236}">
                    <a16:creationId xmlns:a16="http://schemas.microsoft.com/office/drawing/2014/main" id="{F194862C-06E9-B9B3-E2CE-B6F524EE1952}"/>
                  </a:ext>
                </a:extLst>
              </p:cNvPr>
              <p:cNvSpPr>
                <a:spLocks/>
              </p:cNvSpPr>
              <p:nvPr/>
            </p:nvSpPr>
            <p:spPr bwMode="auto">
              <a:xfrm>
                <a:off x="792" y="3112"/>
                <a:ext cx="7" cy="25"/>
              </a:xfrm>
              <a:custGeom>
                <a:avLst/>
                <a:gdLst>
                  <a:gd name="T0" fmla="*/ 0 w 8"/>
                  <a:gd name="T1" fmla="*/ 0 h 29"/>
                  <a:gd name="T2" fmla="*/ 3 w 8"/>
                  <a:gd name="T3" fmla="*/ 6 h 29"/>
                  <a:gd name="T4" fmla="*/ 6 w 8"/>
                  <a:gd name="T5" fmla="*/ 21 h 29"/>
                  <a:gd name="T6" fmla="*/ 8 w 8"/>
                  <a:gd name="T7" fmla="*/ 29 h 29"/>
                  <a:gd name="T8" fmla="*/ 0 w 8"/>
                  <a:gd name="T9" fmla="*/ 1 h 29"/>
                  <a:gd name="T10" fmla="*/ 0 w 8"/>
                  <a:gd name="T11" fmla="*/ 0 h 29"/>
                </a:gdLst>
                <a:ahLst/>
                <a:cxnLst>
                  <a:cxn ang="0">
                    <a:pos x="T0" y="T1"/>
                  </a:cxn>
                  <a:cxn ang="0">
                    <a:pos x="T2" y="T3"/>
                  </a:cxn>
                  <a:cxn ang="0">
                    <a:pos x="T4" y="T5"/>
                  </a:cxn>
                  <a:cxn ang="0">
                    <a:pos x="T6" y="T7"/>
                  </a:cxn>
                  <a:cxn ang="0">
                    <a:pos x="T8" y="T9"/>
                  </a:cxn>
                  <a:cxn ang="0">
                    <a:pos x="T10" y="T11"/>
                  </a:cxn>
                </a:cxnLst>
                <a:rect l="0" t="0" r="r" b="b"/>
                <a:pathLst>
                  <a:path w="8" h="29">
                    <a:moveTo>
                      <a:pt x="0" y="0"/>
                    </a:moveTo>
                    <a:cubicBezTo>
                      <a:pt x="4" y="1"/>
                      <a:pt x="2" y="3"/>
                      <a:pt x="3" y="6"/>
                    </a:cubicBezTo>
                    <a:cubicBezTo>
                      <a:pt x="3" y="11"/>
                      <a:pt x="5" y="16"/>
                      <a:pt x="6" y="21"/>
                    </a:cubicBezTo>
                    <a:cubicBezTo>
                      <a:pt x="7" y="23"/>
                      <a:pt x="8" y="25"/>
                      <a:pt x="8" y="29"/>
                    </a:cubicBezTo>
                    <a:cubicBezTo>
                      <a:pt x="3" y="19"/>
                      <a:pt x="1" y="10"/>
                      <a:pt x="0" y="1"/>
                    </a:cubicBezTo>
                    <a:lnTo>
                      <a:pt x="0"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8" name="Freeform 824">
                <a:extLst>
                  <a:ext uri="{FF2B5EF4-FFF2-40B4-BE49-F238E27FC236}">
                    <a16:creationId xmlns:a16="http://schemas.microsoft.com/office/drawing/2014/main" id="{5B198CB0-70A6-B8A8-C08C-F4494BC934A6}"/>
                  </a:ext>
                </a:extLst>
              </p:cNvPr>
              <p:cNvSpPr>
                <a:spLocks/>
              </p:cNvSpPr>
              <p:nvPr/>
            </p:nvSpPr>
            <p:spPr bwMode="auto">
              <a:xfrm>
                <a:off x="734" y="3096"/>
                <a:ext cx="7" cy="13"/>
              </a:xfrm>
              <a:custGeom>
                <a:avLst/>
                <a:gdLst>
                  <a:gd name="T0" fmla="*/ 6 w 7"/>
                  <a:gd name="T1" fmla="*/ 15 h 15"/>
                  <a:gd name="T2" fmla="*/ 0 w 7"/>
                  <a:gd name="T3" fmla="*/ 1 h 15"/>
                  <a:gd name="T4" fmla="*/ 2 w 7"/>
                  <a:gd name="T5" fmla="*/ 0 h 15"/>
                  <a:gd name="T6" fmla="*/ 7 w 7"/>
                  <a:gd name="T7" fmla="*/ 15 h 15"/>
                  <a:gd name="T8" fmla="*/ 6 w 7"/>
                  <a:gd name="T9" fmla="*/ 15 h 15"/>
                </a:gdLst>
                <a:ahLst/>
                <a:cxnLst>
                  <a:cxn ang="0">
                    <a:pos x="T0" y="T1"/>
                  </a:cxn>
                  <a:cxn ang="0">
                    <a:pos x="T2" y="T3"/>
                  </a:cxn>
                  <a:cxn ang="0">
                    <a:pos x="T4" y="T5"/>
                  </a:cxn>
                  <a:cxn ang="0">
                    <a:pos x="T6" y="T7"/>
                  </a:cxn>
                  <a:cxn ang="0">
                    <a:pos x="T8" y="T9"/>
                  </a:cxn>
                </a:cxnLst>
                <a:rect l="0" t="0" r="r" b="b"/>
                <a:pathLst>
                  <a:path w="7" h="15">
                    <a:moveTo>
                      <a:pt x="6" y="15"/>
                    </a:moveTo>
                    <a:cubicBezTo>
                      <a:pt x="4" y="10"/>
                      <a:pt x="2" y="6"/>
                      <a:pt x="0" y="1"/>
                    </a:cubicBezTo>
                    <a:cubicBezTo>
                      <a:pt x="1" y="1"/>
                      <a:pt x="1" y="1"/>
                      <a:pt x="2" y="0"/>
                    </a:cubicBezTo>
                    <a:cubicBezTo>
                      <a:pt x="4" y="5"/>
                      <a:pt x="5" y="10"/>
                      <a:pt x="7" y="15"/>
                    </a:cubicBezTo>
                    <a:cubicBezTo>
                      <a:pt x="6" y="15"/>
                      <a:pt x="6" y="15"/>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9" name="Freeform 825">
                <a:extLst>
                  <a:ext uri="{FF2B5EF4-FFF2-40B4-BE49-F238E27FC236}">
                    <a16:creationId xmlns:a16="http://schemas.microsoft.com/office/drawing/2014/main" id="{CA34B5F0-E06B-26DE-D8E9-1848C9AA7474}"/>
                  </a:ext>
                </a:extLst>
              </p:cNvPr>
              <p:cNvSpPr>
                <a:spLocks/>
              </p:cNvSpPr>
              <p:nvPr/>
            </p:nvSpPr>
            <p:spPr bwMode="auto">
              <a:xfrm>
                <a:off x="788" y="3144"/>
                <a:ext cx="4" cy="11"/>
              </a:xfrm>
              <a:custGeom>
                <a:avLst/>
                <a:gdLst>
                  <a:gd name="T0" fmla="*/ 4 w 5"/>
                  <a:gd name="T1" fmla="*/ 12 h 12"/>
                  <a:gd name="T2" fmla="*/ 1 w 5"/>
                  <a:gd name="T3" fmla="*/ 0 h 12"/>
                  <a:gd name="T4" fmla="*/ 5 w 5"/>
                  <a:gd name="T5" fmla="*/ 11 h 12"/>
                  <a:gd name="T6" fmla="*/ 4 w 5"/>
                  <a:gd name="T7" fmla="*/ 12 h 12"/>
                </a:gdLst>
                <a:ahLst/>
                <a:cxnLst>
                  <a:cxn ang="0">
                    <a:pos x="T0" y="T1"/>
                  </a:cxn>
                  <a:cxn ang="0">
                    <a:pos x="T2" y="T3"/>
                  </a:cxn>
                  <a:cxn ang="0">
                    <a:pos x="T4" y="T5"/>
                  </a:cxn>
                  <a:cxn ang="0">
                    <a:pos x="T6" y="T7"/>
                  </a:cxn>
                </a:cxnLst>
                <a:rect l="0" t="0" r="r" b="b"/>
                <a:pathLst>
                  <a:path w="5" h="12">
                    <a:moveTo>
                      <a:pt x="4" y="12"/>
                    </a:moveTo>
                    <a:cubicBezTo>
                      <a:pt x="2" y="8"/>
                      <a:pt x="0" y="5"/>
                      <a:pt x="1" y="0"/>
                    </a:cubicBezTo>
                    <a:cubicBezTo>
                      <a:pt x="2" y="4"/>
                      <a:pt x="4" y="8"/>
                      <a:pt x="5" y="11"/>
                    </a:cubicBezTo>
                    <a:cubicBezTo>
                      <a:pt x="5" y="12"/>
                      <a:pt x="5" y="12"/>
                      <a:pt x="4"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0" name="Freeform 826">
                <a:extLst>
                  <a:ext uri="{FF2B5EF4-FFF2-40B4-BE49-F238E27FC236}">
                    <a16:creationId xmlns:a16="http://schemas.microsoft.com/office/drawing/2014/main" id="{14613992-3309-75BE-7D83-742D04FE1520}"/>
                  </a:ext>
                </a:extLst>
              </p:cNvPr>
              <p:cNvSpPr>
                <a:spLocks/>
              </p:cNvSpPr>
              <p:nvPr/>
            </p:nvSpPr>
            <p:spPr bwMode="auto">
              <a:xfrm>
                <a:off x="808" y="3154"/>
                <a:ext cx="6" cy="6"/>
              </a:xfrm>
              <a:custGeom>
                <a:avLst/>
                <a:gdLst>
                  <a:gd name="T0" fmla="*/ 7 w 7"/>
                  <a:gd name="T1" fmla="*/ 7 h 7"/>
                  <a:gd name="T2" fmla="*/ 0 w 7"/>
                  <a:gd name="T3" fmla="*/ 0 h 7"/>
                  <a:gd name="T4" fmla="*/ 7 w 7"/>
                  <a:gd name="T5" fmla="*/ 7 h 7"/>
                  <a:gd name="T6" fmla="*/ 7 w 7"/>
                  <a:gd name="T7" fmla="*/ 7 h 7"/>
                </a:gdLst>
                <a:ahLst/>
                <a:cxnLst>
                  <a:cxn ang="0">
                    <a:pos x="T0" y="T1"/>
                  </a:cxn>
                  <a:cxn ang="0">
                    <a:pos x="T2" y="T3"/>
                  </a:cxn>
                  <a:cxn ang="0">
                    <a:pos x="T4" y="T5"/>
                  </a:cxn>
                  <a:cxn ang="0">
                    <a:pos x="T6" y="T7"/>
                  </a:cxn>
                </a:cxnLst>
                <a:rect l="0" t="0" r="r" b="b"/>
                <a:pathLst>
                  <a:path w="7" h="7">
                    <a:moveTo>
                      <a:pt x="7" y="7"/>
                    </a:moveTo>
                    <a:cubicBezTo>
                      <a:pt x="4" y="6"/>
                      <a:pt x="2" y="4"/>
                      <a:pt x="0" y="0"/>
                    </a:cubicBezTo>
                    <a:cubicBezTo>
                      <a:pt x="4" y="2"/>
                      <a:pt x="6" y="4"/>
                      <a:pt x="7" y="7"/>
                    </a:cubicBezTo>
                    <a:cubicBezTo>
                      <a:pt x="7" y="7"/>
                      <a:pt x="7" y="7"/>
                      <a:pt x="7"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1" name="Freeform 827">
                <a:extLst>
                  <a:ext uri="{FF2B5EF4-FFF2-40B4-BE49-F238E27FC236}">
                    <a16:creationId xmlns:a16="http://schemas.microsoft.com/office/drawing/2014/main" id="{1A0A6824-74CE-5B65-17BB-2FC3C118335F}"/>
                  </a:ext>
                </a:extLst>
              </p:cNvPr>
              <p:cNvSpPr>
                <a:spLocks/>
              </p:cNvSpPr>
              <p:nvPr/>
            </p:nvSpPr>
            <p:spPr bwMode="auto">
              <a:xfrm>
                <a:off x="838" y="3150"/>
                <a:ext cx="6" cy="6"/>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2"/>
                      <a:pt x="5" y="4"/>
                      <a:pt x="7" y="7"/>
                    </a:cubicBezTo>
                    <a:cubicBezTo>
                      <a:pt x="3" y="6"/>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2" name="Freeform 828">
                <a:extLst>
                  <a:ext uri="{FF2B5EF4-FFF2-40B4-BE49-F238E27FC236}">
                    <a16:creationId xmlns:a16="http://schemas.microsoft.com/office/drawing/2014/main" id="{EEB7DAF4-5CF1-C2CD-7FC5-233F2431B434}"/>
                  </a:ext>
                </a:extLst>
              </p:cNvPr>
              <p:cNvSpPr>
                <a:spLocks/>
              </p:cNvSpPr>
              <p:nvPr/>
            </p:nvSpPr>
            <p:spPr bwMode="auto">
              <a:xfrm>
                <a:off x="827" y="3160"/>
                <a:ext cx="4" cy="5"/>
              </a:xfrm>
              <a:custGeom>
                <a:avLst/>
                <a:gdLst>
                  <a:gd name="T0" fmla="*/ 0 w 5"/>
                  <a:gd name="T1" fmla="*/ 0 h 5"/>
                  <a:gd name="T2" fmla="*/ 5 w 5"/>
                  <a:gd name="T3" fmla="*/ 5 h 5"/>
                  <a:gd name="T4" fmla="*/ 0 w 5"/>
                  <a:gd name="T5" fmla="*/ 0 h 5"/>
                </a:gdLst>
                <a:ahLst/>
                <a:cxnLst>
                  <a:cxn ang="0">
                    <a:pos x="T0" y="T1"/>
                  </a:cxn>
                  <a:cxn ang="0">
                    <a:pos x="T2" y="T3"/>
                  </a:cxn>
                  <a:cxn ang="0">
                    <a:pos x="T4" y="T5"/>
                  </a:cxn>
                </a:cxnLst>
                <a:rect l="0" t="0" r="r" b="b"/>
                <a:pathLst>
                  <a:path w="5" h="5">
                    <a:moveTo>
                      <a:pt x="0" y="0"/>
                    </a:moveTo>
                    <a:cubicBezTo>
                      <a:pt x="1" y="2"/>
                      <a:pt x="3" y="3"/>
                      <a:pt x="5" y="5"/>
                    </a:cubicBezTo>
                    <a:cubicBezTo>
                      <a:pt x="2" y="5"/>
                      <a:pt x="2" y="5"/>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3" name="Freeform 829">
                <a:extLst>
                  <a:ext uri="{FF2B5EF4-FFF2-40B4-BE49-F238E27FC236}">
                    <a16:creationId xmlns:a16="http://schemas.microsoft.com/office/drawing/2014/main" id="{D16F16A7-E60C-CC3F-FFED-E7AD67083C85}"/>
                  </a:ext>
                </a:extLst>
              </p:cNvPr>
              <p:cNvSpPr>
                <a:spLocks/>
              </p:cNvSpPr>
              <p:nvPr/>
            </p:nvSpPr>
            <p:spPr bwMode="auto">
              <a:xfrm>
                <a:off x="804" y="3146"/>
                <a:ext cx="3" cy="6"/>
              </a:xfrm>
              <a:custGeom>
                <a:avLst/>
                <a:gdLst>
                  <a:gd name="T0" fmla="*/ 0 w 4"/>
                  <a:gd name="T1" fmla="*/ 0 h 7"/>
                  <a:gd name="T2" fmla="*/ 4 w 4"/>
                  <a:gd name="T3" fmla="*/ 7 h 7"/>
                  <a:gd name="T4" fmla="*/ 0 w 4"/>
                  <a:gd name="T5" fmla="*/ 0 h 7"/>
                </a:gdLst>
                <a:ahLst/>
                <a:cxnLst>
                  <a:cxn ang="0">
                    <a:pos x="T0" y="T1"/>
                  </a:cxn>
                  <a:cxn ang="0">
                    <a:pos x="T2" y="T3"/>
                  </a:cxn>
                  <a:cxn ang="0">
                    <a:pos x="T4" y="T5"/>
                  </a:cxn>
                </a:cxnLst>
                <a:rect l="0" t="0" r="r" b="b"/>
                <a:pathLst>
                  <a:path w="4" h="7">
                    <a:moveTo>
                      <a:pt x="0" y="0"/>
                    </a:moveTo>
                    <a:cubicBezTo>
                      <a:pt x="3" y="1"/>
                      <a:pt x="3" y="4"/>
                      <a:pt x="4" y="7"/>
                    </a:cubicBezTo>
                    <a:cubicBezTo>
                      <a:pt x="2" y="5"/>
                      <a:pt x="0" y="3"/>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4" name="Freeform 830">
                <a:extLst>
                  <a:ext uri="{FF2B5EF4-FFF2-40B4-BE49-F238E27FC236}">
                    <a16:creationId xmlns:a16="http://schemas.microsoft.com/office/drawing/2014/main" id="{5B27005B-E7B5-DA07-A9FE-DCDF79F4EE9B}"/>
                  </a:ext>
                </a:extLst>
              </p:cNvPr>
              <p:cNvSpPr>
                <a:spLocks/>
              </p:cNvSpPr>
              <p:nvPr/>
            </p:nvSpPr>
            <p:spPr bwMode="auto">
              <a:xfrm>
                <a:off x="796" y="3115"/>
                <a:ext cx="6" cy="5"/>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3" y="5"/>
                      <a:pt x="1" y="3"/>
                      <a:pt x="0" y="0"/>
                    </a:cubicBezTo>
                    <a:cubicBezTo>
                      <a:pt x="3" y="1"/>
                      <a:pt x="4" y="3"/>
                      <a:pt x="6"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5" name="Freeform 831">
                <a:extLst>
                  <a:ext uri="{FF2B5EF4-FFF2-40B4-BE49-F238E27FC236}">
                    <a16:creationId xmlns:a16="http://schemas.microsoft.com/office/drawing/2014/main" id="{609467C4-D3BD-05E7-B38E-3FB0A6527804}"/>
                  </a:ext>
                </a:extLst>
              </p:cNvPr>
              <p:cNvSpPr>
                <a:spLocks/>
              </p:cNvSpPr>
              <p:nvPr/>
            </p:nvSpPr>
            <p:spPr bwMode="auto">
              <a:xfrm>
                <a:off x="823" y="3156"/>
                <a:ext cx="3" cy="3"/>
              </a:xfrm>
              <a:custGeom>
                <a:avLst/>
                <a:gdLst>
                  <a:gd name="T0" fmla="*/ 2 w 3"/>
                  <a:gd name="T1" fmla="*/ 4 h 4"/>
                  <a:gd name="T2" fmla="*/ 0 w 3"/>
                  <a:gd name="T3" fmla="*/ 0 h 4"/>
                  <a:gd name="T4" fmla="*/ 2 w 3"/>
                  <a:gd name="T5" fmla="*/ 4 h 4"/>
                </a:gdLst>
                <a:ahLst/>
                <a:cxnLst>
                  <a:cxn ang="0">
                    <a:pos x="T0" y="T1"/>
                  </a:cxn>
                  <a:cxn ang="0">
                    <a:pos x="T2" y="T3"/>
                  </a:cxn>
                  <a:cxn ang="0">
                    <a:pos x="T4" y="T5"/>
                  </a:cxn>
                </a:cxnLst>
                <a:rect l="0" t="0" r="r" b="b"/>
                <a:pathLst>
                  <a:path w="3" h="4">
                    <a:moveTo>
                      <a:pt x="2" y="4"/>
                    </a:moveTo>
                    <a:cubicBezTo>
                      <a:pt x="0" y="3"/>
                      <a:pt x="0" y="2"/>
                      <a:pt x="0" y="0"/>
                    </a:cubicBezTo>
                    <a:cubicBezTo>
                      <a:pt x="2" y="1"/>
                      <a:pt x="3" y="2"/>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6" name="Freeform 832">
                <a:extLst>
                  <a:ext uri="{FF2B5EF4-FFF2-40B4-BE49-F238E27FC236}">
                    <a16:creationId xmlns:a16="http://schemas.microsoft.com/office/drawing/2014/main" id="{8C6E9813-4E0C-F73C-5ADC-FE9816F5292F}"/>
                  </a:ext>
                </a:extLst>
              </p:cNvPr>
              <p:cNvSpPr>
                <a:spLocks/>
              </p:cNvSpPr>
              <p:nvPr/>
            </p:nvSpPr>
            <p:spPr bwMode="auto">
              <a:xfrm>
                <a:off x="784" y="3105"/>
                <a:ext cx="4" cy="4"/>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1" y="3"/>
                      <a:pt x="0" y="2"/>
                      <a:pt x="0" y="0"/>
                    </a:cubicBezTo>
                    <a:cubicBezTo>
                      <a:pt x="2" y="0"/>
                      <a:pt x="3" y="1"/>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7" name="Freeform 833">
                <a:extLst>
                  <a:ext uri="{FF2B5EF4-FFF2-40B4-BE49-F238E27FC236}">
                    <a16:creationId xmlns:a16="http://schemas.microsoft.com/office/drawing/2014/main" id="{63056423-366D-64C5-0049-D768E422590A}"/>
                  </a:ext>
                </a:extLst>
              </p:cNvPr>
              <p:cNvSpPr>
                <a:spLocks/>
              </p:cNvSpPr>
              <p:nvPr/>
            </p:nvSpPr>
            <p:spPr bwMode="auto">
              <a:xfrm>
                <a:off x="802" y="3120"/>
                <a:ext cx="2" cy="3"/>
              </a:xfrm>
              <a:custGeom>
                <a:avLst/>
                <a:gdLst>
                  <a:gd name="T0" fmla="*/ 0 w 3"/>
                  <a:gd name="T1" fmla="*/ 0 h 4"/>
                  <a:gd name="T2" fmla="*/ 3 w 3"/>
                  <a:gd name="T3" fmla="*/ 4 h 4"/>
                  <a:gd name="T4" fmla="*/ 0 w 3"/>
                  <a:gd name="T5" fmla="*/ 0 h 4"/>
                  <a:gd name="T6" fmla="*/ 0 w 3"/>
                  <a:gd name="T7" fmla="*/ 0 h 4"/>
                </a:gdLst>
                <a:ahLst/>
                <a:cxnLst>
                  <a:cxn ang="0">
                    <a:pos x="T0" y="T1"/>
                  </a:cxn>
                  <a:cxn ang="0">
                    <a:pos x="T2" y="T3"/>
                  </a:cxn>
                  <a:cxn ang="0">
                    <a:pos x="T4" y="T5"/>
                  </a:cxn>
                  <a:cxn ang="0">
                    <a:pos x="T6" y="T7"/>
                  </a:cxn>
                </a:cxnLst>
                <a:rect l="0" t="0" r="r" b="b"/>
                <a:pathLst>
                  <a:path w="3" h="4">
                    <a:moveTo>
                      <a:pt x="0" y="0"/>
                    </a:moveTo>
                    <a:cubicBezTo>
                      <a:pt x="2" y="0"/>
                      <a:pt x="3" y="1"/>
                      <a:pt x="3" y="4"/>
                    </a:cubicBezTo>
                    <a:cubicBezTo>
                      <a:pt x="1" y="3"/>
                      <a:pt x="0" y="2"/>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8" name="Freeform 834">
                <a:extLst>
                  <a:ext uri="{FF2B5EF4-FFF2-40B4-BE49-F238E27FC236}">
                    <a16:creationId xmlns:a16="http://schemas.microsoft.com/office/drawing/2014/main" id="{854FF019-1A62-C130-E4A2-3779C944EA7F}"/>
                  </a:ext>
                </a:extLst>
              </p:cNvPr>
              <p:cNvSpPr>
                <a:spLocks/>
              </p:cNvSpPr>
              <p:nvPr/>
            </p:nvSpPr>
            <p:spPr bwMode="auto">
              <a:xfrm>
                <a:off x="769" y="3136"/>
                <a:ext cx="3" cy="3"/>
              </a:xfrm>
              <a:custGeom>
                <a:avLst/>
                <a:gdLst>
                  <a:gd name="T0" fmla="*/ 2 w 3"/>
                  <a:gd name="T1" fmla="*/ 3 h 3"/>
                  <a:gd name="T2" fmla="*/ 0 w 3"/>
                  <a:gd name="T3" fmla="*/ 0 h 3"/>
                  <a:gd name="T4" fmla="*/ 1 w 3"/>
                  <a:gd name="T5" fmla="*/ 0 h 3"/>
                  <a:gd name="T6" fmla="*/ 2 w 3"/>
                  <a:gd name="T7" fmla="*/ 3 h 3"/>
                </a:gdLst>
                <a:ahLst/>
                <a:cxnLst>
                  <a:cxn ang="0">
                    <a:pos x="T0" y="T1"/>
                  </a:cxn>
                  <a:cxn ang="0">
                    <a:pos x="T2" y="T3"/>
                  </a:cxn>
                  <a:cxn ang="0">
                    <a:pos x="T4" y="T5"/>
                  </a:cxn>
                  <a:cxn ang="0">
                    <a:pos x="T6" y="T7"/>
                  </a:cxn>
                </a:cxnLst>
                <a:rect l="0" t="0" r="r" b="b"/>
                <a:pathLst>
                  <a:path w="3" h="3">
                    <a:moveTo>
                      <a:pt x="2" y="3"/>
                    </a:moveTo>
                    <a:cubicBezTo>
                      <a:pt x="0" y="2"/>
                      <a:pt x="0" y="1"/>
                      <a:pt x="0" y="0"/>
                    </a:cubicBezTo>
                    <a:cubicBezTo>
                      <a:pt x="0" y="0"/>
                      <a:pt x="1" y="0"/>
                      <a:pt x="1" y="0"/>
                    </a:cubicBezTo>
                    <a:cubicBezTo>
                      <a:pt x="2" y="0"/>
                      <a:pt x="3" y="1"/>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9" name="Freeform 835">
                <a:extLst>
                  <a:ext uri="{FF2B5EF4-FFF2-40B4-BE49-F238E27FC236}">
                    <a16:creationId xmlns:a16="http://schemas.microsoft.com/office/drawing/2014/main" id="{DBCF29D7-9D8B-7A6F-A992-B80BBACD3FD9}"/>
                  </a:ext>
                </a:extLst>
              </p:cNvPr>
              <p:cNvSpPr>
                <a:spLocks/>
              </p:cNvSpPr>
              <p:nvPr/>
            </p:nvSpPr>
            <p:spPr bwMode="auto">
              <a:xfrm>
                <a:off x="749" y="3097"/>
                <a:ext cx="3" cy="3"/>
              </a:xfrm>
              <a:custGeom>
                <a:avLst/>
                <a:gdLst>
                  <a:gd name="T0" fmla="*/ 0 w 3"/>
                  <a:gd name="T1" fmla="*/ 0 h 4"/>
                  <a:gd name="T2" fmla="*/ 2 w 3"/>
                  <a:gd name="T3" fmla="*/ 4 h 4"/>
                  <a:gd name="T4" fmla="*/ 0 w 3"/>
                  <a:gd name="T5" fmla="*/ 0 h 4"/>
                </a:gdLst>
                <a:ahLst/>
                <a:cxnLst>
                  <a:cxn ang="0">
                    <a:pos x="T0" y="T1"/>
                  </a:cxn>
                  <a:cxn ang="0">
                    <a:pos x="T2" y="T3"/>
                  </a:cxn>
                  <a:cxn ang="0">
                    <a:pos x="T4" y="T5"/>
                  </a:cxn>
                </a:cxnLst>
                <a:rect l="0" t="0" r="r" b="b"/>
                <a:pathLst>
                  <a:path w="3" h="4">
                    <a:moveTo>
                      <a:pt x="0" y="0"/>
                    </a:moveTo>
                    <a:cubicBezTo>
                      <a:pt x="3" y="1"/>
                      <a:pt x="3" y="2"/>
                      <a:pt x="2" y="4"/>
                    </a:cubicBezTo>
                    <a:cubicBezTo>
                      <a:pt x="0" y="3"/>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0" name="Freeform 836">
                <a:extLst>
                  <a:ext uri="{FF2B5EF4-FFF2-40B4-BE49-F238E27FC236}">
                    <a16:creationId xmlns:a16="http://schemas.microsoft.com/office/drawing/2014/main" id="{C08269E5-4A1B-201A-09F1-6B74843E19FF}"/>
                  </a:ext>
                </a:extLst>
              </p:cNvPr>
              <p:cNvSpPr>
                <a:spLocks/>
              </p:cNvSpPr>
              <p:nvPr/>
            </p:nvSpPr>
            <p:spPr bwMode="auto">
              <a:xfrm>
                <a:off x="823" y="3137"/>
                <a:ext cx="4" cy="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0" y="3"/>
                      <a:pt x="0" y="0"/>
                    </a:cubicBezTo>
                    <a:cubicBezTo>
                      <a:pt x="0" y="0"/>
                      <a:pt x="0" y="0"/>
                      <a:pt x="0" y="0"/>
                    </a:cubicBezTo>
                    <a:cubicBezTo>
                      <a:pt x="2" y="0"/>
                      <a:pt x="3" y="2"/>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1" name="Freeform 837">
                <a:extLst>
                  <a:ext uri="{FF2B5EF4-FFF2-40B4-BE49-F238E27FC236}">
                    <a16:creationId xmlns:a16="http://schemas.microsoft.com/office/drawing/2014/main" id="{F8A09B00-28B4-315C-1BB2-EDA7EF48CE3D}"/>
                  </a:ext>
                </a:extLst>
              </p:cNvPr>
              <p:cNvSpPr>
                <a:spLocks/>
              </p:cNvSpPr>
              <p:nvPr/>
            </p:nvSpPr>
            <p:spPr bwMode="auto">
              <a:xfrm>
                <a:off x="799" y="3137"/>
                <a:ext cx="2" cy="4"/>
              </a:xfrm>
              <a:custGeom>
                <a:avLst/>
                <a:gdLst>
                  <a:gd name="T0" fmla="*/ 2 w 2"/>
                  <a:gd name="T1" fmla="*/ 4 h 4"/>
                  <a:gd name="T2" fmla="*/ 0 w 2"/>
                  <a:gd name="T3" fmla="*/ 0 h 4"/>
                  <a:gd name="T4" fmla="*/ 2 w 2"/>
                  <a:gd name="T5" fmla="*/ 4 h 4"/>
                </a:gdLst>
                <a:ahLst/>
                <a:cxnLst>
                  <a:cxn ang="0">
                    <a:pos x="T0" y="T1"/>
                  </a:cxn>
                  <a:cxn ang="0">
                    <a:pos x="T2" y="T3"/>
                  </a:cxn>
                  <a:cxn ang="0">
                    <a:pos x="T4" y="T5"/>
                  </a:cxn>
                </a:cxnLst>
                <a:rect l="0" t="0" r="r" b="b"/>
                <a:pathLst>
                  <a:path w="2" h="4">
                    <a:moveTo>
                      <a:pt x="2" y="4"/>
                    </a:moveTo>
                    <a:cubicBezTo>
                      <a:pt x="0" y="3"/>
                      <a:pt x="0" y="2"/>
                      <a:pt x="0" y="0"/>
                    </a:cubicBezTo>
                    <a:cubicBezTo>
                      <a:pt x="2" y="1"/>
                      <a:pt x="2" y="3"/>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2" name="Freeform 838">
                <a:extLst>
                  <a:ext uri="{FF2B5EF4-FFF2-40B4-BE49-F238E27FC236}">
                    <a16:creationId xmlns:a16="http://schemas.microsoft.com/office/drawing/2014/main" id="{5A2FDC4B-81EF-0CD4-3095-FC95DADDE58E}"/>
                  </a:ext>
                </a:extLst>
              </p:cNvPr>
              <p:cNvSpPr>
                <a:spLocks/>
              </p:cNvSpPr>
              <p:nvPr/>
            </p:nvSpPr>
            <p:spPr bwMode="auto">
              <a:xfrm>
                <a:off x="833" y="3146"/>
                <a:ext cx="2" cy="2"/>
              </a:xfrm>
              <a:custGeom>
                <a:avLst/>
                <a:gdLst>
                  <a:gd name="T0" fmla="*/ 0 w 3"/>
                  <a:gd name="T1" fmla="*/ 0 h 2"/>
                  <a:gd name="T2" fmla="*/ 3 w 3"/>
                  <a:gd name="T3" fmla="*/ 1 h 2"/>
                  <a:gd name="T4" fmla="*/ 2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1" y="0"/>
                      <a:pt x="2" y="0"/>
                      <a:pt x="3" y="1"/>
                    </a:cubicBezTo>
                    <a:cubicBezTo>
                      <a:pt x="3" y="2"/>
                      <a:pt x="2" y="2"/>
                      <a:pt x="2" y="2"/>
                    </a:cubicBezTo>
                    <a:cubicBezTo>
                      <a:pt x="1" y="2"/>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3" name="Freeform 839">
                <a:extLst>
                  <a:ext uri="{FF2B5EF4-FFF2-40B4-BE49-F238E27FC236}">
                    <a16:creationId xmlns:a16="http://schemas.microsoft.com/office/drawing/2014/main" id="{476FDC32-386A-9299-3230-F78E22DC66C5}"/>
                  </a:ext>
                </a:extLst>
              </p:cNvPr>
              <p:cNvSpPr>
                <a:spLocks/>
              </p:cNvSpPr>
              <p:nvPr/>
            </p:nvSpPr>
            <p:spPr bwMode="auto">
              <a:xfrm>
                <a:off x="845" y="3157"/>
                <a:ext cx="3" cy="1"/>
              </a:xfrm>
              <a:custGeom>
                <a:avLst/>
                <a:gdLst>
                  <a:gd name="T0" fmla="*/ 2 w 3"/>
                  <a:gd name="T1" fmla="*/ 2 h 2"/>
                  <a:gd name="T2" fmla="*/ 0 w 3"/>
                  <a:gd name="T3" fmla="*/ 0 h 2"/>
                  <a:gd name="T4" fmla="*/ 1 w 3"/>
                  <a:gd name="T5" fmla="*/ 0 h 2"/>
                  <a:gd name="T6" fmla="*/ 3 w 3"/>
                  <a:gd name="T7" fmla="*/ 2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0"/>
                    </a:cubicBezTo>
                    <a:cubicBezTo>
                      <a:pt x="0" y="0"/>
                      <a:pt x="0" y="0"/>
                      <a:pt x="1" y="0"/>
                    </a:cubicBezTo>
                    <a:cubicBezTo>
                      <a:pt x="2" y="0"/>
                      <a:pt x="2" y="1"/>
                      <a:pt x="3" y="2"/>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4" name="Freeform 840">
                <a:extLst>
                  <a:ext uri="{FF2B5EF4-FFF2-40B4-BE49-F238E27FC236}">
                    <a16:creationId xmlns:a16="http://schemas.microsoft.com/office/drawing/2014/main" id="{BE1F1530-34BC-C422-2935-405FDFCB2274}"/>
                  </a:ext>
                </a:extLst>
              </p:cNvPr>
              <p:cNvSpPr>
                <a:spLocks/>
              </p:cNvSpPr>
              <p:nvPr/>
            </p:nvSpPr>
            <p:spPr bwMode="auto">
              <a:xfrm>
                <a:off x="762" y="3089"/>
                <a:ext cx="2" cy="1"/>
              </a:xfrm>
              <a:custGeom>
                <a:avLst/>
                <a:gdLst>
                  <a:gd name="T0" fmla="*/ 2 w 2"/>
                  <a:gd name="T1" fmla="*/ 1 h 2"/>
                  <a:gd name="T2" fmla="*/ 2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0" y="2"/>
                      <a:pt x="0" y="1"/>
                    </a:cubicBezTo>
                    <a:cubicBezTo>
                      <a:pt x="0" y="0"/>
                      <a:pt x="0" y="0"/>
                      <a:pt x="1" y="0"/>
                    </a:cubicBezTo>
                    <a:cubicBezTo>
                      <a:pt x="2" y="0"/>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5" name="Freeform 841">
                <a:extLst>
                  <a:ext uri="{FF2B5EF4-FFF2-40B4-BE49-F238E27FC236}">
                    <a16:creationId xmlns:a16="http://schemas.microsoft.com/office/drawing/2014/main" id="{CC20EC8A-05BB-16D8-F5A9-27D6147BFE39}"/>
                  </a:ext>
                </a:extLst>
              </p:cNvPr>
              <p:cNvSpPr>
                <a:spLocks/>
              </p:cNvSpPr>
              <p:nvPr/>
            </p:nvSpPr>
            <p:spPr bwMode="auto">
              <a:xfrm>
                <a:off x="800" y="3141"/>
                <a:ext cx="3" cy="2"/>
              </a:xfrm>
              <a:custGeom>
                <a:avLst/>
                <a:gdLst>
                  <a:gd name="T0" fmla="*/ 1 w 3"/>
                  <a:gd name="T1" fmla="*/ 0 h 3"/>
                  <a:gd name="T2" fmla="*/ 2 w 3"/>
                  <a:gd name="T3" fmla="*/ 3 h 3"/>
                  <a:gd name="T4" fmla="*/ 1 w 3"/>
                  <a:gd name="T5" fmla="*/ 0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2"/>
                      <a:pt x="2" y="3"/>
                    </a:cubicBezTo>
                    <a:cubicBezTo>
                      <a:pt x="0" y="3"/>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6" name="Freeform 842">
                <a:extLst>
                  <a:ext uri="{FF2B5EF4-FFF2-40B4-BE49-F238E27FC236}">
                    <a16:creationId xmlns:a16="http://schemas.microsoft.com/office/drawing/2014/main" id="{C47CF27A-FACB-BE81-6D7E-2E56319317E3}"/>
                  </a:ext>
                </a:extLst>
              </p:cNvPr>
              <p:cNvSpPr>
                <a:spLocks/>
              </p:cNvSpPr>
              <p:nvPr/>
            </p:nvSpPr>
            <p:spPr bwMode="auto">
              <a:xfrm>
                <a:off x="773" y="3069"/>
                <a:ext cx="2" cy="3"/>
              </a:xfrm>
              <a:custGeom>
                <a:avLst/>
                <a:gdLst>
                  <a:gd name="T0" fmla="*/ 3 w 3"/>
                  <a:gd name="T1" fmla="*/ 0 h 3"/>
                  <a:gd name="T2" fmla="*/ 0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2" y="2"/>
                      <a:pt x="0" y="3"/>
                    </a:cubicBezTo>
                    <a:cubicBezTo>
                      <a:pt x="0" y="3"/>
                      <a:pt x="0" y="2"/>
                      <a:pt x="0" y="2"/>
                    </a:cubicBezTo>
                    <a:cubicBezTo>
                      <a:pt x="0" y="1"/>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7" name="Freeform 843">
                <a:extLst>
                  <a:ext uri="{FF2B5EF4-FFF2-40B4-BE49-F238E27FC236}">
                    <a16:creationId xmlns:a16="http://schemas.microsoft.com/office/drawing/2014/main" id="{CFC1105E-956E-761C-FA27-317E4C38C600}"/>
                  </a:ext>
                </a:extLst>
              </p:cNvPr>
              <p:cNvSpPr>
                <a:spLocks/>
              </p:cNvSpPr>
              <p:nvPr/>
            </p:nvSpPr>
            <p:spPr bwMode="auto">
              <a:xfrm>
                <a:off x="730" y="3082"/>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0" y="0"/>
                    </a:cubicBezTo>
                    <a:cubicBezTo>
                      <a:pt x="2" y="0"/>
                      <a:pt x="1" y="2"/>
                      <a:pt x="1"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8" name="Freeform 844">
                <a:extLst>
                  <a:ext uri="{FF2B5EF4-FFF2-40B4-BE49-F238E27FC236}">
                    <a16:creationId xmlns:a16="http://schemas.microsoft.com/office/drawing/2014/main" id="{8144E688-A443-E042-6029-0AA0AC1A85A6}"/>
                  </a:ext>
                </a:extLst>
              </p:cNvPr>
              <p:cNvSpPr>
                <a:spLocks/>
              </p:cNvSpPr>
              <p:nvPr/>
            </p:nvSpPr>
            <p:spPr bwMode="auto">
              <a:xfrm>
                <a:off x="850" y="3161"/>
                <a:ext cx="2" cy="2"/>
              </a:xfrm>
              <a:custGeom>
                <a:avLst/>
                <a:gdLst>
                  <a:gd name="T0" fmla="*/ 0 w 2"/>
                  <a:gd name="T1" fmla="*/ 0 h 2"/>
                  <a:gd name="T2" fmla="*/ 2 w 2"/>
                  <a:gd name="T3" fmla="*/ 1 h 2"/>
                  <a:gd name="T4" fmla="*/ 2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1" y="0"/>
                      <a:pt x="2" y="0"/>
                      <a:pt x="2" y="1"/>
                    </a:cubicBezTo>
                    <a:cubicBezTo>
                      <a:pt x="2" y="1"/>
                      <a:pt x="2" y="1"/>
                      <a:pt x="2" y="1"/>
                    </a:cubicBezTo>
                    <a:cubicBezTo>
                      <a:pt x="0" y="2"/>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9" name="Freeform 845">
                <a:extLst>
                  <a:ext uri="{FF2B5EF4-FFF2-40B4-BE49-F238E27FC236}">
                    <a16:creationId xmlns:a16="http://schemas.microsoft.com/office/drawing/2014/main" id="{FF3E5C77-F876-24FB-890F-0100732059E0}"/>
                  </a:ext>
                </a:extLst>
              </p:cNvPr>
              <p:cNvSpPr>
                <a:spLocks/>
              </p:cNvSpPr>
              <p:nvPr/>
            </p:nvSpPr>
            <p:spPr bwMode="auto">
              <a:xfrm>
                <a:off x="769" y="3094"/>
                <a:ext cx="2" cy="2"/>
              </a:xfrm>
              <a:custGeom>
                <a:avLst/>
                <a:gdLst>
                  <a:gd name="T0" fmla="*/ 0 w 2"/>
                  <a:gd name="T1" fmla="*/ 0 h 2"/>
                  <a:gd name="T2" fmla="*/ 2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1" y="0"/>
                      <a:pt x="2" y="1"/>
                      <a:pt x="2" y="2"/>
                    </a:cubicBezTo>
                    <a:cubicBezTo>
                      <a:pt x="2" y="2"/>
                      <a:pt x="2" y="2"/>
                      <a:pt x="2" y="2"/>
                    </a:cubicBezTo>
                    <a:cubicBezTo>
                      <a:pt x="1"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0" name="Freeform 846">
                <a:extLst>
                  <a:ext uri="{FF2B5EF4-FFF2-40B4-BE49-F238E27FC236}">
                    <a16:creationId xmlns:a16="http://schemas.microsoft.com/office/drawing/2014/main" id="{EAA9C2B3-AA9C-8226-4035-737D956506D3}"/>
                  </a:ext>
                </a:extLst>
              </p:cNvPr>
              <p:cNvSpPr>
                <a:spLocks/>
              </p:cNvSpPr>
              <p:nvPr/>
            </p:nvSpPr>
            <p:spPr bwMode="auto">
              <a:xfrm>
                <a:off x="765" y="3091"/>
                <a:ext cx="1" cy="1"/>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1" y="0"/>
                      <a:pt x="1" y="0"/>
                    </a:cubicBezTo>
                    <a:cubicBezTo>
                      <a:pt x="1" y="0"/>
                      <a:pt x="1" y="1"/>
                      <a:pt x="1" y="1"/>
                    </a:cubicBezTo>
                    <a:cubicBezTo>
                      <a:pt x="1"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1" name="Freeform 847">
                <a:extLst>
                  <a:ext uri="{FF2B5EF4-FFF2-40B4-BE49-F238E27FC236}">
                    <a16:creationId xmlns:a16="http://schemas.microsoft.com/office/drawing/2014/main" id="{561B6872-CCC8-08B1-6A8C-F7CF70787224}"/>
                  </a:ext>
                </a:extLst>
              </p:cNvPr>
              <p:cNvSpPr>
                <a:spLocks/>
              </p:cNvSpPr>
              <p:nvPr/>
            </p:nvSpPr>
            <p:spPr bwMode="auto">
              <a:xfrm>
                <a:off x="758" y="3086"/>
                <a:ext cx="2" cy="1"/>
              </a:xfrm>
              <a:custGeom>
                <a:avLst/>
                <a:gdLst>
                  <a:gd name="T0" fmla="*/ 0 w 2"/>
                  <a:gd name="T1" fmla="*/ 0 h 1"/>
                  <a:gd name="T2" fmla="*/ 1 w 2"/>
                  <a:gd name="T3" fmla="*/ 1 h 1"/>
                  <a:gd name="T4" fmla="*/ 1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0"/>
                      <a:pt x="1" y="1"/>
                    </a:cubicBezTo>
                    <a:cubicBezTo>
                      <a:pt x="1" y="1"/>
                      <a:pt x="1" y="1"/>
                      <a:pt x="1" y="1"/>
                    </a:cubicBezTo>
                    <a:cubicBezTo>
                      <a:pt x="0" y="1"/>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2" name="Freeform 848">
                <a:extLst>
                  <a:ext uri="{FF2B5EF4-FFF2-40B4-BE49-F238E27FC236}">
                    <a16:creationId xmlns:a16="http://schemas.microsoft.com/office/drawing/2014/main" id="{0331FE5B-BD88-5A59-5B66-F21AA6030B40}"/>
                  </a:ext>
                </a:extLst>
              </p:cNvPr>
              <p:cNvSpPr>
                <a:spLocks/>
              </p:cNvSpPr>
              <p:nvPr/>
            </p:nvSpPr>
            <p:spPr bwMode="auto">
              <a:xfrm>
                <a:off x="788" y="3110"/>
                <a:ext cx="2" cy="2"/>
              </a:xfrm>
              <a:custGeom>
                <a:avLst/>
                <a:gdLst>
                  <a:gd name="T0" fmla="*/ 2 w 2"/>
                  <a:gd name="T1" fmla="*/ 2 h 2"/>
                  <a:gd name="T2" fmla="*/ 0 w 2"/>
                  <a:gd name="T3" fmla="*/ 0 h 2"/>
                  <a:gd name="T4" fmla="*/ 1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0" y="1"/>
                      <a:pt x="0" y="0"/>
                    </a:cubicBezTo>
                    <a:cubicBezTo>
                      <a:pt x="1" y="0"/>
                      <a:pt x="1" y="0"/>
                      <a:pt x="1" y="0"/>
                    </a:cubicBezTo>
                    <a:cubicBezTo>
                      <a:pt x="2" y="0"/>
                      <a:pt x="2" y="0"/>
                      <a:pt x="2" y="1"/>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3" name="Freeform 849">
                <a:extLst>
                  <a:ext uri="{FF2B5EF4-FFF2-40B4-BE49-F238E27FC236}">
                    <a16:creationId xmlns:a16="http://schemas.microsoft.com/office/drawing/2014/main" id="{1A6868CC-44BD-C89C-C9F4-A06D962395D0}"/>
                  </a:ext>
                </a:extLst>
              </p:cNvPr>
              <p:cNvSpPr>
                <a:spLocks/>
              </p:cNvSpPr>
              <p:nvPr/>
            </p:nvSpPr>
            <p:spPr bwMode="auto">
              <a:xfrm>
                <a:off x="776" y="3099"/>
                <a:ext cx="2" cy="2"/>
              </a:xfrm>
              <a:custGeom>
                <a:avLst/>
                <a:gdLst>
                  <a:gd name="T0" fmla="*/ 2 w 2"/>
                  <a:gd name="T1" fmla="*/ 2 h 2"/>
                  <a:gd name="T2" fmla="*/ 0 w 2"/>
                  <a:gd name="T3" fmla="*/ 0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1"/>
                      <a:pt x="0" y="0"/>
                    </a:cubicBezTo>
                    <a:cubicBezTo>
                      <a:pt x="0" y="0"/>
                      <a:pt x="0" y="0"/>
                      <a:pt x="0" y="0"/>
                    </a:cubicBezTo>
                    <a:cubicBezTo>
                      <a:pt x="1"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4" name="Freeform 850">
                <a:extLst>
                  <a:ext uri="{FF2B5EF4-FFF2-40B4-BE49-F238E27FC236}">
                    <a16:creationId xmlns:a16="http://schemas.microsoft.com/office/drawing/2014/main" id="{971B26D3-602E-F8D7-3E3B-4ABCFAB20D4E}"/>
                  </a:ext>
                </a:extLst>
              </p:cNvPr>
              <p:cNvSpPr>
                <a:spLocks/>
              </p:cNvSpPr>
              <p:nvPr/>
            </p:nvSpPr>
            <p:spPr bwMode="auto">
              <a:xfrm>
                <a:off x="749" y="3095"/>
                <a:ext cx="0" cy="2"/>
              </a:xfrm>
              <a:custGeom>
                <a:avLst/>
                <a:gdLst>
                  <a:gd name="T0" fmla="*/ 1 w 1"/>
                  <a:gd name="T1" fmla="*/ 2 h 2"/>
                  <a:gd name="T2" fmla="*/ 1 w 1"/>
                  <a:gd name="T3" fmla="*/ 0 h 2"/>
                  <a:gd name="T4" fmla="*/ 1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2"/>
                      <a:pt x="0" y="1"/>
                      <a:pt x="1" y="0"/>
                    </a:cubicBezTo>
                    <a:cubicBezTo>
                      <a:pt x="1" y="0"/>
                      <a:pt x="1" y="0"/>
                      <a:pt x="1" y="0"/>
                    </a:cubicBezTo>
                    <a:cubicBezTo>
                      <a:pt x="1" y="1"/>
                      <a:pt x="1" y="1"/>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5" name="Freeform 851">
                <a:extLst>
                  <a:ext uri="{FF2B5EF4-FFF2-40B4-BE49-F238E27FC236}">
                    <a16:creationId xmlns:a16="http://schemas.microsoft.com/office/drawing/2014/main" id="{A1363673-6080-C9EC-FB1D-6DBE7A733072}"/>
                  </a:ext>
                </a:extLst>
              </p:cNvPr>
              <p:cNvSpPr>
                <a:spLocks/>
              </p:cNvSpPr>
              <p:nvPr/>
            </p:nvSpPr>
            <p:spPr bwMode="auto">
              <a:xfrm>
                <a:off x="731" y="3085"/>
                <a:ext cx="1" cy="1"/>
              </a:xfrm>
              <a:custGeom>
                <a:avLst/>
                <a:gdLst>
                  <a:gd name="T0" fmla="*/ 0 w 1"/>
                  <a:gd name="T1" fmla="*/ 0 h 1"/>
                  <a:gd name="T2" fmla="*/ 1 w 1"/>
                  <a:gd name="T3" fmla="*/ 1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1"/>
                    </a:cubicBezTo>
                    <a:cubicBezTo>
                      <a:pt x="1" y="1"/>
                      <a:pt x="1" y="1"/>
                      <a:pt x="1" y="1"/>
                    </a:cubicBezTo>
                    <a:cubicBezTo>
                      <a:pt x="1"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6" name="Freeform 852">
                <a:extLst>
                  <a:ext uri="{FF2B5EF4-FFF2-40B4-BE49-F238E27FC236}">
                    <a16:creationId xmlns:a16="http://schemas.microsoft.com/office/drawing/2014/main" id="{13A2AE2E-0658-434C-68B4-8E26B520378B}"/>
                  </a:ext>
                </a:extLst>
              </p:cNvPr>
              <p:cNvSpPr>
                <a:spLocks/>
              </p:cNvSpPr>
              <p:nvPr/>
            </p:nvSpPr>
            <p:spPr bwMode="auto">
              <a:xfrm>
                <a:off x="732" y="3088"/>
                <a:ext cx="1" cy="1"/>
              </a:xfrm>
              <a:custGeom>
                <a:avLst/>
                <a:gdLst>
                  <a:gd name="T0" fmla="*/ 1 w 1"/>
                  <a:gd name="T1" fmla="*/ 0 h 1"/>
                  <a:gd name="T2" fmla="*/ 1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0"/>
                      <a:pt x="1" y="1"/>
                      <a:pt x="1" y="1"/>
                    </a:cubicBezTo>
                    <a:cubicBezTo>
                      <a:pt x="1" y="1"/>
                      <a:pt x="1" y="1"/>
                      <a:pt x="1"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7" name="Freeform 853">
                <a:extLst>
                  <a:ext uri="{FF2B5EF4-FFF2-40B4-BE49-F238E27FC236}">
                    <a16:creationId xmlns:a16="http://schemas.microsoft.com/office/drawing/2014/main" id="{D04B0F40-E446-8CD9-647B-86284C3F6ABD}"/>
                  </a:ext>
                </a:extLst>
              </p:cNvPr>
              <p:cNvSpPr>
                <a:spLocks/>
              </p:cNvSpPr>
              <p:nvPr/>
            </p:nvSpPr>
            <p:spPr bwMode="auto">
              <a:xfrm>
                <a:off x="733" y="3090"/>
                <a:ext cx="1" cy="1"/>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1" y="1"/>
                    </a:cubicBezTo>
                    <a:cubicBezTo>
                      <a:pt x="1" y="1"/>
                      <a:pt x="1" y="1"/>
                      <a:pt x="0" y="0"/>
                    </a:cubicBezTo>
                    <a:cubicBezTo>
                      <a:pt x="1"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8" name="Freeform 854">
                <a:extLst>
                  <a:ext uri="{FF2B5EF4-FFF2-40B4-BE49-F238E27FC236}">
                    <a16:creationId xmlns:a16="http://schemas.microsoft.com/office/drawing/2014/main" id="{D10D774D-B3E6-096C-870B-1B13EADD7030}"/>
                  </a:ext>
                </a:extLst>
              </p:cNvPr>
              <p:cNvSpPr>
                <a:spLocks/>
              </p:cNvSpPr>
              <p:nvPr/>
            </p:nvSpPr>
            <p:spPr bwMode="auto">
              <a:xfrm>
                <a:off x="757" y="3085"/>
                <a:ext cx="1" cy="1"/>
              </a:xfrm>
              <a:custGeom>
                <a:avLst/>
                <a:gdLst>
                  <a:gd name="T0" fmla="*/ 2 w 2"/>
                  <a:gd name="T1" fmla="*/ 1 h 1"/>
                  <a:gd name="T2" fmla="*/ 0 w 2"/>
                  <a:gd name="T3" fmla="*/ 0 h 1"/>
                  <a:gd name="T4" fmla="*/ 0 w 2"/>
                  <a:gd name="T5" fmla="*/ 0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1" y="1"/>
                      <a:pt x="0" y="1"/>
                      <a:pt x="0" y="0"/>
                    </a:cubicBezTo>
                    <a:cubicBezTo>
                      <a:pt x="0" y="0"/>
                      <a:pt x="0" y="0"/>
                      <a:pt x="0" y="0"/>
                    </a:cubicBezTo>
                    <a:cubicBezTo>
                      <a:pt x="1" y="0"/>
                      <a:pt x="2" y="0"/>
                      <a:pt x="2" y="1"/>
                    </a:cubicBezTo>
                    <a:cubicBezTo>
                      <a:pt x="2"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9" name="Freeform 855">
                <a:extLst>
                  <a:ext uri="{FF2B5EF4-FFF2-40B4-BE49-F238E27FC236}">
                    <a16:creationId xmlns:a16="http://schemas.microsoft.com/office/drawing/2014/main" id="{688E4BA6-A035-78AE-5034-EF0DACE32813}"/>
                  </a:ext>
                </a:extLst>
              </p:cNvPr>
              <p:cNvSpPr>
                <a:spLocks/>
              </p:cNvSpPr>
              <p:nvPr/>
            </p:nvSpPr>
            <p:spPr bwMode="auto">
              <a:xfrm>
                <a:off x="748" y="3091"/>
                <a:ext cx="1" cy="2"/>
              </a:xfrm>
              <a:custGeom>
                <a:avLst/>
                <a:gdLst>
                  <a:gd name="T0" fmla="*/ 1 w 1"/>
                  <a:gd name="T1" fmla="*/ 0 h 2"/>
                  <a:gd name="T2" fmla="*/ 1 w 1"/>
                  <a:gd name="T3" fmla="*/ 2 h 2"/>
                  <a:gd name="T4" fmla="*/ 1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1" y="2"/>
                    </a:cubicBezTo>
                    <a:cubicBezTo>
                      <a:pt x="1" y="2"/>
                      <a:pt x="1" y="2"/>
                      <a:pt x="1" y="2"/>
                    </a:cubicBezTo>
                    <a:cubicBezTo>
                      <a:pt x="1" y="1"/>
                      <a:pt x="1"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0" name="Freeform 856">
                <a:extLst>
                  <a:ext uri="{FF2B5EF4-FFF2-40B4-BE49-F238E27FC236}">
                    <a16:creationId xmlns:a16="http://schemas.microsoft.com/office/drawing/2014/main" id="{11086E77-4B4E-963A-8BD8-F070308A7CF5}"/>
                  </a:ext>
                </a:extLst>
              </p:cNvPr>
              <p:cNvSpPr>
                <a:spLocks/>
              </p:cNvSpPr>
              <p:nvPr/>
            </p:nvSpPr>
            <p:spPr bwMode="auto">
              <a:xfrm>
                <a:off x="832" y="3145"/>
                <a:ext cx="1" cy="1"/>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0"/>
                    </a:cubicBezTo>
                    <a:cubicBezTo>
                      <a:pt x="0" y="0"/>
                      <a:pt x="0" y="0"/>
                      <a:pt x="0" y="0"/>
                    </a:cubicBezTo>
                    <a:cubicBezTo>
                      <a:pt x="1" y="0"/>
                      <a:pt x="1" y="0"/>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1" name="Freeform 857">
                <a:extLst>
                  <a:ext uri="{FF2B5EF4-FFF2-40B4-BE49-F238E27FC236}">
                    <a16:creationId xmlns:a16="http://schemas.microsoft.com/office/drawing/2014/main" id="{E14E4026-B2FF-3791-39E8-F501133522E1}"/>
                  </a:ext>
                </a:extLst>
              </p:cNvPr>
              <p:cNvSpPr>
                <a:spLocks/>
              </p:cNvSpPr>
              <p:nvPr/>
            </p:nvSpPr>
            <p:spPr bwMode="auto">
              <a:xfrm>
                <a:off x="814" y="3160"/>
                <a:ext cx="2" cy="1"/>
              </a:xfrm>
              <a:custGeom>
                <a:avLst/>
                <a:gdLst>
                  <a:gd name="T0" fmla="*/ 2 w 2"/>
                  <a:gd name="T1" fmla="*/ 1 h 1"/>
                  <a:gd name="T2" fmla="*/ 0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1" y="1"/>
                      <a:pt x="0" y="0"/>
                    </a:cubicBezTo>
                    <a:cubicBezTo>
                      <a:pt x="0" y="0"/>
                      <a:pt x="0" y="0"/>
                      <a:pt x="0" y="0"/>
                    </a:cubicBezTo>
                    <a:cubicBezTo>
                      <a:pt x="1"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2" name="Freeform 858">
                <a:extLst>
                  <a:ext uri="{FF2B5EF4-FFF2-40B4-BE49-F238E27FC236}">
                    <a16:creationId xmlns:a16="http://schemas.microsoft.com/office/drawing/2014/main" id="{6FCDC7E8-4BCF-E3A9-589E-201CDDCDAE97}"/>
                  </a:ext>
                </a:extLst>
              </p:cNvPr>
              <p:cNvSpPr>
                <a:spLocks/>
              </p:cNvSpPr>
              <p:nvPr/>
            </p:nvSpPr>
            <p:spPr bwMode="auto">
              <a:xfrm>
                <a:off x="790" y="3111"/>
                <a:ext cx="2" cy="1"/>
              </a:xfrm>
              <a:custGeom>
                <a:avLst/>
                <a:gdLst>
                  <a:gd name="T0" fmla="*/ 2 w 2"/>
                  <a:gd name="T1" fmla="*/ 2 h 2"/>
                  <a:gd name="T2" fmla="*/ 0 w 2"/>
                  <a:gd name="T3" fmla="*/ 1 h 2"/>
                  <a:gd name="T4" fmla="*/ 0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1" y="1"/>
                      <a:pt x="0" y="1"/>
                    </a:cubicBezTo>
                    <a:cubicBezTo>
                      <a:pt x="0" y="0"/>
                      <a:pt x="0" y="0"/>
                      <a:pt x="0" y="0"/>
                    </a:cubicBezTo>
                    <a:cubicBezTo>
                      <a:pt x="1" y="0"/>
                      <a:pt x="2" y="1"/>
                      <a:pt x="2" y="1"/>
                    </a:cubicBezTo>
                    <a:cubicBezTo>
                      <a:pt x="2" y="1"/>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3" name="Freeform 859">
                <a:extLst>
                  <a:ext uri="{FF2B5EF4-FFF2-40B4-BE49-F238E27FC236}">
                    <a16:creationId xmlns:a16="http://schemas.microsoft.com/office/drawing/2014/main" id="{1C8E6222-D145-5697-A9F1-0A2722A1A375}"/>
                  </a:ext>
                </a:extLst>
              </p:cNvPr>
              <p:cNvSpPr>
                <a:spLocks/>
              </p:cNvSpPr>
              <p:nvPr/>
            </p:nvSpPr>
            <p:spPr bwMode="auto">
              <a:xfrm>
                <a:off x="769" y="309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4" name="Freeform 860">
                <a:extLst>
                  <a:ext uri="{FF2B5EF4-FFF2-40B4-BE49-F238E27FC236}">
                    <a16:creationId xmlns:a16="http://schemas.microsoft.com/office/drawing/2014/main" id="{16B603B8-F6EF-7FED-F18D-B60F8A5560E8}"/>
                  </a:ext>
                </a:extLst>
              </p:cNvPr>
              <p:cNvSpPr>
                <a:spLocks/>
              </p:cNvSpPr>
              <p:nvPr/>
            </p:nvSpPr>
            <p:spPr bwMode="auto">
              <a:xfrm>
                <a:off x="773" y="3098"/>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5" name="Freeform 861">
                <a:extLst>
                  <a:ext uri="{FF2B5EF4-FFF2-40B4-BE49-F238E27FC236}">
                    <a16:creationId xmlns:a16="http://schemas.microsoft.com/office/drawing/2014/main" id="{F17E787C-88FB-D123-3554-C73ABE46A541}"/>
                  </a:ext>
                </a:extLst>
              </p:cNvPr>
              <p:cNvSpPr>
                <a:spLocks/>
              </p:cNvSpPr>
              <p:nvPr/>
            </p:nvSpPr>
            <p:spPr bwMode="auto">
              <a:xfrm>
                <a:off x="776" y="309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6" name="Freeform 862">
                <a:extLst>
                  <a:ext uri="{FF2B5EF4-FFF2-40B4-BE49-F238E27FC236}">
                    <a16:creationId xmlns:a16="http://schemas.microsoft.com/office/drawing/2014/main" id="{57BCB4F4-2860-E948-91B5-0C6B4A3D41BE}"/>
                  </a:ext>
                </a:extLst>
              </p:cNvPr>
              <p:cNvSpPr>
                <a:spLocks/>
              </p:cNvSpPr>
              <p:nvPr/>
            </p:nvSpPr>
            <p:spPr bwMode="auto">
              <a:xfrm>
                <a:off x="716" y="3067"/>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7" name="Freeform 863">
                <a:extLst>
                  <a:ext uri="{FF2B5EF4-FFF2-40B4-BE49-F238E27FC236}">
                    <a16:creationId xmlns:a16="http://schemas.microsoft.com/office/drawing/2014/main" id="{D4B86F28-2AD8-446E-5D6B-B4D17C1639A2}"/>
                  </a:ext>
                </a:extLst>
              </p:cNvPr>
              <p:cNvSpPr>
                <a:spLocks/>
              </p:cNvSpPr>
              <p:nvPr/>
            </p:nvSpPr>
            <p:spPr bwMode="auto">
              <a:xfrm>
                <a:off x="788" y="3109"/>
                <a:ext cx="1" cy="1"/>
              </a:xfrm>
              <a:custGeom>
                <a:avLst/>
                <a:gdLst>
                  <a:gd name="T0" fmla="*/ 0 w 1"/>
                  <a:gd name="T1" fmla="*/ 1 h 1"/>
                  <a:gd name="T2" fmla="*/ 0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8" name="Freeform 864">
                <a:extLst>
                  <a:ext uri="{FF2B5EF4-FFF2-40B4-BE49-F238E27FC236}">
                    <a16:creationId xmlns:a16="http://schemas.microsoft.com/office/drawing/2014/main" id="{D7EDA91A-5480-581C-77A3-705EF1504B1B}"/>
                  </a:ext>
                </a:extLst>
              </p:cNvPr>
              <p:cNvSpPr>
                <a:spLocks/>
              </p:cNvSpPr>
              <p:nvPr/>
            </p:nvSpPr>
            <p:spPr bwMode="auto">
              <a:xfrm>
                <a:off x="803" y="3145"/>
                <a:ext cx="1" cy="1"/>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0"/>
                      <a:pt x="0" y="0"/>
                    </a:cubicBezTo>
                    <a:cubicBezTo>
                      <a:pt x="0"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9" name="Freeform 865">
                <a:extLst>
                  <a:ext uri="{FF2B5EF4-FFF2-40B4-BE49-F238E27FC236}">
                    <a16:creationId xmlns:a16="http://schemas.microsoft.com/office/drawing/2014/main" id="{D2AB04FA-3C92-AB9A-7772-E8DFF4F682A2}"/>
                  </a:ext>
                </a:extLst>
              </p:cNvPr>
              <p:cNvSpPr>
                <a:spLocks/>
              </p:cNvSpPr>
              <p:nvPr/>
            </p:nvSpPr>
            <p:spPr bwMode="auto">
              <a:xfrm>
                <a:off x="850" y="3160"/>
                <a:ext cx="0"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1"/>
                      <a:pt x="1" y="1"/>
                    </a:cubicBezTo>
                    <a:cubicBezTo>
                      <a:pt x="1" y="1"/>
                      <a:pt x="1" y="1"/>
                      <a:pt x="1" y="1"/>
                    </a:cubicBezTo>
                    <a:cubicBezTo>
                      <a:pt x="1" y="1"/>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0" name="Freeform 866">
                <a:extLst>
                  <a:ext uri="{FF2B5EF4-FFF2-40B4-BE49-F238E27FC236}">
                    <a16:creationId xmlns:a16="http://schemas.microsoft.com/office/drawing/2014/main" id="{DFBE9F6E-D878-3CF4-18CD-A95565E72EB5}"/>
                  </a:ext>
                </a:extLst>
              </p:cNvPr>
              <p:cNvSpPr>
                <a:spLocks/>
              </p:cNvSpPr>
              <p:nvPr/>
            </p:nvSpPr>
            <p:spPr bwMode="auto">
              <a:xfrm>
                <a:off x="816" y="3161"/>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1" name="Freeform 867">
                <a:extLst>
                  <a:ext uri="{FF2B5EF4-FFF2-40B4-BE49-F238E27FC236}">
                    <a16:creationId xmlns:a16="http://schemas.microsoft.com/office/drawing/2014/main" id="{A9C82A88-123F-1DD0-EBBF-F653C983FC43}"/>
                  </a:ext>
                </a:extLst>
              </p:cNvPr>
              <p:cNvSpPr>
                <a:spLocks/>
              </p:cNvSpPr>
              <p:nvPr/>
            </p:nvSpPr>
            <p:spPr bwMode="auto">
              <a:xfrm>
                <a:off x="847" y="3158"/>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2" name="Freeform 868">
                <a:extLst>
                  <a:ext uri="{FF2B5EF4-FFF2-40B4-BE49-F238E27FC236}">
                    <a16:creationId xmlns:a16="http://schemas.microsoft.com/office/drawing/2014/main" id="{FF20F668-D2A6-C54A-15C4-846842CBAEB0}"/>
                  </a:ext>
                </a:extLst>
              </p:cNvPr>
              <p:cNvSpPr>
                <a:spLocks/>
              </p:cNvSpPr>
              <p:nvPr/>
            </p:nvSpPr>
            <p:spPr bwMode="auto">
              <a:xfrm>
                <a:off x="850" y="3160"/>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3" name="Freeform 869">
                <a:extLst>
                  <a:ext uri="{FF2B5EF4-FFF2-40B4-BE49-F238E27FC236}">
                    <a16:creationId xmlns:a16="http://schemas.microsoft.com/office/drawing/2014/main" id="{327C55F7-AA31-9384-51C0-4A4F975D6576}"/>
                  </a:ext>
                </a:extLst>
              </p:cNvPr>
              <p:cNvSpPr>
                <a:spLocks/>
              </p:cNvSpPr>
              <p:nvPr/>
            </p:nvSpPr>
            <p:spPr bwMode="auto">
              <a:xfrm>
                <a:off x="790" y="2961"/>
                <a:ext cx="12" cy="31"/>
              </a:xfrm>
              <a:custGeom>
                <a:avLst/>
                <a:gdLst>
                  <a:gd name="T0" fmla="*/ 11 w 13"/>
                  <a:gd name="T1" fmla="*/ 35 h 35"/>
                  <a:gd name="T2" fmla="*/ 0 w 13"/>
                  <a:gd name="T3" fmla="*/ 2 h 35"/>
                  <a:gd name="T4" fmla="*/ 0 w 13"/>
                  <a:gd name="T5" fmla="*/ 0 h 35"/>
                  <a:gd name="T6" fmla="*/ 5 w 13"/>
                  <a:gd name="T7" fmla="*/ 12 h 35"/>
                  <a:gd name="T8" fmla="*/ 8 w 13"/>
                  <a:gd name="T9" fmla="*/ 22 h 35"/>
                  <a:gd name="T10" fmla="*/ 11 w 13"/>
                  <a:gd name="T11" fmla="*/ 35 h 35"/>
                </a:gdLst>
                <a:ahLst/>
                <a:cxnLst>
                  <a:cxn ang="0">
                    <a:pos x="T0" y="T1"/>
                  </a:cxn>
                  <a:cxn ang="0">
                    <a:pos x="T2" y="T3"/>
                  </a:cxn>
                  <a:cxn ang="0">
                    <a:pos x="T4" y="T5"/>
                  </a:cxn>
                  <a:cxn ang="0">
                    <a:pos x="T6" y="T7"/>
                  </a:cxn>
                  <a:cxn ang="0">
                    <a:pos x="T8" y="T9"/>
                  </a:cxn>
                  <a:cxn ang="0">
                    <a:pos x="T10" y="T11"/>
                  </a:cxn>
                </a:cxnLst>
                <a:rect l="0" t="0" r="r" b="b"/>
                <a:pathLst>
                  <a:path w="13" h="35">
                    <a:moveTo>
                      <a:pt x="11" y="35"/>
                    </a:moveTo>
                    <a:cubicBezTo>
                      <a:pt x="7" y="24"/>
                      <a:pt x="2" y="14"/>
                      <a:pt x="0" y="2"/>
                    </a:cubicBezTo>
                    <a:cubicBezTo>
                      <a:pt x="0" y="2"/>
                      <a:pt x="0" y="1"/>
                      <a:pt x="0" y="0"/>
                    </a:cubicBezTo>
                    <a:cubicBezTo>
                      <a:pt x="4" y="3"/>
                      <a:pt x="5" y="7"/>
                      <a:pt x="5" y="12"/>
                    </a:cubicBezTo>
                    <a:cubicBezTo>
                      <a:pt x="5" y="16"/>
                      <a:pt x="7" y="19"/>
                      <a:pt x="8" y="22"/>
                    </a:cubicBezTo>
                    <a:cubicBezTo>
                      <a:pt x="10" y="26"/>
                      <a:pt x="13" y="30"/>
                      <a:pt x="11" y="3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4" name="Freeform 870">
                <a:extLst>
                  <a:ext uri="{FF2B5EF4-FFF2-40B4-BE49-F238E27FC236}">
                    <a16:creationId xmlns:a16="http://schemas.microsoft.com/office/drawing/2014/main" id="{4A26181D-8DD0-B8C0-2A3D-54A777F7D58B}"/>
                  </a:ext>
                </a:extLst>
              </p:cNvPr>
              <p:cNvSpPr>
                <a:spLocks/>
              </p:cNvSpPr>
              <p:nvPr/>
            </p:nvSpPr>
            <p:spPr bwMode="auto">
              <a:xfrm>
                <a:off x="796" y="2928"/>
                <a:ext cx="11" cy="33"/>
              </a:xfrm>
              <a:custGeom>
                <a:avLst/>
                <a:gdLst>
                  <a:gd name="T0" fmla="*/ 0 w 13"/>
                  <a:gd name="T1" fmla="*/ 0 h 37"/>
                  <a:gd name="T2" fmla="*/ 13 w 13"/>
                  <a:gd name="T3" fmla="*/ 37 h 37"/>
                  <a:gd name="T4" fmla="*/ 0 w 13"/>
                  <a:gd name="T5" fmla="*/ 0 h 37"/>
                </a:gdLst>
                <a:ahLst/>
                <a:cxnLst>
                  <a:cxn ang="0">
                    <a:pos x="T0" y="T1"/>
                  </a:cxn>
                  <a:cxn ang="0">
                    <a:pos x="T2" y="T3"/>
                  </a:cxn>
                  <a:cxn ang="0">
                    <a:pos x="T4" y="T5"/>
                  </a:cxn>
                </a:cxnLst>
                <a:rect l="0" t="0" r="r" b="b"/>
                <a:pathLst>
                  <a:path w="13" h="37">
                    <a:moveTo>
                      <a:pt x="0" y="0"/>
                    </a:moveTo>
                    <a:cubicBezTo>
                      <a:pt x="4" y="13"/>
                      <a:pt x="7" y="25"/>
                      <a:pt x="13" y="37"/>
                    </a:cubicBezTo>
                    <a:cubicBezTo>
                      <a:pt x="8" y="33"/>
                      <a:pt x="0"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5" name="Freeform 871">
                <a:extLst>
                  <a:ext uri="{FF2B5EF4-FFF2-40B4-BE49-F238E27FC236}">
                    <a16:creationId xmlns:a16="http://schemas.microsoft.com/office/drawing/2014/main" id="{8D45DBB5-E954-B894-A6BF-B05E4E96BDB8}"/>
                  </a:ext>
                </a:extLst>
              </p:cNvPr>
              <p:cNvSpPr>
                <a:spLocks/>
              </p:cNvSpPr>
              <p:nvPr/>
            </p:nvSpPr>
            <p:spPr bwMode="auto">
              <a:xfrm>
                <a:off x="829" y="2931"/>
                <a:ext cx="13" cy="19"/>
              </a:xfrm>
              <a:custGeom>
                <a:avLst/>
                <a:gdLst>
                  <a:gd name="T0" fmla="*/ 0 w 15"/>
                  <a:gd name="T1" fmla="*/ 21 h 21"/>
                  <a:gd name="T2" fmla="*/ 9 w 15"/>
                  <a:gd name="T3" fmla="*/ 7 h 21"/>
                  <a:gd name="T4" fmla="*/ 15 w 15"/>
                  <a:gd name="T5" fmla="*/ 0 h 21"/>
                  <a:gd name="T6" fmla="*/ 0 w 15"/>
                  <a:gd name="T7" fmla="*/ 21 h 21"/>
                </a:gdLst>
                <a:ahLst/>
                <a:cxnLst>
                  <a:cxn ang="0">
                    <a:pos x="T0" y="T1"/>
                  </a:cxn>
                  <a:cxn ang="0">
                    <a:pos x="T2" y="T3"/>
                  </a:cxn>
                  <a:cxn ang="0">
                    <a:pos x="T4" y="T5"/>
                  </a:cxn>
                  <a:cxn ang="0">
                    <a:pos x="T6" y="T7"/>
                  </a:cxn>
                </a:cxnLst>
                <a:rect l="0" t="0" r="r" b="b"/>
                <a:pathLst>
                  <a:path w="15" h="21">
                    <a:moveTo>
                      <a:pt x="0" y="21"/>
                    </a:moveTo>
                    <a:cubicBezTo>
                      <a:pt x="2" y="15"/>
                      <a:pt x="6" y="11"/>
                      <a:pt x="9" y="7"/>
                    </a:cubicBezTo>
                    <a:cubicBezTo>
                      <a:pt x="11" y="4"/>
                      <a:pt x="12" y="1"/>
                      <a:pt x="15" y="0"/>
                    </a:cubicBezTo>
                    <a:cubicBezTo>
                      <a:pt x="11" y="7"/>
                      <a:pt x="7" y="15"/>
                      <a:pt x="0" y="2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6" name="Freeform 872">
                <a:extLst>
                  <a:ext uri="{FF2B5EF4-FFF2-40B4-BE49-F238E27FC236}">
                    <a16:creationId xmlns:a16="http://schemas.microsoft.com/office/drawing/2014/main" id="{D24D6605-D4C6-49C6-5FE2-D9B1445793E5}"/>
                  </a:ext>
                </a:extLst>
              </p:cNvPr>
              <p:cNvSpPr>
                <a:spLocks/>
              </p:cNvSpPr>
              <p:nvPr/>
            </p:nvSpPr>
            <p:spPr bwMode="auto">
              <a:xfrm>
                <a:off x="806" y="2888"/>
                <a:ext cx="5" cy="23"/>
              </a:xfrm>
              <a:custGeom>
                <a:avLst/>
                <a:gdLst>
                  <a:gd name="T0" fmla="*/ 3 w 5"/>
                  <a:gd name="T1" fmla="*/ 0 h 26"/>
                  <a:gd name="T2" fmla="*/ 5 w 5"/>
                  <a:gd name="T3" fmla="*/ 26 h 26"/>
                  <a:gd name="T4" fmla="*/ 5 w 5"/>
                  <a:gd name="T5" fmla="*/ 26 h 26"/>
                  <a:gd name="T6" fmla="*/ 1 w 5"/>
                  <a:gd name="T7" fmla="*/ 1 h 26"/>
                  <a:gd name="T8" fmla="*/ 2 w 5"/>
                  <a:gd name="T9" fmla="*/ 0 h 26"/>
                  <a:gd name="T10" fmla="*/ 3 w 5"/>
                  <a:gd name="T11" fmla="*/ 0 h 26"/>
                </a:gdLst>
                <a:ahLst/>
                <a:cxnLst>
                  <a:cxn ang="0">
                    <a:pos x="T0" y="T1"/>
                  </a:cxn>
                  <a:cxn ang="0">
                    <a:pos x="T2" y="T3"/>
                  </a:cxn>
                  <a:cxn ang="0">
                    <a:pos x="T4" y="T5"/>
                  </a:cxn>
                  <a:cxn ang="0">
                    <a:pos x="T6" y="T7"/>
                  </a:cxn>
                  <a:cxn ang="0">
                    <a:pos x="T8" y="T9"/>
                  </a:cxn>
                  <a:cxn ang="0">
                    <a:pos x="T10" y="T11"/>
                  </a:cxn>
                </a:cxnLst>
                <a:rect l="0" t="0" r="r" b="b"/>
                <a:pathLst>
                  <a:path w="5" h="26">
                    <a:moveTo>
                      <a:pt x="3" y="0"/>
                    </a:moveTo>
                    <a:cubicBezTo>
                      <a:pt x="2" y="9"/>
                      <a:pt x="3" y="17"/>
                      <a:pt x="5" y="26"/>
                    </a:cubicBezTo>
                    <a:cubicBezTo>
                      <a:pt x="5" y="26"/>
                      <a:pt x="5" y="26"/>
                      <a:pt x="5" y="26"/>
                    </a:cubicBezTo>
                    <a:cubicBezTo>
                      <a:pt x="1" y="18"/>
                      <a:pt x="0" y="10"/>
                      <a:pt x="1" y="1"/>
                    </a:cubicBezTo>
                    <a:cubicBezTo>
                      <a:pt x="1" y="0"/>
                      <a:pt x="1" y="0"/>
                      <a:pt x="2" y="0"/>
                    </a:cubicBezTo>
                    <a:lnTo>
                      <a:pt x="3"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757" name="Freeform 874">
              <a:extLst>
                <a:ext uri="{FF2B5EF4-FFF2-40B4-BE49-F238E27FC236}">
                  <a16:creationId xmlns:a16="http://schemas.microsoft.com/office/drawing/2014/main" id="{9A6D5628-147F-EF2D-2CF8-A1836010BEEA}"/>
                </a:ext>
              </a:extLst>
            </p:cNvPr>
            <p:cNvSpPr>
              <a:spLocks/>
            </p:cNvSpPr>
            <p:nvPr/>
          </p:nvSpPr>
          <p:spPr bwMode="auto">
            <a:xfrm>
              <a:off x="1276351" y="4635500"/>
              <a:ext cx="14288" cy="31750"/>
            </a:xfrm>
            <a:custGeom>
              <a:avLst/>
              <a:gdLst>
                <a:gd name="T0" fmla="*/ 0 w 10"/>
                <a:gd name="T1" fmla="*/ 0 h 22"/>
                <a:gd name="T2" fmla="*/ 2 w 10"/>
                <a:gd name="T3" fmla="*/ 2 h 22"/>
                <a:gd name="T4" fmla="*/ 9 w 10"/>
                <a:gd name="T5" fmla="*/ 17 h 22"/>
                <a:gd name="T6" fmla="*/ 9 w 10"/>
                <a:gd name="T7" fmla="*/ 22 h 22"/>
                <a:gd name="T8" fmla="*/ 0 w 10"/>
                <a:gd name="T9" fmla="*/ 0 h 22"/>
              </a:gdLst>
              <a:ahLst/>
              <a:cxnLst>
                <a:cxn ang="0">
                  <a:pos x="T0" y="T1"/>
                </a:cxn>
                <a:cxn ang="0">
                  <a:pos x="T2" y="T3"/>
                </a:cxn>
                <a:cxn ang="0">
                  <a:pos x="T4" y="T5"/>
                </a:cxn>
                <a:cxn ang="0">
                  <a:pos x="T6" y="T7"/>
                </a:cxn>
                <a:cxn ang="0">
                  <a:pos x="T8" y="T9"/>
                </a:cxn>
              </a:cxnLst>
              <a:rect l="0" t="0" r="r" b="b"/>
              <a:pathLst>
                <a:path w="10" h="22">
                  <a:moveTo>
                    <a:pt x="0" y="0"/>
                  </a:moveTo>
                  <a:cubicBezTo>
                    <a:pt x="1" y="0"/>
                    <a:pt x="1" y="1"/>
                    <a:pt x="2" y="2"/>
                  </a:cubicBezTo>
                  <a:cubicBezTo>
                    <a:pt x="4" y="7"/>
                    <a:pt x="6" y="12"/>
                    <a:pt x="9" y="17"/>
                  </a:cubicBezTo>
                  <a:cubicBezTo>
                    <a:pt x="9" y="18"/>
                    <a:pt x="10" y="19"/>
                    <a:pt x="9" y="22"/>
                  </a:cubicBezTo>
                  <a:cubicBezTo>
                    <a:pt x="6" y="14"/>
                    <a:pt x="1"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8" name="Freeform 875">
              <a:extLst>
                <a:ext uri="{FF2B5EF4-FFF2-40B4-BE49-F238E27FC236}">
                  <a16:creationId xmlns:a16="http://schemas.microsoft.com/office/drawing/2014/main" id="{578C004F-D0F7-62BA-C324-C8629E1FBAF2}"/>
                </a:ext>
              </a:extLst>
            </p:cNvPr>
            <p:cNvSpPr>
              <a:spLocks/>
            </p:cNvSpPr>
            <p:nvPr/>
          </p:nvSpPr>
          <p:spPr bwMode="auto">
            <a:xfrm>
              <a:off x="1260476" y="4695825"/>
              <a:ext cx="12700" cy="28575"/>
            </a:xfrm>
            <a:custGeom>
              <a:avLst/>
              <a:gdLst>
                <a:gd name="T0" fmla="*/ 0 w 9"/>
                <a:gd name="T1" fmla="*/ 0 h 21"/>
                <a:gd name="T2" fmla="*/ 9 w 9"/>
                <a:gd name="T3" fmla="*/ 21 h 21"/>
                <a:gd name="T4" fmla="*/ 9 w 9"/>
                <a:gd name="T5" fmla="*/ 21 h 21"/>
                <a:gd name="T6" fmla="*/ 0 w 9"/>
                <a:gd name="T7" fmla="*/ 0 h 21"/>
              </a:gdLst>
              <a:ahLst/>
              <a:cxnLst>
                <a:cxn ang="0">
                  <a:pos x="T0" y="T1"/>
                </a:cxn>
                <a:cxn ang="0">
                  <a:pos x="T2" y="T3"/>
                </a:cxn>
                <a:cxn ang="0">
                  <a:pos x="T4" y="T5"/>
                </a:cxn>
                <a:cxn ang="0">
                  <a:pos x="T6" y="T7"/>
                </a:cxn>
              </a:cxnLst>
              <a:rect l="0" t="0" r="r" b="b"/>
              <a:pathLst>
                <a:path w="9" h="21">
                  <a:moveTo>
                    <a:pt x="0" y="0"/>
                  </a:moveTo>
                  <a:cubicBezTo>
                    <a:pt x="4" y="7"/>
                    <a:pt x="7" y="14"/>
                    <a:pt x="9" y="21"/>
                  </a:cubicBezTo>
                  <a:cubicBezTo>
                    <a:pt x="9" y="21"/>
                    <a:pt x="9" y="21"/>
                    <a:pt x="9" y="21"/>
                  </a:cubicBezTo>
                  <a:cubicBezTo>
                    <a:pt x="4" y="15"/>
                    <a:pt x="2"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9" name="Freeform 876">
              <a:extLst>
                <a:ext uri="{FF2B5EF4-FFF2-40B4-BE49-F238E27FC236}">
                  <a16:creationId xmlns:a16="http://schemas.microsoft.com/office/drawing/2014/main" id="{49CE302C-F77B-A9E6-EB76-96DA4823C884}"/>
                </a:ext>
              </a:extLst>
            </p:cNvPr>
            <p:cNvSpPr>
              <a:spLocks/>
            </p:cNvSpPr>
            <p:nvPr/>
          </p:nvSpPr>
          <p:spPr bwMode="auto">
            <a:xfrm>
              <a:off x="1317626" y="4597400"/>
              <a:ext cx="14288" cy="12700"/>
            </a:xfrm>
            <a:custGeom>
              <a:avLst/>
              <a:gdLst>
                <a:gd name="T0" fmla="*/ 10 w 10"/>
                <a:gd name="T1" fmla="*/ 0 h 10"/>
                <a:gd name="T2" fmla="*/ 0 w 10"/>
                <a:gd name="T3" fmla="*/ 10 h 10"/>
                <a:gd name="T4" fmla="*/ 10 w 10"/>
                <a:gd name="T5" fmla="*/ 0 h 10"/>
              </a:gdLst>
              <a:ahLst/>
              <a:cxnLst>
                <a:cxn ang="0">
                  <a:pos x="T0" y="T1"/>
                </a:cxn>
                <a:cxn ang="0">
                  <a:pos x="T2" y="T3"/>
                </a:cxn>
                <a:cxn ang="0">
                  <a:pos x="T4" y="T5"/>
                </a:cxn>
              </a:cxnLst>
              <a:rect l="0" t="0" r="r" b="b"/>
              <a:pathLst>
                <a:path w="10" h="10">
                  <a:moveTo>
                    <a:pt x="10" y="0"/>
                  </a:moveTo>
                  <a:cubicBezTo>
                    <a:pt x="7" y="4"/>
                    <a:pt x="4" y="7"/>
                    <a:pt x="0" y="10"/>
                  </a:cubicBezTo>
                  <a:cubicBezTo>
                    <a:pt x="3" y="7"/>
                    <a:pt x="6" y="3"/>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0" name="Freeform 877">
              <a:extLst>
                <a:ext uri="{FF2B5EF4-FFF2-40B4-BE49-F238E27FC236}">
                  <a16:creationId xmlns:a16="http://schemas.microsoft.com/office/drawing/2014/main" id="{7B799A60-C202-7ED4-9BEE-5CB6B7D55742}"/>
                </a:ext>
              </a:extLst>
            </p:cNvPr>
            <p:cNvSpPr>
              <a:spLocks/>
            </p:cNvSpPr>
            <p:nvPr/>
          </p:nvSpPr>
          <p:spPr bwMode="auto">
            <a:xfrm>
              <a:off x="1287463" y="4572000"/>
              <a:ext cx="9525" cy="20638"/>
            </a:xfrm>
            <a:custGeom>
              <a:avLst/>
              <a:gdLst>
                <a:gd name="T0" fmla="*/ 6 w 6"/>
                <a:gd name="T1" fmla="*/ 15 h 15"/>
                <a:gd name="T2" fmla="*/ 2 w 6"/>
                <a:gd name="T3" fmla="*/ 0 h 15"/>
                <a:gd name="T4" fmla="*/ 6 w 6"/>
                <a:gd name="T5" fmla="*/ 15 h 15"/>
              </a:gdLst>
              <a:ahLst/>
              <a:cxnLst>
                <a:cxn ang="0">
                  <a:pos x="T0" y="T1"/>
                </a:cxn>
                <a:cxn ang="0">
                  <a:pos x="T2" y="T3"/>
                </a:cxn>
                <a:cxn ang="0">
                  <a:pos x="T4" y="T5"/>
                </a:cxn>
              </a:cxnLst>
              <a:rect l="0" t="0" r="r" b="b"/>
              <a:pathLst>
                <a:path w="6" h="15">
                  <a:moveTo>
                    <a:pt x="6" y="15"/>
                  </a:moveTo>
                  <a:cubicBezTo>
                    <a:pt x="3" y="10"/>
                    <a:pt x="0" y="6"/>
                    <a:pt x="2" y="0"/>
                  </a:cubicBezTo>
                  <a:cubicBezTo>
                    <a:pt x="3" y="5"/>
                    <a:pt x="5" y="10"/>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1" name="Freeform 878">
              <a:extLst>
                <a:ext uri="{FF2B5EF4-FFF2-40B4-BE49-F238E27FC236}">
                  <a16:creationId xmlns:a16="http://schemas.microsoft.com/office/drawing/2014/main" id="{1473AA0B-D066-6E39-2A13-A9512FC743C4}"/>
                </a:ext>
              </a:extLst>
            </p:cNvPr>
            <p:cNvSpPr>
              <a:spLocks/>
            </p:cNvSpPr>
            <p:nvPr/>
          </p:nvSpPr>
          <p:spPr bwMode="auto">
            <a:xfrm>
              <a:off x="1265238" y="4608513"/>
              <a:ext cx="6350" cy="12700"/>
            </a:xfrm>
            <a:custGeom>
              <a:avLst/>
              <a:gdLst>
                <a:gd name="T0" fmla="*/ 3 w 4"/>
                <a:gd name="T1" fmla="*/ 9 h 9"/>
                <a:gd name="T2" fmla="*/ 0 w 4"/>
                <a:gd name="T3" fmla="*/ 0 h 9"/>
                <a:gd name="T4" fmla="*/ 3 w 4"/>
                <a:gd name="T5" fmla="*/ 9 h 9"/>
              </a:gdLst>
              <a:ahLst/>
              <a:cxnLst>
                <a:cxn ang="0">
                  <a:pos x="T0" y="T1"/>
                </a:cxn>
                <a:cxn ang="0">
                  <a:pos x="T2" y="T3"/>
                </a:cxn>
                <a:cxn ang="0">
                  <a:pos x="T4" y="T5"/>
                </a:cxn>
              </a:cxnLst>
              <a:rect l="0" t="0" r="r" b="b"/>
              <a:pathLst>
                <a:path w="4" h="9">
                  <a:moveTo>
                    <a:pt x="3" y="9"/>
                  </a:moveTo>
                  <a:cubicBezTo>
                    <a:pt x="2" y="6"/>
                    <a:pt x="1" y="3"/>
                    <a:pt x="0" y="0"/>
                  </a:cubicBezTo>
                  <a:cubicBezTo>
                    <a:pt x="3" y="3"/>
                    <a:pt x="4" y="4"/>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2" name="Freeform 879">
              <a:extLst>
                <a:ext uri="{FF2B5EF4-FFF2-40B4-BE49-F238E27FC236}">
                  <a16:creationId xmlns:a16="http://schemas.microsoft.com/office/drawing/2014/main" id="{09201261-6C33-5B58-9BBC-7D2E53D61038}"/>
                </a:ext>
              </a:extLst>
            </p:cNvPr>
            <p:cNvSpPr>
              <a:spLocks/>
            </p:cNvSpPr>
            <p:nvPr/>
          </p:nvSpPr>
          <p:spPr bwMode="auto">
            <a:xfrm>
              <a:off x="1322388" y="4632325"/>
              <a:ext cx="3175" cy="6350"/>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0" y="2"/>
                    <a:pt x="2" y="1"/>
                    <a:pt x="3" y="0"/>
                  </a:cubicBezTo>
                  <a:cubicBezTo>
                    <a:pt x="3" y="2"/>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3" name="Freeform 880">
              <a:extLst>
                <a:ext uri="{FF2B5EF4-FFF2-40B4-BE49-F238E27FC236}">
                  <a16:creationId xmlns:a16="http://schemas.microsoft.com/office/drawing/2014/main" id="{3D240831-35DB-4D73-07FB-8D3BC0ADCDC5}"/>
                </a:ext>
              </a:extLst>
            </p:cNvPr>
            <p:cNvSpPr>
              <a:spLocks/>
            </p:cNvSpPr>
            <p:nvPr/>
          </p:nvSpPr>
          <p:spPr bwMode="auto">
            <a:xfrm>
              <a:off x="1255713" y="4686300"/>
              <a:ext cx="4763" cy="9525"/>
            </a:xfrm>
            <a:custGeom>
              <a:avLst/>
              <a:gdLst>
                <a:gd name="T0" fmla="*/ 3 w 3"/>
                <a:gd name="T1" fmla="*/ 6 h 6"/>
                <a:gd name="T2" fmla="*/ 0 w 3"/>
                <a:gd name="T3" fmla="*/ 0 h 6"/>
                <a:gd name="T4" fmla="*/ 3 w 3"/>
                <a:gd name="T5" fmla="*/ 6 h 6"/>
                <a:gd name="T6" fmla="*/ 3 w 3"/>
                <a:gd name="T7" fmla="*/ 6 h 6"/>
              </a:gdLst>
              <a:ahLst/>
              <a:cxnLst>
                <a:cxn ang="0">
                  <a:pos x="T0" y="T1"/>
                </a:cxn>
                <a:cxn ang="0">
                  <a:pos x="T2" y="T3"/>
                </a:cxn>
                <a:cxn ang="0">
                  <a:pos x="T4" y="T5"/>
                </a:cxn>
                <a:cxn ang="0">
                  <a:pos x="T6" y="T7"/>
                </a:cxn>
              </a:cxnLst>
              <a:rect l="0" t="0" r="r" b="b"/>
              <a:pathLst>
                <a:path w="3" h="6">
                  <a:moveTo>
                    <a:pt x="3" y="6"/>
                  </a:moveTo>
                  <a:cubicBezTo>
                    <a:pt x="1" y="5"/>
                    <a:pt x="1" y="2"/>
                    <a:pt x="0" y="0"/>
                  </a:cubicBezTo>
                  <a:cubicBezTo>
                    <a:pt x="3" y="2"/>
                    <a:pt x="3" y="4"/>
                    <a:pt x="3" y="6"/>
                  </a:cubicBezTo>
                  <a:cubicBezTo>
                    <a:pt x="3" y="6"/>
                    <a:pt x="3" y="6"/>
                    <a:pt x="3"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4" name="Freeform 881">
              <a:extLst>
                <a:ext uri="{FF2B5EF4-FFF2-40B4-BE49-F238E27FC236}">
                  <a16:creationId xmlns:a16="http://schemas.microsoft.com/office/drawing/2014/main" id="{61F69473-302A-1974-C653-AFA1A395DD16}"/>
                </a:ext>
              </a:extLst>
            </p:cNvPr>
            <p:cNvSpPr>
              <a:spLocks/>
            </p:cNvSpPr>
            <p:nvPr/>
          </p:nvSpPr>
          <p:spPr bwMode="auto">
            <a:xfrm>
              <a:off x="1287463" y="4621213"/>
              <a:ext cx="3175" cy="6350"/>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2" y="1"/>
                    <a:pt x="3" y="2"/>
                    <a:pt x="3" y="5"/>
                  </a:cubicBezTo>
                  <a:cubicBezTo>
                    <a:pt x="0" y="4"/>
                    <a:pt x="0" y="2"/>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5" name="Freeform 882">
              <a:extLst>
                <a:ext uri="{FF2B5EF4-FFF2-40B4-BE49-F238E27FC236}">
                  <a16:creationId xmlns:a16="http://schemas.microsoft.com/office/drawing/2014/main" id="{42055291-A2AC-D20E-B306-429F2AB06952}"/>
                </a:ext>
              </a:extLst>
            </p:cNvPr>
            <p:cNvSpPr>
              <a:spLocks/>
            </p:cNvSpPr>
            <p:nvPr/>
          </p:nvSpPr>
          <p:spPr bwMode="auto">
            <a:xfrm>
              <a:off x="1311276" y="4683125"/>
              <a:ext cx="4763" cy="4763"/>
            </a:xfrm>
            <a:custGeom>
              <a:avLst/>
              <a:gdLst>
                <a:gd name="T0" fmla="*/ 4 w 4"/>
                <a:gd name="T1" fmla="*/ 0 h 3"/>
                <a:gd name="T2" fmla="*/ 0 w 4"/>
                <a:gd name="T3" fmla="*/ 3 h 3"/>
                <a:gd name="T4" fmla="*/ 0 w 4"/>
                <a:gd name="T5" fmla="*/ 3 h 3"/>
                <a:gd name="T6" fmla="*/ 3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3" y="2"/>
                    <a:pt x="2" y="3"/>
                    <a:pt x="0" y="3"/>
                  </a:cubicBezTo>
                  <a:cubicBezTo>
                    <a:pt x="0" y="3"/>
                    <a:pt x="0" y="3"/>
                    <a:pt x="0" y="3"/>
                  </a:cubicBezTo>
                  <a:cubicBezTo>
                    <a:pt x="0" y="1"/>
                    <a:pt x="1" y="0"/>
                    <a:pt x="3" y="0"/>
                  </a:cubicBezTo>
                  <a:lnTo>
                    <a:pt x="4"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6" name="Freeform 883">
              <a:extLst>
                <a:ext uri="{FF2B5EF4-FFF2-40B4-BE49-F238E27FC236}">
                  <a16:creationId xmlns:a16="http://schemas.microsoft.com/office/drawing/2014/main" id="{252A0392-E5C6-029A-0DDF-4DC5305EF3B7}"/>
                </a:ext>
              </a:extLst>
            </p:cNvPr>
            <p:cNvSpPr>
              <a:spLocks/>
            </p:cNvSpPr>
            <p:nvPr/>
          </p:nvSpPr>
          <p:spPr bwMode="auto">
            <a:xfrm>
              <a:off x="1296988" y="4595813"/>
              <a:ext cx="3175" cy="3175"/>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1" y="2"/>
                    <a:pt x="0" y="1"/>
                    <a:pt x="0" y="0"/>
                  </a:cubicBezTo>
                  <a:cubicBezTo>
                    <a:pt x="3" y="0"/>
                    <a:pt x="2" y="2"/>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7" name="Freeform 884">
              <a:extLst>
                <a:ext uri="{FF2B5EF4-FFF2-40B4-BE49-F238E27FC236}">
                  <a16:creationId xmlns:a16="http://schemas.microsoft.com/office/drawing/2014/main" id="{2295C66C-C6D7-7D20-0B07-AD1EBF69C179}"/>
                </a:ext>
              </a:extLst>
            </p:cNvPr>
            <p:cNvSpPr>
              <a:spLocks/>
            </p:cNvSpPr>
            <p:nvPr/>
          </p:nvSpPr>
          <p:spPr bwMode="auto">
            <a:xfrm>
              <a:off x="1274763" y="4627563"/>
              <a:ext cx="1588" cy="7938"/>
            </a:xfrm>
            <a:custGeom>
              <a:avLst/>
              <a:gdLst>
                <a:gd name="T0" fmla="*/ 2 w 2"/>
                <a:gd name="T1" fmla="*/ 6 h 6"/>
                <a:gd name="T2" fmla="*/ 0 w 2"/>
                <a:gd name="T3" fmla="*/ 0 h 6"/>
                <a:gd name="T4" fmla="*/ 0 w 2"/>
                <a:gd name="T5" fmla="*/ 0 h 6"/>
                <a:gd name="T6" fmla="*/ 2 w 2"/>
                <a:gd name="T7" fmla="*/ 6 h 6"/>
              </a:gdLst>
              <a:ahLst/>
              <a:cxnLst>
                <a:cxn ang="0">
                  <a:pos x="T0" y="T1"/>
                </a:cxn>
                <a:cxn ang="0">
                  <a:pos x="T2" y="T3"/>
                </a:cxn>
                <a:cxn ang="0">
                  <a:pos x="T4" y="T5"/>
                </a:cxn>
                <a:cxn ang="0">
                  <a:pos x="T6" y="T7"/>
                </a:cxn>
              </a:cxnLst>
              <a:rect l="0" t="0" r="r" b="b"/>
              <a:pathLst>
                <a:path w="2" h="6">
                  <a:moveTo>
                    <a:pt x="2" y="6"/>
                  </a:moveTo>
                  <a:cubicBezTo>
                    <a:pt x="0" y="5"/>
                    <a:pt x="0" y="2"/>
                    <a:pt x="0" y="0"/>
                  </a:cubicBezTo>
                  <a:cubicBezTo>
                    <a:pt x="0" y="0"/>
                    <a:pt x="0" y="0"/>
                    <a:pt x="0" y="0"/>
                  </a:cubicBezTo>
                  <a:cubicBezTo>
                    <a:pt x="2" y="2"/>
                    <a:pt x="2" y="4"/>
                    <a:pt x="2"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8" name="Freeform 885">
              <a:extLst>
                <a:ext uri="{FF2B5EF4-FFF2-40B4-BE49-F238E27FC236}">
                  <a16:creationId xmlns:a16="http://schemas.microsoft.com/office/drawing/2014/main" id="{C1E8DEEF-F16A-16BD-7D04-3EF0DEE7B582}"/>
                </a:ext>
              </a:extLst>
            </p:cNvPr>
            <p:cNvSpPr>
              <a:spLocks/>
            </p:cNvSpPr>
            <p:nvPr/>
          </p:nvSpPr>
          <p:spPr bwMode="auto">
            <a:xfrm>
              <a:off x="1325563" y="4573588"/>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0" y="2"/>
                    <a:pt x="1" y="1"/>
                    <a:pt x="2" y="0"/>
                  </a:cubicBezTo>
                  <a:cubicBezTo>
                    <a:pt x="2" y="0"/>
                    <a:pt x="3" y="1"/>
                    <a:pt x="3" y="1"/>
                  </a:cubicBezTo>
                  <a:cubicBezTo>
                    <a:pt x="2" y="2"/>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9" name="Freeform 886">
              <a:extLst>
                <a:ext uri="{FF2B5EF4-FFF2-40B4-BE49-F238E27FC236}">
                  <a16:creationId xmlns:a16="http://schemas.microsoft.com/office/drawing/2014/main" id="{D55C0905-D812-B28C-E375-4BE07BD83AD1}"/>
                </a:ext>
              </a:extLst>
            </p:cNvPr>
            <p:cNvSpPr>
              <a:spLocks/>
            </p:cNvSpPr>
            <p:nvPr/>
          </p:nvSpPr>
          <p:spPr bwMode="auto">
            <a:xfrm>
              <a:off x="1290638" y="4703763"/>
              <a:ext cx="4763" cy="4763"/>
            </a:xfrm>
            <a:custGeom>
              <a:avLst/>
              <a:gdLst>
                <a:gd name="T0" fmla="*/ 3 w 3"/>
                <a:gd name="T1" fmla="*/ 0 h 3"/>
                <a:gd name="T2" fmla="*/ 1 w 3"/>
                <a:gd name="T3" fmla="*/ 2 h 3"/>
                <a:gd name="T4" fmla="*/ 1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3" y="2"/>
                    <a:pt x="1" y="2"/>
                  </a:cubicBezTo>
                  <a:cubicBezTo>
                    <a:pt x="1" y="3"/>
                    <a:pt x="0" y="2"/>
                    <a:pt x="1" y="2"/>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0" name="Freeform 887">
              <a:extLst>
                <a:ext uri="{FF2B5EF4-FFF2-40B4-BE49-F238E27FC236}">
                  <a16:creationId xmlns:a16="http://schemas.microsoft.com/office/drawing/2014/main" id="{29B1C994-B66D-EEEA-87ED-7917E4CB84DF}"/>
                </a:ext>
              </a:extLst>
            </p:cNvPr>
            <p:cNvSpPr>
              <a:spLocks/>
            </p:cNvSpPr>
            <p:nvPr/>
          </p:nvSpPr>
          <p:spPr bwMode="auto">
            <a:xfrm>
              <a:off x="1316038" y="4640263"/>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1" y="1"/>
                    <a:pt x="2" y="0"/>
                  </a:cubicBezTo>
                  <a:cubicBezTo>
                    <a:pt x="3" y="0"/>
                    <a:pt x="3" y="1"/>
                    <a:pt x="3" y="1"/>
                  </a:cubicBezTo>
                  <a:cubicBezTo>
                    <a:pt x="3" y="2"/>
                    <a:pt x="2"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1" name="Freeform 888">
              <a:extLst>
                <a:ext uri="{FF2B5EF4-FFF2-40B4-BE49-F238E27FC236}">
                  <a16:creationId xmlns:a16="http://schemas.microsoft.com/office/drawing/2014/main" id="{F74DDD48-70CF-C778-7E51-C854C403E937}"/>
                </a:ext>
              </a:extLst>
            </p:cNvPr>
            <p:cNvSpPr>
              <a:spLocks/>
            </p:cNvSpPr>
            <p:nvPr/>
          </p:nvSpPr>
          <p:spPr bwMode="auto">
            <a:xfrm>
              <a:off x="1311276" y="4611688"/>
              <a:ext cx="1588" cy="4763"/>
            </a:xfrm>
            <a:custGeom>
              <a:avLst/>
              <a:gdLst>
                <a:gd name="T0" fmla="*/ 0 w 2"/>
                <a:gd name="T1" fmla="*/ 3 h 3"/>
                <a:gd name="T2" fmla="*/ 1 w 2"/>
                <a:gd name="T3" fmla="*/ 0 h 3"/>
                <a:gd name="T4" fmla="*/ 2 w 2"/>
                <a:gd name="T5" fmla="*/ 1 h 3"/>
                <a:gd name="T6" fmla="*/ 0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1"/>
                    <a:pt x="0" y="0"/>
                    <a:pt x="1" y="0"/>
                  </a:cubicBezTo>
                  <a:cubicBezTo>
                    <a:pt x="2" y="0"/>
                    <a:pt x="2" y="0"/>
                    <a:pt x="2" y="1"/>
                  </a:cubicBezTo>
                  <a:cubicBezTo>
                    <a:pt x="2" y="2"/>
                    <a:pt x="1"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2" name="Freeform 889">
              <a:extLst>
                <a:ext uri="{FF2B5EF4-FFF2-40B4-BE49-F238E27FC236}">
                  <a16:creationId xmlns:a16="http://schemas.microsoft.com/office/drawing/2014/main" id="{257938C6-845B-06AE-19A8-F74BAFCA981A}"/>
                </a:ext>
              </a:extLst>
            </p:cNvPr>
            <p:cNvSpPr>
              <a:spLocks/>
            </p:cNvSpPr>
            <p:nvPr/>
          </p:nvSpPr>
          <p:spPr bwMode="auto">
            <a:xfrm>
              <a:off x="1331913" y="4618038"/>
              <a:ext cx="3175" cy="4763"/>
            </a:xfrm>
            <a:custGeom>
              <a:avLst/>
              <a:gdLst>
                <a:gd name="T0" fmla="*/ 0 w 2"/>
                <a:gd name="T1" fmla="*/ 3 h 4"/>
                <a:gd name="T2" fmla="*/ 2 w 2"/>
                <a:gd name="T3" fmla="*/ 0 h 4"/>
                <a:gd name="T4" fmla="*/ 0 w 2"/>
                <a:gd name="T5" fmla="*/ 4 h 4"/>
                <a:gd name="T6" fmla="*/ 0 w 2"/>
                <a:gd name="T7" fmla="*/ 3 h 4"/>
              </a:gdLst>
              <a:ahLst/>
              <a:cxnLst>
                <a:cxn ang="0">
                  <a:pos x="T0" y="T1"/>
                </a:cxn>
                <a:cxn ang="0">
                  <a:pos x="T2" y="T3"/>
                </a:cxn>
                <a:cxn ang="0">
                  <a:pos x="T4" y="T5"/>
                </a:cxn>
                <a:cxn ang="0">
                  <a:pos x="T6" y="T7"/>
                </a:cxn>
              </a:cxnLst>
              <a:rect l="0" t="0" r="r" b="b"/>
              <a:pathLst>
                <a:path w="2" h="4">
                  <a:moveTo>
                    <a:pt x="0" y="3"/>
                  </a:moveTo>
                  <a:cubicBezTo>
                    <a:pt x="0" y="2"/>
                    <a:pt x="0" y="1"/>
                    <a:pt x="2" y="0"/>
                  </a:cubicBezTo>
                  <a:cubicBezTo>
                    <a:pt x="2" y="2"/>
                    <a:pt x="1" y="3"/>
                    <a:pt x="0" y="4"/>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3" name="Freeform 890">
              <a:extLst>
                <a:ext uri="{FF2B5EF4-FFF2-40B4-BE49-F238E27FC236}">
                  <a16:creationId xmlns:a16="http://schemas.microsoft.com/office/drawing/2014/main" id="{52CB3426-E548-AF47-C712-359A3E4E4A9A}"/>
                </a:ext>
              </a:extLst>
            </p:cNvPr>
            <p:cNvSpPr>
              <a:spLocks/>
            </p:cNvSpPr>
            <p:nvPr/>
          </p:nvSpPr>
          <p:spPr bwMode="auto">
            <a:xfrm>
              <a:off x="1290638" y="4630738"/>
              <a:ext cx="3175" cy="3175"/>
            </a:xfrm>
            <a:custGeom>
              <a:avLst/>
              <a:gdLst>
                <a:gd name="T0" fmla="*/ 2 w 2"/>
                <a:gd name="T1" fmla="*/ 2 h 2"/>
                <a:gd name="T2" fmla="*/ 0 w 2"/>
                <a:gd name="T3" fmla="*/ 0 h 2"/>
                <a:gd name="T4" fmla="*/ 1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0"/>
                  </a:cubicBezTo>
                  <a:cubicBezTo>
                    <a:pt x="0" y="0"/>
                    <a:pt x="1" y="0"/>
                    <a:pt x="1"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4" name="Freeform 891">
              <a:extLst>
                <a:ext uri="{FF2B5EF4-FFF2-40B4-BE49-F238E27FC236}">
                  <a16:creationId xmlns:a16="http://schemas.microsoft.com/office/drawing/2014/main" id="{6196C321-C95F-AAA5-98EF-1433FE80A4D4}"/>
                </a:ext>
              </a:extLst>
            </p:cNvPr>
            <p:cNvSpPr>
              <a:spLocks/>
            </p:cNvSpPr>
            <p:nvPr/>
          </p:nvSpPr>
          <p:spPr bwMode="auto">
            <a:xfrm>
              <a:off x="1293813" y="4633913"/>
              <a:ext cx="3175" cy="4763"/>
            </a:xfrm>
            <a:custGeom>
              <a:avLst/>
              <a:gdLst>
                <a:gd name="T0" fmla="*/ 2 w 2"/>
                <a:gd name="T1" fmla="*/ 4 h 4"/>
                <a:gd name="T2" fmla="*/ 0 w 2"/>
                <a:gd name="T3" fmla="*/ 0 h 4"/>
                <a:gd name="T4" fmla="*/ 0 w 2"/>
                <a:gd name="T5" fmla="*/ 0 h 4"/>
                <a:gd name="T6" fmla="*/ 2 w 2"/>
                <a:gd name="T7" fmla="*/ 4 h 4"/>
                <a:gd name="T8" fmla="*/ 2 w 2"/>
                <a:gd name="T9" fmla="*/ 4 h 4"/>
              </a:gdLst>
              <a:ahLst/>
              <a:cxnLst>
                <a:cxn ang="0">
                  <a:pos x="T0" y="T1"/>
                </a:cxn>
                <a:cxn ang="0">
                  <a:pos x="T2" y="T3"/>
                </a:cxn>
                <a:cxn ang="0">
                  <a:pos x="T4" y="T5"/>
                </a:cxn>
                <a:cxn ang="0">
                  <a:pos x="T6" y="T7"/>
                </a:cxn>
                <a:cxn ang="0">
                  <a:pos x="T8" y="T9"/>
                </a:cxn>
              </a:cxnLst>
              <a:rect l="0" t="0" r="r" b="b"/>
              <a:pathLst>
                <a:path w="2" h="4">
                  <a:moveTo>
                    <a:pt x="2" y="4"/>
                  </a:moveTo>
                  <a:cubicBezTo>
                    <a:pt x="0" y="3"/>
                    <a:pt x="0" y="2"/>
                    <a:pt x="0" y="0"/>
                  </a:cubicBezTo>
                  <a:cubicBezTo>
                    <a:pt x="0" y="0"/>
                    <a:pt x="0" y="0"/>
                    <a:pt x="0" y="0"/>
                  </a:cubicBezTo>
                  <a:cubicBezTo>
                    <a:pt x="2" y="1"/>
                    <a:pt x="2" y="2"/>
                    <a:pt x="2" y="4"/>
                  </a:cubicBezTo>
                  <a:cubicBezTo>
                    <a:pt x="2" y="4"/>
                    <a:pt x="2" y="4"/>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5" name="Freeform 892">
              <a:extLst>
                <a:ext uri="{FF2B5EF4-FFF2-40B4-BE49-F238E27FC236}">
                  <a16:creationId xmlns:a16="http://schemas.microsoft.com/office/drawing/2014/main" id="{4FE2C776-F746-EF80-02D0-42C3C27CE9C0}"/>
                </a:ext>
              </a:extLst>
            </p:cNvPr>
            <p:cNvSpPr>
              <a:spLocks/>
            </p:cNvSpPr>
            <p:nvPr/>
          </p:nvSpPr>
          <p:spPr bwMode="auto">
            <a:xfrm>
              <a:off x="1314451" y="4708525"/>
              <a:ext cx="3175" cy="4763"/>
            </a:xfrm>
            <a:custGeom>
              <a:avLst/>
              <a:gdLst>
                <a:gd name="T0" fmla="*/ 0 w 2"/>
                <a:gd name="T1" fmla="*/ 3 h 3"/>
                <a:gd name="T2" fmla="*/ 2 w 2"/>
                <a:gd name="T3" fmla="*/ 0 h 3"/>
                <a:gd name="T4" fmla="*/ 2 w 2"/>
                <a:gd name="T5" fmla="*/ 1 h 3"/>
                <a:gd name="T6" fmla="*/ 1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2"/>
                    <a:pt x="1" y="1"/>
                    <a:pt x="2" y="0"/>
                  </a:cubicBezTo>
                  <a:cubicBezTo>
                    <a:pt x="2" y="0"/>
                    <a:pt x="2" y="0"/>
                    <a:pt x="2" y="1"/>
                  </a:cubicBezTo>
                  <a:cubicBezTo>
                    <a:pt x="2" y="2"/>
                    <a:pt x="1" y="2"/>
                    <a:pt x="1" y="3"/>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6" name="Freeform 893">
              <a:extLst>
                <a:ext uri="{FF2B5EF4-FFF2-40B4-BE49-F238E27FC236}">
                  <a16:creationId xmlns:a16="http://schemas.microsoft.com/office/drawing/2014/main" id="{228DFEAC-C7FD-A925-BFFD-8CE0FAAB54B8}"/>
                </a:ext>
              </a:extLst>
            </p:cNvPr>
            <p:cNvSpPr>
              <a:spLocks/>
            </p:cNvSpPr>
            <p:nvPr/>
          </p:nvSpPr>
          <p:spPr bwMode="auto">
            <a:xfrm>
              <a:off x="1320801" y="4579938"/>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2" y="2"/>
                    <a:pt x="0" y="2"/>
                  </a:cubicBezTo>
                  <a:cubicBezTo>
                    <a:pt x="0" y="2"/>
                    <a:pt x="0" y="2"/>
                    <a:pt x="0" y="2"/>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7" name="Freeform 894">
              <a:extLst>
                <a:ext uri="{FF2B5EF4-FFF2-40B4-BE49-F238E27FC236}">
                  <a16:creationId xmlns:a16="http://schemas.microsoft.com/office/drawing/2014/main" id="{388A8ECB-9036-0C31-4E7C-E88DD6D7DD92}"/>
                </a:ext>
              </a:extLst>
            </p:cNvPr>
            <p:cNvSpPr>
              <a:spLocks/>
            </p:cNvSpPr>
            <p:nvPr/>
          </p:nvSpPr>
          <p:spPr bwMode="auto">
            <a:xfrm>
              <a:off x="1300163" y="4697413"/>
              <a:ext cx="1588" cy="3175"/>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8" name="Freeform 895">
              <a:extLst>
                <a:ext uri="{FF2B5EF4-FFF2-40B4-BE49-F238E27FC236}">
                  <a16:creationId xmlns:a16="http://schemas.microsoft.com/office/drawing/2014/main" id="{0A4ED940-27F4-6ADC-67B8-E5C0F96BD33A}"/>
                </a:ext>
              </a:extLst>
            </p:cNvPr>
            <p:cNvSpPr>
              <a:spLocks/>
            </p:cNvSpPr>
            <p:nvPr/>
          </p:nvSpPr>
          <p:spPr bwMode="auto">
            <a:xfrm>
              <a:off x="1301751" y="4695825"/>
              <a:ext cx="3175" cy="1588"/>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9" name="Freeform 896">
              <a:extLst>
                <a:ext uri="{FF2B5EF4-FFF2-40B4-BE49-F238E27FC236}">
                  <a16:creationId xmlns:a16="http://schemas.microsoft.com/office/drawing/2014/main" id="{50D4E5F6-3C5D-E6BE-FEEA-9A913F98563F}"/>
                </a:ext>
              </a:extLst>
            </p:cNvPr>
            <p:cNvSpPr>
              <a:spLocks/>
            </p:cNvSpPr>
            <p:nvPr/>
          </p:nvSpPr>
          <p:spPr bwMode="auto">
            <a:xfrm>
              <a:off x="1333501" y="4592638"/>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1" y="1"/>
                    <a:pt x="1" y="1"/>
                  </a:cubicBezTo>
                  <a:cubicBezTo>
                    <a:pt x="0" y="1"/>
                    <a:pt x="0" y="1"/>
                    <a:pt x="0" y="0"/>
                  </a:cubicBezTo>
                  <a:cubicBezTo>
                    <a:pt x="0"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0" name="Freeform 897">
              <a:extLst>
                <a:ext uri="{FF2B5EF4-FFF2-40B4-BE49-F238E27FC236}">
                  <a16:creationId xmlns:a16="http://schemas.microsoft.com/office/drawing/2014/main" id="{CB1DADC7-102D-4A03-3252-EA829FE299A9}"/>
                </a:ext>
              </a:extLst>
            </p:cNvPr>
            <p:cNvSpPr>
              <a:spLocks/>
            </p:cNvSpPr>
            <p:nvPr/>
          </p:nvSpPr>
          <p:spPr bwMode="auto">
            <a:xfrm>
              <a:off x="1327151" y="4627563"/>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0"/>
                    <a:pt x="0" y="0"/>
                  </a:cubicBezTo>
                  <a:cubicBezTo>
                    <a:pt x="1"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1" name="Freeform 898">
              <a:extLst>
                <a:ext uri="{FF2B5EF4-FFF2-40B4-BE49-F238E27FC236}">
                  <a16:creationId xmlns:a16="http://schemas.microsoft.com/office/drawing/2014/main" id="{0CB33C1B-0A35-5C76-A8BE-423B6A485B89}"/>
                </a:ext>
              </a:extLst>
            </p:cNvPr>
            <p:cNvSpPr>
              <a:spLocks/>
            </p:cNvSpPr>
            <p:nvPr/>
          </p:nvSpPr>
          <p:spPr bwMode="auto">
            <a:xfrm>
              <a:off x="1304926" y="4652963"/>
              <a:ext cx="3175" cy="3175"/>
            </a:xfrm>
            <a:custGeom>
              <a:avLst/>
              <a:gdLst>
                <a:gd name="T0" fmla="*/ 2 w 2"/>
                <a:gd name="T1" fmla="*/ 1 h 2"/>
                <a:gd name="T2" fmla="*/ 1 w 2"/>
                <a:gd name="T3" fmla="*/ 2 h 2"/>
                <a:gd name="T4" fmla="*/ 0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2" name="Freeform 899">
              <a:extLst>
                <a:ext uri="{FF2B5EF4-FFF2-40B4-BE49-F238E27FC236}">
                  <a16:creationId xmlns:a16="http://schemas.microsoft.com/office/drawing/2014/main" id="{B97D9A2A-2BA4-FE38-D111-8A3C9CF80A81}"/>
                </a:ext>
              </a:extLst>
            </p:cNvPr>
            <p:cNvSpPr>
              <a:spLocks/>
            </p:cNvSpPr>
            <p:nvPr/>
          </p:nvSpPr>
          <p:spPr bwMode="auto">
            <a:xfrm>
              <a:off x="1314451" y="4645025"/>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3" name="Freeform 900">
              <a:extLst>
                <a:ext uri="{FF2B5EF4-FFF2-40B4-BE49-F238E27FC236}">
                  <a16:creationId xmlns:a16="http://schemas.microsoft.com/office/drawing/2014/main" id="{268995F6-B537-F2A0-F48B-0FE9699C9631}"/>
                </a:ext>
              </a:extLst>
            </p:cNvPr>
            <p:cNvSpPr>
              <a:spLocks/>
            </p:cNvSpPr>
            <p:nvPr/>
          </p:nvSpPr>
          <p:spPr bwMode="auto">
            <a:xfrm>
              <a:off x="1296988" y="4729163"/>
              <a:ext cx="3175" cy="1588"/>
            </a:xfrm>
            <a:custGeom>
              <a:avLst/>
              <a:gdLst>
                <a:gd name="T0" fmla="*/ 0 w 2"/>
                <a:gd name="T1" fmla="*/ 1 h 1"/>
                <a:gd name="T2" fmla="*/ 1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0"/>
                    <a:pt x="0" y="0"/>
                    <a:pt x="1" y="0"/>
                  </a:cubicBezTo>
                  <a:cubicBezTo>
                    <a:pt x="1"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4" name="Freeform 901">
              <a:extLst>
                <a:ext uri="{FF2B5EF4-FFF2-40B4-BE49-F238E27FC236}">
                  <a16:creationId xmlns:a16="http://schemas.microsoft.com/office/drawing/2014/main" id="{AD74AE4F-5355-3869-1AB1-E48AA4F144C3}"/>
                </a:ext>
              </a:extLst>
            </p:cNvPr>
            <p:cNvSpPr>
              <a:spLocks/>
            </p:cNvSpPr>
            <p:nvPr/>
          </p:nvSpPr>
          <p:spPr bwMode="auto">
            <a:xfrm>
              <a:off x="1308101" y="4651375"/>
              <a:ext cx="3175" cy="3175"/>
            </a:xfrm>
            <a:custGeom>
              <a:avLst/>
              <a:gdLst>
                <a:gd name="T0" fmla="*/ 0 w 2"/>
                <a:gd name="T1" fmla="*/ 1 h 2"/>
                <a:gd name="T2" fmla="*/ 2 w 2"/>
                <a:gd name="T3" fmla="*/ 0 h 2"/>
                <a:gd name="T4" fmla="*/ 2 w 2"/>
                <a:gd name="T5" fmla="*/ 0 h 2"/>
                <a:gd name="T6" fmla="*/ 0 w 2"/>
                <a:gd name="T7" fmla="*/ 2 h 2"/>
                <a:gd name="T8" fmla="*/ 0 w 2"/>
                <a:gd name="T9" fmla="*/ 1 h 2"/>
              </a:gdLst>
              <a:ahLst/>
              <a:cxnLst>
                <a:cxn ang="0">
                  <a:pos x="T0" y="T1"/>
                </a:cxn>
                <a:cxn ang="0">
                  <a:pos x="T2" y="T3"/>
                </a:cxn>
                <a:cxn ang="0">
                  <a:pos x="T4" y="T5"/>
                </a:cxn>
                <a:cxn ang="0">
                  <a:pos x="T6" y="T7"/>
                </a:cxn>
                <a:cxn ang="0">
                  <a:pos x="T8" y="T9"/>
                </a:cxn>
              </a:cxnLst>
              <a:rect l="0" t="0" r="r" b="b"/>
              <a:pathLst>
                <a:path w="2" h="2">
                  <a:moveTo>
                    <a:pt x="0" y="1"/>
                  </a:moveTo>
                  <a:cubicBezTo>
                    <a:pt x="0" y="0"/>
                    <a:pt x="0" y="0"/>
                    <a:pt x="2" y="0"/>
                  </a:cubicBezTo>
                  <a:cubicBezTo>
                    <a:pt x="2" y="0"/>
                    <a:pt x="2" y="0"/>
                    <a:pt x="2" y="0"/>
                  </a:cubicBezTo>
                  <a:cubicBezTo>
                    <a:pt x="2" y="1"/>
                    <a:pt x="1"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5" name="Freeform 902">
              <a:extLst>
                <a:ext uri="{FF2B5EF4-FFF2-40B4-BE49-F238E27FC236}">
                  <a16:creationId xmlns:a16="http://schemas.microsoft.com/office/drawing/2014/main" id="{4EF21F72-4424-8BB0-76DE-78BE47CFA7C6}"/>
                </a:ext>
              </a:extLst>
            </p:cNvPr>
            <p:cNvSpPr>
              <a:spLocks/>
            </p:cNvSpPr>
            <p:nvPr/>
          </p:nvSpPr>
          <p:spPr bwMode="auto">
            <a:xfrm>
              <a:off x="1308101" y="4687888"/>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1" y="2"/>
                    <a:pt x="0" y="2"/>
                  </a:cubicBezTo>
                  <a:cubicBezTo>
                    <a:pt x="0" y="2"/>
                    <a:pt x="0" y="2"/>
                    <a:pt x="0" y="2"/>
                  </a:cubicBezTo>
                  <a:cubicBezTo>
                    <a:pt x="0" y="1"/>
                    <a:pt x="0"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6" name="Freeform 903">
              <a:extLst>
                <a:ext uri="{FF2B5EF4-FFF2-40B4-BE49-F238E27FC236}">
                  <a16:creationId xmlns:a16="http://schemas.microsoft.com/office/drawing/2014/main" id="{E68BB9DA-FA45-855F-FE72-FC3D3F1BE692}"/>
                </a:ext>
              </a:extLst>
            </p:cNvPr>
            <p:cNvSpPr>
              <a:spLocks/>
            </p:cNvSpPr>
            <p:nvPr/>
          </p:nvSpPr>
          <p:spPr bwMode="auto">
            <a:xfrm>
              <a:off x="1304926" y="4721225"/>
              <a:ext cx="3175" cy="0"/>
            </a:xfrm>
            <a:custGeom>
              <a:avLst/>
              <a:gdLst>
                <a:gd name="T0" fmla="*/ 1 w 2"/>
                <a:gd name="T1" fmla="*/ 1 h 1"/>
                <a:gd name="T2" fmla="*/ 0 w 2"/>
                <a:gd name="T3" fmla="*/ 0 h 1"/>
                <a:gd name="T4" fmla="*/ 1 w 2"/>
                <a:gd name="T5" fmla="*/ 0 h 1"/>
                <a:gd name="T6" fmla="*/ 1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0" y="1"/>
                    <a:pt x="0" y="0"/>
                  </a:cubicBezTo>
                  <a:cubicBezTo>
                    <a:pt x="1" y="0"/>
                    <a:pt x="1" y="0"/>
                    <a:pt x="1" y="0"/>
                  </a:cubicBezTo>
                  <a:cubicBezTo>
                    <a:pt x="1" y="0"/>
                    <a:pt x="2"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7" name="Freeform 904">
              <a:extLst>
                <a:ext uri="{FF2B5EF4-FFF2-40B4-BE49-F238E27FC236}">
                  <a16:creationId xmlns:a16="http://schemas.microsoft.com/office/drawing/2014/main" id="{0BD34AA4-ABFE-1263-2F7E-D7BC94FD20CE}"/>
                </a:ext>
              </a:extLst>
            </p:cNvPr>
            <p:cNvSpPr>
              <a:spLocks/>
            </p:cNvSpPr>
            <p:nvPr/>
          </p:nvSpPr>
          <p:spPr bwMode="auto">
            <a:xfrm>
              <a:off x="1323976" y="4578350"/>
              <a:ext cx="1588" cy="1588"/>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8" name="Freeform 905">
              <a:extLst>
                <a:ext uri="{FF2B5EF4-FFF2-40B4-BE49-F238E27FC236}">
                  <a16:creationId xmlns:a16="http://schemas.microsoft.com/office/drawing/2014/main" id="{E44F5403-911F-B761-E5BE-C26BF7F1CBB8}"/>
                </a:ext>
              </a:extLst>
            </p:cNvPr>
            <p:cNvSpPr>
              <a:spLocks/>
            </p:cNvSpPr>
            <p:nvPr/>
          </p:nvSpPr>
          <p:spPr bwMode="auto">
            <a:xfrm>
              <a:off x="1311276" y="4649788"/>
              <a:ext cx="1588" cy="1588"/>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1"/>
                    <a:pt x="0" y="1"/>
                  </a:cubicBezTo>
                  <a:cubicBezTo>
                    <a:pt x="0"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9" name="Freeform 906">
              <a:extLst>
                <a:ext uri="{FF2B5EF4-FFF2-40B4-BE49-F238E27FC236}">
                  <a16:creationId xmlns:a16="http://schemas.microsoft.com/office/drawing/2014/main" id="{93CC3A9B-FAF5-CCD0-0C54-DE6E49A5C79F}"/>
                </a:ext>
              </a:extLst>
            </p:cNvPr>
            <p:cNvSpPr>
              <a:spLocks/>
            </p:cNvSpPr>
            <p:nvPr/>
          </p:nvSpPr>
          <p:spPr bwMode="auto">
            <a:xfrm>
              <a:off x="1273176" y="4625975"/>
              <a:ext cx="1588" cy="1588"/>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0" y="1"/>
                    <a:pt x="0" y="1"/>
                    <a:pt x="0" y="0"/>
                  </a:cubicBezTo>
                  <a:cubicBezTo>
                    <a:pt x="0" y="0"/>
                    <a:pt x="0" y="0"/>
                    <a:pt x="0" y="0"/>
                  </a:cubicBezTo>
                  <a:cubicBezTo>
                    <a:pt x="1"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0" name="Freeform 907">
              <a:extLst>
                <a:ext uri="{FF2B5EF4-FFF2-40B4-BE49-F238E27FC236}">
                  <a16:creationId xmlns:a16="http://schemas.microsoft.com/office/drawing/2014/main" id="{C08B5411-0485-3B8C-D552-E1D6C8D31598}"/>
                </a:ext>
              </a:extLst>
            </p:cNvPr>
            <p:cNvSpPr>
              <a:spLocks/>
            </p:cNvSpPr>
            <p:nvPr/>
          </p:nvSpPr>
          <p:spPr bwMode="auto">
            <a:xfrm>
              <a:off x="1330326" y="4622800"/>
              <a:ext cx="1588" cy="1588"/>
            </a:xfrm>
            <a:custGeom>
              <a:avLst/>
              <a:gdLst>
                <a:gd name="T0" fmla="*/ 1 w 1"/>
                <a:gd name="T1" fmla="*/ 1 h 2"/>
                <a:gd name="T2" fmla="*/ 1 w 1"/>
                <a:gd name="T3" fmla="*/ 2 h 2"/>
                <a:gd name="T4" fmla="*/ 0 w 1"/>
                <a:gd name="T5" fmla="*/ 2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cubicBezTo>
                    <a:pt x="1" y="1"/>
                    <a:pt x="1" y="1"/>
                    <a:pt x="1" y="2"/>
                  </a:cubicBezTo>
                  <a:cubicBezTo>
                    <a:pt x="0" y="2"/>
                    <a:pt x="0" y="2"/>
                    <a:pt x="0" y="2"/>
                  </a:cubicBezTo>
                  <a:cubicBezTo>
                    <a:pt x="0"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1" name="Freeform 908">
              <a:extLst>
                <a:ext uri="{FF2B5EF4-FFF2-40B4-BE49-F238E27FC236}">
                  <a16:creationId xmlns:a16="http://schemas.microsoft.com/office/drawing/2014/main" id="{F01DF6CE-F0A7-6E64-54C5-0A4C51AFA0F9}"/>
                </a:ext>
              </a:extLst>
            </p:cNvPr>
            <p:cNvSpPr>
              <a:spLocks/>
            </p:cNvSpPr>
            <p:nvPr/>
          </p:nvSpPr>
          <p:spPr bwMode="auto">
            <a:xfrm>
              <a:off x="1271588" y="4622800"/>
              <a:ext cx="1588" cy="0"/>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0" y="0"/>
                    <a:pt x="1" y="0"/>
                  </a:cubicBezTo>
                  <a:cubicBezTo>
                    <a:pt x="1" y="0"/>
                    <a:pt x="1" y="1"/>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2" name="Freeform 909">
              <a:extLst>
                <a:ext uri="{FF2B5EF4-FFF2-40B4-BE49-F238E27FC236}">
                  <a16:creationId xmlns:a16="http://schemas.microsoft.com/office/drawing/2014/main" id="{DB31E65D-79B8-9C2A-EE8E-773945EAD61D}"/>
                </a:ext>
              </a:extLst>
            </p:cNvPr>
            <p:cNvSpPr>
              <a:spLocks/>
            </p:cNvSpPr>
            <p:nvPr/>
          </p:nvSpPr>
          <p:spPr bwMode="auto">
            <a:xfrm>
              <a:off x="1273176" y="4724400"/>
              <a:ext cx="1588" cy="3175"/>
            </a:xfrm>
            <a:custGeom>
              <a:avLst/>
              <a:gdLst>
                <a:gd name="T0" fmla="*/ 0 w 1"/>
                <a:gd name="T1" fmla="*/ 0 h 2"/>
                <a:gd name="T2" fmla="*/ 1 w 1"/>
                <a:gd name="T3" fmla="*/ 1 h 2"/>
                <a:gd name="T4" fmla="*/ 0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0" y="1"/>
                    <a:pt x="1" y="1"/>
                  </a:cubicBezTo>
                  <a:cubicBezTo>
                    <a:pt x="1" y="1"/>
                    <a:pt x="0" y="1"/>
                    <a:pt x="0" y="2"/>
                  </a:cubicBezTo>
                  <a:cubicBezTo>
                    <a:pt x="0" y="1"/>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3" name="Freeform 910">
              <a:extLst>
                <a:ext uri="{FF2B5EF4-FFF2-40B4-BE49-F238E27FC236}">
                  <a16:creationId xmlns:a16="http://schemas.microsoft.com/office/drawing/2014/main" id="{B221CCD8-1FF3-FB5D-F576-1536049A02E6}"/>
                </a:ext>
              </a:extLst>
            </p:cNvPr>
            <p:cNvSpPr>
              <a:spLocks/>
            </p:cNvSpPr>
            <p:nvPr/>
          </p:nvSpPr>
          <p:spPr bwMode="auto">
            <a:xfrm>
              <a:off x="1303338" y="4722813"/>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4" name="Freeform 911">
              <a:extLst>
                <a:ext uri="{FF2B5EF4-FFF2-40B4-BE49-F238E27FC236}">
                  <a16:creationId xmlns:a16="http://schemas.microsoft.com/office/drawing/2014/main" id="{3C7CE70F-4902-1F71-01E7-2146D2590DB6}"/>
                </a:ext>
              </a:extLst>
            </p:cNvPr>
            <p:cNvSpPr>
              <a:spLocks/>
            </p:cNvSpPr>
            <p:nvPr/>
          </p:nvSpPr>
          <p:spPr bwMode="auto">
            <a:xfrm>
              <a:off x="1309688" y="4718050"/>
              <a:ext cx="1588" cy="1588"/>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1"/>
                    <a:pt x="0" y="1"/>
                  </a:cubicBezTo>
                  <a:cubicBezTo>
                    <a:pt x="0" y="1"/>
                    <a:pt x="0" y="1"/>
                    <a:pt x="1" y="0"/>
                  </a:cubicBezTo>
                  <a:lnTo>
                    <a:pt x="1"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5" name="Freeform 912">
              <a:extLst>
                <a:ext uri="{FF2B5EF4-FFF2-40B4-BE49-F238E27FC236}">
                  <a16:creationId xmlns:a16="http://schemas.microsoft.com/office/drawing/2014/main" id="{9AA193C7-1331-F193-9263-FB3DF40F44D1}"/>
                </a:ext>
              </a:extLst>
            </p:cNvPr>
            <p:cNvSpPr>
              <a:spLocks/>
            </p:cNvSpPr>
            <p:nvPr/>
          </p:nvSpPr>
          <p:spPr bwMode="auto">
            <a:xfrm>
              <a:off x="1311276" y="4718050"/>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6" name="Freeform 913">
              <a:extLst>
                <a:ext uri="{FF2B5EF4-FFF2-40B4-BE49-F238E27FC236}">
                  <a16:creationId xmlns:a16="http://schemas.microsoft.com/office/drawing/2014/main" id="{6B7BD682-48FA-8A12-E1A4-C035B4F399FD}"/>
                </a:ext>
              </a:extLst>
            </p:cNvPr>
            <p:cNvSpPr>
              <a:spLocks/>
            </p:cNvSpPr>
            <p:nvPr/>
          </p:nvSpPr>
          <p:spPr bwMode="auto">
            <a:xfrm>
              <a:off x="1314451" y="4713288"/>
              <a:ext cx="1588"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7" name="Freeform 914">
              <a:extLst>
                <a:ext uri="{FF2B5EF4-FFF2-40B4-BE49-F238E27FC236}">
                  <a16:creationId xmlns:a16="http://schemas.microsoft.com/office/drawing/2014/main" id="{46206B5F-EE63-72E0-17DF-2FD14D971BB9}"/>
                </a:ext>
              </a:extLst>
            </p:cNvPr>
            <p:cNvSpPr>
              <a:spLocks/>
            </p:cNvSpPr>
            <p:nvPr/>
          </p:nvSpPr>
          <p:spPr bwMode="auto">
            <a:xfrm>
              <a:off x="1295401" y="4703763"/>
              <a:ext cx="158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8" name="Freeform 915">
              <a:extLst>
                <a:ext uri="{FF2B5EF4-FFF2-40B4-BE49-F238E27FC236}">
                  <a16:creationId xmlns:a16="http://schemas.microsoft.com/office/drawing/2014/main" id="{993D5705-572B-1E04-C7C8-AC1A554A919C}"/>
                </a:ext>
              </a:extLst>
            </p:cNvPr>
            <p:cNvSpPr>
              <a:spLocks/>
            </p:cNvSpPr>
            <p:nvPr/>
          </p:nvSpPr>
          <p:spPr bwMode="auto">
            <a:xfrm>
              <a:off x="1296988" y="4730750"/>
              <a:ext cx="0" cy="1588"/>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9" name="Freeform 916">
              <a:extLst>
                <a:ext uri="{FF2B5EF4-FFF2-40B4-BE49-F238E27FC236}">
                  <a16:creationId xmlns:a16="http://schemas.microsoft.com/office/drawing/2014/main" id="{120381AF-F4CF-1D90-E996-8E407B90A4C1}"/>
                </a:ext>
              </a:extLst>
            </p:cNvPr>
            <p:cNvSpPr>
              <a:spLocks/>
            </p:cNvSpPr>
            <p:nvPr/>
          </p:nvSpPr>
          <p:spPr bwMode="auto">
            <a:xfrm>
              <a:off x="1304926" y="469582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0" name="Freeform 917">
              <a:extLst>
                <a:ext uri="{FF2B5EF4-FFF2-40B4-BE49-F238E27FC236}">
                  <a16:creationId xmlns:a16="http://schemas.microsoft.com/office/drawing/2014/main" id="{6732A3D5-29A1-5A86-98B3-1A99DB334521}"/>
                </a:ext>
              </a:extLst>
            </p:cNvPr>
            <p:cNvSpPr>
              <a:spLocks/>
            </p:cNvSpPr>
            <p:nvPr/>
          </p:nvSpPr>
          <p:spPr bwMode="auto">
            <a:xfrm>
              <a:off x="1316038" y="4584700"/>
              <a:ext cx="1588" cy="1588"/>
            </a:xfrm>
            <a:custGeom>
              <a:avLst/>
              <a:gdLst>
                <a:gd name="T0" fmla="*/ 0 w 1"/>
                <a:gd name="T1" fmla="*/ 1 h 1"/>
                <a:gd name="T2" fmla="*/ 1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1" name="Freeform 918">
              <a:extLst>
                <a:ext uri="{FF2B5EF4-FFF2-40B4-BE49-F238E27FC236}">
                  <a16:creationId xmlns:a16="http://schemas.microsoft.com/office/drawing/2014/main" id="{B1AB710B-2638-9497-0DBE-6EEDA5051713}"/>
                </a:ext>
              </a:extLst>
            </p:cNvPr>
            <p:cNvSpPr>
              <a:spLocks/>
            </p:cNvSpPr>
            <p:nvPr/>
          </p:nvSpPr>
          <p:spPr bwMode="auto">
            <a:xfrm>
              <a:off x="1312863" y="4648200"/>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2" name="Freeform 919">
              <a:extLst>
                <a:ext uri="{FF2B5EF4-FFF2-40B4-BE49-F238E27FC236}">
                  <a16:creationId xmlns:a16="http://schemas.microsoft.com/office/drawing/2014/main" id="{EFC2AA1D-DC1A-AC55-868D-720B31E29ADB}"/>
                </a:ext>
              </a:extLst>
            </p:cNvPr>
            <p:cNvSpPr>
              <a:spLocks/>
            </p:cNvSpPr>
            <p:nvPr/>
          </p:nvSpPr>
          <p:spPr bwMode="auto">
            <a:xfrm>
              <a:off x="1320801" y="458311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3" name="Freeform 920">
              <a:extLst>
                <a:ext uri="{FF2B5EF4-FFF2-40B4-BE49-F238E27FC236}">
                  <a16:creationId xmlns:a16="http://schemas.microsoft.com/office/drawing/2014/main" id="{8F9633ED-6920-11B0-807A-5ABEBF3EC543}"/>
                </a:ext>
              </a:extLst>
            </p:cNvPr>
            <p:cNvSpPr>
              <a:spLocks/>
            </p:cNvSpPr>
            <p:nvPr/>
          </p:nvSpPr>
          <p:spPr bwMode="auto">
            <a:xfrm>
              <a:off x="1306513" y="4691063"/>
              <a:ext cx="1588" cy="1588"/>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4" name="Freeform 921">
              <a:extLst>
                <a:ext uri="{FF2B5EF4-FFF2-40B4-BE49-F238E27FC236}">
                  <a16:creationId xmlns:a16="http://schemas.microsoft.com/office/drawing/2014/main" id="{1D6A1664-99A4-ADC4-2ECA-4F8190912F2B}"/>
                </a:ext>
              </a:extLst>
            </p:cNvPr>
            <p:cNvSpPr>
              <a:spLocks/>
            </p:cNvSpPr>
            <p:nvPr/>
          </p:nvSpPr>
          <p:spPr bwMode="auto">
            <a:xfrm>
              <a:off x="1314451" y="4683125"/>
              <a:ext cx="1588" cy="0"/>
            </a:xfrm>
            <a:custGeom>
              <a:avLst/>
              <a:gdLst>
                <a:gd name="T0" fmla="*/ 0 w 1"/>
                <a:gd name="T1" fmla="*/ 1 h 1"/>
                <a:gd name="T2" fmla="*/ 1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0"/>
                    <a:pt x="1" y="0"/>
                    <a:pt x="1" y="0"/>
                  </a:cubicBezTo>
                  <a:cubicBezTo>
                    <a:pt x="1" y="0"/>
                    <a:pt x="1"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5" name="Freeform 922">
              <a:extLst>
                <a:ext uri="{FF2B5EF4-FFF2-40B4-BE49-F238E27FC236}">
                  <a16:creationId xmlns:a16="http://schemas.microsoft.com/office/drawing/2014/main" id="{36AA229F-6B20-A75D-A563-B41DAD7C8014}"/>
                </a:ext>
              </a:extLst>
            </p:cNvPr>
            <p:cNvSpPr>
              <a:spLocks/>
            </p:cNvSpPr>
            <p:nvPr/>
          </p:nvSpPr>
          <p:spPr bwMode="auto">
            <a:xfrm>
              <a:off x="1282701" y="4583113"/>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0"/>
                    <a:pt x="1" y="0"/>
                  </a:cubicBezTo>
                  <a:cubicBezTo>
                    <a:pt x="1" y="0"/>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6" name="Freeform 923">
              <a:extLst>
                <a:ext uri="{FF2B5EF4-FFF2-40B4-BE49-F238E27FC236}">
                  <a16:creationId xmlns:a16="http://schemas.microsoft.com/office/drawing/2014/main" id="{136BAC48-458A-28AA-B709-098438FD8AA0}"/>
                </a:ext>
              </a:extLst>
            </p:cNvPr>
            <p:cNvSpPr>
              <a:spLocks/>
            </p:cNvSpPr>
            <p:nvPr/>
          </p:nvSpPr>
          <p:spPr bwMode="auto">
            <a:xfrm>
              <a:off x="1300163" y="47005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7" name="Freeform 924">
              <a:extLst>
                <a:ext uri="{FF2B5EF4-FFF2-40B4-BE49-F238E27FC236}">
                  <a16:creationId xmlns:a16="http://schemas.microsoft.com/office/drawing/2014/main" id="{0E08672F-9617-A76D-AF5B-3311F3B58929}"/>
                </a:ext>
              </a:extLst>
            </p:cNvPr>
            <p:cNvSpPr>
              <a:spLocks/>
            </p:cNvSpPr>
            <p:nvPr/>
          </p:nvSpPr>
          <p:spPr bwMode="auto">
            <a:xfrm>
              <a:off x="1282701" y="4760913"/>
              <a:ext cx="141288" cy="33338"/>
            </a:xfrm>
            <a:custGeom>
              <a:avLst/>
              <a:gdLst>
                <a:gd name="T0" fmla="*/ 57 w 101"/>
                <a:gd name="T1" fmla="*/ 10 h 23"/>
                <a:gd name="T2" fmla="*/ 61 w 101"/>
                <a:gd name="T3" fmla="*/ 10 h 23"/>
                <a:gd name="T4" fmla="*/ 77 w 101"/>
                <a:gd name="T5" fmla="*/ 8 h 23"/>
                <a:gd name="T6" fmla="*/ 81 w 101"/>
                <a:gd name="T7" fmla="*/ 5 h 23"/>
                <a:gd name="T8" fmla="*/ 86 w 101"/>
                <a:gd name="T9" fmla="*/ 0 h 23"/>
                <a:gd name="T10" fmla="*/ 86 w 101"/>
                <a:gd name="T11" fmla="*/ 0 h 23"/>
                <a:gd name="T12" fmla="*/ 82 w 101"/>
                <a:gd name="T13" fmla="*/ 6 h 23"/>
                <a:gd name="T14" fmla="*/ 101 w 101"/>
                <a:gd name="T15" fmla="*/ 4 h 23"/>
                <a:gd name="T16" fmla="*/ 101 w 101"/>
                <a:gd name="T17" fmla="*/ 4 h 23"/>
                <a:gd name="T18" fmla="*/ 84 w 101"/>
                <a:gd name="T19" fmla="*/ 8 h 23"/>
                <a:gd name="T20" fmla="*/ 78 w 101"/>
                <a:gd name="T21" fmla="*/ 10 h 23"/>
                <a:gd name="T22" fmla="*/ 78 w 101"/>
                <a:gd name="T23" fmla="*/ 10 h 23"/>
                <a:gd name="T24" fmla="*/ 57 w 101"/>
                <a:gd name="T25" fmla="*/ 13 h 23"/>
                <a:gd name="T26" fmla="*/ 56 w 101"/>
                <a:gd name="T27" fmla="*/ 17 h 23"/>
                <a:gd name="T28" fmla="*/ 61 w 101"/>
                <a:gd name="T29" fmla="*/ 23 h 23"/>
                <a:gd name="T30" fmla="*/ 52 w 101"/>
                <a:gd name="T31" fmla="*/ 16 h 23"/>
                <a:gd name="T32" fmla="*/ 47 w 101"/>
                <a:gd name="T33" fmla="*/ 14 h 23"/>
                <a:gd name="T34" fmla="*/ 33 w 101"/>
                <a:gd name="T35" fmla="*/ 16 h 23"/>
                <a:gd name="T36" fmla="*/ 31 w 101"/>
                <a:gd name="T37" fmla="*/ 18 h 23"/>
                <a:gd name="T38" fmla="*/ 31 w 101"/>
                <a:gd name="T39" fmla="*/ 18 h 23"/>
                <a:gd name="T40" fmla="*/ 12 w 101"/>
                <a:gd name="T41" fmla="*/ 21 h 23"/>
                <a:gd name="T42" fmla="*/ 11 w 101"/>
                <a:gd name="T43" fmla="*/ 22 h 23"/>
                <a:gd name="T44" fmla="*/ 0 w 101"/>
                <a:gd name="T45" fmla="*/ 21 h 23"/>
                <a:gd name="T46" fmla="*/ 15 w 101"/>
                <a:gd name="T47" fmla="*/ 12 h 23"/>
                <a:gd name="T48" fmla="*/ 20 w 101"/>
                <a:gd name="T49" fmla="*/ 17 h 23"/>
                <a:gd name="T50" fmla="*/ 28 w 101"/>
                <a:gd name="T51" fmla="*/ 16 h 23"/>
                <a:gd name="T52" fmla="*/ 33 w 101"/>
                <a:gd name="T53" fmla="*/ 13 h 23"/>
                <a:gd name="T54" fmla="*/ 33 w 101"/>
                <a:gd name="T55" fmla="*/ 13 h 23"/>
                <a:gd name="T56" fmla="*/ 36 w 101"/>
                <a:gd name="T57" fmla="*/ 14 h 23"/>
                <a:gd name="T58" fmla="*/ 52 w 101"/>
                <a:gd name="T59" fmla="*/ 12 h 23"/>
                <a:gd name="T60" fmla="*/ 57 w 101"/>
                <a:gd name="T6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 h="23">
                  <a:moveTo>
                    <a:pt x="57" y="10"/>
                  </a:moveTo>
                  <a:cubicBezTo>
                    <a:pt x="58" y="11"/>
                    <a:pt x="60" y="11"/>
                    <a:pt x="61" y="10"/>
                  </a:cubicBezTo>
                  <a:cubicBezTo>
                    <a:pt x="66" y="9"/>
                    <a:pt x="72" y="8"/>
                    <a:pt x="77" y="8"/>
                  </a:cubicBezTo>
                  <a:cubicBezTo>
                    <a:pt x="79" y="7"/>
                    <a:pt x="80" y="6"/>
                    <a:pt x="81" y="5"/>
                  </a:cubicBezTo>
                  <a:cubicBezTo>
                    <a:pt x="82" y="2"/>
                    <a:pt x="83" y="1"/>
                    <a:pt x="86" y="0"/>
                  </a:cubicBezTo>
                  <a:cubicBezTo>
                    <a:pt x="86" y="0"/>
                    <a:pt x="86" y="0"/>
                    <a:pt x="86" y="0"/>
                  </a:cubicBezTo>
                  <a:cubicBezTo>
                    <a:pt x="86" y="3"/>
                    <a:pt x="83" y="4"/>
                    <a:pt x="82" y="6"/>
                  </a:cubicBezTo>
                  <a:cubicBezTo>
                    <a:pt x="89" y="6"/>
                    <a:pt x="95" y="4"/>
                    <a:pt x="101" y="4"/>
                  </a:cubicBezTo>
                  <a:cubicBezTo>
                    <a:pt x="101" y="4"/>
                    <a:pt x="101" y="4"/>
                    <a:pt x="101" y="4"/>
                  </a:cubicBezTo>
                  <a:cubicBezTo>
                    <a:pt x="96" y="6"/>
                    <a:pt x="90" y="7"/>
                    <a:pt x="84" y="8"/>
                  </a:cubicBezTo>
                  <a:cubicBezTo>
                    <a:pt x="82" y="8"/>
                    <a:pt x="80" y="8"/>
                    <a:pt x="78" y="10"/>
                  </a:cubicBezTo>
                  <a:cubicBezTo>
                    <a:pt x="78" y="10"/>
                    <a:pt x="78" y="10"/>
                    <a:pt x="78" y="10"/>
                  </a:cubicBezTo>
                  <a:cubicBezTo>
                    <a:pt x="71" y="9"/>
                    <a:pt x="64" y="12"/>
                    <a:pt x="57" y="13"/>
                  </a:cubicBezTo>
                  <a:cubicBezTo>
                    <a:pt x="54" y="13"/>
                    <a:pt x="54" y="14"/>
                    <a:pt x="56" y="17"/>
                  </a:cubicBezTo>
                  <a:cubicBezTo>
                    <a:pt x="57" y="18"/>
                    <a:pt x="60" y="20"/>
                    <a:pt x="61" y="23"/>
                  </a:cubicBezTo>
                  <a:cubicBezTo>
                    <a:pt x="57" y="22"/>
                    <a:pt x="55" y="18"/>
                    <a:pt x="52" y="16"/>
                  </a:cubicBezTo>
                  <a:cubicBezTo>
                    <a:pt x="51" y="14"/>
                    <a:pt x="49" y="14"/>
                    <a:pt x="47" y="14"/>
                  </a:cubicBezTo>
                  <a:cubicBezTo>
                    <a:pt x="43" y="15"/>
                    <a:pt x="38" y="16"/>
                    <a:pt x="33" y="16"/>
                  </a:cubicBezTo>
                  <a:cubicBezTo>
                    <a:pt x="32" y="17"/>
                    <a:pt x="31" y="17"/>
                    <a:pt x="31" y="18"/>
                  </a:cubicBezTo>
                  <a:cubicBezTo>
                    <a:pt x="31" y="18"/>
                    <a:pt x="31" y="18"/>
                    <a:pt x="31" y="18"/>
                  </a:cubicBezTo>
                  <a:cubicBezTo>
                    <a:pt x="24" y="17"/>
                    <a:pt x="18" y="18"/>
                    <a:pt x="12" y="21"/>
                  </a:cubicBezTo>
                  <a:cubicBezTo>
                    <a:pt x="12" y="21"/>
                    <a:pt x="11" y="22"/>
                    <a:pt x="11" y="22"/>
                  </a:cubicBezTo>
                  <a:cubicBezTo>
                    <a:pt x="7" y="19"/>
                    <a:pt x="4" y="21"/>
                    <a:pt x="0" y="21"/>
                  </a:cubicBezTo>
                  <a:cubicBezTo>
                    <a:pt x="5" y="17"/>
                    <a:pt x="13" y="21"/>
                    <a:pt x="15" y="12"/>
                  </a:cubicBezTo>
                  <a:cubicBezTo>
                    <a:pt x="14" y="18"/>
                    <a:pt x="17" y="18"/>
                    <a:pt x="20" y="17"/>
                  </a:cubicBezTo>
                  <a:cubicBezTo>
                    <a:pt x="23" y="16"/>
                    <a:pt x="25" y="16"/>
                    <a:pt x="28" y="16"/>
                  </a:cubicBezTo>
                  <a:cubicBezTo>
                    <a:pt x="30" y="16"/>
                    <a:pt x="32" y="14"/>
                    <a:pt x="33" y="13"/>
                  </a:cubicBezTo>
                  <a:cubicBezTo>
                    <a:pt x="33" y="13"/>
                    <a:pt x="33" y="13"/>
                    <a:pt x="33" y="13"/>
                  </a:cubicBezTo>
                  <a:cubicBezTo>
                    <a:pt x="33" y="14"/>
                    <a:pt x="34" y="15"/>
                    <a:pt x="36" y="14"/>
                  </a:cubicBezTo>
                  <a:cubicBezTo>
                    <a:pt x="41" y="14"/>
                    <a:pt x="47" y="12"/>
                    <a:pt x="52" y="12"/>
                  </a:cubicBezTo>
                  <a:cubicBezTo>
                    <a:pt x="54" y="12"/>
                    <a:pt x="55" y="10"/>
                    <a:pt x="57"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8" name="Freeform 925">
              <a:extLst>
                <a:ext uri="{FF2B5EF4-FFF2-40B4-BE49-F238E27FC236}">
                  <a16:creationId xmlns:a16="http://schemas.microsoft.com/office/drawing/2014/main" id="{EFF8FAC9-83D0-B43D-B154-EF28F629FD52}"/>
                </a:ext>
              </a:extLst>
            </p:cNvPr>
            <p:cNvSpPr>
              <a:spLocks/>
            </p:cNvSpPr>
            <p:nvPr/>
          </p:nvSpPr>
          <p:spPr bwMode="auto">
            <a:xfrm>
              <a:off x="1374776" y="4797425"/>
              <a:ext cx="31750" cy="12700"/>
            </a:xfrm>
            <a:custGeom>
              <a:avLst/>
              <a:gdLst>
                <a:gd name="T0" fmla="*/ 0 w 23"/>
                <a:gd name="T1" fmla="*/ 0 h 9"/>
                <a:gd name="T2" fmla="*/ 3 w 23"/>
                <a:gd name="T3" fmla="*/ 1 h 9"/>
                <a:gd name="T4" fmla="*/ 23 w 23"/>
                <a:gd name="T5" fmla="*/ 8 h 9"/>
                <a:gd name="T6" fmla="*/ 0 w 23"/>
                <a:gd name="T7" fmla="*/ 0 h 9"/>
              </a:gdLst>
              <a:ahLst/>
              <a:cxnLst>
                <a:cxn ang="0">
                  <a:pos x="T0" y="T1"/>
                </a:cxn>
                <a:cxn ang="0">
                  <a:pos x="T2" y="T3"/>
                </a:cxn>
                <a:cxn ang="0">
                  <a:pos x="T4" y="T5"/>
                </a:cxn>
                <a:cxn ang="0">
                  <a:pos x="T6" y="T7"/>
                </a:cxn>
              </a:cxnLst>
              <a:rect l="0" t="0" r="r" b="b"/>
              <a:pathLst>
                <a:path w="23" h="9">
                  <a:moveTo>
                    <a:pt x="0" y="0"/>
                  </a:moveTo>
                  <a:cubicBezTo>
                    <a:pt x="1" y="0"/>
                    <a:pt x="2" y="0"/>
                    <a:pt x="3" y="1"/>
                  </a:cubicBezTo>
                  <a:cubicBezTo>
                    <a:pt x="9" y="5"/>
                    <a:pt x="16" y="7"/>
                    <a:pt x="23" y="8"/>
                  </a:cubicBezTo>
                  <a:cubicBezTo>
                    <a:pt x="14" y="9"/>
                    <a:pt x="6" y="6"/>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9" name="Freeform 926">
              <a:extLst>
                <a:ext uri="{FF2B5EF4-FFF2-40B4-BE49-F238E27FC236}">
                  <a16:creationId xmlns:a16="http://schemas.microsoft.com/office/drawing/2014/main" id="{AA6A51CA-0938-FC72-4BAB-F089D228C0DF}"/>
                </a:ext>
              </a:extLst>
            </p:cNvPr>
            <p:cNvSpPr>
              <a:spLocks/>
            </p:cNvSpPr>
            <p:nvPr/>
          </p:nvSpPr>
          <p:spPr bwMode="auto">
            <a:xfrm>
              <a:off x="1423988" y="4760913"/>
              <a:ext cx="28575" cy="6350"/>
            </a:xfrm>
            <a:custGeom>
              <a:avLst/>
              <a:gdLst>
                <a:gd name="T0" fmla="*/ 0 w 20"/>
                <a:gd name="T1" fmla="*/ 4 h 4"/>
                <a:gd name="T2" fmla="*/ 20 w 20"/>
                <a:gd name="T3" fmla="*/ 0 h 4"/>
                <a:gd name="T4" fmla="*/ 0 w 20"/>
                <a:gd name="T5" fmla="*/ 4 h 4"/>
                <a:gd name="T6" fmla="*/ 0 w 20"/>
                <a:gd name="T7" fmla="*/ 4 h 4"/>
              </a:gdLst>
              <a:ahLst/>
              <a:cxnLst>
                <a:cxn ang="0">
                  <a:pos x="T0" y="T1"/>
                </a:cxn>
                <a:cxn ang="0">
                  <a:pos x="T2" y="T3"/>
                </a:cxn>
                <a:cxn ang="0">
                  <a:pos x="T4" y="T5"/>
                </a:cxn>
                <a:cxn ang="0">
                  <a:pos x="T6" y="T7"/>
                </a:cxn>
              </a:cxnLst>
              <a:rect l="0" t="0" r="r" b="b"/>
              <a:pathLst>
                <a:path w="20" h="4">
                  <a:moveTo>
                    <a:pt x="0" y="4"/>
                  </a:moveTo>
                  <a:cubicBezTo>
                    <a:pt x="6" y="1"/>
                    <a:pt x="14" y="1"/>
                    <a:pt x="20" y="0"/>
                  </a:cubicBezTo>
                  <a:cubicBezTo>
                    <a:pt x="14" y="2"/>
                    <a:pt x="7"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0" name="Freeform 927">
              <a:extLst>
                <a:ext uri="{FF2B5EF4-FFF2-40B4-BE49-F238E27FC236}">
                  <a16:creationId xmlns:a16="http://schemas.microsoft.com/office/drawing/2014/main" id="{DC97DC56-CA97-87B6-6C5F-D77333408896}"/>
                </a:ext>
              </a:extLst>
            </p:cNvPr>
            <p:cNvSpPr>
              <a:spLocks/>
            </p:cNvSpPr>
            <p:nvPr/>
          </p:nvSpPr>
          <p:spPr bwMode="auto">
            <a:xfrm>
              <a:off x="1412876" y="4784725"/>
              <a:ext cx="22225" cy="4763"/>
            </a:xfrm>
            <a:custGeom>
              <a:avLst/>
              <a:gdLst>
                <a:gd name="T0" fmla="*/ 15 w 15"/>
                <a:gd name="T1" fmla="*/ 3 h 3"/>
                <a:gd name="T2" fmla="*/ 0 w 15"/>
                <a:gd name="T3" fmla="*/ 1 h 3"/>
                <a:gd name="T4" fmla="*/ 15 w 15"/>
                <a:gd name="T5" fmla="*/ 3 h 3"/>
              </a:gdLst>
              <a:ahLst/>
              <a:cxnLst>
                <a:cxn ang="0">
                  <a:pos x="T0" y="T1"/>
                </a:cxn>
                <a:cxn ang="0">
                  <a:pos x="T2" y="T3"/>
                </a:cxn>
                <a:cxn ang="0">
                  <a:pos x="T4" y="T5"/>
                </a:cxn>
              </a:cxnLst>
              <a:rect l="0" t="0" r="r" b="b"/>
              <a:pathLst>
                <a:path w="15" h="3">
                  <a:moveTo>
                    <a:pt x="15" y="3"/>
                  </a:moveTo>
                  <a:cubicBezTo>
                    <a:pt x="10" y="3"/>
                    <a:pt x="5" y="3"/>
                    <a:pt x="0" y="1"/>
                  </a:cubicBezTo>
                  <a:cubicBezTo>
                    <a:pt x="5" y="0"/>
                    <a:pt x="10" y="3"/>
                    <a:pt x="15"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1" name="Freeform 928">
              <a:extLst>
                <a:ext uri="{FF2B5EF4-FFF2-40B4-BE49-F238E27FC236}">
                  <a16:creationId xmlns:a16="http://schemas.microsoft.com/office/drawing/2014/main" id="{57BF8755-CCE6-F46E-A361-3B15BF97F90A}"/>
                </a:ext>
              </a:extLst>
            </p:cNvPr>
            <p:cNvSpPr>
              <a:spLocks/>
            </p:cNvSpPr>
            <p:nvPr/>
          </p:nvSpPr>
          <p:spPr bwMode="auto">
            <a:xfrm>
              <a:off x="1319213" y="4751388"/>
              <a:ext cx="12700" cy="9525"/>
            </a:xfrm>
            <a:custGeom>
              <a:avLst/>
              <a:gdLst>
                <a:gd name="T0" fmla="*/ 9 w 9"/>
                <a:gd name="T1" fmla="*/ 0 h 7"/>
                <a:gd name="T2" fmla="*/ 0 w 9"/>
                <a:gd name="T3" fmla="*/ 7 h 7"/>
                <a:gd name="T4" fmla="*/ 9 w 9"/>
                <a:gd name="T5" fmla="*/ 0 h 7"/>
              </a:gdLst>
              <a:ahLst/>
              <a:cxnLst>
                <a:cxn ang="0">
                  <a:pos x="T0" y="T1"/>
                </a:cxn>
                <a:cxn ang="0">
                  <a:pos x="T2" y="T3"/>
                </a:cxn>
                <a:cxn ang="0">
                  <a:pos x="T4" y="T5"/>
                </a:cxn>
              </a:cxnLst>
              <a:rect l="0" t="0" r="r" b="b"/>
              <a:pathLst>
                <a:path w="9" h="7">
                  <a:moveTo>
                    <a:pt x="9" y="0"/>
                  </a:moveTo>
                  <a:cubicBezTo>
                    <a:pt x="7" y="4"/>
                    <a:pt x="3" y="5"/>
                    <a:pt x="0" y="7"/>
                  </a:cubicBezTo>
                  <a:cubicBezTo>
                    <a:pt x="2" y="4"/>
                    <a:pt x="5" y="1"/>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2" name="Freeform 929">
              <a:extLst>
                <a:ext uri="{FF2B5EF4-FFF2-40B4-BE49-F238E27FC236}">
                  <a16:creationId xmlns:a16="http://schemas.microsoft.com/office/drawing/2014/main" id="{D465D72A-7963-1D11-271E-1705895A374E}"/>
                </a:ext>
              </a:extLst>
            </p:cNvPr>
            <p:cNvSpPr>
              <a:spLocks/>
            </p:cNvSpPr>
            <p:nvPr/>
          </p:nvSpPr>
          <p:spPr bwMode="auto">
            <a:xfrm>
              <a:off x="1338263" y="4757738"/>
              <a:ext cx="9525" cy="11113"/>
            </a:xfrm>
            <a:custGeom>
              <a:avLst/>
              <a:gdLst>
                <a:gd name="T0" fmla="*/ 6 w 6"/>
                <a:gd name="T1" fmla="*/ 0 h 7"/>
                <a:gd name="T2" fmla="*/ 0 w 6"/>
                <a:gd name="T3" fmla="*/ 7 h 7"/>
                <a:gd name="T4" fmla="*/ 0 w 6"/>
                <a:gd name="T5" fmla="*/ 7 h 7"/>
                <a:gd name="T6" fmla="*/ 6 w 6"/>
                <a:gd name="T7" fmla="*/ 0 h 7"/>
              </a:gdLst>
              <a:ahLst/>
              <a:cxnLst>
                <a:cxn ang="0">
                  <a:pos x="T0" y="T1"/>
                </a:cxn>
                <a:cxn ang="0">
                  <a:pos x="T2" y="T3"/>
                </a:cxn>
                <a:cxn ang="0">
                  <a:pos x="T4" y="T5"/>
                </a:cxn>
                <a:cxn ang="0">
                  <a:pos x="T6" y="T7"/>
                </a:cxn>
              </a:cxnLst>
              <a:rect l="0" t="0" r="r" b="b"/>
              <a:pathLst>
                <a:path w="6" h="7">
                  <a:moveTo>
                    <a:pt x="6" y="0"/>
                  </a:moveTo>
                  <a:cubicBezTo>
                    <a:pt x="5" y="4"/>
                    <a:pt x="3" y="6"/>
                    <a:pt x="0" y="7"/>
                  </a:cubicBezTo>
                  <a:cubicBezTo>
                    <a:pt x="0" y="7"/>
                    <a:pt x="0" y="7"/>
                    <a:pt x="0" y="7"/>
                  </a:cubicBezTo>
                  <a:cubicBezTo>
                    <a:pt x="1" y="4"/>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3" name="Freeform 930">
              <a:extLst>
                <a:ext uri="{FF2B5EF4-FFF2-40B4-BE49-F238E27FC236}">
                  <a16:creationId xmlns:a16="http://schemas.microsoft.com/office/drawing/2014/main" id="{4C4CA341-FEA9-6B07-FC8A-E4C1CB4CFF52}"/>
                </a:ext>
              </a:extLst>
            </p:cNvPr>
            <p:cNvSpPr>
              <a:spLocks/>
            </p:cNvSpPr>
            <p:nvPr/>
          </p:nvSpPr>
          <p:spPr bwMode="auto">
            <a:xfrm>
              <a:off x="1392238" y="4775200"/>
              <a:ext cx="11113" cy="6350"/>
            </a:xfrm>
            <a:custGeom>
              <a:avLst/>
              <a:gdLst>
                <a:gd name="T0" fmla="*/ 0 w 8"/>
                <a:gd name="T1" fmla="*/ 0 h 5"/>
                <a:gd name="T2" fmla="*/ 8 w 8"/>
                <a:gd name="T3" fmla="*/ 4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3" y="0"/>
                    <a:pt x="6" y="2"/>
                    <a:pt x="8" y="4"/>
                  </a:cubicBezTo>
                  <a:cubicBezTo>
                    <a:pt x="8" y="5"/>
                    <a:pt x="8" y="5"/>
                    <a:pt x="8" y="5"/>
                  </a:cubicBezTo>
                  <a:cubicBezTo>
                    <a:pt x="5" y="4"/>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4" name="Freeform 931">
              <a:extLst>
                <a:ext uri="{FF2B5EF4-FFF2-40B4-BE49-F238E27FC236}">
                  <a16:creationId xmlns:a16="http://schemas.microsoft.com/office/drawing/2014/main" id="{29953D0A-E1C6-1657-C67B-3172D0F766D8}"/>
                </a:ext>
              </a:extLst>
            </p:cNvPr>
            <p:cNvSpPr>
              <a:spLocks/>
            </p:cNvSpPr>
            <p:nvPr/>
          </p:nvSpPr>
          <p:spPr bwMode="auto">
            <a:xfrm>
              <a:off x="1328738" y="4791075"/>
              <a:ext cx="7938" cy="7938"/>
            </a:xfrm>
            <a:custGeom>
              <a:avLst/>
              <a:gdLst>
                <a:gd name="T0" fmla="*/ 6 w 6"/>
                <a:gd name="T1" fmla="*/ 6 h 6"/>
                <a:gd name="T2" fmla="*/ 0 w 6"/>
                <a:gd name="T3" fmla="*/ 0 h 6"/>
                <a:gd name="T4" fmla="*/ 0 w 6"/>
                <a:gd name="T5" fmla="*/ 0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cubicBezTo>
                    <a:pt x="3" y="5"/>
                    <a:pt x="1" y="3"/>
                    <a:pt x="0" y="0"/>
                  </a:cubicBezTo>
                  <a:cubicBezTo>
                    <a:pt x="0" y="0"/>
                    <a:pt x="0" y="0"/>
                    <a:pt x="0" y="0"/>
                  </a:cubicBezTo>
                  <a:cubicBezTo>
                    <a:pt x="3" y="1"/>
                    <a:pt x="5" y="3"/>
                    <a:pt x="6" y="6"/>
                  </a:cubicBezTo>
                  <a:cubicBezTo>
                    <a:pt x="6" y="6"/>
                    <a:pt x="6" y="6"/>
                    <a:pt x="6"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5" name="Freeform 932">
              <a:extLst>
                <a:ext uri="{FF2B5EF4-FFF2-40B4-BE49-F238E27FC236}">
                  <a16:creationId xmlns:a16="http://schemas.microsoft.com/office/drawing/2014/main" id="{3631EA3C-F30C-5636-50D1-023AF7607605}"/>
                </a:ext>
              </a:extLst>
            </p:cNvPr>
            <p:cNvSpPr>
              <a:spLocks/>
            </p:cNvSpPr>
            <p:nvPr/>
          </p:nvSpPr>
          <p:spPr bwMode="auto">
            <a:xfrm>
              <a:off x="1339851" y="4802188"/>
              <a:ext cx="7938" cy="7938"/>
            </a:xfrm>
            <a:custGeom>
              <a:avLst/>
              <a:gdLst>
                <a:gd name="T0" fmla="*/ 5 w 5"/>
                <a:gd name="T1" fmla="*/ 6 h 6"/>
                <a:gd name="T2" fmla="*/ 0 w 5"/>
                <a:gd name="T3" fmla="*/ 0 h 6"/>
                <a:gd name="T4" fmla="*/ 0 w 5"/>
                <a:gd name="T5" fmla="*/ 0 h 6"/>
                <a:gd name="T6" fmla="*/ 5 w 5"/>
                <a:gd name="T7" fmla="*/ 6 h 6"/>
              </a:gdLst>
              <a:ahLst/>
              <a:cxnLst>
                <a:cxn ang="0">
                  <a:pos x="T0" y="T1"/>
                </a:cxn>
                <a:cxn ang="0">
                  <a:pos x="T2" y="T3"/>
                </a:cxn>
                <a:cxn ang="0">
                  <a:pos x="T4" y="T5"/>
                </a:cxn>
                <a:cxn ang="0">
                  <a:pos x="T6" y="T7"/>
                </a:cxn>
              </a:cxnLst>
              <a:rect l="0" t="0" r="r" b="b"/>
              <a:pathLst>
                <a:path w="5" h="6">
                  <a:moveTo>
                    <a:pt x="5" y="6"/>
                  </a:moveTo>
                  <a:cubicBezTo>
                    <a:pt x="2" y="5"/>
                    <a:pt x="1" y="3"/>
                    <a:pt x="0" y="0"/>
                  </a:cubicBezTo>
                  <a:cubicBezTo>
                    <a:pt x="0" y="0"/>
                    <a:pt x="0" y="0"/>
                    <a:pt x="0" y="0"/>
                  </a:cubicBezTo>
                  <a:cubicBezTo>
                    <a:pt x="3" y="1"/>
                    <a:pt x="5" y="3"/>
                    <a:pt x="5"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6" name="Freeform 933">
              <a:extLst>
                <a:ext uri="{FF2B5EF4-FFF2-40B4-BE49-F238E27FC236}">
                  <a16:creationId xmlns:a16="http://schemas.microsoft.com/office/drawing/2014/main" id="{78297CC9-3343-EEC0-6DAA-EA4313BB7546}"/>
                </a:ext>
              </a:extLst>
            </p:cNvPr>
            <p:cNvSpPr>
              <a:spLocks/>
            </p:cNvSpPr>
            <p:nvPr/>
          </p:nvSpPr>
          <p:spPr bwMode="auto">
            <a:xfrm>
              <a:off x="1331913" y="4745038"/>
              <a:ext cx="7938" cy="6350"/>
            </a:xfrm>
            <a:custGeom>
              <a:avLst/>
              <a:gdLst>
                <a:gd name="T0" fmla="*/ 0 w 6"/>
                <a:gd name="T1" fmla="*/ 4 h 4"/>
                <a:gd name="T2" fmla="*/ 6 w 6"/>
                <a:gd name="T3" fmla="*/ 0 h 4"/>
                <a:gd name="T4" fmla="*/ 0 w 6"/>
                <a:gd name="T5" fmla="*/ 4 h 4"/>
                <a:gd name="T6" fmla="*/ 0 w 6"/>
                <a:gd name="T7" fmla="*/ 4 h 4"/>
              </a:gdLst>
              <a:ahLst/>
              <a:cxnLst>
                <a:cxn ang="0">
                  <a:pos x="T0" y="T1"/>
                </a:cxn>
                <a:cxn ang="0">
                  <a:pos x="T2" y="T3"/>
                </a:cxn>
                <a:cxn ang="0">
                  <a:pos x="T4" y="T5"/>
                </a:cxn>
                <a:cxn ang="0">
                  <a:pos x="T6" y="T7"/>
                </a:cxn>
              </a:cxnLst>
              <a:rect l="0" t="0" r="r" b="b"/>
              <a:pathLst>
                <a:path w="6" h="4">
                  <a:moveTo>
                    <a:pt x="0" y="4"/>
                  </a:moveTo>
                  <a:cubicBezTo>
                    <a:pt x="1" y="1"/>
                    <a:pt x="4" y="1"/>
                    <a:pt x="6" y="0"/>
                  </a:cubicBezTo>
                  <a:cubicBezTo>
                    <a:pt x="5"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7" name="Freeform 934">
              <a:extLst>
                <a:ext uri="{FF2B5EF4-FFF2-40B4-BE49-F238E27FC236}">
                  <a16:creationId xmlns:a16="http://schemas.microsoft.com/office/drawing/2014/main" id="{B37404DA-AEA9-10EC-7D65-F268859F21B0}"/>
                </a:ext>
              </a:extLst>
            </p:cNvPr>
            <p:cNvSpPr>
              <a:spLocks/>
            </p:cNvSpPr>
            <p:nvPr/>
          </p:nvSpPr>
          <p:spPr bwMode="auto">
            <a:xfrm>
              <a:off x="1308101" y="4768850"/>
              <a:ext cx="4763" cy="4763"/>
            </a:xfrm>
            <a:custGeom>
              <a:avLst/>
              <a:gdLst>
                <a:gd name="T0" fmla="*/ 4 w 4"/>
                <a:gd name="T1" fmla="*/ 0 h 4"/>
                <a:gd name="T2" fmla="*/ 0 w 4"/>
                <a:gd name="T3" fmla="*/ 4 h 4"/>
                <a:gd name="T4" fmla="*/ 0 w 4"/>
                <a:gd name="T5" fmla="*/ 4 h 4"/>
                <a:gd name="T6" fmla="*/ 4 w 4"/>
                <a:gd name="T7" fmla="*/ 0 h 4"/>
              </a:gdLst>
              <a:ahLst/>
              <a:cxnLst>
                <a:cxn ang="0">
                  <a:pos x="T0" y="T1"/>
                </a:cxn>
                <a:cxn ang="0">
                  <a:pos x="T2" y="T3"/>
                </a:cxn>
                <a:cxn ang="0">
                  <a:pos x="T4" y="T5"/>
                </a:cxn>
                <a:cxn ang="0">
                  <a:pos x="T6" y="T7"/>
                </a:cxn>
              </a:cxnLst>
              <a:rect l="0" t="0" r="r" b="b"/>
              <a:pathLst>
                <a:path w="4" h="4">
                  <a:moveTo>
                    <a:pt x="4" y="0"/>
                  </a:moveTo>
                  <a:cubicBezTo>
                    <a:pt x="3" y="2"/>
                    <a:pt x="2" y="3"/>
                    <a:pt x="0" y="4"/>
                  </a:cubicBezTo>
                  <a:cubicBezTo>
                    <a:pt x="0" y="4"/>
                    <a:pt x="0" y="4"/>
                    <a:pt x="0" y="4"/>
                  </a:cubicBezTo>
                  <a:cubicBezTo>
                    <a:pt x="0" y="1"/>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8" name="Freeform 935">
              <a:extLst>
                <a:ext uri="{FF2B5EF4-FFF2-40B4-BE49-F238E27FC236}">
                  <a16:creationId xmlns:a16="http://schemas.microsoft.com/office/drawing/2014/main" id="{60E6293C-141A-1544-B36B-3FBBC59F9FD6}"/>
                </a:ext>
              </a:extLst>
            </p:cNvPr>
            <p:cNvSpPr>
              <a:spLocks/>
            </p:cNvSpPr>
            <p:nvPr/>
          </p:nvSpPr>
          <p:spPr bwMode="auto">
            <a:xfrm>
              <a:off x="1403351" y="4781550"/>
              <a:ext cx="7938" cy="3175"/>
            </a:xfrm>
            <a:custGeom>
              <a:avLst/>
              <a:gdLst>
                <a:gd name="T0" fmla="*/ 0 w 6"/>
                <a:gd name="T1" fmla="*/ 0 h 3"/>
                <a:gd name="T2" fmla="*/ 6 w 6"/>
                <a:gd name="T3" fmla="*/ 3 h 3"/>
                <a:gd name="T4" fmla="*/ 0 w 6"/>
                <a:gd name="T5" fmla="*/ 1 h 3"/>
                <a:gd name="T6" fmla="*/ 0 w 6"/>
                <a:gd name="T7" fmla="*/ 0 h 3"/>
              </a:gdLst>
              <a:ahLst/>
              <a:cxnLst>
                <a:cxn ang="0">
                  <a:pos x="T0" y="T1"/>
                </a:cxn>
                <a:cxn ang="0">
                  <a:pos x="T2" y="T3"/>
                </a:cxn>
                <a:cxn ang="0">
                  <a:pos x="T4" y="T5"/>
                </a:cxn>
                <a:cxn ang="0">
                  <a:pos x="T6" y="T7"/>
                </a:cxn>
              </a:cxnLst>
              <a:rect l="0" t="0" r="r" b="b"/>
              <a:pathLst>
                <a:path w="6" h="3">
                  <a:moveTo>
                    <a:pt x="0" y="0"/>
                  </a:moveTo>
                  <a:cubicBezTo>
                    <a:pt x="2" y="0"/>
                    <a:pt x="3" y="1"/>
                    <a:pt x="6" y="3"/>
                  </a:cubicBezTo>
                  <a:cubicBezTo>
                    <a:pt x="3" y="3"/>
                    <a:pt x="1" y="2"/>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9" name="Freeform 936">
              <a:extLst>
                <a:ext uri="{FF2B5EF4-FFF2-40B4-BE49-F238E27FC236}">
                  <a16:creationId xmlns:a16="http://schemas.microsoft.com/office/drawing/2014/main" id="{8B060D0A-AC48-067C-94C8-2E26D4158016}"/>
                </a:ext>
              </a:extLst>
            </p:cNvPr>
            <p:cNvSpPr>
              <a:spLocks/>
            </p:cNvSpPr>
            <p:nvPr/>
          </p:nvSpPr>
          <p:spPr bwMode="auto">
            <a:xfrm>
              <a:off x="1316038" y="4810125"/>
              <a:ext cx="6350" cy="6350"/>
            </a:xfrm>
            <a:custGeom>
              <a:avLst/>
              <a:gdLst>
                <a:gd name="T0" fmla="*/ 4 w 4"/>
                <a:gd name="T1" fmla="*/ 4 h 4"/>
                <a:gd name="T2" fmla="*/ 0 w 4"/>
                <a:gd name="T3" fmla="*/ 1 h 4"/>
                <a:gd name="T4" fmla="*/ 0 w 4"/>
                <a:gd name="T5" fmla="*/ 0 h 4"/>
                <a:gd name="T6" fmla="*/ 4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cubicBezTo>
                    <a:pt x="2" y="4"/>
                    <a:pt x="1" y="3"/>
                    <a:pt x="0" y="1"/>
                  </a:cubicBezTo>
                  <a:cubicBezTo>
                    <a:pt x="0" y="0"/>
                    <a:pt x="0" y="0"/>
                    <a:pt x="0" y="0"/>
                  </a:cubicBezTo>
                  <a:cubicBezTo>
                    <a:pt x="3" y="1"/>
                    <a:pt x="4" y="2"/>
                    <a:pt x="4" y="4"/>
                  </a:cubicBezTo>
                  <a:cubicBezTo>
                    <a:pt x="4" y="4"/>
                    <a:pt x="4" y="4"/>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0" name="Freeform 937">
              <a:extLst>
                <a:ext uri="{FF2B5EF4-FFF2-40B4-BE49-F238E27FC236}">
                  <a16:creationId xmlns:a16="http://schemas.microsoft.com/office/drawing/2014/main" id="{B86C73E7-A37B-F3CB-7A59-E43732DA1320}"/>
                </a:ext>
              </a:extLst>
            </p:cNvPr>
            <p:cNvSpPr>
              <a:spLocks/>
            </p:cNvSpPr>
            <p:nvPr/>
          </p:nvSpPr>
          <p:spPr bwMode="auto">
            <a:xfrm>
              <a:off x="1371601" y="4822825"/>
              <a:ext cx="7938" cy="3175"/>
            </a:xfrm>
            <a:custGeom>
              <a:avLst/>
              <a:gdLst>
                <a:gd name="T0" fmla="*/ 0 w 6"/>
                <a:gd name="T1" fmla="*/ 0 h 2"/>
                <a:gd name="T2" fmla="*/ 6 w 6"/>
                <a:gd name="T3" fmla="*/ 1 h 2"/>
                <a:gd name="T4" fmla="*/ 0 w 6"/>
                <a:gd name="T5" fmla="*/ 0 h 2"/>
              </a:gdLst>
              <a:ahLst/>
              <a:cxnLst>
                <a:cxn ang="0">
                  <a:pos x="T0" y="T1"/>
                </a:cxn>
                <a:cxn ang="0">
                  <a:pos x="T2" y="T3"/>
                </a:cxn>
                <a:cxn ang="0">
                  <a:pos x="T4" y="T5"/>
                </a:cxn>
              </a:cxnLst>
              <a:rect l="0" t="0" r="r" b="b"/>
              <a:pathLst>
                <a:path w="6" h="2">
                  <a:moveTo>
                    <a:pt x="0" y="0"/>
                  </a:moveTo>
                  <a:cubicBezTo>
                    <a:pt x="2" y="0"/>
                    <a:pt x="3" y="0"/>
                    <a:pt x="6" y="1"/>
                  </a:cubicBezTo>
                  <a:cubicBezTo>
                    <a:pt x="3"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1" name="Freeform 938">
              <a:extLst>
                <a:ext uri="{FF2B5EF4-FFF2-40B4-BE49-F238E27FC236}">
                  <a16:creationId xmlns:a16="http://schemas.microsoft.com/office/drawing/2014/main" id="{2E5D5255-E761-C1F1-9076-78D5933312AD}"/>
                </a:ext>
              </a:extLst>
            </p:cNvPr>
            <p:cNvSpPr>
              <a:spLocks/>
            </p:cNvSpPr>
            <p:nvPr/>
          </p:nvSpPr>
          <p:spPr bwMode="auto">
            <a:xfrm>
              <a:off x="1360488" y="4746625"/>
              <a:ext cx="4763" cy="3175"/>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4" y="2"/>
                    <a:pt x="2" y="2"/>
                    <a:pt x="0" y="2"/>
                  </a:cubicBezTo>
                  <a:cubicBezTo>
                    <a:pt x="1" y="0"/>
                    <a:pt x="2"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2" name="Freeform 939">
              <a:extLst>
                <a:ext uri="{FF2B5EF4-FFF2-40B4-BE49-F238E27FC236}">
                  <a16:creationId xmlns:a16="http://schemas.microsoft.com/office/drawing/2014/main" id="{A514EBBF-E061-8F49-502A-55B7575EB5A9}"/>
                </a:ext>
              </a:extLst>
            </p:cNvPr>
            <p:cNvSpPr>
              <a:spLocks/>
            </p:cNvSpPr>
            <p:nvPr/>
          </p:nvSpPr>
          <p:spPr bwMode="auto">
            <a:xfrm>
              <a:off x="1322388" y="4816475"/>
              <a:ext cx="4763" cy="3175"/>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1" y="2"/>
                    <a:pt x="0" y="0"/>
                  </a:cubicBezTo>
                  <a:cubicBezTo>
                    <a:pt x="0" y="0"/>
                    <a:pt x="0" y="0"/>
                    <a:pt x="0" y="0"/>
                  </a:cubicBezTo>
                  <a:cubicBezTo>
                    <a:pt x="2" y="0"/>
                    <a:pt x="4" y="1"/>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3" name="Freeform 940">
              <a:extLst>
                <a:ext uri="{FF2B5EF4-FFF2-40B4-BE49-F238E27FC236}">
                  <a16:creationId xmlns:a16="http://schemas.microsoft.com/office/drawing/2014/main" id="{3C85ED49-3DB2-FB87-0EAA-203546FA92C6}"/>
                </a:ext>
              </a:extLst>
            </p:cNvPr>
            <p:cNvSpPr>
              <a:spLocks/>
            </p:cNvSpPr>
            <p:nvPr/>
          </p:nvSpPr>
          <p:spPr bwMode="auto">
            <a:xfrm>
              <a:off x="1360488" y="4816475"/>
              <a:ext cx="3175" cy="3175"/>
            </a:xfrm>
            <a:custGeom>
              <a:avLst/>
              <a:gdLst>
                <a:gd name="T0" fmla="*/ 0 w 3"/>
                <a:gd name="T1" fmla="*/ 1 h 3"/>
                <a:gd name="T2" fmla="*/ 3 w 3"/>
                <a:gd name="T3" fmla="*/ 2 h 3"/>
                <a:gd name="T4" fmla="*/ 2 w 3"/>
                <a:gd name="T5" fmla="*/ 3 h 3"/>
                <a:gd name="T6" fmla="*/ 0 w 3"/>
                <a:gd name="T7" fmla="*/ 1 h 3"/>
              </a:gdLst>
              <a:ahLst/>
              <a:cxnLst>
                <a:cxn ang="0">
                  <a:pos x="T0" y="T1"/>
                </a:cxn>
                <a:cxn ang="0">
                  <a:pos x="T2" y="T3"/>
                </a:cxn>
                <a:cxn ang="0">
                  <a:pos x="T4" y="T5"/>
                </a:cxn>
                <a:cxn ang="0">
                  <a:pos x="T6" y="T7"/>
                </a:cxn>
              </a:cxnLst>
              <a:rect l="0" t="0" r="r" b="b"/>
              <a:pathLst>
                <a:path w="3" h="3">
                  <a:moveTo>
                    <a:pt x="0" y="1"/>
                  </a:moveTo>
                  <a:cubicBezTo>
                    <a:pt x="1" y="0"/>
                    <a:pt x="2" y="1"/>
                    <a:pt x="3" y="2"/>
                  </a:cubicBezTo>
                  <a:cubicBezTo>
                    <a:pt x="3" y="2"/>
                    <a:pt x="2" y="3"/>
                    <a:pt x="2" y="3"/>
                  </a:cubicBezTo>
                  <a:cubicBezTo>
                    <a:pt x="1" y="3"/>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4" name="Freeform 941">
              <a:extLst>
                <a:ext uri="{FF2B5EF4-FFF2-40B4-BE49-F238E27FC236}">
                  <a16:creationId xmlns:a16="http://schemas.microsoft.com/office/drawing/2014/main" id="{336241ED-A781-C009-BCFA-D0189973EF76}"/>
                </a:ext>
              </a:extLst>
            </p:cNvPr>
            <p:cNvSpPr>
              <a:spLocks/>
            </p:cNvSpPr>
            <p:nvPr/>
          </p:nvSpPr>
          <p:spPr bwMode="auto">
            <a:xfrm>
              <a:off x="1352551" y="4751388"/>
              <a:ext cx="6350" cy="4763"/>
            </a:xfrm>
            <a:custGeom>
              <a:avLst/>
              <a:gdLst>
                <a:gd name="T0" fmla="*/ 0 w 4"/>
                <a:gd name="T1" fmla="*/ 3 h 3"/>
                <a:gd name="T2" fmla="*/ 4 w 4"/>
                <a:gd name="T3" fmla="*/ 1 h 3"/>
                <a:gd name="T4" fmla="*/ 0 w 4"/>
                <a:gd name="T5" fmla="*/ 3 h 3"/>
                <a:gd name="T6" fmla="*/ 0 w 4"/>
                <a:gd name="T7" fmla="*/ 3 h 3"/>
              </a:gdLst>
              <a:ahLst/>
              <a:cxnLst>
                <a:cxn ang="0">
                  <a:pos x="T0" y="T1"/>
                </a:cxn>
                <a:cxn ang="0">
                  <a:pos x="T2" y="T3"/>
                </a:cxn>
                <a:cxn ang="0">
                  <a:pos x="T4" y="T5"/>
                </a:cxn>
                <a:cxn ang="0">
                  <a:pos x="T6" y="T7"/>
                </a:cxn>
              </a:cxnLst>
              <a:rect l="0" t="0" r="r" b="b"/>
              <a:pathLst>
                <a:path w="4" h="3">
                  <a:moveTo>
                    <a:pt x="0" y="3"/>
                  </a:moveTo>
                  <a:cubicBezTo>
                    <a:pt x="0" y="1"/>
                    <a:pt x="1" y="0"/>
                    <a:pt x="4" y="1"/>
                  </a:cubicBezTo>
                  <a:cubicBezTo>
                    <a:pt x="3" y="2"/>
                    <a:pt x="2"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5" name="Freeform 942">
              <a:extLst>
                <a:ext uri="{FF2B5EF4-FFF2-40B4-BE49-F238E27FC236}">
                  <a16:creationId xmlns:a16="http://schemas.microsoft.com/office/drawing/2014/main" id="{01CB5595-E7EC-56BE-B118-D731E70BF644}"/>
                </a:ext>
              </a:extLst>
            </p:cNvPr>
            <p:cNvSpPr>
              <a:spLocks/>
            </p:cNvSpPr>
            <p:nvPr/>
          </p:nvSpPr>
          <p:spPr bwMode="auto">
            <a:xfrm>
              <a:off x="1409701" y="4754563"/>
              <a:ext cx="3175" cy="317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6" name="Freeform 943">
              <a:extLst>
                <a:ext uri="{FF2B5EF4-FFF2-40B4-BE49-F238E27FC236}">
                  <a16:creationId xmlns:a16="http://schemas.microsoft.com/office/drawing/2014/main" id="{7188D95F-811D-48AB-02AF-2713AC1129DA}"/>
                </a:ext>
              </a:extLst>
            </p:cNvPr>
            <p:cNvSpPr>
              <a:spLocks/>
            </p:cNvSpPr>
            <p:nvPr/>
          </p:nvSpPr>
          <p:spPr bwMode="auto">
            <a:xfrm>
              <a:off x="1376363" y="4737100"/>
              <a:ext cx="4763" cy="4763"/>
            </a:xfrm>
            <a:custGeom>
              <a:avLst/>
              <a:gdLst>
                <a:gd name="T0" fmla="*/ 3 w 3"/>
                <a:gd name="T1" fmla="*/ 0 h 3"/>
                <a:gd name="T2" fmla="*/ 2 w 3"/>
                <a:gd name="T3" fmla="*/ 2 h 3"/>
                <a:gd name="T4" fmla="*/ 0 w 3"/>
                <a:gd name="T5" fmla="*/ 2 h 3"/>
                <a:gd name="T6" fmla="*/ 1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3" y="2"/>
                    <a:pt x="2" y="2"/>
                  </a:cubicBezTo>
                  <a:cubicBezTo>
                    <a:pt x="1" y="2"/>
                    <a:pt x="1" y="3"/>
                    <a:pt x="0" y="2"/>
                  </a:cubicBezTo>
                  <a:cubicBezTo>
                    <a:pt x="0" y="1"/>
                    <a:pt x="0" y="1"/>
                    <a:pt x="1" y="1"/>
                  </a:cubicBezTo>
                  <a:cubicBezTo>
                    <a:pt x="2"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7" name="Freeform 944">
              <a:extLst>
                <a:ext uri="{FF2B5EF4-FFF2-40B4-BE49-F238E27FC236}">
                  <a16:creationId xmlns:a16="http://schemas.microsoft.com/office/drawing/2014/main" id="{7EDDAE44-C1D4-A741-9236-0EDF1973ABE1}"/>
                </a:ext>
              </a:extLst>
            </p:cNvPr>
            <p:cNvSpPr>
              <a:spLocks/>
            </p:cNvSpPr>
            <p:nvPr/>
          </p:nvSpPr>
          <p:spPr bwMode="auto">
            <a:xfrm>
              <a:off x="1395413" y="4743450"/>
              <a:ext cx="3175" cy="3175"/>
            </a:xfrm>
            <a:custGeom>
              <a:avLst/>
              <a:gdLst>
                <a:gd name="T0" fmla="*/ 0 w 3"/>
                <a:gd name="T1" fmla="*/ 2 h 3"/>
                <a:gd name="T2" fmla="*/ 3 w 3"/>
                <a:gd name="T3" fmla="*/ 0 h 3"/>
                <a:gd name="T4" fmla="*/ 3 w 3"/>
                <a:gd name="T5" fmla="*/ 1 h 3"/>
                <a:gd name="T6" fmla="*/ 0 w 3"/>
                <a:gd name="T7" fmla="*/ 2 h 3"/>
              </a:gdLst>
              <a:ahLst/>
              <a:cxnLst>
                <a:cxn ang="0">
                  <a:pos x="T0" y="T1"/>
                </a:cxn>
                <a:cxn ang="0">
                  <a:pos x="T2" y="T3"/>
                </a:cxn>
                <a:cxn ang="0">
                  <a:pos x="T4" y="T5"/>
                </a:cxn>
                <a:cxn ang="0">
                  <a:pos x="T6" y="T7"/>
                </a:cxn>
              </a:cxnLst>
              <a:rect l="0" t="0" r="r" b="b"/>
              <a:pathLst>
                <a:path w="3" h="3">
                  <a:moveTo>
                    <a:pt x="0" y="2"/>
                  </a:moveTo>
                  <a:cubicBezTo>
                    <a:pt x="1" y="1"/>
                    <a:pt x="2" y="0"/>
                    <a:pt x="3" y="0"/>
                  </a:cubicBezTo>
                  <a:cubicBezTo>
                    <a:pt x="3" y="0"/>
                    <a:pt x="3" y="1"/>
                    <a:pt x="3" y="1"/>
                  </a:cubicBezTo>
                  <a:cubicBezTo>
                    <a:pt x="3" y="2"/>
                    <a:pt x="2"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8" name="Freeform 945">
              <a:extLst>
                <a:ext uri="{FF2B5EF4-FFF2-40B4-BE49-F238E27FC236}">
                  <a16:creationId xmlns:a16="http://schemas.microsoft.com/office/drawing/2014/main" id="{C5C6D2A9-54EA-05DD-3BE5-DB329BE69E6A}"/>
                </a:ext>
              </a:extLst>
            </p:cNvPr>
            <p:cNvSpPr>
              <a:spLocks/>
            </p:cNvSpPr>
            <p:nvPr/>
          </p:nvSpPr>
          <p:spPr bwMode="auto">
            <a:xfrm>
              <a:off x="1335088" y="4768850"/>
              <a:ext cx="3175" cy="3175"/>
            </a:xfrm>
            <a:custGeom>
              <a:avLst/>
              <a:gdLst>
                <a:gd name="T0" fmla="*/ 3 w 3"/>
                <a:gd name="T1" fmla="*/ 0 h 3"/>
                <a:gd name="T2" fmla="*/ 1 w 3"/>
                <a:gd name="T3" fmla="*/ 2 h 3"/>
                <a:gd name="T4" fmla="*/ 0 w 3"/>
                <a:gd name="T5" fmla="*/ 2 h 3"/>
                <a:gd name="T6" fmla="*/ 3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2" y="2"/>
                    <a:pt x="1" y="2"/>
                  </a:cubicBezTo>
                  <a:cubicBezTo>
                    <a:pt x="1" y="3"/>
                    <a:pt x="0" y="2"/>
                    <a:pt x="0" y="2"/>
                  </a:cubicBezTo>
                  <a:cubicBezTo>
                    <a:pt x="1" y="0"/>
                    <a:pt x="2" y="0"/>
                    <a:pt x="3" y="0"/>
                  </a:cubicBezTo>
                  <a:cubicBezTo>
                    <a:pt x="3" y="0"/>
                    <a:pt x="3"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9" name="Freeform 946">
              <a:extLst>
                <a:ext uri="{FF2B5EF4-FFF2-40B4-BE49-F238E27FC236}">
                  <a16:creationId xmlns:a16="http://schemas.microsoft.com/office/drawing/2014/main" id="{A8B4098E-2275-3325-43CF-AA6612D18554}"/>
                </a:ext>
              </a:extLst>
            </p:cNvPr>
            <p:cNvSpPr>
              <a:spLocks/>
            </p:cNvSpPr>
            <p:nvPr/>
          </p:nvSpPr>
          <p:spPr bwMode="auto">
            <a:xfrm>
              <a:off x="1403351" y="4757738"/>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2" y="0"/>
                    <a:pt x="2" y="0"/>
                    <a:pt x="2" y="0"/>
                  </a:cubicBezTo>
                  <a:cubicBezTo>
                    <a:pt x="2"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0" name="Freeform 947">
              <a:extLst>
                <a:ext uri="{FF2B5EF4-FFF2-40B4-BE49-F238E27FC236}">
                  <a16:creationId xmlns:a16="http://schemas.microsoft.com/office/drawing/2014/main" id="{02AD047B-1D8E-DD28-BB8D-85E92341FEFA}"/>
                </a:ext>
              </a:extLst>
            </p:cNvPr>
            <p:cNvSpPr>
              <a:spLocks/>
            </p:cNvSpPr>
            <p:nvPr/>
          </p:nvSpPr>
          <p:spPr bwMode="auto">
            <a:xfrm>
              <a:off x="1365251" y="4819650"/>
              <a:ext cx="6350" cy="3175"/>
            </a:xfrm>
            <a:custGeom>
              <a:avLst/>
              <a:gdLst>
                <a:gd name="T0" fmla="*/ 4 w 4"/>
                <a:gd name="T1" fmla="*/ 2 h 2"/>
                <a:gd name="T2" fmla="*/ 0 w 4"/>
                <a:gd name="T3" fmla="*/ 1 h 2"/>
                <a:gd name="T4" fmla="*/ 4 w 4"/>
                <a:gd name="T5" fmla="*/ 2 h 2"/>
                <a:gd name="T6" fmla="*/ 4 w 4"/>
                <a:gd name="T7" fmla="*/ 2 h 2"/>
              </a:gdLst>
              <a:ahLst/>
              <a:cxnLst>
                <a:cxn ang="0">
                  <a:pos x="T0" y="T1"/>
                </a:cxn>
                <a:cxn ang="0">
                  <a:pos x="T2" y="T3"/>
                </a:cxn>
                <a:cxn ang="0">
                  <a:pos x="T4" y="T5"/>
                </a:cxn>
                <a:cxn ang="0">
                  <a:pos x="T6" y="T7"/>
                </a:cxn>
              </a:cxnLst>
              <a:rect l="0" t="0" r="r" b="b"/>
              <a:pathLst>
                <a:path w="4" h="2">
                  <a:moveTo>
                    <a:pt x="4" y="2"/>
                  </a:moveTo>
                  <a:cubicBezTo>
                    <a:pt x="2" y="2"/>
                    <a:pt x="1" y="2"/>
                    <a:pt x="0" y="1"/>
                  </a:cubicBezTo>
                  <a:cubicBezTo>
                    <a:pt x="2" y="0"/>
                    <a:pt x="3" y="1"/>
                    <a:pt x="4" y="2"/>
                  </a:cubicBezTo>
                  <a:cubicBezTo>
                    <a:pt x="4" y="2"/>
                    <a:pt x="4" y="2"/>
                    <a:pt x="4"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1" name="Freeform 948">
              <a:extLst>
                <a:ext uri="{FF2B5EF4-FFF2-40B4-BE49-F238E27FC236}">
                  <a16:creationId xmlns:a16="http://schemas.microsoft.com/office/drawing/2014/main" id="{CDB82E47-BFBC-D3CB-80EE-6A16CBE13737}"/>
                </a:ext>
              </a:extLst>
            </p:cNvPr>
            <p:cNvSpPr>
              <a:spLocks/>
            </p:cNvSpPr>
            <p:nvPr/>
          </p:nvSpPr>
          <p:spPr bwMode="auto">
            <a:xfrm>
              <a:off x="1420813" y="4748213"/>
              <a:ext cx="3175" cy="1588"/>
            </a:xfrm>
            <a:custGeom>
              <a:avLst/>
              <a:gdLst>
                <a:gd name="T0" fmla="*/ 2 w 3"/>
                <a:gd name="T1" fmla="*/ 1 h 1"/>
                <a:gd name="T2" fmla="*/ 1 w 3"/>
                <a:gd name="T3" fmla="*/ 1 h 1"/>
                <a:gd name="T4" fmla="*/ 2 w 3"/>
                <a:gd name="T5" fmla="*/ 0 h 1"/>
                <a:gd name="T6" fmla="*/ 3 w 3"/>
                <a:gd name="T7" fmla="*/ 0 h 1"/>
                <a:gd name="T8" fmla="*/ 2 w 3"/>
                <a:gd name="T9" fmla="*/ 1 h 1"/>
              </a:gdLst>
              <a:ahLst/>
              <a:cxnLst>
                <a:cxn ang="0">
                  <a:pos x="T0" y="T1"/>
                </a:cxn>
                <a:cxn ang="0">
                  <a:pos x="T2" y="T3"/>
                </a:cxn>
                <a:cxn ang="0">
                  <a:pos x="T4" y="T5"/>
                </a:cxn>
                <a:cxn ang="0">
                  <a:pos x="T6" y="T7"/>
                </a:cxn>
                <a:cxn ang="0">
                  <a:pos x="T8" y="T9"/>
                </a:cxn>
              </a:cxnLst>
              <a:rect l="0" t="0" r="r" b="b"/>
              <a:pathLst>
                <a:path w="3" h="1">
                  <a:moveTo>
                    <a:pt x="2" y="1"/>
                  </a:moveTo>
                  <a:cubicBezTo>
                    <a:pt x="1" y="1"/>
                    <a:pt x="1" y="1"/>
                    <a:pt x="1" y="1"/>
                  </a:cubicBezTo>
                  <a:cubicBezTo>
                    <a:pt x="0" y="0"/>
                    <a:pt x="1" y="0"/>
                    <a:pt x="2" y="0"/>
                  </a:cubicBezTo>
                  <a:cubicBezTo>
                    <a:pt x="2" y="0"/>
                    <a:pt x="3" y="0"/>
                    <a:pt x="3" y="0"/>
                  </a:cubicBezTo>
                  <a:cubicBezTo>
                    <a:pt x="3"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2" name="Freeform 949">
              <a:extLst>
                <a:ext uri="{FF2B5EF4-FFF2-40B4-BE49-F238E27FC236}">
                  <a16:creationId xmlns:a16="http://schemas.microsoft.com/office/drawing/2014/main" id="{8CAC561E-FC99-DE85-FE3E-1520AF06003F}"/>
                </a:ext>
              </a:extLst>
            </p:cNvPr>
            <p:cNvSpPr>
              <a:spLocks/>
            </p:cNvSpPr>
            <p:nvPr/>
          </p:nvSpPr>
          <p:spPr bwMode="auto">
            <a:xfrm>
              <a:off x="1347788" y="4756150"/>
              <a:ext cx="4763" cy="1588"/>
            </a:xfrm>
            <a:custGeom>
              <a:avLst/>
              <a:gdLst>
                <a:gd name="T0" fmla="*/ 0 w 4"/>
                <a:gd name="T1" fmla="*/ 2 h 2"/>
                <a:gd name="T2" fmla="*/ 4 w 4"/>
                <a:gd name="T3" fmla="*/ 0 h 2"/>
                <a:gd name="T4" fmla="*/ 4 w 4"/>
                <a:gd name="T5" fmla="*/ 0 h 2"/>
                <a:gd name="T6" fmla="*/ 0 w 4"/>
                <a:gd name="T7" fmla="*/ 2 h 2"/>
              </a:gdLst>
              <a:ahLst/>
              <a:cxnLst>
                <a:cxn ang="0">
                  <a:pos x="T0" y="T1"/>
                </a:cxn>
                <a:cxn ang="0">
                  <a:pos x="T2" y="T3"/>
                </a:cxn>
                <a:cxn ang="0">
                  <a:pos x="T4" y="T5"/>
                </a:cxn>
                <a:cxn ang="0">
                  <a:pos x="T6" y="T7"/>
                </a:cxn>
              </a:cxnLst>
              <a:rect l="0" t="0" r="r" b="b"/>
              <a:pathLst>
                <a:path w="4" h="2">
                  <a:moveTo>
                    <a:pt x="0" y="2"/>
                  </a:moveTo>
                  <a:cubicBezTo>
                    <a:pt x="1" y="0"/>
                    <a:pt x="3" y="0"/>
                    <a:pt x="4" y="0"/>
                  </a:cubicBezTo>
                  <a:cubicBezTo>
                    <a:pt x="4" y="0"/>
                    <a:pt x="4" y="0"/>
                    <a:pt x="4" y="0"/>
                  </a:cubicBezTo>
                  <a:cubicBezTo>
                    <a:pt x="4"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3" name="Freeform 950">
              <a:extLst>
                <a:ext uri="{FF2B5EF4-FFF2-40B4-BE49-F238E27FC236}">
                  <a16:creationId xmlns:a16="http://schemas.microsoft.com/office/drawing/2014/main" id="{7FCE9DAB-90C8-F925-6F22-75ADD6491C1D}"/>
                </a:ext>
              </a:extLst>
            </p:cNvPr>
            <p:cNvSpPr>
              <a:spLocks/>
            </p:cNvSpPr>
            <p:nvPr/>
          </p:nvSpPr>
          <p:spPr bwMode="auto">
            <a:xfrm>
              <a:off x="1330326" y="4821238"/>
              <a:ext cx="3175" cy="3175"/>
            </a:xfrm>
            <a:custGeom>
              <a:avLst/>
              <a:gdLst>
                <a:gd name="T0" fmla="*/ 1 w 2"/>
                <a:gd name="T1" fmla="*/ 2 h 2"/>
                <a:gd name="T2" fmla="*/ 0 w 2"/>
                <a:gd name="T3" fmla="*/ 1 h 2"/>
                <a:gd name="T4" fmla="*/ 1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1" y="1"/>
                    <a:pt x="0" y="1"/>
                  </a:cubicBezTo>
                  <a:cubicBezTo>
                    <a:pt x="1" y="1"/>
                    <a:pt x="1" y="0"/>
                    <a:pt x="1" y="0"/>
                  </a:cubicBezTo>
                  <a:cubicBezTo>
                    <a:pt x="2" y="0"/>
                    <a:pt x="2" y="1"/>
                    <a:pt x="2" y="1"/>
                  </a:cubicBezTo>
                  <a:cubicBezTo>
                    <a:pt x="2" y="1"/>
                    <a:pt x="2"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4" name="Freeform 951">
              <a:extLst>
                <a:ext uri="{FF2B5EF4-FFF2-40B4-BE49-F238E27FC236}">
                  <a16:creationId xmlns:a16="http://schemas.microsoft.com/office/drawing/2014/main" id="{105F8FAE-B1AB-9B3E-98BF-8036A8AFC33A}"/>
                </a:ext>
              </a:extLst>
            </p:cNvPr>
            <p:cNvSpPr>
              <a:spLocks/>
            </p:cNvSpPr>
            <p:nvPr/>
          </p:nvSpPr>
          <p:spPr bwMode="auto">
            <a:xfrm>
              <a:off x="1350963" y="4811713"/>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5" name="Freeform 952">
              <a:extLst>
                <a:ext uri="{FF2B5EF4-FFF2-40B4-BE49-F238E27FC236}">
                  <a16:creationId xmlns:a16="http://schemas.microsoft.com/office/drawing/2014/main" id="{2E0E49A0-C952-5DAB-BC34-02D709FC5542}"/>
                </a:ext>
              </a:extLst>
            </p:cNvPr>
            <p:cNvSpPr>
              <a:spLocks/>
            </p:cNvSpPr>
            <p:nvPr/>
          </p:nvSpPr>
          <p:spPr bwMode="auto">
            <a:xfrm>
              <a:off x="1355726" y="4814888"/>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6" name="Freeform 953">
              <a:extLst>
                <a:ext uri="{FF2B5EF4-FFF2-40B4-BE49-F238E27FC236}">
                  <a16:creationId xmlns:a16="http://schemas.microsoft.com/office/drawing/2014/main" id="{17952019-23F9-40E5-C6B7-D00204362B56}"/>
                </a:ext>
              </a:extLst>
            </p:cNvPr>
            <p:cNvSpPr>
              <a:spLocks/>
            </p:cNvSpPr>
            <p:nvPr/>
          </p:nvSpPr>
          <p:spPr bwMode="auto">
            <a:xfrm>
              <a:off x="1301751" y="4795838"/>
              <a:ext cx="3175" cy="3175"/>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1" y="2"/>
                    <a:pt x="0" y="2"/>
                    <a:pt x="0" y="1"/>
                  </a:cubicBezTo>
                  <a:cubicBezTo>
                    <a:pt x="0" y="1"/>
                    <a:pt x="1" y="0"/>
                    <a:pt x="1" y="0"/>
                  </a:cubicBezTo>
                  <a:cubicBezTo>
                    <a:pt x="2" y="0"/>
                    <a:pt x="2" y="1"/>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7" name="Freeform 954">
              <a:extLst>
                <a:ext uri="{FF2B5EF4-FFF2-40B4-BE49-F238E27FC236}">
                  <a16:creationId xmlns:a16="http://schemas.microsoft.com/office/drawing/2014/main" id="{9BD473B7-FE39-2FF6-AFBD-6101CA180575}"/>
                </a:ext>
              </a:extLst>
            </p:cNvPr>
            <p:cNvSpPr>
              <a:spLocks/>
            </p:cNvSpPr>
            <p:nvPr/>
          </p:nvSpPr>
          <p:spPr bwMode="auto">
            <a:xfrm>
              <a:off x="1389063" y="4746625"/>
              <a:ext cx="3175" cy="3175"/>
            </a:xfrm>
            <a:custGeom>
              <a:avLst/>
              <a:gdLst>
                <a:gd name="T0" fmla="*/ 2 w 2"/>
                <a:gd name="T1" fmla="*/ 1 h 2"/>
                <a:gd name="T2" fmla="*/ 1 w 2"/>
                <a:gd name="T3" fmla="*/ 2 h 2"/>
                <a:gd name="T4" fmla="*/ 1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1" y="2"/>
                    <a:pt x="1"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8" name="Freeform 955">
              <a:extLst>
                <a:ext uri="{FF2B5EF4-FFF2-40B4-BE49-F238E27FC236}">
                  <a16:creationId xmlns:a16="http://schemas.microsoft.com/office/drawing/2014/main" id="{AC724913-1A60-AC52-0B9F-72F09B99C819}"/>
                </a:ext>
              </a:extLst>
            </p:cNvPr>
            <p:cNvSpPr>
              <a:spLocks/>
            </p:cNvSpPr>
            <p:nvPr/>
          </p:nvSpPr>
          <p:spPr bwMode="auto">
            <a:xfrm>
              <a:off x="1328738" y="4776788"/>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1" y="0"/>
                    <a:pt x="2" y="0"/>
                    <a:pt x="2" y="0"/>
                  </a:cubicBezTo>
                  <a:cubicBezTo>
                    <a:pt x="2" y="1"/>
                    <a:pt x="1" y="1"/>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9" name="Freeform 956">
              <a:extLst>
                <a:ext uri="{FF2B5EF4-FFF2-40B4-BE49-F238E27FC236}">
                  <a16:creationId xmlns:a16="http://schemas.microsoft.com/office/drawing/2014/main" id="{B7E34732-B05F-B28E-117D-67C05A1BDE01}"/>
                </a:ext>
              </a:extLst>
            </p:cNvPr>
            <p:cNvSpPr>
              <a:spLocks/>
            </p:cNvSpPr>
            <p:nvPr/>
          </p:nvSpPr>
          <p:spPr bwMode="auto">
            <a:xfrm>
              <a:off x="1385888" y="4751388"/>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0" name="Freeform 957">
              <a:extLst>
                <a:ext uri="{FF2B5EF4-FFF2-40B4-BE49-F238E27FC236}">
                  <a16:creationId xmlns:a16="http://schemas.microsoft.com/office/drawing/2014/main" id="{0D92CC9E-76FC-42B3-7C72-FA8E1062900A}"/>
                </a:ext>
              </a:extLst>
            </p:cNvPr>
            <p:cNvSpPr>
              <a:spLocks/>
            </p:cNvSpPr>
            <p:nvPr/>
          </p:nvSpPr>
          <p:spPr bwMode="auto">
            <a:xfrm>
              <a:off x="1417638" y="4751388"/>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1" name="Freeform 958">
              <a:extLst>
                <a:ext uri="{FF2B5EF4-FFF2-40B4-BE49-F238E27FC236}">
                  <a16:creationId xmlns:a16="http://schemas.microsoft.com/office/drawing/2014/main" id="{191DCD5A-BC48-38BE-43D5-BA00F24F818F}"/>
                </a:ext>
              </a:extLst>
            </p:cNvPr>
            <p:cNvSpPr>
              <a:spLocks/>
            </p:cNvSpPr>
            <p:nvPr/>
          </p:nvSpPr>
          <p:spPr bwMode="auto">
            <a:xfrm>
              <a:off x="1371601" y="4794250"/>
              <a:ext cx="3175" cy="3175"/>
            </a:xfrm>
            <a:custGeom>
              <a:avLst/>
              <a:gdLst>
                <a:gd name="T0" fmla="*/ 2 w 2"/>
                <a:gd name="T1" fmla="*/ 2 h 2"/>
                <a:gd name="T2" fmla="*/ 0 w 2"/>
                <a:gd name="T3" fmla="*/ 1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1"/>
                  </a:cubicBezTo>
                  <a:cubicBezTo>
                    <a:pt x="0" y="1"/>
                    <a:pt x="0" y="0"/>
                    <a:pt x="0"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2" name="Freeform 959">
              <a:extLst>
                <a:ext uri="{FF2B5EF4-FFF2-40B4-BE49-F238E27FC236}">
                  <a16:creationId xmlns:a16="http://schemas.microsoft.com/office/drawing/2014/main" id="{7EF7DAD9-83B2-8A12-949F-26CF71AE342C}"/>
                </a:ext>
              </a:extLst>
            </p:cNvPr>
            <p:cNvSpPr>
              <a:spLocks/>
            </p:cNvSpPr>
            <p:nvPr/>
          </p:nvSpPr>
          <p:spPr bwMode="auto">
            <a:xfrm>
              <a:off x="1363663" y="4768850"/>
              <a:ext cx="3175" cy="1588"/>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1"/>
                    <a:pt x="2" y="1"/>
                    <a:pt x="1" y="1"/>
                  </a:cubicBezTo>
                  <a:cubicBezTo>
                    <a:pt x="1"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3" name="Freeform 960">
              <a:extLst>
                <a:ext uri="{FF2B5EF4-FFF2-40B4-BE49-F238E27FC236}">
                  <a16:creationId xmlns:a16="http://schemas.microsoft.com/office/drawing/2014/main" id="{93266929-9992-1CA9-ECBB-2C6EF8371663}"/>
                </a:ext>
              </a:extLst>
            </p:cNvPr>
            <p:cNvSpPr>
              <a:spLocks/>
            </p:cNvSpPr>
            <p:nvPr/>
          </p:nvSpPr>
          <p:spPr bwMode="auto">
            <a:xfrm>
              <a:off x="1312863" y="4765675"/>
              <a:ext cx="3175" cy="3175"/>
            </a:xfrm>
            <a:custGeom>
              <a:avLst/>
              <a:gdLst>
                <a:gd name="T0" fmla="*/ 2 w 2"/>
                <a:gd name="T1" fmla="*/ 0 h 2"/>
                <a:gd name="T2" fmla="*/ 0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1" y="2"/>
                    <a:pt x="0" y="2"/>
                  </a:cubicBezTo>
                  <a:cubicBezTo>
                    <a:pt x="0" y="2"/>
                    <a:pt x="0" y="2"/>
                    <a:pt x="0" y="2"/>
                  </a:cubicBezTo>
                  <a:cubicBezTo>
                    <a:pt x="0" y="1"/>
                    <a:pt x="0" y="0"/>
                    <a:pt x="1" y="0"/>
                  </a:cubicBezTo>
                  <a:lnTo>
                    <a:pt x="2"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4" name="Freeform 961">
              <a:extLst>
                <a:ext uri="{FF2B5EF4-FFF2-40B4-BE49-F238E27FC236}">
                  <a16:creationId xmlns:a16="http://schemas.microsoft.com/office/drawing/2014/main" id="{B58CA191-12C3-720A-89EE-522D5F5EACA1}"/>
                </a:ext>
              </a:extLst>
            </p:cNvPr>
            <p:cNvSpPr>
              <a:spLocks/>
            </p:cNvSpPr>
            <p:nvPr/>
          </p:nvSpPr>
          <p:spPr bwMode="auto">
            <a:xfrm>
              <a:off x="1381126" y="4754563"/>
              <a:ext cx="3175" cy="1588"/>
            </a:xfrm>
            <a:custGeom>
              <a:avLst/>
              <a:gdLst>
                <a:gd name="T0" fmla="*/ 0 w 2"/>
                <a:gd name="T1" fmla="*/ 1 h 1"/>
                <a:gd name="T2" fmla="*/ 2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1" y="0"/>
                    <a:pt x="2" y="0"/>
                  </a:cubicBezTo>
                  <a:cubicBezTo>
                    <a:pt x="2"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5" name="Freeform 962">
              <a:extLst>
                <a:ext uri="{FF2B5EF4-FFF2-40B4-BE49-F238E27FC236}">
                  <a16:creationId xmlns:a16="http://schemas.microsoft.com/office/drawing/2014/main" id="{43587601-D06B-0A12-34C0-2AA1CFD26603}"/>
                </a:ext>
              </a:extLst>
            </p:cNvPr>
            <p:cNvSpPr>
              <a:spLocks/>
            </p:cNvSpPr>
            <p:nvPr/>
          </p:nvSpPr>
          <p:spPr bwMode="auto">
            <a:xfrm>
              <a:off x="1373188" y="4741863"/>
              <a:ext cx="1588" cy="1588"/>
            </a:xfrm>
            <a:custGeom>
              <a:avLst/>
              <a:gdLst>
                <a:gd name="T0" fmla="*/ 1 w 1"/>
                <a:gd name="T1" fmla="*/ 1 h 1"/>
                <a:gd name="T2" fmla="*/ 1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0"/>
                  </a:cubicBezTo>
                  <a:cubicBezTo>
                    <a:pt x="0" y="0"/>
                    <a:pt x="1" y="0"/>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6" name="Freeform 963">
              <a:extLst>
                <a:ext uri="{FF2B5EF4-FFF2-40B4-BE49-F238E27FC236}">
                  <a16:creationId xmlns:a16="http://schemas.microsoft.com/office/drawing/2014/main" id="{428A46A1-702B-BE38-4E93-9D31B4FB1948}"/>
                </a:ext>
              </a:extLst>
            </p:cNvPr>
            <p:cNvSpPr>
              <a:spLocks/>
            </p:cNvSpPr>
            <p:nvPr/>
          </p:nvSpPr>
          <p:spPr bwMode="auto">
            <a:xfrm>
              <a:off x="1304926" y="4799013"/>
              <a:ext cx="1588" cy="3175"/>
            </a:xfrm>
            <a:custGeom>
              <a:avLst/>
              <a:gdLst>
                <a:gd name="T0" fmla="*/ 0 w 1"/>
                <a:gd name="T1" fmla="*/ 0 h 2"/>
                <a:gd name="T2" fmla="*/ 1 w 1"/>
                <a:gd name="T3" fmla="*/ 1 h 2"/>
                <a:gd name="T4" fmla="*/ 1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1" y="1"/>
                    <a:pt x="1" y="1"/>
                  </a:cubicBezTo>
                  <a:cubicBezTo>
                    <a:pt x="1" y="1"/>
                    <a:pt x="1" y="1"/>
                    <a:pt x="1" y="2"/>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7" name="Freeform 964">
              <a:extLst>
                <a:ext uri="{FF2B5EF4-FFF2-40B4-BE49-F238E27FC236}">
                  <a16:creationId xmlns:a16="http://schemas.microsoft.com/office/drawing/2014/main" id="{23ACC773-B80B-2129-EA18-680F7D643319}"/>
                </a:ext>
              </a:extLst>
            </p:cNvPr>
            <p:cNvSpPr>
              <a:spLocks/>
            </p:cNvSpPr>
            <p:nvPr/>
          </p:nvSpPr>
          <p:spPr bwMode="auto">
            <a:xfrm>
              <a:off x="1373188" y="4762500"/>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8" name="Freeform 965">
              <a:extLst>
                <a:ext uri="{FF2B5EF4-FFF2-40B4-BE49-F238E27FC236}">
                  <a16:creationId xmlns:a16="http://schemas.microsoft.com/office/drawing/2014/main" id="{349C5DF0-CC3E-9AA6-DDE4-0E93348895BB}"/>
                </a:ext>
              </a:extLst>
            </p:cNvPr>
            <p:cNvSpPr>
              <a:spLocks/>
            </p:cNvSpPr>
            <p:nvPr/>
          </p:nvSpPr>
          <p:spPr bwMode="auto">
            <a:xfrm>
              <a:off x="1377951" y="4757738"/>
              <a:ext cx="1588" cy="0"/>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0" y="1"/>
                  </a:cubicBezTo>
                  <a:cubicBezTo>
                    <a:pt x="0" y="1"/>
                    <a:pt x="0" y="1"/>
                    <a:pt x="0" y="1"/>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9" name="Oval 966">
              <a:extLst>
                <a:ext uri="{FF2B5EF4-FFF2-40B4-BE49-F238E27FC236}">
                  <a16:creationId xmlns:a16="http://schemas.microsoft.com/office/drawing/2014/main" id="{78302BB2-C9FD-36F7-22F3-6488DB857CFB}"/>
                </a:ext>
              </a:extLst>
            </p:cNvPr>
            <p:cNvSpPr>
              <a:spLocks noChangeArrowheads="1"/>
            </p:cNvSpPr>
            <p:nvPr/>
          </p:nvSpPr>
          <p:spPr bwMode="auto">
            <a:xfrm>
              <a:off x="1333501" y="4773613"/>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0" name="Oval 967">
              <a:extLst>
                <a:ext uri="{FF2B5EF4-FFF2-40B4-BE49-F238E27FC236}">
                  <a16:creationId xmlns:a16="http://schemas.microsoft.com/office/drawing/2014/main" id="{FC3AC460-75CA-9AB4-2935-A2A78CE4F1C3}"/>
                </a:ext>
              </a:extLst>
            </p:cNvPr>
            <p:cNvSpPr>
              <a:spLocks noChangeArrowheads="1"/>
            </p:cNvSpPr>
            <p:nvPr/>
          </p:nvSpPr>
          <p:spPr bwMode="auto">
            <a:xfrm>
              <a:off x="1300163" y="4794250"/>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1" name="Freeform 968">
              <a:extLst>
                <a:ext uri="{FF2B5EF4-FFF2-40B4-BE49-F238E27FC236}">
                  <a16:creationId xmlns:a16="http://schemas.microsoft.com/office/drawing/2014/main" id="{ADAF8A18-D16A-F365-1E13-F7896B3A55CD}"/>
                </a:ext>
              </a:extLst>
            </p:cNvPr>
            <p:cNvSpPr>
              <a:spLocks/>
            </p:cNvSpPr>
            <p:nvPr/>
          </p:nvSpPr>
          <p:spPr bwMode="auto">
            <a:xfrm>
              <a:off x="1304926" y="4775200"/>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2" name="Freeform 969">
              <a:extLst>
                <a:ext uri="{FF2B5EF4-FFF2-40B4-BE49-F238E27FC236}">
                  <a16:creationId xmlns:a16="http://schemas.microsoft.com/office/drawing/2014/main" id="{75203B6E-34E6-2356-6725-B5E693ED1185}"/>
                </a:ext>
              </a:extLst>
            </p:cNvPr>
            <p:cNvSpPr>
              <a:spLocks/>
            </p:cNvSpPr>
            <p:nvPr/>
          </p:nvSpPr>
          <p:spPr bwMode="auto">
            <a:xfrm>
              <a:off x="1312863" y="4806950"/>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3" name="Freeform 970">
              <a:extLst>
                <a:ext uri="{FF2B5EF4-FFF2-40B4-BE49-F238E27FC236}">
                  <a16:creationId xmlns:a16="http://schemas.microsoft.com/office/drawing/2014/main" id="{EF80202F-E59A-B40D-1E42-642D346A7809}"/>
                </a:ext>
              </a:extLst>
            </p:cNvPr>
            <p:cNvSpPr>
              <a:spLocks/>
            </p:cNvSpPr>
            <p:nvPr/>
          </p:nvSpPr>
          <p:spPr bwMode="auto">
            <a:xfrm>
              <a:off x="1365251" y="4745038"/>
              <a:ext cx="1588" cy="1588"/>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1" y="0"/>
                    <a:pt x="1" y="0"/>
                  </a:cubicBezTo>
                  <a:cubicBezTo>
                    <a:pt x="1" y="0"/>
                    <a:pt x="1" y="0"/>
                    <a:pt x="1" y="0"/>
                  </a:cubicBezTo>
                  <a:cubicBezTo>
                    <a:pt x="1"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4" name="Freeform 971">
              <a:extLst>
                <a:ext uri="{FF2B5EF4-FFF2-40B4-BE49-F238E27FC236}">
                  <a16:creationId xmlns:a16="http://schemas.microsoft.com/office/drawing/2014/main" id="{A55DCBAD-82A1-DCD8-51BF-AF05C4A36FA7}"/>
                </a:ext>
              </a:extLst>
            </p:cNvPr>
            <p:cNvSpPr>
              <a:spLocks/>
            </p:cNvSpPr>
            <p:nvPr/>
          </p:nvSpPr>
          <p:spPr bwMode="auto">
            <a:xfrm>
              <a:off x="1379538" y="4756150"/>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1"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5" name="Freeform 972">
              <a:extLst>
                <a:ext uri="{FF2B5EF4-FFF2-40B4-BE49-F238E27FC236}">
                  <a16:creationId xmlns:a16="http://schemas.microsoft.com/office/drawing/2014/main" id="{CB2E7F47-81F2-B66E-F67C-DD3912894B0B}"/>
                </a:ext>
              </a:extLst>
            </p:cNvPr>
            <p:cNvSpPr>
              <a:spLocks/>
            </p:cNvSpPr>
            <p:nvPr/>
          </p:nvSpPr>
          <p:spPr bwMode="auto">
            <a:xfrm>
              <a:off x="1314451" y="4765675"/>
              <a:ext cx="1588"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6" name="Freeform 973">
              <a:extLst>
                <a:ext uri="{FF2B5EF4-FFF2-40B4-BE49-F238E27FC236}">
                  <a16:creationId xmlns:a16="http://schemas.microsoft.com/office/drawing/2014/main" id="{8638350E-0C2F-865D-1E50-B2728353CC82}"/>
                </a:ext>
              </a:extLst>
            </p:cNvPr>
            <p:cNvSpPr>
              <a:spLocks/>
            </p:cNvSpPr>
            <p:nvPr/>
          </p:nvSpPr>
          <p:spPr bwMode="auto">
            <a:xfrm>
              <a:off x="1371601" y="4764088"/>
              <a:ext cx="1588"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7" name="Freeform 974">
              <a:extLst>
                <a:ext uri="{FF2B5EF4-FFF2-40B4-BE49-F238E27FC236}">
                  <a16:creationId xmlns:a16="http://schemas.microsoft.com/office/drawing/2014/main" id="{B2B42D0B-4276-162E-6320-ADEC7D6B1273}"/>
                </a:ext>
              </a:extLst>
            </p:cNvPr>
            <p:cNvSpPr>
              <a:spLocks/>
            </p:cNvSpPr>
            <p:nvPr/>
          </p:nvSpPr>
          <p:spPr bwMode="auto">
            <a:xfrm>
              <a:off x="1366838" y="4768850"/>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8" name="Freeform 975">
              <a:extLst>
                <a:ext uri="{FF2B5EF4-FFF2-40B4-BE49-F238E27FC236}">
                  <a16:creationId xmlns:a16="http://schemas.microsoft.com/office/drawing/2014/main" id="{D7F11CD0-F35D-4AC3-5883-7B7AD6DDC0D1}"/>
                </a:ext>
              </a:extLst>
            </p:cNvPr>
            <p:cNvSpPr>
              <a:spLocks/>
            </p:cNvSpPr>
            <p:nvPr/>
          </p:nvSpPr>
          <p:spPr bwMode="auto">
            <a:xfrm>
              <a:off x="1306513" y="4773613"/>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0"/>
                    <a:pt x="0" y="1"/>
                  </a:cubicBezTo>
                  <a:cubicBezTo>
                    <a:pt x="0" y="1"/>
                    <a:pt x="0" y="1"/>
                    <a:pt x="0" y="1"/>
                  </a:cubicBezTo>
                  <a:cubicBezTo>
                    <a:pt x="0" y="0"/>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9" name="Freeform 976">
              <a:extLst>
                <a:ext uri="{FF2B5EF4-FFF2-40B4-BE49-F238E27FC236}">
                  <a16:creationId xmlns:a16="http://schemas.microsoft.com/office/drawing/2014/main" id="{8626A3D6-96BD-D40D-8443-0FDE93D8929E}"/>
                </a:ext>
              </a:extLst>
            </p:cNvPr>
            <p:cNvSpPr>
              <a:spLocks/>
            </p:cNvSpPr>
            <p:nvPr/>
          </p:nvSpPr>
          <p:spPr bwMode="auto">
            <a:xfrm>
              <a:off x="1362076" y="4773613"/>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0" name="Freeform 977">
              <a:extLst>
                <a:ext uri="{FF2B5EF4-FFF2-40B4-BE49-F238E27FC236}">
                  <a16:creationId xmlns:a16="http://schemas.microsoft.com/office/drawing/2014/main" id="{E26E6565-BD31-E8C9-B254-83EE8473BD83}"/>
                </a:ext>
              </a:extLst>
            </p:cNvPr>
            <p:cNvSpPr>
              <a:spLocks/>
            </p:cNvSpPr>
            <p:nvPr/>
          </p:nvSpPr>
          <p:spPr bwMode="auto">
            <a:xfrm>
              <a:off x="1327151" y="4819650"/>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1" name="Freeform 978">
              <a:extLst>
                <a:ext uri="{FF2B5EF4-FFF2-40B4-BE49-F238E27FC236}">
                  <a16:creationId xmlns:a16="http://schemas.microsoft.com/office/drawing/2014/main" id="{5DBC207B-52CF-2001-D5A6-8453B36E605E}"/>
                </a:ext>
              </a:extLst>
            </p:cNvPr>
            <p:cNvSpPr>
              <a:spLocks/>
            </p:cNvSpPr>
            <p:nvPr/>
          </p:nvSpPr>
          <p:spPr bwMode="auto">
            <a:xfrm>
              <a:off x="1347788" y="4810125"/>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2" name="Freeform 979">
              <a:extLst>
                <a:ext uri="{FF2B5EF4-FFF2-40B4-BE49-F238E27FC236}">
                  <a16:creationId xmlns:a16="http://schemas.microsoft.com/office/drawing/2014/main" id="{14397AC0-2774-0F91-E37A-1D82C0397C48}"/>
                </a:ext>
              </a:extLst>
            </p:cNvPr>
            <p:cNvSpPr>
              <a:spLocks/>
            </p:cNvSpPr>
            <p:nvPr/>
          </p:nvSpPr>
          <p:spPr bwMode="auto">
            <a:xfrm>
              <a:off x="1316038" y="4810125"/>
              <a:ext cx="0" cy="1588"/>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3" name="Freeform 980">
              <a:extLst>
                <a:ext uri="{FF2B5EF4-FFF2-40B4-BE49-F238E27FC236}">
                  <a16:creationId xmlns:a16="http://schemas.microsoft.com/office/drawing/2014/main" id="{55FDB699-A147-9990-65A6-F727FCA006BE}"/>
                </a:ext>
              </a:extLst>
            </p:cNvPr>
            <p:cNvSpPr>
              <a:spLocks/>
            </p:cNvSpPr>
            <p:nvPr/>
          </p:nvSpPr>
          <p:spPr bwMode="auto">
            <a:xfrm>
              <a:off x="1392238" y="4746625"/>
              <a:ext cx="1588" cy="1588"/>
            </a:xfrm>
            <a:custGeom>
              <a:avLst/>
              <a:gdLst>
                <a:gd name="T0" fmla="*/ 0 w 1"/>
                <a:gd name="T1" fmla="*/ 0 h 1"/>
                <a:gd name="T2" fmla="*/ 1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4" name="Freeform 981">
              <a:extLst>
                <a:ext uri="{FF2B5EF4-FFF2-40B4-BE49-F238E27FC236}">
                  <a16:creationId xmlns:a16="http://schemas.microsoft.com/office/drawing/2014/main" id="{82B2AE3C-E3BE-D1BC-6648-AA0D9F7FB170}"/>
                </a:ext>
              </a:extLst>
            </p:cNvPr>
            <p:cNvSpPr>
              <a:spLocks/>
            </p:cNvSpPr>
            <p:nvPr/>
          </p:nvSpPr>
          <p:spPr bwMode="auto">
            <a:xfrm>
              <a:off x="1328738" y="479107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5" name="Freeform 982">
              <a:extLst>
                <a:ext uri="{FF2B5EF4-FFF2-40B4-BE49-F238E27FC236}">
                  <a16:creationId xmlns:a16="http://schemas.microsoft.com/office/drawing/2014/main" id="{C21A5A60-847E-345B-0D4C-9ED8A99A5D09}"/>
                </a:ext>
              </a:extLst>
            </p:cNvPr>
            <p:cNvSpPr>
              <a:spLocks/>
            </p:cNvSpPr>
            <p:nvPr/>
          </p:nvSpPr>
          <p:spPr bwMode="auto">
            <a:xfrm>
              <a:off x="1338263" y="4800600"/>
              <a:ext cx="1588" cy="1588"/>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1" y="1"/>
                    <a:pt x="1"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6" name="Freeform 983">
              <a:extLst>
                <a:ext uri="{FF2B5EF4-FFF2-40B4-BE49-F238E27FC236}">
                  <a16:creationId xmlns:a16="http://schemas.microsoft.com/office/drawing/2014/main" id="{59BA2D52-32A8-EF95-B4B8-0AAD3A2E777C}"/>
                </a:ext>
              </a:extLst>
            </p:cNvPr>
            <p:cNvSpPr>
              <a:spLocks/>
            </p:cNvSpPr>
            <p:nvPr/>
          </p:nvSpPr>
          <p:spPr bwMode="auto">
            <a:xfrm>
              <a:off x="1325563" y="4786313"/>
              <a:ext cx="1588" cy="1588"/>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1"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7" name="Freeform 984">
              <a:extLst>
                <a:ext uri="{FF2B5EF4-FFF2-40B4-BE49-F238E27FC236}">
                  <a16:creationId xmlns:a16="http://schemas.microsoft.com/office/drawing/2014/main" id="{4E0315B7-5E6D-9745-4D41-A6FE0B281262}"/>
                </a:ext>
              </a:extLst>
            </p:cNvPr>
            <p:cNvSpPr>
              <a:spLocks/>
            </p:cNvSpPr>
            <p:nvPr/>
          </p:nvSpPr>
          <p:spPr bwMode="auto">
            <a:xfrm>
              <a:off x="1336676" y="4799013"/>
              <a:ext cx="1588" cy="1588"/>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8" name="Freeform 985">
              <a:extLst>
                <a:ext uri="{FF2B5EF4-FFF2-40B4-BE49-F238E27FC236}">
                  <a16:creationId xmlns:a16="http://schemas.microsoft.com/office/drawing/2014/main" id="{F3DCB6AA-6A24-E862-1900-68CBAE50E3CD}"/>
                </a:ext>
              </a:extLst>
            </p:cNvPr>
            <p:cNvSpPr>
              <a:spLocks/>
            </p:cNvSpPr>
            <p:nvPr/>
          </p:nvSpPr>
          <p:spPr bwMode="auto">
            <a:xfrm>
              <a:off x="1247776" y="4789488"/>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9" name="Freeform 986">
              <a:extLst>
                <a:ext uri="{FF2B5EF4-FFF2-40B4-BE49-F238E27FC236}">
                  <a16:creationId xmlns:a16="http://schemas.microsoft.com/office/drawing/2014/main" id="{DEED1044-1CAE-214A-BD1D-FC5203DEFFCE}"/>
                </a:ext>
              </a:extLst>
            </p:cNvPr>
            <p:cNvSpPr>
              <a:spLocks/>
            </p:cNvSpPr>
            <p:nvPr/>
          </p:nvSpPr>
          <p:spPr bwMode="auto">
            <a:xfrm>
              <a:off x="852488" y="4835525"/>
              <a:ext cx="12700" cy="7938"/>
            </a:xfrm>
            <a:custGeom>
              <a:avLst/>
              <a:gdLst>
                <a:gd name="T0" fmla="*/ 0 w 9"/>
                <a:gd name="T1" fmla="*/ 0 h 6"/>
                <a:gd name="T2" fmla="*/ 9 w 9"/>
                <a:gd name="T3" fmla="*/ 5 h 6"/>
                <a:gd name="T4" fmla="*/ 0 w 9"/>
                <a:gd name="T5" fmla="*/ 5 h 6"/>
                <a:gd name="T6" fmla="*/ 0 w 9"/>
                <a:gd name="T7" fmla="*/ 0 h 6"/>
              </a:gdLst>
              <a:ahLst/>
              <a:cxnLst>
                <a:cxn ang="0">
                  <a:pos x="T0" y="T1"/>
                </a:cxn>
                <a:cxn ang="0">
                  <a:pos x="T2" y="T3"/>
                </a:cxn>
                <a:cxn ang="0">
                  <a:pos x="T4" y="T5"/>
                </a:cxn>
                <a:cxn ang="0">
                  <a:pos x="T6" y="T7"/>
                </a:cxn>
              </a:cxnLst>
              <a:rect l="0" t="0" r="r" b="b"/>
              <a:pathLst>
                <a:path w="9" h="6">
                  <a:moveTo>
                    <a:pt x="0" y="0"/>
                  </a:moveTo>
                  <a:cubicBezTo>
                    <a:pt x="3" y="1"/>
                    <a:pt x="6" y="2"/>
                    <a:pt x="9" y="5"/>
                  </a:cubicBezTo>
                  <a:cubicBezTo>
                    <a:pt x="6" y="6"/>
                    <a:pt x="3" y="5"/>
                    <a:pt x="0" y="5"/>
                  </a:cubicBezTo>
                  <a:cubicBezTo>
                    <a:pt x="0" y="4"/>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0" name="Freeform 987">
              <a:extLst>
                <a:ext uri="{FF2B5EF4-FFF2-40B4-BE49-F238E27FC236}">
                  <a16:creationId xmlns:a16="http://schemas.microsoft.com/office/drawing/2014/main" id="{0A2058B0-3B6D-6F19-CB61-F725EAD68327}"/>
                </a:ext>
              </a:extLst>
            </p:cNvPr>
            <p:cNvSpPr>
              <a:spLocks/>
            </p:cNvSpPr>
            <p:nvPr/>
          </p:nvSpPr>
          <p:spPr bwMode="auto">
            <a:xfrm>
              <a:off x="850901" y="4832350"/>
              <a:ext cx="1588" cy="3175"/>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0" y="2"/>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1" name="Freeform 988">
              <a:extLst>
                <a:ext uri="{FF2B5EF4-FFF2-40B4-BE49-F238E27FC236}">
                  <a16:creationId xmlns:a16="http://schemas.microsoft.com/office/drawing/2014/main" id="{0D234475-4673-DCBA-E3E4-6BB0752627B3}"/>
                </a:ext>
              </a:extLst>
            </p:cNvPr>
            <p:cNvSpPr>
              <a:spLocks/>
            </p:cNvSpPr>
            <p:nvPr/>
          </p:nvSpPr>
          <p:spPr bwMode="auto">
            <a:xfrm>
              <a:off x="1139826" y="4703763"/>
              <a:ext cx="57150" cy="112713"/>
            </a:xfrm>
            <a:custGeom>
              <a:avLst/>
              <a:gdLst>
                <a:gd name="T0" fmla="*/ 11 w 40"/>
                <a:gd name="T1" fmla="*/ 0 h 80"/>
                <a:gd name="T2" fmla="*/ 39 w 40"/>
                <a:gd name="T3" fmla="*/ 39 h 80"/>
                <a:gd name="T4" fmla="*/ 34 w 40"/>
                <a:gd name="T5" fmla="*/ 66 h 80"/>
                <a:gd name="T6" fmla="*/ 34 w 40"/>
                <a:gd name="T7" fmla="*/ 70 h 80"/>
                <a:gd name="T8" fmla="*/ 0 w 40"/>
                <a:gd name="T9" fmla="*/ 80 h 80"/>
                <a:gd name="T10" fmla="*/ 1 w 40"/>
                <a:gd name="T11" fmla="*/ 59 h 80"/>
                <a:gd name="T12" fmla="*/ 5 w 40"/>
                <a:gd name="T13" fmla="*/ 56 h 80"/>
                <a:gd name="T14" fmla="*/ 15 w 40"/>
                <a:gd name="T15" fmla="*/ 64 h 80"/>
                <a:gd name="T16" fmla="*/ 13 w 40"/>
                <a:gd name="T17" fmla="*/ 14 h 80"/>
                <a:gd name="T18" fmla="*/ 11 w 40"/>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80">
                  <a:moveTo>
                    <a:pt x="11" y="0"/>
                  </a:moveTo>
                  <a:cubicBezTo>
                    <a:pt x="27" y="7"/>
                    <a:pt x="40" y="16"/>
                    <a:pt x="39" y="39"/>
                  </a:cubicBezTo>
                  <a:cubicBezTo>
                    <a:pt x="39" y="48"/>
                    <a:pt x="38" y="57"/>
                    <a:pt x="34" y="66"/>
                  </a:cubicBezTo>
                  <a:cubicBezTo>
                    <a:pt x="33" y="67"/>
                    <a:pt x="33" y="69"/>
                    <a:pt x="34" y="70"/>
                  </a:cubicBezTo>
                  <a:cubicBezTo>
                    <a:pt x="23" y="74"/>
                    <a:pt x="12" y="77"/>
                    <a:pt x="0" y="80"/>
                  </a:cubicBezTo>
                  <a:cubicBezTo>
                    <a:pt x="0" y="73"/>
                    <a:pt x="1" y="66"/>
                    <a:pt x="1" y="59"/>
                  </a:cubicBezTo>
                  <a:cubicBezTo>
                    <a:pt x="1" y="55"/>
                    <a:pt x="3" y="55"/>
                    <a:pt x="5" y="56"/>
                  </a:cubicBezTo>
                  <a:cubicBezTo>
                    <a:pt x="8" y="59"/>
                    <a:pt x="11" y="61"/>
                    <a:pt x="15" y="64"/>
                  </a:cubicBezTo>
                  <a:cubicBezTo>
                    <a:pt x="14" y="47"/>
                    <a:pt x="14" y="30"/>
                    <a:pt x="13" y="14"/>
                  </a:cubicBezTo>
                  <a:cubicBezTo>
                    <a:pt x="12" y="9"/>
                    <a:pt x="14" y="4"/>
                    <a:pt x="11"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2" name="Freeform 989">
              <a:extLst>
                <a:ext uri="{FF2B5EF4-FFF2-40B4-BE49-F238E27FC236}">
                  <a16:creationId xmlns:a16="http://schemas.microsoft.com/office/drawing/2014/main" id="{9D7D0EB8-9B5E-04E2-E440-CD32F8131C1C}"/>
                </a:ext>
              </a:extLst>
            </p:cNvPr>
            <p:cNvSpPr>
              <a:spLocks/>
            </p:cNvSpPr>
            <p:nvPr/>
          </p:nvSpPr>
          <p:spPr bwMode="auto">
            <a:xfrm>
              <a:off x="955676" y="4872038"/>
              <a:ext cx="6350" cy="11113"/>
            </a:xfrm>
            <a:custGeom>
              <a:avLst/>
              <a:gdLst>
                <a:gd name="T0" fmla="*/ 2 w 5"/>
                <a:gd name="T1" fmla="*/ 8 h 8"/>
                <a:gd name="T2" fmla="*/ 0 w 5"/>
                <a:gd name="T3" fmla="*/ 2 h 8"/>
                <a:gd name="T4" fmla="*/ 3 w 5"/>
                <a:gd name="T5" fmla="*/ 0 h 8"/>
                <a:gd name="T6" fmla="*/ 2 w 5"/>
                <a:gd name="T7" fmla="*/ 8 h 8"/>
              </a:gdLst>
              <a:ahLst/>
              <a:cxnLst>
                <a:cxn ang="0">
                  <a:pos x="T0" y="T1"/>
                </a:cxn>
                <a:cxn ang="0">
                  <a:pos x="T2" y="T3"/>
                </a:cxn>
                <a:cxn ang="0">
                  <a:pos x="T4" y="T5"/>
                </a:cxn>
                <a:cxn ang="0">
                  <a:pos x="T6" y="T7"/>
                </a:cxn>
              </a:cxnLst>
              <a:rect l="0" t="0" r="r" b="b"/>
              <a:pathLst>
                <a:path w="5" h="8">
                  <a:moveTo>
                    <a:pt x="2" y="8"/>
                  </a:moveTo>
                  <a:cubicBezTo>
                    <a:pt x="1" y="7"/>
                    <a:pt x="0" y="5"/>
                    <a:pt x="0" y="2"/>
                  </a:cubicBezTo>
                  <a:cubicBezTo>
                    <a:pt x="2" y="3"/>
                    <a:pt x="2" y="1"/>
                    <a:pt x="3" y="0"/>
                  </a:cubicBezTo>
                  <a:cubicBezTo>
                    <a:pt x="1" y="3"/>
                    <a:pt x="5" y="6"/>
                    <a:pt x="2" y="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3" name="Freeform 990">
              <a:extLst>
                <a:ext uri="{FF2B5EF4-FFF2-40B4-BE49-F238E27FC236}">
                  <a16:creationId xmlns:a16="http://schemas.microsoft.com/office/drawing/2014/main" id="{F9788316-80B6-94E7-D828-8AC1900199B8}"/>
                </a:ext>
              </a:extLst>
            </p:cNvPr>
            <p:cNvSpPr>
              <a:spLocks/>
            </p:cNvSpPr>
            <p:nvPr/>
          </p:nvSpPr>
          <p:spPr bwMode="auto">
            <a:xfrm>
              <a:off x="968376" y="4862513"/>
              <a:ext cx="14288" cy="4763"/>
            </a:xfrm>
            <a:custGeom>
              <a:avLst/>
              <a:gdLst>
                <a:gd name="T0" fmla="*/ 11 w 11"/>
                <a:gd name="T1" fmla="*/ 2 h 3"/>
                <a:gd name="T2" fmla="*/ 0 w 11"/>
                <a:gd name="T3" fmla="*/ 3 h 3"/>
                <a:gd name="T4" fmla="*/ 2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2"/>
                    <a:pt x="4" y="3"/>
                    <a:pt x="0" y="3"/>
                  </a:cubicBezTo>
                  <a:cubicBezTo>
                    <a:pt x="1" y="2"/>
                    <a:pt x="1" y="0"/>
                    <a:pt x="2" y="0"/>
                  </a:cubicBezTo>
                  <a:cubicBezTo>
                    <a:pt x="5" y="2"/>
                    <a:pt x="8" y="0"/>
                    <a:pt x="11"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4" name="Freeform 991">
              <a:extLst>
                <a:ext uri="{FF2B5EF4-FFF2-40B4-BE49-F238E27FC236}">
                  <a16:creationId xmlns:a16="http://schemas.microsoft.com/office/drawing/2014/main" id="{9F8AD81E-7706-B842-2167-B4038F4D20E0}"/>
                </a:ext>
              </a:extLst>
            </p:cNvPr>
            <p:cNvSpPr>
              <a:spLocks/>
            </p:cNvSpPr>
            <p:nvPr/>
          </p:nvSpPr>
          <p:spPr bwMode="auto">
            <a:xfrm>
              <a:off x="906463" y="4865688"/>
              <a:ext cx="12700" cy="1588"/>
            </a:xfrm>
            <a:custGeom>
              <a:avLst/>
              <a:gdLst>
                <a:gd name="T0" fmla="*/ 9 w 9"/>
                <a:gd name="T1" fmla="*/ 2 h 2"/>
                <a:gd name="T2" fmla="*/ 0 w 9"/>
                <a:gd name="T3" fmla="*/ 2 h 2"/>
                <a:gd name="T4" fmla="*/ 9 w 9"/>
                <a:gd name="T5" fmla="*/ 2 h 2"/>
              </a:gdLst>
              <a:ahLst/>
              <a:cxnLst>
                <a:cxn ang="0">
                  <a:pos x="T0" y="T1"/>
                </a:cxn>
                <a:cxn ang="0">
                  <a:pos x="T2" y="T3"/>
                </a:cxn>
                <a:cxn ang="0">
                  <a:pos x="T4" y="T5"/>
                </a:cxn>
              </a:cxnLst>
              <a:rect l="0" t="0" r="r" b="b"/>
              <a:pathLst>
                <a:path w="9" h="2">
                  <a:moveTo>
                    <a:pt x="9" y="2"/>
                  </a:moveTo>
                  <a:cubicBezTo>
                    <a:pt x="6" y="2"/>
                    <a:pt x="3" y="2"/>
                    <a:pt x="0" y="2"/>
                  </a:cubicBezTo>
                  <a:cubicBezTo>
                    <a:pt x="3" y="0"/>
                    <a:pt x="6" y="0"/>
                    <a:pt x="9"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5" name="Freeform 992">
              <a:extLst>
                <a:ext uri="{FF2B5EF4-FFF2-40B4-BE49-F238E27FC236}">
                  <a16:creationId xmlns:a16="http://schemas.microsoft.com/office/drawing/2014/main" id="{99300317-58FC-EA47-9523-E0BAB2384DB1}"/>
                </a:ext>
              </a:extLst>
            </p:cNvPr>
            <p:cNvSpPr>
              <a:spLocks/>
            </p:cNvSpPr>
            <p:nvPr/>
          </p:nvSpPr>
          <p:spPr bwMode="auto">
            <a:xfrm>
              <a:off x="962026" y="4865688"/>
              <a:ext cx="6350" cy="1588"/>
            </a:xfrm>
            <a:custGeom>
              <a:avLst/>
              <a:gdLst>
                <a:gd name="T0" fmla="*/ 5 w 5"/>
                <a:gd name="T1" fmla="*/ 1 h 2"/>
                <a:gd name="T2" fmla="*/ 4 w 5"/>
                <a:gd name="T3" fmla="*/ 2 h 2"/>
                <a:gd name="T4" fmla="*/ 0 w 5"/>
                <a:gd name="T5" fmla="*/ 2 h 2"/>
                <a:gd name="T6" fmla="*/ 5 w 5"/>
                <a:gd name="T7" fmla="*/ 1 h 2"/>
              </a:gdLst>
              <a:ahLst/>
              <a:cxnLst>
                <a:cxn ang="0">
                  <a:pos x="T0" y="T1"/>
                </a:cxn>
                <a:cxn ang="0">
                  <a:pos x="T2" y="T3"/>
                </a:cxn>
                <a:cxn ang="0">
                  <a:pos x="T4" y="T5"/>
                </a:cxn>
                <a:cxn ang="0">
                  <a:pos x="T6" y="T7"/>
                </a:cxn>
              </a:cxnLst>
              <a:rect l="0" t="0" r="r" b="b"/>
              <a:pathLst>
                <a:path w="5" h="2">
                  <a:moveTo>
                    <a:pt x="5" y="1"/>
                  </a:moveTo>
                  <a:cubicBezTo>
                    <a:pt x="4" y="1"/>
                    <a:pt x="4" y="2"/>
                    <a:pt x="4" y="2"/>
                  </a:cubicBezTo>
                  <a:cubicBezTo>
                    <a:pt x="3" y="2"/>
                    <a:pt x="2" y="2"/>
                    <a:pt x="0" y="2"/>
                  </a:cubicBezTo>
                  <a:cubicBezTo>
                    <a:pt x="1" y="0"/>
                    <a:pt x="3" y="1"/>
                    <a:pt x="5"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6" name="Freeform 993">
              <a:extLst>
                <a:ext uri="{FF2B5EF4-FFF2-40B4-BE49-F238E27FC236}">
                  <a16:creationId xmlns:a16="http://schemas.microsoft.com/office/drawing/2014/main" id="{54939825-65CC-ECF2-B98D-E9B460B2C3F5}"/>
                </a:ext>
              </a:extLst>
            </p:cNvPr>
            <p:cNvSpPr>
              <a:spLocks/>
            </p:cNvSpPr>
            <p:nvPr/>
          </p:nvSpPr>
          <p:spPr bwMode="auto">
            <a:xfrm>
              <a:off x="1054101" y="4851400"/>
              <a:ext cx="6350" cy="1588"/>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1"/>
                    <a:pt x="1" y="1"/>
                    <a:pt x="0" y="1"/>
                  </a:cubicBezTo>
                  <a:cubicBezTo>
                    <a:pt x="1" y="0"/>
                    <a:pt x="2" y="0"/>
                    <a:pt x="4"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7" name="Freeform 994">
              <a:extLst>
                <a:ext uri="{FF2B5EF4-FFF2-40B4-BE49-F238E27FC236}">
                  <a16:creationId xmlns:a16="http://schemas.microsoft.com/office/drawing/2014/main" id="{7E9B58FC-994B-EEA4-1F56-12D6680423AB}"/>
                </a:ext>
              </a:extLst>
            </p:cNvPr>
            <p:cNvSpPr>
              <a:spLocks/>
            </p:cNvSpPr>
            <p:nvPr/>
          </p:nvSpPr>
          <p:spPr bwMode="auto">
            <a:xfrm>
              <a:off x="1154113" y="4702175"/>
              <a:ext cx="3175"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8" name="Freeform 995">
              <a:extLst>
                <a:ext uri="{FF2B5EF4-FFF2-40B4-BE49-F238E27FC236}">
                  <a16:creationId xmlns:a16="http://schemas.microsoft.com/office/drawing/2014/main" id="{789FF6BF-805E-249D-8600-0AF51EB8D74E}"/>
                </a:ext>
              </a:extLst>
            </p:cNvPr>
            <p:cNvSpPr>
              <a:spLocks/>
            </p:cNvSpPr>
            <p:nvPr/>
          </p:nvSpPr>
          <p:spPr bwMode="auto">
            <a:xfrm>
              <a:off x="1154113" y="4700588"/>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9" name="Freeform 996">
              <a:extLst>
                <a:ext uri="{FF2B5EF4-FFF2-40B4-BE49-F238E27FC236}">
                  <a16:creationId xmlns:a16="http://schemas.microsoft.com/office/drawing/2014/main" id="{18032B1B-92F9-B453-AA6D-4EB938D62E24}"/>
                </a:ext>
              </a:extLst>
            </p:cNvPr>
            <p:cNvSpPr>
              <a:spLocks/>
            </p:cNvSpPr>
            <p:nvPr/>
          </p:nvSpPr>
          <p:spPr bwMode="auto">
            <a:xfrm>
              <a:off x="1162051" y="4854575"/>
              <a:ext cx="53975" cy="26988"/>
            </a:xfrm>
            <a:custGeom>
              <a:avLst/>
              <a:gdLst>
                <a:gd name="T0" fmla="*/ 3 w 39"/>
                <a:gd name="T1" fmla="*/ 5 h 20"/>
                <a:gd name="T2" fmla="*/ 0 w 39"/>
                <a:gd name="T3" fmla="*/ 3 h 20"/>
                <a:gd name="T4" fmla="*/ 39 w 39"/>
                <a:gd name="T5" fmla="*/ 3 h 20"/>
                <a:gd name="T6" fmla="*/ 29 w 39"/>
                <a:gd name="T7" fmla="*/ 18 h 20"/>
                <a:gd name="T8" fmla="*/ 26 w 39"/>
                <a:gd name="T9" fmla="*/ 20 h 20"/>
                <a:gd name="T10" fmla="*/ 23 w 39"/>
                <a:gd name="T11" fmla="*/ 17 h 20"/>
                <a:gd name="T12" fmla="*/ 22 w 39"/>
                <a:gd name="T13" fmla="*/ 8 h 20"/>
                <a:gd name="T14" fmla="*/ 8 w 39"/>
                <a:gd name="T15" fmla="*/ 4 h 20"/>
                <a:gd name="T16" fmla="*/ 3 w 39"/>
                <a:gd name="T1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0">
                  <a:moveTo>
                    <a:pt x="3" y="5"/>
                  </a:moveTo>
                  <a:cubicBezTo>
                    <a:pt x="3" y="4"/>
                    <a:pt x="2" y="3"/>
                    <a:pt x="0" y="3"/>
                  </a:cubicBezTo>
                  <a:cubicBezTo>
                    <a:pt x="13" y="0"/>
                    <a:pt x="25" y="2"/>
                    <a:pt x="39" y="3"/>
                  </a:cubicBezTo>
                  <a:cubicBezTo>
                    <a:pt x="31" y="6"/>
                    <a:pt x="29" y="11"/>
                    <a:pt x="29" y="18"/>
                  </a:cubicBezTo>
                  <a:cubicBezTo>
                    <a:pt x="29" y="20"/>
                    <a:pt x="28" y="20"/>
                    <a:pt x="26" y="20"/>
                  </a:cubicBezTo>
                  <a:cubicBezTo>
                    <a:pt x="25" y="19"/>
                    <a:pt x="23" y="20"/>
                    <a:pt x="23" y="17"/>
                  </a:cubicBezTo>
                  <a:cubicBezTo>
                    <a:pt x="24" y="14"/>
                    <a:pt x="23" y="11"/>
                    <a:pt x="22" y="8"/>
                  </a:cubicBezTo>
                  <a:cubicBezTo>
                    <a:pt x="18" y="3"/>
                    <a:pt x="14" y="2"/>
                    <a:pt x="8" y="4"/>
                  </a:cubicBezTo>
                  <a:cubicBezTo>
                    <a:pt x="6" y="5"/>
                    <a:pt x="5" y="5"/>
                    <a:pt x="3" y="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0" name="Freeform 997">
              <a:extLst>
                <a:ext uri="{FF2B5EF4-FFF2-40B4-BE49-F238E27FC236}">
                  <a16:creationId xmlns:a16="http://schemas.microsoft.com/office/drawing/2014/main" id="{0F4BBAC8-0E5D-B5F6-4A70-E20A079F80E4}"/>
                </a:ext>
              </a:extLst>
            </p:cNvPr>
            <p:cNvSpPr>
              <a:spLocks/>
            </p:cNvSpPr>
            <p:nvPr/>
          </p:nvSpPr>
          <p:spPr bwMode="auto">
            <a:xfrm>
              <a:off x="1152526" y="4857750"/>
              <a:ext cx="41275" cy="34925"/>
            </a:xfrm>
            <a:custGeom>
              <a:avLst/>
              <a:gdLst>
                <a:gd name="T0" fmla="*/ 9 w 29"/>
                <a:gd name="T1" fmla="*/ 2 h 25"/>
                <a:gd name="T2" fmla="*/ 13 w 29"/>
                <a:gd name="T3" fmla="*/ 3 h 25"/>
                <a:gd name="T4" fmla="*/ 27 w 29"/>
                <a:gd name="T5" fmla="*/ 15 h 25"/>
                <a:gd name="T6" fmla="*/ 26 w 29"/>
                <a:gd name="T7" fmla="*/ 17 h 25"/>
                <a:gd name="T8" fmla="*/ 24 w 29"/>
                <a:gd name="T9" fmla="*/ 15 h 25"/>
                <a:gd name="T10" fmla="*/ 24 w 29"/>
                <a:gd name="T11" fmla="*/ 11 h 25"/>
                <a:gd name="T12" fmla="*/ 19 w 29"/>
                <a:gd name="T13" fmla="*/ 6 h 25"/>
                <a:gd name="T14" fmla="*/ 14 w 29"/>
                <a:gd name="T15" fmla="*/ 10 h 25"/>
                <a:gd name="T16" fmla="*/ 14 w 29"/>
                <a:gd name="T17" fmla="*/ 18 h 25"/>
                <a:gd name="T18" fmla="*/ 14 w 29"/>
                <a:gd name="T19" fmla="*/ 23 h 25"/>
                <a:gd name="T20" fmla="*/ 12 w 29"/>
                <a:gd name="T21" fmla="*/ 25 h 25"/>
                <a:gd name="T22" fmla="*/ 10 w 29"/>
                <a:gd name="T23" fmla="*/ 23 h 25"/>
                <a:gd name="T24" fmla="*/ 10 w 29"/>
                <a:gd name="T25" fmla="*/ 13 h 25"/>
                <a:gd name="T26" fmla="*/ 4 w 29"/>
                <a:gd name="T27" fmla="*/ 6 h 25"/>
                <a:gd name="T28" fmla="*/ 0 w 29"/>
                <a:gd name="T29" fmla="*/ 3 h 25"/>
                <a:gd name="T30" fmla="*/ 9 w 29"/>
                <a:gd name="T3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5">
                  <a:moveTo>
                    <a:pt x="9" y="2"/>
                  </a:moveTo>
                  <a:cubicBezTo>
                    <a:pt x="10" y="5"/>
                    <a:pt x="12" y="4"/>
                    <a:pt x="13" y="3"/>
                  </a:cubicBezTo>
                  <a:cubicBezTo>
                    <a:pt x="22" y="0"/>
                    <a:pt x="29" y="5"/>
                    <a:pt x="27" y="15"/>
                  </a:cubicBezTo>
                  <a:cubicBezTo>
                    <a:pt x="27" y="16"/>
                    <a:pt x="27" y="17"/>
                    <a:pt x="26" y="17"/>
                  </a:cubicBezTo>
                  <a:cubicBezTo>
                    <a:pt x="24" y="17"/>
                    <a:pt x="24" y="16"/>
                    <a:pt x="24" y="15"/>
                  </a:cubicBezTo>
                  <a:cubicBezTo>
                    <a:pt x="24" y="14"/>
                    <a:pt x="24" y="12"/>
                    <a:pt x="24" y="11"/>
                  </a:cubicBezTo>
                  <a:cubicBezTo>
                    <a:pt x="24" y="8"/>
                    <a:pt x="23" y="6"/>
                    <a:pt x="19" y="6"/>
                  </a:cubicBezTo>
                  <a:cubicBezTo>
                    <a:pt x="16" y="6"/>
                    <a:pt x="15" y="6"/>
                    <a:pt x="14" y="10"/>
                  </a:cubicBezTo>
                  <a:cubicBezTo>
                    <a:pt x="12" y="13"/>
                    <a:pt x="15" y="16"/>
                    <a:pt x="14" y="18"/>
                  </a:cubicBezTo>
                  <a:cubicBezTo>
                    <a:pt x="14" y="20"/>
                    <a:pt x="14" y="21"/>
                    <a:pt x="14" y="23"/>
                  </a:cubicBezTo>
                  <a:cubicBezTo>
                    <a:pt x="14" y="24"/>
                    <a:pt x="13" y="25"/>
                    <a:pt x="12" y="25"/>
                  </a:cubicBezTo>
                  <a:cubicBezTo>
                    <a:pt x="10" y="25"/>
                    <a:pt x="10" y="24"/>
                    <a:pt x="10" y="23"/>
                  </a:cubicBezTo>
                  <a:cubicBezTo>
                    <a:pt x="10" y="19"/>
                    <a:pt x="10" y="16"/>
                    <a:pt x="10" y="13"/>
                  </a:cubicBezTo>
                  <a:cubicBezTo>
                    <a:pt x="10" y="9"/>
                    <a:pt x="9" y="6"/>
                    <a:pt x="4" y="6"/>
                  </a:cubicBezTo>
                  <a:cubicBezTo>
                    <a:pt x="3" y="6"/>
                    <a:pt x="1" y="4"/>
                    <a:pt x="0" y="3"/>
                  </a:cubicBezTo>
                  <a:cubicBezTo>
                    <a:pt x="3" y="1"/>
                    <a:pt x="6" y="2"/>
                    <a:pt x="9" y="2"/>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1" name="Freeform 998">
              <a:extLst>
                <a:ext uri="{FF2B5EF4-FFF2-40B4-BE49-F238E27FC236}">
                  <a16:creationId xmlns:a16="http://schemas.microsoft.com/office/drawing/2014/main" id="{B670DCFB-ED47-DAD6-4E62-073E7ADA0A90}"/>
                </a:ext>
              </a:extLst>
            </p:cNvPr>
            <p:cNvSpPr>
              <a:spLocks/>
            </p:cNvSpPr>
            <p:nvPr/>
          </p:nvSpPr>
          <p:spPr bwMode="auto">
            <a:xfrm>
              <a:off x="1203326" y="4859338"/>
              <a:ext cx="28575" cy="22225"/>
            </a:xfrm>
            <a:custGeom>
              <a:avLst/>
              <a:gdLst>
                <a:gd name="T0" fmla="*/ 19 w 20"/>
                <a:gd name="T1" fmla="*/ 9 h 16"/>
                <a:gd name="T2" fmla="*/ 16 w 20"/>
                <a:gd name="T3" fmla="*/ 11 h 16"/>
                <a:gd name="T4" fmla="*/ 11 w 20"/>
                <a:gd name="T5" fmla="*/ 13 h 16"/>
                <a:gd name="T6" fmla="*/ 14 w 20"/>
                <a:gd name="T7" fmla="*/ 8 h 16"/>
                <a:gd name="T8" fmla="*/ 15 w 20"/>
                <a:gd name="T9" fmla="*/ 6 h 16"/>
                <a:gd name="T10" fmla="*/ 12 w 20"/>
                <a:gd name="T11" fmla="*/ 5 h 16"/>
                <a:gd name="T12" fmla="*/ 5 w 20"/>
                <a:gd name="T13" fmla="*/ 12 h 16"/>
                <a:gd name="T14" fmla="*/ 3 w 20"/>
                <a:gd name="T15" fmla="*/ 16 h 16"/>
                <a:gd name="T16" fmla="*/ 1 w 20"/>
                <a:gd name="T17" fmla="*/ 11 h 16"/>
                <a:gd name="T18" fmla="*/ 14 w 20"/>
                <a:gd name="T19" fmla="*/ 1 h 16"/>
                <a:gd name="T20" fmla="*/ 19 w 20"/>
                <a:gd name="T2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6">
                  <a:moveTo>
                    <a:pt x="19" y="9"/>
                  </a:moveTo>
                  <a:cubicBezTo>
                    <a:pt x="18" y="9"/>
                    <a:pt x="16" y="10"/>
                    <a:pt x="16" y="11"/>
                  </a:cubicBezTo>
                  <a:cubicBezTo>
                    <a:pt x="14" y="11"/>
                    <a:pt x="13" y="15"/>
                    <a:pt x="11" y="13"/>
                  </a:cubicBezTo>
                  <a:cubicBezTo>
                    <a:pt x="10" y="12"/>
                    <a:pt x="13" y="10"/>
                    <a:pt x="14" y="8"/>
                  </a:cubicBezTo>
                  <a:cubicBezTo>
                    <a:pt x="14" y="7"/>
                    <a:pt x="15" y="7"/>
                    <a:pt x="15" y="6"/>
                  </a:cubicBezTo>
                  <a:cubicBezTo>
                    <a:pt x="14" y="4"/>
                    <a:pt x="13" y="5"/>
                    <a:pt x="12" y="5"/>
                  </a:cubicBezTo>
                  <a:cubicBezTo>
                    <a:pt x="7" y="4"/>
                    <a:pt x="5" y="6"/>
                    <a:pt x="5" y="12"/>
                  </a:cubicBezTo>
                  <a:cubicBezTo>
                    <a:pt x="5" y="13"/>
                    <a:pt x="6" y="16"/>
                    <a:pt x="3" y="16"/>
                  </a:cubicBezTo>
                  <a:cubicBezTo>
                    <a:pt x="0" y="16"/>
                    <a:pt x="1" y="13"/>
                    <a:pt x="1" y="11"/>
                  </a:cubicBezTo>
                  <a:cubicBezTo>
                    <a:pt x="2" y="4"/>
                    <a:pt x="8" y="0"/>
                    <a:pt x="14" y="1"/>
                  </a:cubicBezTo>
                  <a:cubicBezTo>
                    <a:pt x="19" y="2"/>
                    <a:pt x="20" y="4"/>
                    <a:pt x="19" y="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2" name="Freeform 999">
              <a:extLst>
                <a:ext uri="{FF2B5EF4-FFF2-40B4-BE49-F238E27FC236}">
                  <a16:creationId xmlns:a16="http://schemas.microsoft.com/office/drawing/2014/main" id="{9CB791C3-629F-727C-4AE5-EC27B7DEE61D}"/>
                </a:ext>
              </a:extLst>
            </p:cNvPr>
            <p:cNvSpPr>
              <a:spLocks/>
            </p:cNvSpPr>
            <p:nvPr/>
          </p:nvSpPr>
          <p:spPr bwMode="auto">
            <a:xfrm>
              <a:off x="1146176" y="4867275"/>
              <a:ext cx="6350" cy="25400"/>
            </a:xfrm>
            <a:custGeom>
              <a:avLst/>
              <a:gdLst>
                <a:gd name="T0" fmla="*/ 5 w 5"/>
                <a:gd name="T1" fmla="*/ 18 h 18"/>
                <a:gd name="T2" fmla="*/ 1 w 5"/>
                <a:gd name="T3" fmla="*/ 14 h 18"/>
                <a:gd name="T4" fmla="*/ 2 w 5"/>
                <a:gd name="T5" fmla="*/ 0 h 18"/>
                <a:gd name="T6" fmla="*/ 4 w 5"/>
                <a:gd name="T7" fmla="*/ 12 h 18"/>
                <a:gd name="T8" fmla="*/ 5 w 5"/>
                <a:gd name="T9" fmla="*/ 18 h 18"/>
              </a:gdLst>
              <a:ahLst/>
              <a:cxnLst>
                <a:cxn ang="0">
                  <a:pos x="T0" y="T1"/>
                </a:cxn>
                <a:cxn ang="0">
                  <a:pos x="T2" y="T3"/>
                </a:cxn>
                <a:cxn ang="0">
                  <a:pos x="T4" y="T5"/>
                </a:cxn>
                <a:cxn ang="0">
                  <a:pos x="T6" y="T7"/>
                </a:cxn>
                <a:cxn ang="0">
                  <a:pos x="T8" y="T9"/>
                </a:cxn>
              </a:cxnLst>
              <a:rect l="0" t="0" r="r" b="b"/>
              <a:pathLst>
                <a:path w="5" h="18">
                  <a:moveTo>
                    <a:pt x="5" y="18"/>
                  </a:moveTo>
                  <a:cubicBezTo>
                    <a:pt x="2" y="18"/>
                    <a:pt x="0" y="17"/>
                    <a:pt x="1" y="14"/>
                  </a:cubicBezTo>
                  <a:cubicBezTo>
                    <a:pt x="1" y="10"/>
                    <a:pt x="0" y="5"/>
                    <a:pt x="2" y="0"/>
                  </a:cubicBezTo>
                  <a:cubicBezTo>
                    <a:pt x="5" y="4"/>
                    <a:pt x="5" y="8"/>
                    <a:pt x="4" y="12"/>
                  </a:cubicBezTo>
                  <a:cubicBezTo>
                    <a:pt x="4" y="14"/>
                    <a:pt x="4" y="16"/>
                    <a:pt x="5" y="1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3" name="Freeform 1000">
              <a:extLst>
                <a:ext uri="{FF2B5EF4-FFF2-40B4-BE49-F238E27FC236}">
                  <a16:creationId xmlns:a16="http://schemas.microsoft.com/office/drawing/2014/main" id="{EA3FCFA9-35F4-8E07-E487-589D41D19004}"/>
                </a:ext>
              </a:extLst>
            </p:cNvPr>
            <p:cNvSpPr>
              <a:spLocks/>
            </p:cNvSpPr>
            <p:nvPr/>
          </p:nvSpPr>
          <p:spPr bwMode="auto">
            <a:xfrm>
              <a:off x="1206501" y="4883150"/>
              <a:ext cx="20638" cy="11113"/>
            </a:xfrm>
            <a:custGeom>
              <a:avLst/>
              <a:gdLst>
                <a:gd name="T0" fmla="*/ 0 w 15"/>
                <a:gd name="T1" fmla="*/ 0 h 8"/>
                <a:gd name="T2" fmla="*/ 14 w 15"/>
                <a:gd name="T3" fmla="*/ 4 h 8"/>
                <a:gd name="T4" fmla="*/ 15 w 15"/>
                <a:gd name="T5" fmla="*/ 6 h 8"/>
                <a:gd name="T6" fmla="*/ 13 w 15"/>
                <a:gd name="T7" fmla="*/ 7 h 8"/>
                <a:gd name="T8" fmla="*/ 3 w 15"/>
                <a:gd name="T9" fmla="*/ 5 h 8"/>
                <a:gd name="T10" fmla="*/ 0 w 15"/>
                <a:gd name="T11" fmla="*/ 0 h 8"/>
              </a:gdLst>
              <a:ahLst/>
              <a:cxnLst>
                <a:cxn ang="0">
                  <a:pos x="T0" y="T1"/>
                </a:cxn>
                <a:cxn ang="0">
                  <a:pos x="T2" y="T3"/>
                </a:cxn>
                <a:cxn ang="0">
                  <a:pos x="T4" y="T5"/>
                </a:cxn>
                <a:cxn ang="0">
                  <a:pos x="T6" y="T7"/>
                </a:cxn>
                <a:cxn ang="0">
                  <a:pos x="T8" y="T9"/>
                </a:cxn>
                <a:cxn ang="0">
                  <a:pos x="T10" y="T11"/>
                </a:cxn>
              </a:cxnLst>
              <a:rect l="0" t="0" r="r" b="b"/>
              <a:pathLst>
                <a:path w="15" h="8">
                  <a:moveTo>
                    <a:pt x="0" y="0"/>
                  </a:moveTo>
                  <a:cubicBezTo>
                    <a:pt x="5" y="1"/>
                    <a:pt x="9" y="5"/>
                    <a:pt x="14" y="4"/>
                  </a:cubicBezTo>
                  <a:cubicBezTo>
                    <a:pt x="15" y="4"/>
                    <a:pt x="15" y="5"/>
                    <a:pt x="15" y="6"/>
                  </a:cubicBezTo>
                  <a:cubicBezTo>
                    <a:pt x="15" y="7"/>
                    <a:pt x="14" y="7"/>
                    <a:pt x="13" y="7"/>
                  </a:cubicBezTo>
                  <a:cubicBezTo>
                    <a:pt x="9" y="8"/>
                    <a:pt x="6" y="7"/>
                    <a:pt x="3" y="5"/>
                  </a:cubicBezTo>
                  <a:cubicBezTo>
                    <a:pt x="2" y="4"/>
                    <a:pt x="1" y="2"/>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4" name="Freeform 1001">
              <a:extLst>
                <a:ext uri="{FF2B5EF4-FFF2-40B4-BE49-F238E27FC236}">
                  <a16:creationId xmlns:a16="http://schemas.microsoft.com/office/drawing/2014/main" id="{C7980B99-72F8-2A8E-6AA4-090E3AA7A9B3}"/>
                </a:ext>
              </a:extLst>
            </p:cNvPr>
            <p:cNvSpPr>
              <a:spLocks/>
            </p:cNvSpPr>
            <p:nvPr/>
          </p:nvSpPr>
          <p:spPr bwMode="auto">
            <a:xfrm>
              <a:off x="1176338" y="4867275"/>
              <a:ext cx="11113" cy="14288"/>
            </a:xfrm>
            <a:custGeom>
              <a:avLst/>
              <a:gdLst>
                <a:gd name="T0" fmla="*/ 6 w 8"/>
                <a:gd name="T1" fmla="*/ 10 h 10"/>
                <a:gd name="T2" fmla="*/ 0 w 8"/>
                <a:gd name="T3" fmla="*/ 3 h 10"/>
                <a:gd name="T4" fmla="*/ 3 w 8"/>
                <a:gd name="T5" fmla="*/ 1 h 10"/>
                <a:gd name="T6" fmla="*/ 6 w 8"/>
                <a:gd name="T7" fmla="*/ 10 h 10"/>
              </a:gdLst>
              <a:ahLst/>
              <a:cxnLst>
                <a:cxn ang="0">
                  <a:pos x="T0" y="T1"/>
                </a:cxn>
                <a:cxn ang="0">
                  <a:pos x="T2" y="T3"/>
                </a:cxn>
                <a:cxn ang="0">
                  <a:pos x="T4" y="T5"/>
                </a:cxn>
                <a:cxn ang="0">
                  <a:pos x="T6" y="T7"/>
                </a:cxn>
              </a:cxnLst>
              <a:rect l="0" t="0" r="r" b="b"/>
              <a:pathLst>
                <a:path w="8" h="10">
                  <a:moveTo>
                    <a:pt x="6" y="10"/>
                  </a:moveTo>
                  <a:cubicBezTo>
                    <a:pt x="2" y="9"/>
                    <a:pt x="0" y="7"/>
                    <a:pt x="0" y="3"/>
                  </a:cubicBezTo>
                  <a:cubicBezTo>
                    <a:pt x="0" y="1"/>
                    <a:pt x="2" y="0"/>
                    <a:pt x="3" y="1"/>
                  </a:cubicBezTo>
                  <a:cubicBezTo>
                    <a:pt x="8" y="3"/>
                    <a:pt x="5" y="7"/>
                    <a:pt x="6" y="1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5" name="Freeform 1002">
              <a:extLst>
                <a:ext uri="{FF2B5EF4-FFF2-40B4-BE49-F238E27FC236}">
                  <a16:creationId xmlns:a16="http://schemas.microsoft.com/office/drawing/2014/main" id="{78FC6194-CFB7-9762-2BD2-D0B8B160AB5C}"/>
                </a:ext>
              </a:extLst>
            </p:cNvPr>
            <p:cNvSpPr>
              <a:spLocks/>
            </p:cNvSpPr>
            <p:nvPr/>
          </p:nvSpPr>
          <p:spPr bwMode="auto">
            <a:xfrm>
              <a:off x="1212851" y="4868863"/>
              <a:ext cx="6350" cy="11113"/>
            </a:xfrm>
            <a:custGeom>
              <a:avLst/>
              <a:gdLst>
                <a:gd name="T0" fmla="*/ 5 w 5"/>
                <a:gd name="T1" fmla="*/ 0 h 8"/>
                <a:gd name="T2" fmla="*/ 2 w 5"/>
                <a:gd name="T3" fmla="*/ 8 h 8"/>
                <a:gd name="T4" fmla="*/ 5 w 5"/>
                <a:gd name="T5" fmla="*/ 0 h 8"/>
              </a:gdLst>
              <a:ahLst/>
              <a:cxnLst>
                <a:cxn ang="0">
                  <a:pos x="T0" y="T1"/>
                </a:cxn>
                <a:cxn ang="0">
                  <a:pos x="T2" y="T3"/>
                </a:cxn>
                <a:cxn ang="0">
                  <a:pos x="T4" y="T5"/>
                </a:cxn>
              </a:cxnLst>
              <a:rect l="0" t="0" r="r" b="b"/>
              <a:pathLst>
                <a:path w="5" h="8">
                  <a:moveTo>
                    <a:pt x="5" y="0"/>
                  </a:moveTo>
                  <a:cubicBezTo>
                    <a:pt x="3" y="3"/>
                    <a:pt x="2" y="5"/>
                    <a:pt x="2" y="8"/>
                  </a:cubicBezTo>
                  <a:cubicBezTo>
                    <a:pt x="0" y="4"/>
                    <a:pt x="0" y="2"/>
                    <a:pt x="5"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6" name="Freeform 1003">
              <a:extLst>
                <a:ext uri="{FF2B5EF4-FFF2-40B4-BE49-F238E27FC236}">
                  <a16:creationId xmlns:a16="http://schemas.microsoft.com/office/drawing/2014/main" id="{9C21977D-0691-81FF-C6DF-112749FD72B8}"/>
                </a:ext>
              </a:extLst>
            </p:cNvPr>
            <p:cNvSpPr>
              <a:spLocks/>
            </p:cNvSpPr>
            <p:nvPr/>
          </p:nvSpPr>
          <p:spPr bwMode="auto">
            <a:xfrm>
              <a:off x="1133476" y="4856163"/>
              <a:ext cx="1588" cy="1588"/>
            </a:xfrm>
            <a:custGeom>
              <a:avLst/>
              <a:gdLst>
                <a:gd name="T0" fmla="*/ 0 w 1"/>
                <a:gd name="T1" fmla="*/ 0 h 1"/>
                <a:gd name="T2" fmla="*/ 1 w 1"/>
                <a:gd name="T3" fmla="*/ 0 h 1"/>
                <a:gd name="T4" fmla="*/ 0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0" y="1"/>
                    <a:pt x="0" y="1"/>
                    <a:pt x="0" y="1"/>
                  </a:cubicBezTo>
                  <a:cubicBezTo>
                    <a:pt x="0" y="1"/>
                    <a:pt x="0" y="1"/>
                    <a:pt x="0" y="1"/>
                  </a:cubicBezTo>
                  <a:cubicBezTo>
                    <a:pt x="0" y="0"/>
                    <a:pt x="0" y="0"/>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21" name="Grupo 1420">
            <a:extLst>
              <a:ext uri="{FF2B5EF4-FFF2-40B4-BE49-F238E27FC236}">
                <a16:creationId xmlns:a16="http://schemas.microsoft.com/office/drawing/2014/main" id="{4760E3A8-ACA4-EAF0-F21D-1E689F17E2A1}"/>
              </a:ext>
            </a:extLst>
          </p:cNvPr>
          <p:cNvGrpSpPr/>
          <p:nvPr/>
        </p:nvGrpSpPr>
        <p:grpSpPr>
          <a:xfrm>
            <a:off x="4151312" y="4514851"/>
            <a:ext cx="860426" cy="846138"/>
            <a:chOff x="4151312" y="4514851"/>
            <a:chExt cx="860426" cy="846138"/>
          </a:xfrm>
        </p:grpSpPr>
        <p:grpSp>
          <p:nvGrpSpPr>
            <p:cNvPr id="1090" name="Group 1207">
              <a:extLst>
                <a:ext uri="{FF2B5EF4-FFF2-40B4-BE49-F238E27FC236}">
                  <a16:creationId xmlns:a16="http://schemas.microsoft.com/office/drawing/2014/main" id="{C65CEE82-CD34-1887-1166-156747609207}"/>
                </a:ext>
              </a:extLst>
            </p:cNvPr>
            <p:cNvGrpSpPr>
              <a:grpSpLocks/>
            </p:cNvGrpSpPr>
            <p:nvPr/>
          </p:nvGrpSpPr>
          <p:grpSpPr bwMode="auto">
            <a:xfrm>
              <a:off x="4151312" y="4514851"/>
              <a:ext cx="860426" cy="846138"/>
              <a:chOff x="2615" y="2844"/>
              <a:chExt cx="542" cy="533"/>
            </a:xfrm>
          </p:grpSpPr>
          <p:sp>
            <p:nvSpPr>
              <p:cNvPr id="1221" name="Freeform 1007">
                <a:extLst>
                  <a:ext uri="{FF2B5EF4-FFF2-40B4-BE49-F238E27FC236}">
                    <a16:creationId xmlns:a16="http://schemas.microsoft.com/office/drawing/2014/main" id="{58EC1EAF-0A09-B55B-DAE0-7C9B55C94AF4}"/>
                  </a:ext>
                </a:extLst>
              </p:cNvPr>
              <p:cNvSpPr>
                <a:spLocks/>
              </p:cNvSpPr>
              <p:nvPr/>
            </p:nvSpPr>
            <p:spPr bwMode="auto">
              <a:xfrm>
                <a:off x="2836" y="3156"/>
                <a:ext cx="152" cy="221"/>
              </a:xfrm>
              <a:custGeom>
                <a:avLst/>
                <a:gdLst>
                  <a:gd name="T0" fmla="*/ 170 w 172"/>
                  <a:gd name="T1" fmla="*/ 177 h 249"/>
                  <a:gd name="T2" fmla="*/ 123 w 172"/>
                  <a:gd name="T3" fmla="*/ 239 h 249"/>
                  <a:gd name="T4" fmla="*/ 73 w 172"/>
                  <a:gd name="T5" fmla="*/ 240 h 249"/>
                  <a:gd name="T6" fmla="*/ 31 w 172"/>
                  <a:gd name="T7" fmla="*/ 205 h 249"/>
                  <a:gd name="T8" fmla="*/ 30 w 172"/>
                  <a:gd name="T9" fmla="*/ 204 h 249"/>
                  <a:gd name="T10" fmla="*/ 23 w 172"/>
                  <a:gd name="T11" fmla="*/ 194 h 249"/>
                  <a:gd name="T12" fmla="*/ 5 w 172"/>
                  <a:gd name="T13" fmla="*/ 158 h 249"/>
                  <a:gd name="T14" fmla="*/ 2 w 172"/>
                  <a:gd name="T15" fmla="*/ 138 h 249"/>
                  <a:gd name="T16" fmla="*/ 1 w 172"/>
                  <a:gd name="T17" fmla="*/ 110 h 249"/>
                  <a:gd name="T18" fmla="*/ 6 w 172"/>
                  <a:gd name="T19" fmla="*/ 59 h 249"/>
                  <a:gd name="T20" fmla="*/ 14 w 172"/>
                  <a:gd name="T21" fmla="*/ 26 h 249"/>
                  <a:gd name="T22" fmla="*/ 20 w 172"/>
                  <a:gd name="T23" fmla="*/ 12 h 249"/>
                  <a:gd name="T24" fmla="*/ 23 w 172"/>
                  <a:gd name="T25" fmla="*/ 12 h 249"/>
                  <a:gd name="T26" fmla="*/ 32 w 172"/>
                  <a:gd name="T27" fmla="*/ 4 h 249"/>
                  <a:gd name="T28" fmla="*/ 36 w 172"/>
                  <a:gd name="T29" fmla="*/ 10 h 249"/>
                  <a:gd name="T30" fmla="*/ 38 w 172"/>
                  <a:gd name="T31" fmla="*/ 11 h 249"/>
                  <a:gd name="T32" fmla="*/ 48 w 172"/>
                  <a:gd name="T33" fmla="*/ 8 h 249"/>
                  <a:gd name="T34" fmla="*/ 48 w 172"/>
                  <a:gd name="T35" fmla="*/ 5 h 249"/>
                  <a:gd name="T36" fmla="*/ 44 w 172"/>
                  <a:gd name="T37" fmla="*/ 0 h 249"/>
                  <a:gd name="T38" fmla="*/ 61 w 172"/>
                  <a:gd name="T39" fmla="*/ 0 h 249"/>
                  <a:gd name="T40" fmla="*/ 62 w 172"/>
                  <a:gd name="T41" fmla="*/ 0 h 249"/>
                  <a:gd name="T42" fmla="*/ 63 w 172"/>
                  <a:gd name="T43" fmla="*/ 1 h 249"/>
                  <a:gd name="T44" fmla="*/ 71 w 172"/>
                  <a:gd name="T45" fmla="*/ 4 h 249"/>
                  <a:gd name="T46" fmla="*/ 76 w 172"/>
                  <a:gd name="T47" fmla="*/ 9 h 249"/>
                  <a:gd name="T48" fmla="*/ 88 w 172"/>
                  <a:gd name="T49" fmla="*/ 20 h 249"/>
                  <a:gd name="T50" fmla="*/ 127 w 172"/>
                  <a:gd name="T51" fmla="*/ 62 h 249"/>
                  <a:gd name="T52" fmla="*/ 170 w 172"/>
                  <a:gd name="T53" fmla="*/ 145 h 249"/>
                  <a:gd name="T54" fmla="*/ 172 w 172"/>
                  <a:gd name="T55" fmla="*/ 147 h 249"/>
                  <a:gd name="T56" fmla="*/ 171 w 172"/>
                  <a:gd name="T57" fmla="*/ 151 h 249"/>
                  <a:gd name="T58" fmla="*/ 170 w 172"/>
                  <a:gd name="T59" fmla="*/ 17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72" h="249">
                    <a:moveTo>
                      <a:pt x="170" y="177"/>
                    </a:moveTo>
                    <a:cubicBezTo>
                      <a:pt x="163" y="204"/>
                      <a:pt x="147" y="225"/>
                      <a:pt x="123" y="239"/>
                    </a:cubicBezTo>
                    <a:cubicBezTo>
                      <a:pt x="107" y="249"/>
                      <a:pt x="90" y="248"/>
                      <a:pt x="73" y="240"/>
                    </a:cubicBezTo>
                    <a:cubicBezTo>
                      <a:pt x="56" y="232"/>
                      <a:pt x="43" y="219"/>
                      <a:pt x="31" y="205"/>
                    </a:cubicBezTo>
                    <a:cubicBezTo>
                      <a:pt x="31" y="205"/>
                      <a:pt x="30" y="204"/>
                      <a:pt x="30" y="204"/>
                    </a:cubicBezTo>
                    <a:cubicBezTo>
                      <a:pt x="28" y="200"/>
                      <a:pt x="25" y="197"/>
                      <a:pt x="23" y="194"/>
                    </a:cubicBezTo>
                    <a:cubicBezTo>
                      <a:pt x="14" y="183"/>
                      <a:pt x="9" y="171"/>
                      <a:pt x="5" y="158"/>
                    </a:cubicBezTo>
                    <a:cubicBezTo>
                      <a:pt x="3" y="151"/>
                      <a:pt x="3" y="145"/>
                      <a:pt x="2" y="138"/>
                    </a:cubicBezTo>
                    <a:cubicBezTo>
                      <a:pt x="2" y="129"/>
                      <a:pt x="0" y="119"/>
                      <a:pt x="1" y="110"/>
                    </a:cubicBezTo>
                    <a:cubicBezTo>
                      <a:pt x="2" y="93"/>
                      <a:pt x="3" y="76"/>
                      <a:pt x="6" y="59"/>
                    </a:cubicBezTo>
                    <a:cubicBezTo>
                      <a:pt x="7" y="48"/>
                      <a:pt x="10" y="37"/>
                      <a:pt x="14" y="26"/>
                    </a:cubicBezTo>
                    <a:cubicBezTo>
                      <a:pt x="16" y="21"/>
                      <a:pt x="20" y="18"/>
                      <a:pt x="20" y="12"/>
                    </a:cubicBezTo>
                    <a:cubicBezTo>
                      <a:pt x="21" y="13"/>
                      <a:pt x="22" y="13"/>
                      <a:pt x="23" y="12"/>
                    </a:cubicBezTo>
                    <a:cubicBezTo>
                      <a:pt x="25" y="8"/>
                      <a:pt x="29" y="6"/>
                      <a:pt x="32" y="4"/>
                    </a:cubicBezTo>
                    <a:cubicBezTo>
                      <a:pt x="34" y="5"/>
                      <a:pt x="36" y="6"/>
                      <a:pt x="36" y="10"/>
                    </a:cubicBezTo>
                    <a:cubicBezTo>
                      <a:pt x="36" y="11"/>
                      <a:pt x="37" y="11"/>
                      <a:pt x="38" y="11"/>
                    </a:cubicBezTo>
                    <a:cubicBezTo>
                      <a:pt x="42" y="12"/>
                      <a:pt x="45" y="10"/>
                      <a:pt x="48" y="8"/>
                    </a:cubicBezTo>
                    <a:cubicBezTo>
                      <a:pt x="49" y="7"/>
                      <a:pt x="51" y="5"/>
                      <a:pt x="48" y="5"/>
                    </a:cubicBezTo>
                    <a:cubicBezTo>
                      <a:pt x="45" y="4"/>
                      <a:pt x="45" y="2"/>
                      <a:pt x="44" y="0"/>
                    </a:cubicBezTo>
                    <a:cubicBezTo>
                      <a:pt x="50" y="0"/>
                      <a:pt x="56" y="0"/>
                      <a:pt x="61" y="0"/>
                    </a:cubicBezTo>
                    <a:cubicBezTo>
                      <a:pt x="62" y="0"/>
                      <a:pt x="62" y="0"/>
                      <a:pt x="62" y="0"/>
                    </a:cubicBezTo>
                    <a:cubicBezTo>
                      <a:pt x="62" y="1"/>
                      <a:pt x="62" y="1"/>
                      <a:pt x="63" y="1"/>
                    </a:cubicBezTo>
                    <a:cubicBezTo>
                      <a:pt x="66" y="2"/>
                      <a:pt x="68" y="3"/>
                      <a:pt x="71" y="4"/>
                    </a:cubicBezTo>
                    <a:cubicBezTo>
                      <a:pt x="72" y="6"/>
                      <a:pt x="74" y="7"/>
                      <a:pt x="76" y="9"/>
                    </a:cubicBezTo>
                    <a:cubicBezTo>
                      <a:pt x="80" y="12"/>
                      <a:pt x="84" y="16"/>
                      <a:pt x="88" y="20"/>
                    </a:cubicBezTo>
                    <a:cubicBezTo>
                      <a:pt x="101" y="34"/>
                      <a:pt x="114" y="48"/>
                      <a:pt x="127" y="62"/>
                    </a:cubicBezTo>
                    <a:cubicBezTo>
                      <a:pt x="149" y="86"/>
                      <a:pt x="164" y="113"/>
                      <a:pt x="170" y="145"/>
                    </a:cubicBezTo>
                    <a:cubicBezTo>
                      <a:pt x="171" y="146"/>
                      <a:pt x="171" y="146"/>
                      <a:pt x="172" y="147"/>
                    </a:cubicBezTo>
                    <a:cubicBezTo>
                      <a:pt x="172" y="148"/>
                      <a:pt x="171" y="149"/>
                      <a:pt x="171" y="151"/>
                    </a:cubicBezTo>
                    <a:cubicBezTo>
                      <a:pt x="172" y="160"/>
                      <a:pt x="171" y="168"/>
                      <a:pt x="170" y="177"/>
                    </a:cubicBezTo>
                    <a:close/>
                  </a:path>
                </a:pathLst>
              </a:custGeom>
              <a:solidFill>
                <a:srgbClr val="435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2" name="Freeform 1008">
                <a:extLst>
                  <a:ext uri="{FF2B5EF4-FFF2-40B4-BE49-F238E27FC236}">
                    <a16:creationId xmlns:a16="http://schemas.microsoft.com/office/drawing/2014/main" id="{14FA117F-7C9C-2C4B-96FB-059B9907A816}"/>
                  </a:ext>
                </a:extLst>
              </p:cNvPr>
              <p:cNvSpPr>
                <a:spLocks/>
              </p:cNvSpPr>
              <p:nvPr/>
            </p:nvSpPr>
            <p:spPr bwMode="auto">
              <a:xfrm>
                <a:off x="2745" y="3160"/>
                <a:ext cx="118" cy="211"/>
              </a:xfrm>
              <a:custGeom>
                <a:avLst/>
                <a:gdLst>
                  <a:gd name="T0" fmla="*/ 123 w 133"/>
                  <a:gd name="T1" fmla="*/ 8 h 238"/>
                  <a:gd name="T2" fmla="*/ 117 w 133"/>
                  <a:gd name="T3" fmla="*/ 22 h 238"/>
                  <a:gd name="T4" fmla="*/ 109 w 133"/>
                  <a:gd name="T5" fmla="*/ 55 h 238"/>
                  <a:gd name="T6" fmla="*/ 104 w 133"/>
                  <a:gd name="T7" fmla="*/ 106 h 238"/>
                  <a:gd name="T8" fmla="*/ 105 w 133"/>
                  <a:gd name="T9" fmla="*/ 134 h 238"/>
                  <a:gd name="T10" fmla="*/ 108 w 133"/>
                  <a:gd name="T11" fmla="*/ 154 h 238"/>
                  <a:gd name="T12" fmla="*/ 126 w 133"/>
                  <a:gd name="T13" fmla="*/ 190 h 238"/>
                  <a:gd name="T14" fmla="*/ 133 w 133"/>
                  <a:gd name="T15" fmla="*/ 200 h 238"/>
                  <a:gd name="T16" fmla="*/ 63 w 133"/>
                  <a:gd name="T17" fmla="*/ 237 h 238"/>
                  <a:gd name="T18" fmla="*/ 18 w 133"/>
                  <a:gd name="T19" fmla="*/ 213 h 238"/>
                  <a:gd name="T20" fmla="*/ 2 w 133"/>
                  <a:gd name="T21" fmla="*/ 167 h 238"/>
                  <a:gd name="T22" fmla="*/ 14 w 133"/>
                  <a:gd name="T23" fmla="*/ 111 h 238"/>
                  <a:gd name="T24" fmla="*/ 41 w 133"/>
                  <a:gd name="T25" fmla="*/ 65 h 238"/>
                  <a:gd name="T26" fmla="*/ 48 w 133"/>
                  <a:gd name="T27" fmla="*/ 52 h 238"/>
                  <a:gd name="T28" fmla="*/ 50 w 133"/>
                  <a:gd name="T29" fmla="*/ 51 h 238"/>
                  <a:gd name="T30" fmla="*/ 72 w 133"/>
                  <a:gd name="T31" fmla="*/ 12 h 238"/>
                  <a:gd name="T32" fmla="*/ 91 w 133"/>
                  <a:gd name="T33" fmla="*/ 0 h 238"/>
                  <a:gd name="T34" fmla="*/ 99 w 133"/>
                  <a:gd name="T35" fmla="*/ 1 h 238"/>
                  <a:gd name="T36" fmla="*/ 97 w 133"/>
                  <a:gd name="T37" fmla="*/ 4 h 238"/>
                  <a:gd name="T38" fmla="*/ 108 w 133"/>
                  <a:gd name="T39" fmla="*/ 7 h 238"/>
                  <a:gd name="T40" fmla="*/ 109 w 133"/>
                  <a:gd name="T41" fmla="*/ 3 h 238"/>
                  <a:gd name="T42" fmla="*/ 110 w 133"/>
                  <a:gd name="T43" fmla="*/ 3 h 238"/>
                  <a:gd name="T44" fmla="*/ 123 w 133"/>
                  <a:gd name="T45" fmla="*/ 8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238">
                    <a:moveTo>
                      <a:pt x="123" y="8"/>
                    </a:moveTo>
                    <a:cubicBezTo>
                      <a:pt x="123" y="14"/>
                      <a:pt x="119" y="17"/>
                      <a:pt x="117" y="22"/>
                    </a:cubicBezTo>
                    <a:cubicBezTo>
                      <a:pt x="113" y="33"/>
                      <a:pt x="110" y="44"/>
                      <a:pt x="109" y="55"/>
                    </a:cubicBezTo>
                    <a:cubicBezTo>
                      <a:pt x="106" y="72"/>
                      <a:pt x="105" y="89"/>
                      <a:pt x="104" y="106"/>
                    </a:cubicBezTo>
                    <a:cubicBezTo>
                      <a:pt x="103" y="115"/>
                      <a:pt x="105" y="125"/>
                      <a:pt x="105" y="134"/>
                    </a:cubicBezTo>
                    <a:cubicBezTo>
                      <a:pt x="106" y="141"/>
                      <a:pt x="106" y="147"/>
                      <a:pt x="108" y="154"/>
                    </a:cubicBezTo>
                    <a:cubicBezTo>
                      <a:pt x="112" y="167"/>
                      <a:pt x="117" y="179"/>
                      <a:pt x="126" y="190"/>
                    </a:cubicBezTo>
                    <a:cubicBezTo>
                      <a:pt x="128" y="193"/>
                      <a:pt x="131" y="196"/>
                      <a:pt x="133" y="200"/>
                    </a:cubicBezTo>
                    <a:cubicBezTo>
                      <a:pt x="116" y="224"/>
                      <a:pt x="92" y="236"/>
                      <a:pt x="63" y="237"/>
                    </a:cubicBezTo>
                    <a:cubicBezTo>
                      <a:pt x="44" y="238"/>
                      <a:pt x="28" y="230"/>
                      <a:pt x="18" y="213"/>
                    </a:cubicBezTo>
                    <a:cubicBezTo>
                      <a:pt x="10" y="199"/>
                      <a:pt x="4" y="184"/>
                      <a:pt x="2" y="167"/>
                    </a:cubicBezTo>
                    <a:cubicBezTo>
                      <a:pt x="0" y="147"/>
                      <a:pt x="5" y="129"/>
                      <a:pt x="14" y="111"/>
                    </a:cubicBezTo>
                    <a:cubicBezTo>
                      <a:pt x="22" y="95"/>
                      <a:pt x="33" y="81"/>
                      <a:pt x="41" y="65"/>
                    </a:cubicBezTo>
                    <a:cubicBezTo>
                      <a:pt x="44" y="61"/>
                      <a:pt x="47" y="57"/>
                      <a:pt x="48" y="52"/>
                    </a:cubicBezTo>
                    <a:cubicBezTo>
                      <a:pt x="49" y="52"/>
                      <a:pt x="49" y="51"/>
                      <a:pt x="50" y="51"/>
                    </a:cubicBezTo>
                    <a:cubicBezTo>
                      <a:pt x="57" y="38"/>
                      <a:pt x="63" y="24"/>
                      <a:pt x="72" y="12"/>
                    </a:cubicBezTo>
                    <a:cubicBezTo>
                      <a:pt x="77" y="5"/>
                      <a:pt x="83" y="1"/>
                      <a:pt x="91" y="0"/>
                    </a:cubicBezTo>
                    <a:cubicBezTo>
                      <a:pt x="94" y="1"/>
                      <a:pt x="96" y="0"/>
                      <a:pt x="99" y="1"/>
                    </a:cubicBezTo>
                    <a:cubicBezTo>
                      <a:pt x="99" y="3"/>
                      <a:pt x="95" y="3"/>
                      <a:pt x="97" y="4"/>
                    </a:cubicBezTo>
                    <a:cubicBezTo>
                      <a:pt x="100" y="7"/>
                      <a:pt x="104" y="7"/>
                      <a:pt x="108" y="7"/>
                    </a:cubicBezTo>
                    <a:cubicBezTo>
                      <a:pt x="113" y="7"/>
                      <a:pt x="107" y="4"/>
                      <a:pt x="109" y="3"/>
                    </a:cubicBezTo>
                    <a:cubicBezTo>
                      <a:pt x="109" y="3"/>
                      <a:pt x="110" y="3"/>
                      <a:pt x="110" y="3"/>
                    </a:cubicBezTo>
                    <a:cubicBezTo>
                      <a:pt x="114" y="5"/>
                      <a:pt x="119" y="5"/>
                      <a:pt x="123" y="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3" name="Freeform 1009">
                <a:extLst>
                  <a:ext uri="{FF2B5EF4-FFF2-40B4-BE49-F238E27FC236}">
                    <a16:creationId xmlns:a16="http://schemas.microsoft.com/office/drawing/2014/main" id="{0810192F-89A1-6126-4720-CF2C5A2C453D}"/>
                  </a:ext>
                </a:extLst>
              </p:cNvPr>
              <p:cNvSpPr>
                <a:spLocks noEditPoints="1"/>
              </p:cNvSpPr>
              <p:nvPr/>
            </p:nvSpPr>
            <p:spPr bwMode="auto">
              <a:xfrm>
                <a:off x="2615" y="3111"/>
                <a:ext cx="128" cy="195"/>
              </a:xfrm>
              <a:custGeom>
                <a:avLst/>
                <a:gdLst>
                  <a:gd name="T0" fmla="*/ 132 w 145"/>
                  <a:gd name="T1" fmla="*/ 77 h 220"/>
                  <a:gd name="T2" fmla="*/ 6 w 145"/>
                  <a:gd name="T3" fmla="*/ 175 h 220"/>
                  <a:gd name="T4" fmla="*/ 110 w 145"/>
                  <a:gd name="T5" fmla="*/ 33 h 220"/>
                  <a:gd name="T6" fmla="*/ 139 w 145"/>
                  <a:gd name="T7" fmla="*/ 9 h 220"/>
                  <a:gd name="T8" fmla="*/ 50 w 145"/>
                  <a:gd name="T9" fmla="*/ 155 h 220"/>
                  <a:gd name="T10" fmla="*/ 41 w 145"/>
                  <a:gd name="T11" fmla="*/ 172 h 220"/>
                  <a:gd name="T12" fmla="*/ 50 w 145"/>
                  <a:gd name="T13" fmla="*/ 155 h 220"/>
                  <a:gd name="T14" fmla="*/ 96 w 145"/>
                  <a:gd name="T15" fmla="*/ 71 h 220"/>
                  <a:gd name="T16" fmla="*/ 33 w 145"/>
                  <a:gd name="T17" fmla="*/ 86 h 220"/>
                  <a:gd name="T18" fmla="*/ 90 w 145"/>
                  <a:gd name="T19" fmla="*/ 81 h 220"/>
                  <a:gd name="T20" fmla="*/ 96 w 145"/>
                  <a:gd name="T21" fmla="*/ 90 h 220"/>
                  <a:gd name="T22" fmla="*/ 95 w 145"/>
                  <a:gd name="T23" fmla="*/ 157 h 220"/>
                  <a:gd name="T24" fmla="*/ 95 w 145"/>
                  <a:gd name="T25" fmla="*/ 73 h 220"/>
                  <a:gd name="T26" fmla="*/ 109 w 145"/>
                  <a:gd name="T27" fmla="*/ 55 h 220"/>
                  <a:gd name="T28" fmla="*/ 53 w 145"/>
                  <a:gd name="T29" fmla="*/ 55 h 220"/>
                  <a:gd name="T30" fmla="*/ 105 w 145"/>
                  <a:gd name="T31" fmla="*/ 54 h 220"/>
                  <a:gd name="T32" fmla="*/ 104 w 145"/>
                  <a:gd name="T33" fmla="*/ 56 h 220"/>
                  <a:gd name="T34" fmla="*/ 18 w 145"/>
                  <a:gd name="T35" fmla="*/ 162 h 220"/>
                  <a:gd name="T36" fmla="*/ 23 w 145"/>
                  <a:gd name="T37" fmla="*/ 158 h 220"/>
                  <a:gd name="T38" fmla="*/ 23 w 145"/>
                  <a:gd name="T39" fmla="*/ 158 h 220"/>
                  <a:gd name="T40" fmla="*/ 120 w 145"/>
                  <a:gd name="T41" fmla="*/ 31 h 220"/>
                  <a:gd name="T42" fmla="*/ 118 w 145"/>
                  <a:gd name="T43" fmla="*/ 35 h 220"/>
                  <a:gd name="T44" fmla="*/ 85 w 145"/>
                  <a:gd name="T45" fmla="*/ 90 h 220"/>
                  <a:gd name="T46" fmla="*/ 86 w 145"/>
                  <a:gd name="T47" fmla="*/ 88 h 220"/>
                  <a:gd name="T48" fmla="*/ 57 w 145"/>
                  <a:gd name="T49" fmla="*/ 181 h 220"/>
                  <a:gd name="T50" fmla="*/ 57 w 145"/>
                  <a:gd name="T51" fmla="*/ 140 h 220"/>
                  <a:gd name="T52" fmla="*/ 51 w 145"/>
                  <a:gd name="T53" fmla="*/ 142 h 220"/>
                  <a:gd name="T54" fmla="*/ 54 w 145"/>
                  <a:gd name="T55" fmla="*/ 149 h 220"/>
                  <a:gd name="T56" fmla="*/ 29 w 145"/>
                  <a:gd name="T57" fmla="*/ 88 h 220"/>
                  <a:gd name="T58" fmla="*/ 27 w 145"/>
                  <a:gd name="T59" fmla="*/ 89 h 220"/>
                  <a:gd name="T60" fmla="*/ 19 w 145"/>
                  <a:gd name="T61" fmla="*/ 125 h 220"/>
                  <a:gd name="T62" fmla="*/ 24 w 145"/>
                  <a:gd name="T63" fmla="*/ 121 h 220"/>
                  <a:gd name="T64" fmla="*/ 29 w 145"/>
                  <a:gd name="T65" fmla="*/ 195 h 220"/>
                  <a:gd name="T66" fmla="*/ 13 w 145"/>
                  <a:gd name="T67" fmla="*/ 132 h 220"/>
                  <a:gd name="T68" fmla="*/ 17 w 145"/>
                  <a:gd name="T69" fmla="*/ 126 h 220"/>
                  <a:gd name="T70" fmla="*/ 17 w 145"/>
                  <a:gd name="T71" fmla="*/ 165 h 220"/>
                  <a:gd name="T72" fmla="*/ 39 w 145"/>
                  <a:gd name="T73" fmla="*/ 147 h 220"/>
                  <a:gd name="T74" fmla="*/ 48 w 145"/>
                  <a:gd name="T75" fmla="*/ 144 h 220"/>
                  <a:gd name="T76" fmla="*/ 27 w 145"/>
                  <a:gd name="T77" fmla="*/ 118 h 220"/>
                  <a:gd name="T78" fmla="*/ 40 w 145"/>
                  <a:gd name="T79" fmla="*/ 174 h 220"/>
                  <a:gd name="T80" fmla="*/ 40 w 145"/>
                  <a:gd name="T81" fmla="*/ 112 h 220"/>
                  <a:gd name="T82" fmla="*/ 73 w 145"/>
                  <a:gd name="T83" fmla="*/ 113 h 220"/>
                  <a:gd name="T84" fmla="*/ 77 w 145"/>
                  <a:gd name="T85" fmla="*/ 157 h 220"/>
                  <a:gd name="T86" fmla="*/ 77 w 145"/>
                  <a:gd name="T87" fmla="*/ 104 h 220"/>
                  <a:gd name="T88" fmla="*/ 55 w 145"/>
                  <a:gd name="T89" fmla="*/ 107 h 220"/>
                  <a:gd name="T90" fmla="*/ 40 w 145"/>
                  <a:gd name="T91" fmla="*/ 112 h 220"/>
                  <a:gd name="T92" fmla="*/ 78 w 145"/>
                  <a:gd name="T93" fmla="*/ 102 h 220"/>
                  <a:gd name="T94" fmla="*/ 98 w 145"/>
                  <a:gd name="T95" fmla="*/ 68 h 220"/>
                  <a:gd name="T96" fmla="*/ 22 w 145"/>
                  <a:gd name="T97" fmla="*/ 206 h 220"/>
                  <a:gd name="T98" fmla="*/ 103 w 145"/>
                  <a:gd name="T99" fmla="*/ 59 h 220"/>
                  <a:gd name="T100" fmla="*/ 88 w 145"/>
                  <a:gd name="T101" fmla="*/ 84 h 220"/>
                  <a:gd name="T102" fmla="*/ 88 w 145"/>
                  <a:gd name="T103" fmla="*/ 84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5" h="220">
                    <a:moveTo>
                      <a:pt x="139" y="9"/>
                    </a:moveTo>
                    <a:cubicBezTo>
                      <a:pt x="132" y="18"/>
                      <a:pt x="127" y="27"/>
                      <a:pt x="123" y="38"/>
                    </a:cubicBezTo>
                    <a:cubicBezTo>
                      <a:pt x="121" y="42"/>
                      <a:pt x="123" y="45"/>
                      <a:pt x="124" y="49"/>
                    </a:cubicBezTo>
                    <a:cubicBezTo>
                      <a:pt x="127" y="58"/>
                      <a:pt x="130" y="67"/>
                      <a:pt x="132" y="77"/>
                    </a:cubicBezTo>
                    <a:cubicBezTo>
                      <a:pt x="136" y="98"/>
                      <a:pt x="130" y="118"/>
                      <a:pt x="120" y="137"/>
                    </a:cubicBezTo>
                    <a:cubicBezTo>
                      <a:pt x="104" y="165"/>
                      <a:pt x="83" y="186"/>
                      <a:pt x="52" y="199"/>
                    </a:cubicBezTo>
                    <a:cubicBezTo>
                      <a:pt x="40" y="204"/>
                      <a:pt x="28" y="210"/>
                      <a:pt x="17" y="220"/>
                    </a:cubicBezTo>
                    <a:cubicBezTo>
                      <a:pt x="16" y="204"/>
                      <a:pt x="9" y="190"/>
                      <a:pt x="6" y="175"/>
                    </a:cubicBezTo>
                    <a:cubicBezTo>
                      <a:pt x="3" y="155"/>
                      <a:pt x="0" y="134"/>
                      <a:pt x="4" y="114"/>
                    </a:cubicBezTo>
                    <a:cubicBezTo>
                      <a:pt x="10" y="86"/>
                      <a:pt x="27" y="66"/>
                      <a:pt x="49" y="49"/>
                    </a:cubicBezTo>
                    <a:cubicBezTo>
                      <a:pt x="65" y="38"/>
                      <a:pt x="82" y="35"/>
                      <a:pt x="100" y="35"/>
                    </a:cubicBezTo>
                    <a:cubicBezTo>
                      <a:pt x="104" y="35"/>
                      <a:pt x="107" y="34"/>
                      <a:pt x="110" y="33"/>
                    </a:cubicBezTo>
                    <a:cubicBezTo>
                      <a:pt x="114" y="33"/>
                      <a:pt x="118" y="30"/>
                      <a:pt x="120" y="27"/>
                    </a:cubicBezTo>
                    <a:cubicBezTo>
                      <a:pt x="126" y="18"/>
                      <a:pt x="133" y="10"/>
                      <a:pt x="140" y="1"/>
                    </a:cubicBezTo>
                    <a:cubicBezTo>
                      <a:pt x="142" y="1"/>
                      <a:pt x="144" y="0"/>
                      <a:pt x="145" y="2"/>
                    </a:cubicBezTo>
                    <a:cubicBezTo>
                      <a:pt x="143" y="4"/>
                      <a:pt x="140" y="6"/>
                      <a:pt x="139" y="9"/>
                    </a:cubicBezTo>
                    <a:close/>
                    <a:moveTo>
                      <a:pt x="50" y="155"/>
                    </a:moveTo>
                    <a:cubicBezTo>
                      <a:pt x="50" y="155"/>
                      <a:pt x="50" y="155"/>
                      <a:pt x="50" y="154"/>
                    </a:cubicBezTo>
                    <a:cubicBezTo>
                      <a:pt x="50" y="154"/>
                      <a:pt x="50" y="154"/>
                      <a:pt x="50" y="154"/>
                    </a:cubicBezTo>
                    <a:cubicBezTo>
                      <a:pt x="50" y="154"/>
                      <a:pt x="50" y="155"/>
                      <a:pt x="50" y="155"/>
                    </a:cubicBezTo>
                    <a:cubicBezTo>
                      <a:pt x="49" y="156"/>
                      <a:pt x="49" y="156"/>
                      <a:pt x="49" y="157"/>
                    </a:cubicBezTo>
                    <a:cubicBezTo>
                      <a:pt x="48" y="158"/>
                      <a:pt x="48" y="158"/>
                      <a:pt x="48" y="159"/>
                    </a:cubicBezTo>
                    <a:cubicBezTo>
                      <a:pt x="47" y="159"/>
                      <a:pt x="47" y="160"/>
                      <a:pt x="47" y="161"/>
                    </a:cubicBezTo>
                    <a:cubicBezTo>
                      <a:pt x="43" y="163"/>
                      <a:pt x="42" y="168"/>
                      <a:pt x="41" y="172"/>
                    </a:cubicBezTo>
                    <a:cubicBezTo>
                      <a:pt x="43" y="169"/>
                      <a:pt x="46" y="165"/>
                      <a:pt x="47" y="161"/>
                    </a:cubicBezTo>
                    <a:cubicBezTo>
                      <a:pt x="48" y="161"/>
                      <a:pt x="48" y="160"/>
                      <a:pt x="48" y="159"/>
                    </a:cubicBezTo>
                    <a:cubicBezTo>
                      <a:pt x="49" y="159"/>
                      <a:pt x="49" y="158"/>
                      <a:pt x="49" y="157"/>
                    </a:cubicBezTo>
                    <a:cubicBezTo>
                      <a:pt x="50" y="157"/>
                      <a:pt x="50" y="156"/>
                      <a:pt x="50" y="155"/>
                    </a:cubicBezTo>
                    <a:close/>
                    <a:moveTo>
                      <a:pt x="96" y="71"/>
                    </a:moveTo>
                    <a:cubicBezTo>
                      <a:pt x="96" y="71"/>
                      <a:pt x="96" y="70"/>
                      <a:pt x="96" y="70"/>
                    </a:cubicBezTo>
                    <a:cubicBezTo>
                      <a:pt x="96" y="70"/>
                      <a:pt x="96" y="70"/>
                      <a:pt x="96" y="70"/>
                    </a:cubicBezTo>
                    <a:cubicBezTo>
                      <a:pt x="96" y="70"/>
                      <a:pt x="96" y="70"/>
                      <a:pt x="96" y="71"/>
                    </a:cubicBezTo>
                    <a:cubicBezTo>
                      <a:pt x="95" y="71"/>
                      <a:pt x="95" y="72"/>
                      <a:pt x="95" y="73"/>
                    </a:cubicBezTo>
                    <a:cubicBezTo>
                      <a:pt x="86" y="76"/>
                      <a:pt x="78" y="74"/>
                      <a:pt x="69" y="76"/>
                    </a:cubicBezTo>
                    <a:cubicBezTo>
                      <a:pt x="59" y="77"/>
                      <a:pt x="48" y="79"/>
                      <a:pt x="38" y="83"/>
                    </a:cubicBezTo>
                    <a:cubicBezTo>
                      <a:pt x="36" y="83"/>
                      <a:pt x="34" y="83"/>
                      <a:pt x="33" y="86"/>
                    </a:cubicBezTo>
                    <a:cubicBezTo>
                      <a:pt x="35" y="86"/>
                      <a:pt x="38" y="86"/>
                      <a:pt x="38" y="83"/>
                    </a:cubicBezTo>
                    <a:cubicBezTo>
                      <a:pt x="40" y="84"/>
                      <a:pt x="43" y="83"/>
                      <a:pt x="45" y="82"/>
                    </a:cubicBezTo>
                    <a:cubicBezTo>
                      <a:pt x="58" y="79"/>
                      <a:pt x="71" y="76"/>
                      <a:pt x="85" y="76"/>
                    </a:cubicBezTo>
                    <a:cubicBezTo>
                      <a:pt x="91" y="76"/>
                      <a:pt x="91" y="76"/>
                      <a:pt x="90" y="81"/>
                    </a:cubicBezTo>
                    <a:cubicBezTo>
                      <a:pt x="90" y="82"/>
                      <a:pt x="90" y="82"/>
                      <a:pt x="89" y="82"/>
                    </a:cubicBezTo>
                    <a:cubicBezTo>
                      <a:pt x="90" y="82"/>
                      <a:pt x="90" y="82"/>
                      <a:pt x="90" y="82"/>
                    </a:cubicBezTo>
                    <a:cubicBezTo>
                      <a:pt x="91" y="81"/>
                      <a:pt x="92" y="81"/>
                      <a:pt x="93" y="82"/>
                    </a:cubicBezTo>
                    <a:cubicBezTo>
                      <a:pt x="93" y="84"/>
                      <a:pt x="93" y="88"/>
                      <a:pt x="96" y="90"/>
                    </a:cubicBezTo>
                    <a:cubicBezTo>
                      <a:pt x="96" y="92"/>
                      <a:pt x="95" y="95"/>
                      <a:pt x="96" y="97"/>
                    </a:cubicBezTo>
                    <a:cubicBezTo>
                      <a:pt x="99" y="111"/>
                      <a:pt x="97" y="126"/>
                      <a:pt x="96" y="141"/>
                    </a:cubicBezTo>
                    <a:cubicBezTo>
                      <a:pt x="95" y="147"/>
                      <a:pt x="93" y="152"/>
                      <a:pt x="94" y="159"/>
                    </a:cubicBezTo>
                    <a:cubicBezTo>
                      <a:pt x="94" y="158"/>
                      <a:pt x="95" y="157"/>
                      <a:pt x="95" y="157"/>
                    </a:cubicBezTo>
                    <a:cubicBezTo>
                      <a:pt x="99" y="139"/>
                      <a:pt x="99" y="121"/>
                      <a:pt x="98" y="102"/>
                    </a:cubicBezTo>
                    <a:cubicBezTo>
                      <a:pt x="98" y="98"/>
                      <a:pt x="98" y="94"/>
                      <a:pt x="96" y="90"/>
                    </a:cubicBezTo>
                    <a:cubicBezTo>
                      <a:pt x="95" y="87"/>
                      <a:pt x="96" y="84"/>
                      <a:pt x="93" y="81"/>
                    </a:cubicBezTo>
                    <a:cubicBezTo>
                      <a:pt x="92" y="78"/>
                      <a:pt x="94" y="76"/>
                      <a:pt x="95" y="73"/>
                    </a:cubicBezTo>
                    <a:cubicBezTo>
                      <a:pt x="96" y="72"/>
                      <a:pt x="96" y="72"/>
                      <a:pt x="96" y="71"/>
                    </a:cubicBezTo>
                    <a:close/>
                    <a:moveTo>
                      <a:pt x="104" y="56"/>
                    </a:moveTo>
                    <a:cubicBezTo>
                      <a:pt x="105" y="55"/>
                      <a:pt x="105" y="55"/>
                      <a:pt x="105" y="54"/>
                    </a:cubicBezTo>
                    <a:cubicBezTo>
                      <a:pt x="106" y="54"/>
                      <a:pt x="107" y="55"/>
                      <a:pt x="109" y="55"/>
                    </a:cubicBezTo>
                    <a:cubicBezTo>
                      <a:pt x="106" y="50"/>
                      <a:pt x="112" y="47"/>
                      <a:pt x="113" y="42"/>
                    </a:cubicBezTo>
                    <a:cubicBezTo>
                      <a:pt x="110" y="44"/>
                      <a:pt x="109" y="47"/>
                      <a:pt x="106" y="47"/>
                    </a:cubicBezTo>
                    <a:cubicBezTo>
                      <a:pt x="94" y="46"/>
                      <a:pt x="82" y="47"/>
                      <a:pt x="70" y="50"/>
                    </a:cubicBezTo>
                    <a:cubicBezTo>
                      <a:pt x="65" y="51"/>
                      <a:pt x="59" y="52"/>
                      <a:pt x="53" y="55"/>
                    </a:cubicBezTo>
                    <a:cubicBezTo>
                      <a:pt x="56" y="56"/>
                      <a:pt x="58" y="55"/>
                      <a:pt x="60" y="54"/>
                    </a:cubicBezTo>
                    <a:cubicBezTo>
                      <a:pt x="74" y="49"/>
                      <a:pt x="89" y="49"/>
                      <a:pt x="104" y="48"/>
                    </a:cubicBezTo>
                    <a:cubicBezTo>
                      <a:pt x="107" y="48"/>
                      <a:pt x="108" y="49"/>
                      <a:pt x="106" y="51"/>
                    </a:cubicBezTo>
                    <a:cubicBezTo>
                      <a:pt x="106" y="52"/>
                      <a:pt x="105" y="53"/>
                      <a:pt x="105" y="54"/>
                    </a:cubicBezTo>
                    <a:cubicBezTo>
                      <a:pt x="104" y="54"/>
                      <a:pt x="104" y="55"/>
                      <a:pt x="104" y="56"/>
                    </a:cubicBezTo>
                    <a:cubicBezTo>
                      <a:pt x="104" y="56"/>
                      <a:pt x="104" y="56"/>
                      <a:pt x="104" y="57"/>
                    </a:cubicBezTo>
                    <a:cubicBezTo>
                      <a:pt x="104" y="57"/>
                      <a:pt x="104" y="57"/>
                      <a:pt x="104" y="57"/>
                    </a:cubicBezTo>
                    <a:cubicBezTo>
                      <a:pt x="104" y="57"/>
                      <a:pt x="104" y="56"/>
                      <a:pt x="104" y="56"/>
                    </a:cubicBezTo>
                    <a:close/>
                    <a:moveTo>
                      <a:pt x="22" y="159"/>
                    </a:moveTo>
                    <a:cubicBezTo>
                      <a:pt x="21" y="159"/>
                      <a:pt x="20" y="159"/>
                      <a:pt x="20" y="160"/>
                    </a:cubicBezTo>
                    <a:cubicBezTo>
                      <a:pt x="19" y="160"/>
                      <a:pt x="18" y="161"/>
                      <a:pt x="18" y="162"/>
                    </a:cubicBezTo>
                    <a:cubicBezTo>
                      <a:pt x="18" y="162"/>
                      <a:pt x="18" y="162"/>
                      <a:pt x="18" y="162"/>
                    </a:cubicBezTo>
                    <a:cubicBezTo>
                      <a:pt x="18" y="162"/>
                      <a:pt x="18" y="162"/>
                      <a:pt x="18" y="162"/>
                    </a:cubicBezTo>
                    <a:cubicBezTo>
                      <a:pt x="19" y="162"/>
                      <a:pt x="20" y="161"/>
                      <a:pt x="20" y="160"/>
                    </a:cubicBezTo>
                    <a:cubicBezTo>
                      <a:pt x="21" y="160"/>
                      <a:pt x="22" y="160"/>
                      <a:pt x="22" y="159"/>
                    </a:cubicBezTo>
                    <a:cubicBezTo>
                      <a:pt x="22" y="159"/>
                      <a:pt x="23" y="158"/>
                      <a:pt x="23" y="158"/>
                    </a:cubicBezTo>
                    <a:cubicBezTo>
                      <a:pt x="24" y="158"/>
                      <a:pt x="25" y="157"/>
                      <a:pt x="25" y="156"/>
                    </a:cubicBezTo>
                    <a:cubicBezTo>
                      <a:pt x="30" y="155"/>
                      <a:pt x="33" y="151"/>
                      <a:pt x="38" y="148"/>
                    </a:cubicBezTo>
                    <a:cubicBezTo>
                      <a:pt x="33" y="150"/>
                      <a:pt x="28" y="151"/>
                      <a:pt x="25" y="156"/>
                    </a:cubicBezTo>
                    <a:cubicBezTo>
                      <a:pt x="24" y="156"/>
                      <a:pt x="23" y="157"/>
                      <a:pt x="23" y="158"/>
                    </a:cubicBezTo>
                    <a:cubicBezTo>
                      <a:pt x="23" y="158"/>
                      <a:pt x="22" y="159"/>
                      <a:pt x="22" y="159"/>
                    </a:cubicBezTo>
                    <a:close/>
                    <a:moveTo>
                      <a:pt x="119" y="33"/>
                    </a:moveTo>
                    <a:cubicBezTo>
                      <a:pt x="119" y="33"/>
                      <a:pt x="120" y="33"/>
                      <a:pt x="120" y="31"/>
                    </a:cubicBezTo>
                    <a:cubicBezTo>
                      <a:pt x="120" y="31"/>
                      <a:pt x="120" y="31"/>
                      <a:pt x="120" y="31"/>
                    </a:cubicBezTo>
                    <a:cubicBezTo>
                      <a:pt x="119" y="31"/>
                      <a:pt x="119" y="32"/>
                      <a:pt x="119" y="33"/>
                    </a:cubicBezTo>
                    <a:cubicBezTo>
                      <a:pt x="118" y="33"/>
                      <a:pt x="118" y="34"/>
                      <a:pt x="118" y="34"/>
                    </a:cubicBezTo>
                    <a:cubicBezTo>
                      <a:pt x="115" y="35"/>
                      <a:pt x="114" y="38"/>
                      <a:pt x="114" y="41"/>
                    </a:cubicBezTo>
                    <a:cubicBezTo>
                      <a:pt x="116" y="39"/>
                      <a:pt x="117" y="37"/>
                      <a:pt x="118" y="35"/>
                    </a:cubicBezTo>
                    <a:cubicBezTo>
                      <a:pt x="118" y="34"/>
                      <a:pt x="119" y="33"/>
                      <a:pt x="119" y="33"/>
                    </a:cubicBezTo>
                    <a:close/>
                    <a:moveTo>
                      <a:pt x="86" y="88"/>
                    </a:moveTo>
                    <a:cubicBezTo>
                      <a:pt x="85" y="88"/>
                      <a:pt x="84" y="89"/>
                      <a:pt x="84" y="90"/>
                    </a:cubicBezTo>
                    <a:cubicBezTo>
                      <a:pt x="84" y="90"/>
                      <a:pt x="85" y="90"/>
                      <a:pt x="85" y="90"/>
                    </a:cubicBezTo>
                    <a:cubicBezTo>
                      <a:pt x="86" y="90"/>
                      <a:pt x="86" y="89"/>
                      <a:pt x="86" y="88"/>
                    </a:cubicBezTo>
                    <a:cubicBezTo>
                      <a:pt x="86" y="88"/>
                      <a:pt x="87" y="88"/>
                      <a:pt x="87" y="87"/>
                    </a:cubicBezTo>
                    <a:cubicBezTo>
                      <a:pt x="87" y="87"/>
                      <a:pt x="87" y="87"/>
                      <a:pt x="86" y="87"/>
                    </a:cubicBezTo>
                    <a:cubicBezTo>
                      <a:pt x="86" y="87"/>
                      <a:pt x="86" y="88"/>
                      <a:pt x="86" y="88"/>
                    </a:cubicBezTo>
                    <a:close/>
                    <a:moveTo>
                      <a:pt x="52" y="151"/>
                    </a:moveTo>
                    <a:cubicBezTo>
                      <a:pt x="53" y="151"/>
                      <a:pt x="54" y="150"/>
                      <a:pt x="54" y="149"/>
                    </a:cubicBezTo>
                    <a:cubicBezTo>
                      <a:pt x="54" y="149"/>
                      <a:pt x="55" y="149"/>
                      <a:pt x="55" y="149"/>
                    </a:cubicBezTo>
                    <a:cubicBezTo>
                      <a:pt x="59" y="159"/>
                      <a:pt x="57" y="170"/>
                      <a:pt x="57" y="181"/>
                    </a:cubicBezTo>
                    <a:cubicBezTo>
                      <a:pt x="60" y="174"/>
                      <a:pt x="60" y="166"/>
                      <a:pt x="59" y="158"/>
                    </a:cubicBezTo>
                    <a:cubicBezTo>
                      <a:pt x="59" y="155"/>
                      <a:pt x="59" y="151"/>
                      <a:pt x="55" y="149"/>
                    </a:cubicBezTo>
                    <a:cubicBezTo>
                      <a:pt x="55" y="147"/>
                      <a:pt x="55" y="145"/>
                      <a:pt x="55" y="144"/>
                    </a:cubicBezTo>
                    <a:cubicBezTo>
                      <a:pt x="57" y="143"/>
                      <a:pt x="57" y="142"/>
                      <a:pt x="57" y="140"/>
                    </a:cubicBezTo>
                    <a:cubicBezTo>
                      <a:pt x="61" y="138"/>
                      <a:pt x="61" y="134"/>
                      <a:pt x="62" y="131"/>
                    </a:cubicBezTo>
                    <a:cubicBezTo>
                      <a:pt x="61" y="134"/>
                      <a:pt x="58" y="136"/>
                      <a:pt x="57" y="140"/>
                    </a:cubicBezTo>
                    <a:cubicBezTo>
                      <a:pt x="56" y="140"/>
                      <a:pt x="54" y="140"/>
                      <a:pt x="54" y="142"/>
                    </a:cubicBezTo>
                    <a:cubicBezTo>
                      <a:pt x="53" y="142"/>
                      <a:pt x="52" y="142"/>
                      <a:pt x="51" y="142"/>
                    </a:cubicBezTo>
                    <a:cubicBezTo>
                      <a:pt x="51" y="142"/>
                      <a:pt x="52" y="143"/>
                      <a:pt x="52" y="143"/>
                    </a:cubicBezTo>
                    <a:cubicBezTo>
                      <a:pt x="52" y="143"/>
                      <a:pt x="53" y="143"/>
                      <a:pt x="54" y="142"/>
                    </a:cubicBezTo>
                    <a:cubicBezTo>
                      <a:pt x="55" y="142"/>
                      <a:pt x="55" y="142"/>
                      <a:pt x="55" y="144"/>
                    </a:cubicBezTo>
                    <a:cubicBezTo>
                      <a:pt x="54" y="145"/>
                      <a:pt x="53" y="147"/>
                      <a:pt x="54" y="149"/>
                    </a:cubicBezTo>
                    <a:cubicBezTo>
                      <a:pt x="52" y="149"/>
                      <a:pt x="52" y="150"/>
                      <a:pt x="52" y="151"/>
                    </a:cubicBezTo>
                    <a:cubicBezTo>
                      <a:pt x="51" y="152"/>
                      <a:pt x="51" y="152"/>
                      <a:pt x="51" y="152"/>
                    </a:cubicBezTo>
                    <a:cubicBezTo>
                      <a:pt x="51" y="152"/>
                      <a:pt x="52" y="152"/>
                      <a:pt x="52" y="151"/>
                    </a:cubicBezTo>
                    <a:close/>
                    <a:moveTo>
                      <a:pt x="29" y="88"/>
                    </a:moveTo>
                    <a:cubicBezTo>
                      <a:pt x="30" y="88"/>
                      <a:pt x="31" y="88"/>
                      <a:pt x="31" y="87"/>
                    </a:cubicBezTo>
                    <a:cubicBezTo>
                      <a:pt x="31" y="87"/>
                      <a:pt x="31" y="87"/>
                      <a:pt x="30" y="86"/>
                    </a:cubicBezTo>
                    <a:cubicBezTo>
                      <a:pt x="29" y="86"/>
                      <a:pt x="29" y="87"/>
                      <a:pt x="29" y="88"/>
                    </a:cubicBezTo>
                    <a:cubicBezTo>
                      <a:pt x="28" y="88"/>
                      <a:pt x="28" y="88"/>
                      <a:pt x="27" y="89"/>
                    </a:cubicBezTo>
                    <a:cubicBezTo>
                      <a:pt x="27" y="89"/>
                      <a:pt x="28" y="89"/>
                      <a:pt x="28" y="89"/>
                    </a:cubicBezTo>
                    <a:cubicBezTo>
                      <a:pt x="28" y="89"/>
                      <a:pt x="28" y="88"/>
                      <a:pt x="29" y="88"/>
                    </a:cubicBezTo>
                    <a:close/>
                    <a:moveTo>
                      <a:pt x="24" y="121"/>
                    </a:moveTo>
                    <a:cubicBezTo>
                      <a:pt x="22" y="121"/>
                      <a:pt x="20" y="122"/>
                      <a:pt x="19" y="125"/>
                    </a:cubicBezTo>
                    <a:cubicBezTo>
                      <a:pt x="22" y="124"/>
                      <a:pt x="23" y="122"/>
                      <a:pt x="24" y="121"/>
                    </a:cubicBezTo>
                    <a:cubicBezTo>
                      <a:pt x="25" y="121"/>
                      <a:pt x="25" y="121"/>
                      <a:pt x="25" y="120"/>
                    </a:cubicBezTo>
                    <a:cubicBezTo>
                      <a:pt x="25" y="119"/>
                      <a:pt x="25" y="119"/>
                      <a:pt x="25" y="119"/>
                    </a:cubicBezTo>
                    <a:cubicBezTo>
                      <a:pt x="24" y="119"/>
                      <a:pt x="24" y="120"/>
                      <a:pt x="24" y="121"/>
                    </a:cubicBezTo>
                    <a:close/>
                    <a:moveTo>
                      <a:pt x="28" y="196"/>
                    </a:moveTo>
                    <a:cubicBezTo>
                      <a:pt x="26" y="198"/>
                      <a:pt x="25" y="199"/>
                      <a:pt x="25" y="202"/>
                    </a:cubicBezTo>
                    <a:cubicBezTo>
                      <a:pt x="28" y="201"/>
                      <a:pt x="28" y="199"/>
                      <a:pt x="28" y="196"/>
                    </a:cubicBezTo>
                    <a:cubicBezTo>
                      <a:pt x="29" y="196"/>
                      <a:pt x="30" y="196"/>
                      <a:pt x="29" y="195"/>
                    </a:cubicBezTo>
                    <a:cubicBezTo>
                      <a:pt x="29" y="194"/>
                      <a:pt x="29" y="194"/>
                      <a:pt x="29" y="194"/>
                    </a:cubicBezTo>
                    <a:cubicBezTo>
                      <a:pt x="27" y="194"/>
                      <a:pt x="28" y="196"/>
                      <a:pt x="28" y="196"/>
                    </a:cubicBezTo>
                    <a:close/>
                    <a:moveTo>
                      <a:pt x="17" y="126"/>
                    </a:moveTo>
                    <a:cubicBezTo>
                      <a:pt x="14" y="127"/>
                      <a:pt x="13" y="129"/>
                      <a:pt x="13" y="132"/>
                    </a:cubicBezTo>
                    <a:cubicBezTo>
                      <a:pt x="15" y="130"/>
                      <a:pt x="17" y="129"/>
                      <a:pt x="17" y="127"/>
                    </a:cubicBezTo>
                    <a:cubicBezTo>
                      <a:pt x="17" y="126"/>
                      <a:pt x="18" y="126"/>
                      <a:pt x="18" y="125"/>
                    </a:cubicBezTo>
                    <a:cubicBezTo>
                      <a:pt x="18" y="125"/>
                      <a:pt x="18" y="125"/>
                      <a:pt x="18" y="125"/>
                    </a:cubicBezTo>
                    <a:cubicBezTo>
                      <a:pt x="17" y="126"/>
                      <a:pt x="17" y="126"/>
                      <a:pt x="17" y="126"/>
                    </a:cubicBezTo>
                    <a:close/>
                    <a:moveTo>
                      <a:pt x="16" y="165"/>
                    </a:moveTo>
                    <a:cubicBezTo>
                      <a:pt x="13" y="165"/>
                      <a:pt x="12" y="167"/>
                      <a:pt x="12" y="170"/>
                    </a:cubicBezTo>
                    <a:cubicBezTo>
                      <a:pt x="14" y="169"/>
                      <a:pt x="16" y="167"/>
                      <a:pt x="16" y="165"/>
                    </a:cubicBezTo>
                    <a:cubicBezTo>
                      <a:pt x="16" y="165"/>
                      <a:pt x="16" y="165"/>
                      <a:pt x="17" y="165"/>
                    </a:cubicBezTo>
                    <a:cubicBezTo>
                      <a:pt x="17" y="165"/>
                      <a:pt x="17" y="164"/>
                      <a:pt x="17" y="164"/>
                    </a:cubicBezTo>
                    <a:cubicBezTo>
                      <a:pt x="16" y="165"/>
                      <a:pt x="16" y="165"/>
                      <a:pt x="16" y="165"/>
                    </a:cubicBezTo>
                    <a:close/>
                    <a:moveTo>
                      <a:pt x="48" y="144"/>
                    </a:moveTo>
                    <a:cubicBezTo>
                      <a:pt x="45" y="144"/>
                      <a:pt x="42" y="145"/>
                      <a:pt x="39" y="147"/>
                    </a:cubicBezTo>
                    <a:cubicBezTo>
                      <a:pt x="43" y="147"/>
                      <a:pt x="45" y="145"/>
                      <a:pt x="48" y="144"/>
                    </a:cubicBezTo>
                    <a:cubicBezTo>
                      <a:pt x="48" y="144"/>
                      <a:pt x="49" y="143"/>
                      <a:pt x="49" y="143"/>
                    </a:cubicBezTo>
                    <a:cubicBezTo>
                      <a:pt x="49" y="143"/>
                      <a:pt x="49" y="143"/>
                      <a:pt x="49" y="143"/>
                    </a:cubicBezTo>
                    <a:cubicBezTo>
                      <a:pt x="48" y="143"/>
                      <a:pt x="48" y="143"/>
                      <a:pt x="48" y="144"/>
                    </a:cubicBezTo>
                    <a:close/>
                    <a:moveTo>
                      <a:pt x="29" y="118"/>
                    </a:moveTo>
                    <a:cubicBezTo>
                      <a:pt x="32" y="117"/>
                      <a:pt x="34" y="116"/>
                      <a:pt x="36" y="113"/>
                    </a:cubicBezTo>
                    <a:cubicBezTo>
                      <a:pt x="34" y="114"/>
                      <a:pt x="30" y="114"/>
                      <a:pt x="29" y="118"/>
                    </a:cubicBezTo>
                    <a:cubicBezTo>
                      <a:pt x="28" y="118"/>
                      <a:pt x="28" y="118"/>
                      <a:pt x="27" y="118"/>
                    </a:cubicBezTo>
                    <a:cubicBezTo>
                      <a:pt x="27" y="118"/>
                      <a:pt x="28" y="119"/>
                      <a:pt x="28" y="119"/>
                    </a:cubicBezTo>
                    <a:cubicBezTo>
                      <a:pt x="28" y="118"/>
                      <a:pt x="28" y="118"/>
                      <a:pt x="29" y="118"/>
                    </a:cubicBezTo>
                    <a:close/>
                    <a:moveTo>
                      <a:pt x="32" y="190"/>
                    </a:moveTo>
                    <a:cubicBezTo>
                      <a:pt x="36" y="185"/>
                      <a:pt x="38" y="180"/>
                      <a:pt x="40" y="174"/>
                    </a:cubicBezTo>
                    <a:cubicBezTo>
                      <a:pt x="36" y="179"/>
                      <a:pt x="33" y="184"/>
                      <a:pt x="31" y="190"/>
                    </a:cubicBezTo>
                    <a:cubicBezTo>
                      <a:pt x="31" y="190"/>
                      <a:pt x="31" y="190"/>
                      <a:pt x="31" y="190"/>
                    </a:cubicBezTo>
                    <a:cubicBezTo>
                      <a:pt x="31" y="190"/>
                      <a:pt x="31" y="190"/>
                      <a:pt x="32" y="190"/>
                    </a:cubicBezTo>
                    <a:close/>
                    <a:moveTo>
                      <a:pt x="40" y="112"/>
                    </a:moveTo>
                    <a:cubicBezTo>
                      <a:pt x="49" y="111"/>
                      <a:pt x="57" y="108"/>
                      <a:pt x="66" y="107"/>
                    </a:cubicBezTo>
                    <a:cubicBezTo>
                      <a:pt x="69" y="107"/>
                      <a:pt x="72" y="105"/>
                      <a:pt x="74" y="107"/>
                    </a:cubicBezTo>
                    <a:cubicBezTo>
                      <a:pt x="75" y="108"/>
                      <a:pt x="72" y="110"/>
                      <a:pt x="73" y="113"/>
                    </a:cubicBezTo>
                    <a:cubicBezTo>
                      <a:pt x="73" y="113"/>
                      <a:pt x="73" y="113"/>
                      <a:pt x="73" y="113"/>
                    </a:cubicBezTo>
                    <a:cubicBezTo>
                      <a:pt x="68" y="117"/>
                      <a:pt x="67" y="122"/>
                      <a:pt x="65" y="127"/>
                    </a:cubicBezTo>
                    <a:cubicBezTo>
                      <a:pt x="68" y="123"/>
                      <a:pt x="71" y="118"/>
                      <a:pt x="73" y="113"/>
                    </a:cubicBezTo>
                    <a:cubicBezTo>
                      <a:pt x="75" y="117"/>
                      <a:pt x="75" y="121"/>
                      <a:pt x="75" y="125"/>
                    </a:cubicBezTo>
                    <a:cubicBezTo>
                      <a:pt x="77" y="135"/>
                      <a:pt x="78" y="146"/>
                      <a:pt x="77" y="157"/>
                    </a:cubicBezTo>
                    <a:cubicBezTo>
                      <a:pt x="76" y="161"/>
                      <a:pt x="77" y="166"/>
                      <a:pt x="76" y="170"/>
                    </a:cubicBezTo>
                    <a:cubicBezTo>
                      <a:pt x="78" y="168"/>
                      <a:pt x="77" y="165"/>
                      <a:pt x="78" y="162"/>
                    </a:cubicBezTo>
                    <a:cubicBezTo>
                      <a:pt x="79" y="153"/>
                      <a:pt x="78" y="143"/>
                      <a:pt x="78" y="133"/>
                    </a:cubicBezTo>
                    <a:cubicBezTo>
                      <a:pt x="78" y="123"/>
                      <a:pt x="72" y="114"/>
                      <a:pt x="77" y="104"/>
                    </a:cubicBezTo>
                    <a:cubicBezTo>
                      <a:pt x="77" y="104"/>
                      <a:pt x="78" y="104"/>
                      <a:pt x="78" y="103"/>
                    </a:cubicBezTo>
                    <a:cubicBezTo>
                      <a:pt x="78" y="103"/>
                      <a:pt x="78" y="103"/>
                      <a:pt x="78" y="103"/>
                    </a:cubicBezTo>
                    <a:cubicBezTo>
                      <a:pt x="77" y="103"/>
                      <a:pt x="77" y="104"/>
                      <a:pt x="76" y="104"/>
                    </a:cubicBezTo>
                    <a:cubicBezTo>
                      <a:pt x="69" y="105"/>
                      <a:pt x="62" y="106"/>
                      <a:pt x="55" y="107"/>
                    </a:cubicBezTo>
                    <a:cubicBezTo>
                      <a:pt x="50" y="108"/>
                      <a:pt x="45" y="109"/>
                      <a:pt x="40" y="112"/>
                    </a:cubicBezTo>
                    <a:cubicBezTo>
                      <a:pt x="40" y="112"/>
                      <a:pt x="39" y="112"/>
                      <a:pt x="39" y="113"/>
                    </a:cubicBezTo>
                    <a:cubicBezTo>
                      <a:pt x="39" y="113"/>
                      <a:pt x="39" y="113"/>
                      <a:pt x="39" y="113"/>
                    </a:cubicBezTo>
                    <a:cubicBezTo>
                      <a:pt x="39" y="113"/>
                      <a:pt x="40" y="112"/>
                      <a:pt x="40" y="112"/>
                    </a:cubicBezTo>
                    <a:close/>
                    <a:moveTo>
                      <a:pt x="110" y="57"/>
                    </a:moveTo>
                    <a:cubicBezTo>
                      <a:pt x="117" y="76"/>
                      <a:pt x="117" y="96"/>
                      <a:pt x="115" y="116"/>
                    </a:cubicBezTo>
                    <a:cubicBezTo>
                      <a:pt x="119" y="96"/>
                      <a:pt x="119" y="76"/>
                      <a:pt x="110" y="57"/>
                    </a:cubicBezTo>
                    <a:close/>
                    <a:moveTo>
                      <a:pt x="78" y="102"/>
                    </a:moveTo>
                    <a:cubicBezTo>
                      <a:pt x="82" y="99"/>
                      <a:pt x="83" y="96"/>
                      <a:pt x="84" y="93"/>
                    </a:cubicBezTo>
                    <a:cubicBezTo>
                      <a:pt x="81" y="95"/>
                      <a:pt x="80" y="98"/>
                      <a:pt x="78" y="102"/>
                    </a:cubicBezTo>
                    <a:close/>
                    <a:moveTo>
                      <a:pt x="97" y="67"/>
                    </a:moveTo>
                    <a:cubicBezTo>
                      <a:pt x="97" y="67"/>
                      <a:pt x="97" y="68"/>
                      <a:pt x="98" y="68"/>
                    </a:cubicBezTo>
                    <a:cubicBezTo>
                      <a:pt x="100" y="67"/>
                      <a:pt x="101" y="64"/>
                      <a:pt x="100" y="62"/>
                    </a:cubicBezTo>
                    <a:cubicBezTo>
                      <a:pt x="99" y="63"/>
                      <a:pt x="98" y="65"/>
                      <a:pt x="97" y="67"/>
                    </a:cubicBezTo>
                    <a:close/>
                    <a:moveTo>
                      <a:pt x="24" y="203"/>
                    </a:moveTo>
                    <a:cubicBezTo>
                      <a:pt x="23" y="204"/>
                      <a:pt x="22" y="205"/>
                      <a:pt x="22" y="206"/>
                    </a:cubicBezTo>
                    <a:cubicBezTo>
                      <a:pt x="22" y="206"/>
                      <a:pt x="23" y="207"/>
                      <a:pt x="23" y="206"/>
                    </a:cubicBezTo>
                    <a:cubicBezTo>
                      <a:pt x="24" y="206"/>
                      <a:pt x="25" y="205"/>
                      <a:pt x="24" y="203"/>
                    </a:cubicBezTo>
                    <a:close/>
                    <a:moveTo>
                      <a:pt x="103" y="60"/>
                    </a:moveTo>
                    <a:cubicBezTo>
                      <a:pt x="103" y="59"/>
                      <a:pt x="103" y="59"/>
                      <a:pt x="103" y="59"/>
                    </a:cubicBezTo>
                    <a:cubicBezTo>
                      <a:pt x="102" y="59"/>
                      <a:pt x="102" y="59"/>
                      <a:pt x="102" y="59"/>
                    </a:cubicBezTo>
                    <a:cubicBezTo>
                      <a:pt x="102" y="60"/>
                      <a:pt x="102" y="60"/>
                      <a:pt x="102" y="60"/>
                    </a:cubicBezTo>
                    <a:cubicBezTo>
                      <a:pt x="103" y="60"/>
                      <a:pt x="103" y="60"/>
                      <a:pt x="103" y="60"/>
                    </a:cubicBezTo>
                    <a:close/>
                    <a:moveTo>
                      <a:pt x="88" y="84"/>
                    </a:moveTo>
                    <a:cubicBezTo>
                      <a:pt x="88" y="84"/>
                      <a:pt x="87" y="84"/>
                      <a:pt x="87" y="84"/>
                    </a:cubicBezTo>
                    <a:cubicBezTo>
                      <a:pt x="87" y="84"/>
                      <a:pt x="88" y="85"/>
                      <a:pt x="88" y="85"/>
                    </a:cubicBezTo>
                    <a:cubicBezTo>
                      <a:pt x="88" y="85"/>
                      <a:pt x="88" y="85"/>
                      <a:pt x="89" y="84"/>
                    </a:cubicBezTo>
                    <a:cubicBezTo>
                      <a:pt x="88" y="84"/>
                      <a:pt x="88" y="84"/>
                      <a:pt x="88" y="84"/>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4" name="Freeform 1010">
                <a:extLst>
                  <a:ext uri="{FF2B5EF4-FFF2-40B4-BE49-F238E27FC236}">
                    <a16:creationId xmlns:a16="http://schemas.microsoft.com/office/drawing/2014/main" id="{834767A2-3176-6F25-E8B5-B843B98A4A05}"/>
                  </a:ext>
                </a:extLst>
              </p:cNvPr>
              <p:cNvSpPr>
                <a:spLocks noEditPoints="1"/>
              </p:cNvSpPr>
              <p:nvPr/>
            </p:nvSpPr>
            <p:spPr bwMode="auto">
              <a:xfrm>
                <a:off x="2747" y="2844"/>
                <a:ext cx="156" cy="206"/>
              </a:xfrm>
              <a:custGeom>
                <a:avLst/>
                <a:gdLst>
                  <a:gd name="T0" fmla="*/ 31 w 177"/>
                  <a:gd name="T1" fmla="*/ 220 h 232"/>
                  <a:gd name="T2" fmla="*/ 53 w 177"/>
                  <a:gd name="T3" fmla="*/ 199 h 232"/>
                  <a:gd name="T4" fmla="*/ 49 w 177"/>
                  <a:gd name="T5" fmla="*/ 175 h 232"/>
                  <a:gd name="T6" fmla="*/ 13 w 177"/>
                  <a:gd name="T7" fmla="*/ 142 h 232"/>
                  <a:gd name="T8" fmla="*/ 1 w 177"/>
                  <a:gd name="T9" fmla="*/ 106 h 232"/>
                  <a:gd name="T10" fmla="*/ 3 w 177"/>
                  <a:gd name="T11" fmla="*/ 66 h 232"/>
                  <a:gd name="T12" fmla="*/ 10 w 177"/>
                  <a:gd name="T13" fmla="*/ 62 h 232"/>
                  <a:gd name="T14" fmla="*/ 58 w 177"/>
                  <a:gd name="T15" fmla="*/ 107 h 232"/>
                  <a:gd name="T16" fmla="*/ 62 w 177"/>
                  <a:gd name="T17" fmla="*/ 169 h 232"/>
                  <a:gd name="T18" fmla="*/ 58 w 177"/>
                  <a:gd name="T19" fmla="*/ 186 h 232"/>
                  <a:gd name="T20" fmla="*/ 59 w 177"/>
                  <a:gd name="T21" fmla="*/ 191 h 232"/>
                  <a:gd name="T22" fmla="*/ 62 w 177"/>
                  <a:gd name="T23" fmla="*/ 188 h 232"/>
                  <a:gd name="T24" fmla="*/ 109 w 177"/>
                  <a:gd name="T25" fmla="*/ 106 h 232"/>
                  <a:gd name="T26" fmla="*/ 114 w 177"/>
                  <a:gd name="T27" fmla="*/ 96 h 232"/>
                  <a:gd name="T28" fmla="*/ 113 w 177"/>
                  <a:gd name="T29" fmla="*/ 80 h 232"/>
                  <a:gd name="T30" fmla="*/ 109 w 177"/>
                  <a:gd name="T31" fmla="*/ 76 h 232"/>
                  <a:gd name="T32" fmla="*/ 81 w 177"/>
                  <a:gd name="T33" fmla="*/ 60 h 232"/>
                  <a:gd name="T34" fmla="*/ 62 w 177"/>
                  <a:gd name="T35" fmla="*/ 24 h 232"/>
                  <a:gd name="T36" fmla="*/ 59 w 177"/>
                  <a:gd name="T37" fmla="*/ 4 h 232"/>
                  <a:gd name="T38" fmla="*/ 63 w 177"/>
                  <a:gd name="T39" fmla="*/ 1 h 232"/>
                  <a:gd name="T40" fmla="*/ 115 w 177"/>
                  <a:gd name="T41" fmla="*/ 43 h 232"/>
                  <a:gd name="T42" fmla="*/ 116 w 177"/>
                  <a:gd name="T43" fmla="*/ 72 h 232"/>
                  <a:gd name="T44" fmla="*/ 116 w 177"/>
                  <a:gd name="T45" fmla="*/ 83 h 232"/>
                  <a:gd name="T46" fmla="*/ 119 w 177"/>
                  <a:gd name="T47" fmla="*/ 84 h 232"/>
                  <a:gd name="T48" fmla="*/ 123 w 177"/>
                  <a:gd name="T49" fmla="*/ 70 h 232"/>
                  <a:gd name="T50" fmla="*/ 142 w 177"/>
                  <a:gd name="T51" fmla="*/ 33 h 232"/>
                  <a:gd name="T52" fmla="*/ 157 w 177"/>
                  <a:gd name="T53" fmla="*/ 25 h 232"/>
                  <a:gd name="T54" fmla="*/ 169 w 177"/>
                  <a:gd name="T55" fmla="*/ 20 h 232"/>
                  <a:gd name="T56" fmla="*/ 172 w 177"/>
                  <a:gd name="T57" fmla="*/ 21 h 232"/>
                  <a:gd name="T58" fmla="*/ 174 w 177"/>
                  <a:gd name="T59" fmla="*/ 58 h 232"/>
                  <a:gd name="T60" fmla="*/ 138 w 177"/>
                  <a:gd name="T61" fmla="*/ 85 h 232"/>
                  <a:gd name="T62" fmla="*/ 124 w 177"/>
                  <a:gd name="T63" fmla="*/ 91 h 232"/>
                  <a:gd name="T64" fmla="*/ 121 w 177"/>
                  <a:gd name="T65" fmla="*/ 95 h 232"/>
                  <a:gd name="T66" fmla="*/ 110 w 177"/>
                  <a:gd name="T67" fmla="*/ 113 h 232"/>
                  <a:gd name="T68" fmla="*/ 94 w 177"/>
                  <a:gd name="T69" fmla="*/ 148 h 232"/>
                  <a:gd name="T70" fmla="*/ 93 w 177"/>
                  <a:gd name="T71" fmla="*/ 152 h 232"/>
                  <a:gd name="T72" fmla="*/ 97 w 177"/>
                  <a:gd name="T73" fmla="*/ 152 h 232"/>
                  <a:gd name="T74" fmla="*/ 105 w 177"/>
                  <a:gd name="T75" fmla="*/ 144 h 232"/>
                  <a:gd name="T76" fmla="*/ 129 w 177"/>
                  <a:gd name="T77" fmla="*/ 119 h 232"/>
                  <a:gd name="T78" fmla="*/ 177 w 177"/>
                  <a:gd name="T79" fmla="*/ 110 h 232"/>
                  <a:gd name="T80" fmla="*/ 170 w 177"/>
                  <a:gd name="T81" fmla="*/ 117 h 232"/>
                  <a:gd name="T82" fmla="*/ 136 w 177"/>
                  <a:gd name="T83" fmla="*/ 169 h 232"/>
                  <a:gd name="T84" fmla="*/ 129 w 177"/>
                  <a:gd name="T85" fmla="*/ 206 h 232"/>
                  <a:gd name="T86" fmla="*/ 90 w 177"/>
                  <a:gd name="T87" fmla="*/ 162 h 232"/>
                  <a:gd name="T88" fmla="*/ 110 w 177"/>
                  <a:gd name="T89" fmla="*/ 154 h 232"/>
                  <a:gd name="T90" fmla="*/ 103 w 177"/>
                  <a:gd name="T91" fmla="*/ 152 h 232"/>
                  <a:gd name="T92" fmla="*/ 86 w 177"/>
                  <a:gd name="T93" fmla="*/ 163 h 232"/>
                  <a:gd name="T94" fmla="*/ 50 w 177"/>
                  <a:gd name="T95" fmla="*/ 214 h 232"/>
                  <a:gd name="T96" fmla="*/ 31 w 177"/>
                  <a:gd name="T97" fmla="*/ 232 h 232"/>
                  <a:gd name="T98" fmla="*/ 31 w 177"/>
                  <a:gd name="T99" fmla="*/ 220 h 232"/>
                  <a:gd name="T100" fmla="*/ 124 w 177"/>
                  <a:gd name="T101" fmla="*/ 75 h 232"/>
                  <a:gd name="T102" fmla="*/ 119 w 177"/>
                  <a:gd name="T103" fmla="*/ 92 h 232"/>
                  <a:gd name="T104" fmla="*/ 124 w 177"/>
                  <a:gd name="T105" fmla="*/ 75 h 232"/>
                  <a:gd name="T106" fmla="*/ 93 w 177"/>
                  <a:gd name="T107" fmla="*/ 154 h 232"/>
                  <a:gd name="T108" fmla="*/ 92 w 177"/>
                  <a:gd name="T109" fmla="*/ 154 h 232"/>
                  <a:gd name="T110" fmla="*/ 93 w 177"/>
                  <a:gd name="T111" fmla="*/ 154 h 232"/>
                  <a:gd name="T112" fmla="*/ 93 w 177"/>
                  <a:gd name="T113" fmla="*/ 154 h 232"/>
                  <a:gd name="T114" fmla="*/ 93 w 177"/>
                  <a:gd name="T115" fmla="*/ 15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7" h="232">
                    <a:moveTo>
                      <a:pt x="31" y="220"/>
                    </a:moveTo>
                    <a:cubicBezTo>
                      <a:pt x="40" y="214"/>
                      <a:pt x="46" y="206"/>
                      <a:pt x="53" y="199"/>
                    </a:cubicBezTo>
                    <a:cubicBezTo>
                      <a:pt x="58" y="193"/>
                      <a:pt x="55" y="179"/>
                      <a:pt x="49" y="175"/>
                    </a:cubicBezTo>
                    <a:cubicBezTo>
                      <a:pt x="35" y="166"/>
                      <a:pt x="23" y="155"/>
                      <a:pt x="13" y="142"/>
                    </a:cubicBezTo>
                    <a:cubicBezTo>
                      <a:pt x="5" y="131"/>
                      <a:pt x="2" y="119"/>
                      <a:pt x="1" y="106"/>
                    </a:cubicBezTo>
                    <a:cubicBezTo>
                      <a:pt x="0" y="93"/>
                      <a:pt x="2" y="79"/>
                      <a:pt x="3" y="66"/>
                    </a:cubicBezTo>
                    <a:cubicBezTo>
                      <a:pt x="4" y="60"/>
                      <a:pt x="5" y="60"/>
                      <a:pt x="10" y="62"/>
                    </a:cubicBezTo>
                    <a:cubicBezTo>
                      <a:pt x="30" y="73"/>
                      <a:pt x="47" y="87"/>
                      <a:pt x="58" y="107"/>
                    </a:cubicBezTo>
                    <a:cubicBezTo>
                      <a:pt x="69" y="127"/>
                      <a:pt x="73" y="148"/>
                      <a:pt x="62" y="169"/>
                    </a:cubicBezTo>
                    <a:cubicBezTo>
                      <a:pt x="60" y="175"/>
                      <a:pt x="56" y="180"/>
                      <a:pt x="58" y="186"/>
                    </a:cubicBezTo>
                    <a:cubicBezTo>
                      <a:pt x="58" y="188"/>
                      <a:pt x="57" y="190"/>
                      <a:pt x="59" y="191"/>
                    </a:cubicBezTo>
                    <a:cubicBezTo>
                      <a:pt x="61" y="191"/>
                      <a:pt x="61" y="189"/>
                      <a:pt x="62" y="188"/>
                    </a:cubicBezTo>
                    <a:cubicBezTo>
                      <a:pt x="81" y="162"/>
                      <a:pt x="96" y="135"/>
                      <a:pt x="109" y="106"/>
                    </a:cubicBezTo>
                    <a:cubicBezTo>
                      <a:pt x="110" y="103"/>
                      <a:pt x="112" y="100"/>
                      <a:pt x="114" y="96"/>
                    </a:cubicBezTo>
                    <a:cubicBezTo>
                      <a:pt x="116" y="91"/>
                      <a:pt x="115" y="85"/>
                      <a:pt x="113" y="80"/>
                    </a:cubicBezTo>
                    <a:cubicBezTo>
                      <a:pt x="113" y="78"/>
                      <a:pt x="111" y="77"/>
                      <a:pt x="109" y="76"/>
                    </a:cubicBezTo>
                    <a:cubicBezTo>
                      <a:pt x="99" y="72"/>
                      <a:pt x="89" y="66"/>
                      <a:pt x="81" y="60"/>
                    </a:cubicBezTo>
                    <a:cubicBezTo>
                      <a:pt x="69" y="50"/>
                      <a:pt x="64" y="38"/>
                      <a:pt x="62" y="24"/>
                    </a:cubicBezTo>
                    <a:cubicBezTo>
                      <a:pt x="60" y="17"/>
                      <a:pt x="60" y="11"/>
                      <a:pt x="59" y="4"/>
                    </a:cubicBezTo>
                    <a:cubicBezTo>
                      <a:pt x="59" y="1"/>
                      <a:pt x="60" y="0"/>
                      <a:pt x="63" y="1"/>
                    </a:cubicBezTo>
                    <a:cubicBezTo>
                      <a:pt x="87" y="8"/>
                      <a:pt x="106" y="20"/>
                      <a:pt x="115" y="43"/>
                    </a:cubicBezTo>
                    <a:cubicBezTo>
                      <a:pt x="119" y="53"/>
                      <a:pt x="119" y="62"/>
                      <a:pt x="116" y="72"/>
                    </a:cubicBezTo>
                    <a:cubicBezTo>
                      <a:pt x="114" y="76"/>
                      <a:pt x="115" y="79"/>
                      <a:pt x="116" y="83"/>
                    </a:cubicBezTo>
                    <a:cubicBezTo>
                      <a:pt x="117" y="85"/>
                      <a:pt x="118" y="85"/>
                      <a:pt x="119" y="84"/>
                    </a:cubicBezTo>
                    <a:cubicBezTo>
                      <a:pt x="120" y="79"/>
                      <a:pt x="123" y="75"/>
                      <a:pt x="123" y="70"/>
                    </a:cubicBezTo>
                    <a:cubicBezTo>
                      <a:pt x="123" y="54"/>
                      <a:pt x="130" y="43"/>
                      <a:pt x="142" y="33"/>
                    </a:cubicBezTo>
                    <a:cubicBezTo>
                      <a:pt x="146" y="30"/>
                      <a:pt x="151" y="27"/>
                      <a:pt x="157" y="25"/>
                    </a:cubicBezTo>
                    <a:cubicBezTo>
                      <a:pt x="161" y="24"/>
                      <a:pt x="165" y="23"/>
                      <a:pt x="169" y="20"/>
                    </a:cubicBezTo>
                    <a:cubicBezTo>
                      <a:pt x="170" y="19"/>
                      <a:pt x="172" y="19"/>
                      <a:pt x="172" y="21"/>
                    </a:cubicBezTo>
                    <a:cubicBezTo>
                      <a:pt x="175" y="33"/>
                      <a:pt x="176" y="45"/>
                      <a:pt x="174" y="58"/>
                    </a:cubicBezTo>
                    <a:cubicBezTo>
                      <a:pt x="171" y="73"/>
                      <a:pt x="152" y="88"/>
                      <a:pt x="138" y="85"/>
                    </a:cubicBezTo>
                    <a:cubicBezTo>
                      <a:pt x="132" y="84"/>
                      <a:pt x="127" y="86"/>
                      <a:pt x="124" y="91"/>
                    </a:cubicBezTo>
                    <a:cubicBezTo>
                      <a:pt x="124" y="93"/>
                      <a:pt x="122" y="94"/>
                      <a:pt x="121" y="95"/>
                    </a:cubicBezTo>
                    <a:cubicBezTo>
                      <a:pt x="114" y="99"/>
                      <a:pt x="113" y="107"/>
                      <a:pt x="110" y="113"/>
                    </a:cubicBezTo>
                    <a:cubicBezTo>
                      <a:pt x="105" y="125"/>
                      <a:pt x="100" y="137"/>
                      <a:pt x="94" y="148"/>
                    </a:cubicBezTo>
                    <a:cubicBezTo>
                      <a:pt x="94" y="149"/>
                      <a:pt x="92" y="151"/>
                      <a:pt x="93" y="152"/>
                    </a:cubicBezTo>
                    <a:cubicBezTo>
                      <a:pt x="95" y="154"/>
                      <a:pt x="96" y="152"/>
                      <a:pt x="97" y="152"/>
                    </a:cubicBezTo>
                    <a:cubicBezTo>
                      <a:pt x="101" y="150"/>
                      <a:pt x="104" y="148"/>
                      <a:pt x="105" y="144"/>
                    </a:cubicBezTo>
                    <a:cubicBezTo>
                      <a:pt x="110" y="133"/>
                      <a:pt x="119" y="125"/>
                      <a:pt x="129" y="119"/>
                    </a:cubicBezTo>
                    <a:cubicBezTo>
                      <a:pt x="144" y="111"/>
                      <a:pt x="160" y="108"/>
                      <a:pt x="177" y="110"/>
                    </a:cubicBezTo>
                    <a:cubicBezTo>
                      <a:pt x="175" y="113"/>
                      <a:pt x="172" y="115"/>
                      <a:pt x="170" y="117"/>
                    </a:cubicBezTo>
                    <a:cubicBezTo>
                      <a:pt x="155" y="132"/>
                      <a:pt x="142" y="148"/>
                      <a:pt x="136" y="169"/>
                    </a:cubicBezTo>
                    <a:cubicBezTo>
                      <a:pt x="132" y="181"/>
                      <a:pt x="131" y="194"/>
                      <a:pt x="129" y="206"/>
                    </a:cubicBezTo>
                    <a:cubicBezTo>
                      <a:pt x="111" y="196"/>
                      <a:pt x="100" y="179"/>
                      <a:pt x="90" y="162"/>
                    </a:cubicBezTo>
                    <a:cubicBezTo>
                      <a:pt x="97" y="160"/>
                      <a:pt x="104" y="158"/>
                      <a:pt x="110" y="154"/>
                    </a:cubicBezTo>
                    <a:cubicBezTo>
                      <a:pt x="108" y="152"/>
                      <a:pt x="106" y="151"/>
                      <a:pt x="103" y="152"/>
                    </a:cubicBezTo>
                    <a:cubicBezTo>
                      <a:pt x="97" y="154"/>
                      <a:pt x="90" y="157"/>
                      <a:pt x="86" y="163"/>
                    </a:cubicBezTo>
                    <a:cubicBezTo>
                      <a:pt x="76" y="181"/>
                      <a:pt x="65" y="199"/>
                      <a:pt x="50" y="214"/>
                    </a:cubicBezTo>
                    <a:cubicBezTo>
                      <a:pt x="44" y="221"/>
                      <a:pt x="39" y="228"/>
                      <a:pt x="31" y="232"/>
                    </a:cubicBezTo>
                    <a:cubicBezTo>
                      <a:pt x="31" y="228"/>
                      <a:pt x="31" y="224"/>
                      <a:pt x="31" y="220"/>
                    </a:cubicBezTo>
                    <a:close/>
                    <a:moveTo>
                      <a:pt x="124" y="75"/>
                    </a:moveTo>
                    <a:cubicBezTo>
                      <a:pt x="123" y="81"/>
                      <a:pt x="119" y="86"/>
                      <a:pt x="119" y="92"/>
                    </a:cubicBezTo>
                    <a:cubicBezTo>
                      <a:pt x="127" y="84"/>
                      <a:pt x="127" y="81"/>
                      <a:pt x="124" y="75"/>
                    </a:cubicBezTo>
                    <a:close/>
                    <a:moveTo>
                      <a:pt x="93" y="154"/>
                    </a:moveTo>
                    <a:cubicBezTo>
                      <a:pt x="93" y="154"/>
                      <a:pt x="93" y="154"/>
                      <a:pt x="92" y="154"/>
                    </a:cubicBezTo>
                    <a:cubicBezTo>
                      <a:pt x="92" y="154"/>
                      <a:pt x="93" y="154"/>
                      <a:pt x="93" y="154"/>
                    </a:cubicBezTo>
                    <a:cubicBezTo>
                      <a:pt x="93" y="154"/>
                      <a:pt x="93" y="154"/>
                      <a:pt x="93" y="154"/>
                    </a:cubicBezTo>
                    <a:cubicBezTo>
                      <a:pt x="93" y="154"/>
                      <a:pt x="93" y="154"/>
                      <a:pt x="93" y="154"/>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5" name="Freeform 1011">
                <a:extLst>
                  <a:ext uri="{FF2B5EF4-FFF2-40B4-BE49-F238E27FC236}">
                    <a16:creationId xmlns:a16="http://schemas.microsoft.com/office/drawing/2014/main" id="{1DE91866-C885-3A09-905A-9FDCAC3DD084}"/>
                  </a:ext>
                </a:extLst>
              </p:cNvPr>
              <p:cNvSpPr>
                <a:spLocks noEditPoints="1"/>
              </p:cNvSpPr>
              <p:nvPr/>
            </p:nvSpPr>
            <p:spPr bwMode="auto">
              <a:xfrm>
                <a:off x="2897" y="3108"/>
                <a:ext cx="244" cy="257"/>
              </a:xfrm>
              <a:custGeom>
                <a:avLst/>
                <a:gdLst>
                  <a:gd name="T0" fmla="*/ 102 w 276"/>
                  <a:gd name="T1" fmla="*/ 205 h 290"/>
                  <a:gd name="T2" fmla="*/ 105 w 276"/>
                  <a:gd name="T3" fmla="*/ 197 h 290"/>
                  <a:gd name="T4" fmla="*/ 110 w 276"/>
                  <a:gd name="T5" fmla="*/ 142 h 290"/>
                  <a:gd name="T6" fmla="*/ 31 w 276"/>
                  <a:gd name="T7" fmla="*/ 63 h 290"/>
                  <a:gd name="T8" fmla="*/ 7 w 276"/>
                  <a:gd name="T9" fmla="*/ 63 h 290"/>
                  <a:gd name="T10" fmla="*/ 6 w 276"/>
                  <a:gd name="T11" fmla="*/ 56 h 290"/>
                  <a:gd name="T12" fmla="*/ 13 w 276"/>
                  <a:gd name="T13" fmla="*/ 32 h 290"/>
                  <a:gd name="T14" fmla="*/ 2 w 276"/>
                  <a:gd name="T15" fmla="*/ 0 h 290"/>
                  <a:gd name="T16" fmla="*/ 30 w 276"/>
                  <a:gd name="T17" fmla="*/ 45 h 290"/>
                  <a:gd name="T18" fmla="*/ 48 w 276"/>
                  <a:gd name="T19" fmla="*/ 64 h 290"/>
                  <a:gd name="T20" fmla="*/ 60 w 276"/>
                  <a:gd name="T21" fmla="*/ 29 h 290"/>
                  <a:gd name="T22" fmla="*/ 74 w 276"/>
                  <a:gd name="T23" fmla="*/ 48 h 290"/>
                  <a:gd name="T24" fmla="*/ 49 w 276"/>
                  <a:gd name="T25" fmla="*/ 71 h 290"/>
                  <a:gd name="T26" fmla="*/ 94 w 276"/>
                  <a:gd name="T27" fmla="*/ 110 h 290"/>
                  <a:gd name="T28" fmla="*/ 109 w 276"/>
                  <a:gd name="T29" fmla="*/ 95 h 290"/>
                  <a:gd name="T30" fmla="*/ 162 w 276"/>
                  <a:gd name="T31" fmla="*/ 122 h 290"/>
                  <a:gd name="T32" fmla="*/ 102 w 276"/>
                  <a:gd name="T33" fmla="*/ 115 h 290"/>
                  <a:gd name="T34" fmla="*/ 84 w 276"/>
                  <a:gd name="T35" fmla="*/ 113 h 290"/>
                  <a:gd name="T36" fmla="*/ 105 w 276"/>
                  <a:gd name="T37" fmla="*/ 131 h 290"/>
                  <a:gd name="T38" fmla="*/ 178 w 276"/>
                  <a:gd name="T39" fmla="*/ 177 h 290"/>
                  <a:gd name="T40" fmla="*/ 220 w 276"/>
                  <a:gd name="T41" fmla="*/ 141 h 290"/>
                  <a:gd name="T42" fmla="*/ 272 w 276"/>
                  <a:gd name="T43" fmla="*/ 129 h 290"/>
                  <a:gd name="T44" fmla="*/ 239 w 276"/>
                  <a:gd name="T45" fmla="*/ 177 h 290"/>
                  <a:gd name="T46" fmla="*/ 191 w 276"/>
                  <a:gd name="T47" fmla="*/ 178 h 290"/>
                  <a:gd name="T48" fmla="*/ 190 w 276"/>
                  <a:gd name="T49" fmla="*/ 183 h 290"/>
                  <a:gd name="T50" fmla="*/ 223 w 276"/>
                  <a:gd name="T51" fmla="*/ 196 h 290"/>
                  <a:gd name="T52" fmla="*/ 246 w 276"/>
                  <a:gd name="T53" fmla="*/ 237 h 290"/>
                  <a:gd name="T54" fmla="*/ 210 w 276"/>
                  <a:gd name="T55" fmla="*/ 239 h 290"/>
                  <a:gd name="T56" fmla="*/ 184 w 276"/>
                  <a:gd name="T57" fmla="*/ 198 h 290"/>
                  <a:gd name="T58" fmla="*/ 171 w 276"/>
                  <a:gd name="T59" fmla="*/ 178 h 290"/>
                  <a:gd name="T60" fmla="*/ 126 w 276"/>
                  <a:gd name="T61" fmla="*/ 153 h 290"/>
                  <a:gd name="T62" fmla="*/ 119 w 276"/>
                  <a:gd name="T63" fmla="*/ 149 h 290"/>
                  <a:gd name="T64" fmla="*/ 119 w 276"/>
                  <a:gd name="T65" fmla="*/ 151 h 290"/>
                  <a:gd name="T66" fmla="*/ 152 w 276"/>
                  <a:gd name="T67" fmla="*/ 192 h 290"/>
                  <a:gd name="T68" fmla="*/ 134 w 276"/>
                  <a:gd name="T69" fmla="*/ 287 h 290"/>
                  <a:gd name="T70" fmla="*/ 102 w 276"/>
                  <a:gd name="T71" fmla="*/ 234 h 290"/>
                  <a:gd name="T72" fmla="*/ 178 w 276"/>
                  <a:gd name="T73" fmla="*/ 181 h 290"/>
                  <a:gd name="T74" fmla="*/ 178 w 276"/>
                  <a:gd name="T75" fmla="*/ 181 h 290"/>
                  <a:gd name="T76" fmla="*/ 178 w 276"/>
                  <a:gd name="T77" fmla="*/ 181 h 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290">
                    <a:moveTo>
                      <a:pt x="101" y="231"/>
                    </a:moveTo>
                    <a:cubicBezTo>
                      <a:pt x="102" y="222"/>
                      <a:pt x="103" y="214"/>
                      <a:pt x="102" y="205"/>
                    </a:cubicBezTo>
                    <a:cubicBezTo>
                      <a:pt x="102" y="203"/>
                      <a:pt x="103" y="202"/>
                      <a:pt x="103" y="201"/>
                    </a:cubicBezTo>
                    <a:cubicBezTo>
                      <a:pt x="105" y="200"/>
                      <a:pt x="105" y="198"/>
                      <a:pt x="105" y="197"/>
                    </a:cubicBezTo>
                    <a:cubicBezTo>
                      <a:pt x="108" y="187"/>
                      <a:pt x="112" y="177"/>
                      <a:pt x="117" y="168"/>
                    </a:cubicBezTo>
                    <a:cubicBezTo>
                      <a:pt x="122" y="160"/>
                      <a:pt x="118" y="148"/>
                      <a:pt x="110" y="142"/>
                    </a:cubicBezTo>
                    <a:cubicBezTo>
                      <a:pt x="94" y="132"/>
                      <a:pt x="79" y="121"/>
                      <a:pt x="66" y="107"/>
                    </a:cubicBezTo>
                    <a:cubicBezTo>
                      <a:pt x="53" y="93"/>
                      <a:pt x="42" y="78"/>
                      <a:pt x="31" y="63"/>
                    </a:cubicBezTo>
                    <a:cubicBezTo>
                      <a:pt x="30" y="61"/>
                      <a:pt x="30" y="60"/>
                      <a:pt x="28" y="60"/>
                    </a:cubicBezTo>
                    <a:cubicBezTo>
                      <a:pt x="21" y="59"/>
                      <a:pt x="14" y="59"/>
                      <a:pt x="7" y="63"/>
                    </a:cubicBezTo>
                    <a:cubicBezTo>
                      <a:pt x="5" y="61"/>
                      <a:pt x="3" y="60"/>
                      <a:pt x="2" y="58"/>
                    </a:cubicBezTo>
                    <a:cubicBezTo>
                      <a:pt x="3" y="57"/>
                      <a:pt x="4" y="57"/>
                      <a:pt x="6" y="56"/>
                    </a:cubicBezTo>
                    <a:cubicBezTo>
                      <a:pt x="12" y="55"/>
                      <a:pt x="19" y="56"/>
                      <a:pt x="25" y="54"/>
                    </a:cubicBezTo>
                    <a:cubicBezTo>
                      <a:pt x="21" y="47"/>
                      <a:pt x="17" y="39"/>
                      <a:pt x="13" y="32"/>
                    </a:cubicBezTo>
                    <a:cubicBezTo>
                      <a:pt x="8" y="22"/>
                      <a:pt x="2" y="12"/>
                      <a:pt x="0" y="1"/>
                    </a:cubicBezTo>
                    <a:cubicBezTo>
                      <a:pt x="0" y="0"/>
                      <a:pt x="1" y="0"/>
                      <a:pt x="2" y="0"/>
                    </a:cubicBezTo>
                    <a:cubicBezTo>
                      <a:pt x="4" y="4"/>
                      <a:pt x="7" y="8"/>
                      <a:pt x="9" y="11"/>
                    </a:cubicBezTo>
                    <a:cubicBezTo>
                      <a:pt x="15" y="23"/>
                      <a:pt x="23" y="34"/>
                      <a:pt x="30" y="45"/>
                    </a:cubicBezTo>
                    <a:cubicBezTo>
                      <a:pt x="34" y="50"/>
                      <a:pt x="38" y="56"/>
                      <a:pt x="42" y="61"/>
                    </a:cubicBezTo>
                    <a:cubicBezTo>
                      <a:pt x="43" y="63"/>
                      <a:pt x="45" y="66"/>
                      <a:pt x="48" y="64"/>
                    </a:cubicBezTo>
                    <a:cubicBezTo>
                      <a:pt x="56" y="58"/>
                      <a:pt x="61" y="51"/>
                      <a:pt x="60" y="41"/>
                    </a:cubicBezTo>
                    <a:cubicBezTo>
                      <a:pt x="60" y="37"/>
                      <a:pt x="60" y="33"/>
                      <a:pt x="60" y="29"/>
                    </a:cubicBezTo>
                    <a:cubicBezTo>
                      <a:pt x="60" y="26"/>
                      <a:pt x="60" y="22"/>
                      <a:pt x="61" y="19"/>
                    </a:cubicBezTo>
                    <a:cubicBezTo>
                      <a:pt x="65" y="29"/>
                      <a:pt x="70" y="38"/>
                      <a:pt x="74" y="48"/>
                    </a:cubicBezTo>
                    <a:cubicBezTo>
                      <a:pt x="64" y="51"/>
                      <a:pt x="57" y="58"/>
                      <a:pt x="50" y="65"/>
                    </a:cubicBezTo>
                    <a:cubicBezTo>
                      <a:pt x="47" y="67"/>
                      <a:pt x="47" y="69"/>
                      <a:pt x="49" y="71"/>
                    </a:cubicBezTo>
                    <a:cubicBezTo>
                      <a:pt x="57" y="81"/>
                      <a:pt x="65" y="92"/>
                      <a:pt x="72" y="102"/>
                    </a:cubicBezTo>
                    <a:cubicBezTo>
                      <a:pt x="78" y="109"/>
                      <a:pt x="86" y="111"/>
                      <a:pt x="94" y="110"/>
                    </a:cubicBezTo>
                    <a:cubicBezTo>
                      <a:pt x="96" y="110"/>
                      <a:pt x="98" y="109"/>
                      <a:pt x="99" y="108"/>
                    </a:cubicBezTo>
                    <a:cubicBezTo>
                      <a:pt x="103" y="104"/>
                      <a:pt x="106" y="99"/>
                      <a:pt x="109" y="95"/>
                    </a:cubicBezTo>
                    <a:cubicBezTo>
                      <a:pt x="117" y="103"/>
                      <a:pt x="126" y="108"/>
                      <a:pt x="135" y="112"/>
                    </a:cubicBezTo>
                    <a:cubicBezTo>
                      <a:pt x="144" y="116"/>
                      <a:pt x="153" y="118"/>
                      <a:pt x="162" y="122"/>
                    </a:cubicBezTo>
                    <a:cubicBezTo>
                      <a:pt x="149" y="127"/>
                      <a:pt x="136" y="128"/>
                      <a:pt x="122" y="125"/>
                    </a:cubicBezTo>
                    <a:cubicBezTo>
                      <a:pt x="115" y="123"/>
                      <a:pt x="108" y="121"/>
                      <a:pt x="102" y="115"/>
                    </a:cubicBezTo>
                    <a:cubicBezTo>
                      <a:pt x="97" y="111"/>
                      <a:pt x="91" y="112"/>
                      <a:pt x="86" y="112"/>
                    </a:cubicBezTo>
                    <a:cubicBezTo>
                      <a:pt x="85" y="112"/>
                      <a:pt x="85" y="112"/>
                      <a:pt x="84" y="113"/>
                    </a:cubicBezTo>
                    <a:cubicBezTo>
                      <a:pt x="84" y="114"/>
                      <a:pt x="85" y="115"/>
                      <a:pt x="85" y="115"/>
                    </a:cubicBezTo>
                    <a:cubicBezTo>
                      <a:pt x="92" y="121"/>
                      <a:pt x="99" y="126"/>
                      <a:pt x="105" y="131"/>
                    </a:cubicBezTo>
                    <a:cubicBezTo>
                      <a:pt x="121" y="143"/>
                      <a:pt x="137" y="154"/>
                      <a:pt x="154" y="164"/>
                    </a:cubicBezTo>
                    <a:cubicBezTo>
                      <a:pt x="162" y="168"/>
                      <a:pt x="170" y="173"/>
                      <a:pt x="178" y="177"/>
                    </a:cubicBezTo>
                    <a:cubicBezTo>
                      <a:pt x="185" y="180"/>
                      <a:pt x="193" y="177"/>
                      <a:pt x="197" y="170"/>
                    </a:cubicBezTo>
                    <a:cubicBezTo>
                      <a:pt x="203" y="159"/>
                      <a:pt x="210" y="149"/>
                      <a:pt x="220" y="141"/>
                    </a:cubicBezTo>
                    <a:cubicBezTo>
                      <a:pt x="229" y="133"/>
                      <a:pt x="239" y="131"/>
                      <a:pt x="250" y="130"/>
                    </a:cubicBezTo>
                    <a:cubicBezTo>
                      <a:pt x="257" y="129"/>
                      <a:pt x="264" y="129"/>
                      <a:pt x="272" y="129"/>
                    </a:cubicBezTo>
                    <a:cubicBezTo>
                      <a:pt x="275" y="129"/>
                      <a:pt x="276" y="129"/>
                      <a:pt x="275" y="133"/>
                    </a:cubicBezTo>
                    <a:cubicBezTo>
                      <a:pt x="268" y="152"/>
                      <a:pt x="257" y="168"/>
                      <a:pt x="239" y="177"/>
                    </a:cubicBezTo>
                    <a:cubicBezTo>
                      <a:pt x="227" y="183"/>
                      <a:pt x="214" y="185"/>
                      <a:pt x="201" y="181"/>
                    </a:cubicBezTo>
                    <a:cubicBezTo>
                      <a:pt x="198" y="179"/>
                      <a:pt x="195" y="178"/>
                      <a:pt x="191" y="178"/>
                    </a:cubicBezTo>
                    <a:cubicBezTo>
                      <a:pt x="190" y="179"/>
                      <a:pt x="189" y="179"/>
                      <a:pt x="188" y="180"/>
                    </a:cubicBezTo>
                    <a:cubicBezTo>
                      <a:pt x="188" y="182"/>
                      <a:pt x="189" y="183"/>
                      <a:pt x="190" y="183"/>
                    </a:cubicBezTo>
                    <a:cubicBezTo>
                      <a:pt x="195" y="186"/>
                      <a:pt x="199" y="188"/>
                      <a:pt x="205" y="188"/>
                    </a:cubicBezTo>
                    <a:cubicBezTo>
                      <a:pt x="212" y="188"/>
                      <a:pt x="218" y="192"/>
                      <a:pt x="223" y="196"/>
                    </a:cubicBezTo>
                    <a:cubicBezTo>
                      <a:pt x="232" y="203"/>
                      <a:pt x="239" y="212"/>
                      <a:pt x="242" y="224"/>
                    </a:cubicBezTo>
                    <a:cubicBezTo>
                      <a:pt x="243" y="228"/>
                      <a:pt x="244" y="233"/>
                      <a:pt x="246" y="237"/>
                    </a:cubicBezTo>
                    <a:cubicBezTo>
                      <a:pt x="247" y="239"/>
                      <a:pt x="247" y="240"/>
                      <a:pt x="245" y="240"/>
                    </a:cubicBezTo>
                    <a:cubicBezTo>
                      <a:pt x="233" y="241"/>
                      <a:pt x="222" y="242"/>
                      <a:pt x="210" y="239"/>
                    </a:cubicBezTo>
                    <a:cubicBezTo>
                      <a:pt x="195" y="236"/>
                      <a:pt x="187" y="223"/>
                      <a:pt x="183" y="209"/>
                    </a:cubicBezTo>
                    <a:cubicBezTo>
                      <a:pt x="182" y="205"/>
                      <a:pt x="184" y="201"/>
                      <a:pt x="184" y="198"/>
                    </a:cubicBezTo>
                    <a:cubicBezTo>
                      <a:pt x="185" y="195"/>
                      <a:pt x="184" y="193"/>
                      <a:pt x="182" y="191"/>
                    </a:cubicBezTo>
                    <a:cubicBezTo>
                      <a:pt x="179" y="187"/>
                      <a:pt x="175" y="183"/>
                      <a:pt x="171" y="178"/>
                    </a:cubicBezTo>
                    <a:cubicBezTo>
                      <a:pt x="168" y="174"/>
                      <a:pt x="162" y="173"/>
                      <a:pt x="157" y="170"/>
                    </a:cubicBezTo>
                    <a:cubicBezTo>
                      <a:pt x="147" y="165"/>
                      <a:pt x="136" y="159"/>
                      <a:pt x="126" y="153"/>
                    </a:cubicBezTo>
                    <a:cubicBezTo>
                      <a:pt x="124" y="152"/>
                      <a:pt x="122" y="150"/>
                      <a:pt x="120" y="150"/>
                    </a:cubicBezTo>
                    <a:cubicBezTo>
                      <a:pt x="120" y="150"/>
                      <a:pt x="119" y="150"/>
                      <a:pt x="119" y="149"/>
                    </a:cubicBezTo>
                    <a:cubicBezTo>
                      <a:pt x="119" y="149"/>
                      <a:pt x="119" y="149"/>
                      <a:pt x="119" y="150"/>
                    </a:cubicBezTo>
                    <a:cubicBezTo>
                      <a:pt x="119" y="150"/>
                      <a:pt x="119" y="150"/>
                      <a:pt x="119" y="151"/>
                    </a:cubicBezTo>
                    <a:cubicBezTo>
                      <a:pt x="121" y="157"/>
                      <a:pt x="124" y="162"/>
                      <a:pt x="130" y="165"/>
                    </a:cubicBezTo>
                    <a:cubicBezTo>
                      <a:pt x="141" y="171"/>
                      <a:pt x="148" y="181"/>
                      <a:pt x="152" y="192"/>
                    </a:cubicBezTo>
                    <a:cubicBezTo>
                      <a:pt x="161" y="216"/>
                      <a:pt x="159" y="240"/>
                      <a:pt x="148" y="263"/>
                    </a:cubicBezTo>
                    <a:cubicBezTo>
                      <a:pt x="144" y="271"/>
                      <a:pt x="139" y="279"/>
                      <a:pt x="134" y="287"/>
                    </a:cubicBezTo>
                    <a:cubicBezTo>
                      <a:pt x="132" y="290"/>
                      <a:pt x="131" y="290"/>
                      <a:pt x="129" y="287"/>
                    </a:cubicBezTo>
                    <a:cubicBezTo>
                      <a:pt x="118" y="270"/>
                      <a:pt x="106" y="254"/>
                      <a:pt x="102" y="234"/>
                    </a:cubicBezTo>
                    <a:cubicBezTo>
                      <a:pt x="102" y="233"/>
                      <a:pt x="101" y="232"/>
                      <a:pt x="101" y="231"/>
                    </a:cubicBezTo>
                    <a:close/>
                    <a:moveTo>
                      <a:pt x="178" y="181"/>
                    </a:moveTo>
                    <a:cubicBezTo>
                      <a:pt x="178" y="181"/>
                      <a:pt x="178" y="181"/>
                      <a:pt x="178" y="181"/>
                    </a:cubicBezTo>
                    <a:cubicBezTo>
                      <a:pt x="178" y="181"/>
                      <a:pt x="178" y="181"/>
                      <a:pt x="178" y="181"/>
                    </a:cubicBezTo>
                    <a:cubicBezTo>
                      <a:pt x="182" y="187"/>
                      <a:pt x="188" y="190"/>
                      <a:pt x="194" y="188"/>
                    </a:cubicBezTo>
                    <a:cubicBezTo>
                      <a:pt x="189" y="185"/>
                      <a:pt x="184" y="182"/>
                      <a:pt x="178" y="18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6" name="Freeform 1012">
                <a:extLst>
                  <a:ext uri="{FF2B5EF4-FFF2-40B4-BE49-F238E27FC236}">
                    <a16:creationId xmlns:a16="http://schemas.microsoft.com/office/drawing/2014/main" id="{9C91061B-E68B-021D-265A-01B3C230E53D}"/>
                  </a:ext>
                </a:extLst>
              </p:cNvPr>
              <p:cNvSpPr>
                <a:spLocks noEditPoints="1"/>
              </p:cNvSpPr>
              <p:nvPr/>
            </p:nvSpPr>
            <p:spPr bwMode="auto">
              <a:xfrm>
                <a:off x="2848" y="2910"/>
                <a:ext cx="108" cy="198"/>
              </a:xfrm>
              <a:custGeom>
                <a:avLst/>
                <a:gdLst>
                  <a:gd name="T0" fmla="*/ 63 w 123"/>
                  <a:gd name="T1" fmla="*/ 35 h 223"/>
                  <a:gd name="T2" fmla="*/ 114 w 123"/>
                  <a:gd name="T3" fmla="*/ 117 h 223"/>
                  <a:gd name="T4" fmla="*/ 21 w 123"/>
                  <a:gd name="T5" fmla="*/ 205 h 223"/>
                  <a:gd name="T6" fmla="*/ 21 w 123"/>
                  <a:gd name="T7" fmla="*/ 193 h 223"/>
                  <a:gd name="T8" fmla="*/ 91 w 123"/>
                  <a:gd name="T9" fmla="*/ 131 h 223"/>
                  <a:gd name="T10" fmla="*/ 94 w 123"/>
                  <a:gd name="T11" fmla="*/ 128 h 223"/>
                  <a:gd name="T12" fmla="*/ 99 w 123"/>
                  <a:gd name="T13" fmla="*/ 49 h 223"/>
                  <a:gd name="T14" fmla="*/ 101 w 123"/>
                  <a:gd name="T15" fmla="*/ 24 h 223"/>
                  <a:gd name="T16" fmla="*/ 81 w 123"/>
                  <a:gd name="T17" fmla="*/ 62 h 223"/>
                  <a:gd name="T18" fmla="*/ 67 w 123"/>
                  <a:gd name="T19" fmla="*/ 88 h 223"/>
                  <a:gd name="T20" fmla="*/ 62 w 123"/>
                  <a:gd name="T21" fmla="*/ 69 h 223"/>
                  <a:gd name="T22" fmla="*/ 79 w 123"/>
                  <a:gd name="T23" fmla="*/ 82 h 223"/>
                  <a:gd name="T24" fmla="*/ 99 w 123"/>
                  <a:gd name="T25" fmla="*/ 49 h 223"/>
                  <a:gd name="T26" fmla="*/ 101 w 123"/>
                  <a:gd name="T27" fmla="*/ 48 h 223"/>
                  <a:gd name="T28" fmla="*/ 107 w 123"/>
                  <a:gd name="T29" fmla="*/ 45 h 223"/>
                  <a:gd name="T30" fmla="*/ 66 w 123"/>
                  <a:gd name="T31" fmla="*/ 40 h 223"/>
                  <a:gd name="T32" fmla="*/ 66 w 123"/>
                  <a:gd name="T33" fmla="*/ 40 h 223"/>
                  <a:gd name="T34" fmla="*/ 88 w 123"/>
                  <a:gd name="T35" fmla="*/ 133 h 223"/>
                  <a:gd name="T36" fmla="*/ 69 w 123"/>
                  <a:gd name="T37" fmla="*/ 149 h 223"/>
                  <a:gd name="T38" fmla="*/ 52 w 123"/>
                  <a:gd name="T39" fmla="*/ 159 h 223"/>
                  <a:gd name="T40" fmla="*/ 65 w 123"/>
                  <a:gd name="T41" fmla="*/ 151 h 223"/>
                  <a:gd name="T42" fmla="*/ 48 w 123"/>
                  <a:gd name="T43" fmla="*/ 186 h 223"/>
                  <a:gd name="T44" fmla="*/ 59 w 123"/>
                  <a:gd name="T45" fmla="*/ 179 h 223"/>
                  <a:gd name="T46" fmla="*/ 96 w 123"/>
                  <a:gd name="T47" fmla="*/ 98 h 223"/>
                  <a:gd name="T48" fmla="*/ 21 w 123"/>
                  <a:gd name="T49" fmla="*/ 134 h 223"/>
                  <a:gd name="T50" fmla="*/ 27 w 123"/>
                  <a:gd name="T51" fmla="*/ 194 h 223"/>
                  <a:gd name="T52" fmla="*/ 33 w 123"/>
                  <a:gd name="T53" fmla="*/ 186 h 223"/>
                  <a:gd name="T54" fmla="*/ 32 w 123"/>
                  <a:gd name="T55" fmla="*/ 183 h 223"/>
                  <a:gd name="T56" fmla="*/ 23 w 123"/>
                  <a:gd name="T57" fmla="*/ 148 h 223"/>
                  <a:gd name="T58" fmla="*/ 66 w 123"/>
                  <a:gd name="T59" fmla="*/ 112 h 223"/>
                  <a:gd name="T60" fmla="*/ 49 w 123"/>
                  <a:gd name="T61" fmla="*/ 74 h 223"/>
                  <a:gd name="T62" fmla="*/ 59 w 123"/>
                  <a:gd name="T63" fmla="*/ 123 h 223"/>
                  <a:gd name="T64" fmla="*/ 44 w 123"/>
                  <a:gd name="T65" fmla="*/ 163 h 223"/>
                  <a:gd name="T66" fmla="*/ 34 w 123"/>
                  <a:gd name="T67" fmla="*/ 86 h 223"/>
                  <a:gd name="T68" fmla="*/ 50 w 123"/>
                  <a:gd name="T69" fmla="*/ 160 h 223"/>
                  <a:gd name="T70" fmla="*/ 77 w 123"/>
                  <a:gd name="T71" fmla="*/ 45 h 223"/>
                  <a:gd name="T72" fmla="*/ 115 w 123"/>
                  <a:gd name="T73" fmla="*/ 60 h 223"/>
                  <a:gd name="T74" fmla="*/ 84 w 123"/>
                  <a:gd name="T75" fmla="*/ 137 h 223"/>
                  <a:gd name="T76" fmla="*/ 106 w 123"/>
                  <a:gd name="T77" fmla="*/ 5 h 223"/>
                  <a:gd name="T78" fmla="*/ 95 w 123"/>
                  <a:gd name="T79" fmla="*/ 72 h 223"/>
                  <a:gd name="T80" fmla="*/ 110 w 123"/>
                  <a:gd name="T81" fmla="*/ 44 h 223"/>
                  <a:gd name="T82" fmla="*/ 107 w 123"/>
                  <a:gd name="T83" fmla="*/ 85 h 223"/>
                  <a:gd name="T84" fmla="*/ 77 w 123"/>
                  <a:gd name="T85" fmla="*/ 167 h 223"/>
                  <a:gd name="T86" fmla="*/ 89 w 123"/>
                  <a:gd name="T87" fmla="*/ 105 h 223"/>
                  <a:gd name="T88" fmla="*/ 84 w 123"/>
                  <a:gd name="T89" fmla="*/ 77 h 223"/>
                  <a:gd name="T90" fmla="*/ 94 w 123"/>
                  <a:gd name="T91" fmla="*/ 72 h 223"/>
                  <a:gd name="T92" fmla="*/ 74 w 123"/>
                  <a:gd name="T93" fmla="*/ 144 h 223"/>
                  <a:gd name="T94" fmla="*/ 84 w 123"/>
                  <a:gd name="T95" fmla="*/ 107 h 223"/>
                  <a:gd name="T96" fmla="*/ 64 w 123"/>
                  <a:gd name="T97" fmla="*/ 175 h 223"/>
                  <a:gd name="T98" fmla="*/ 64 w 123"/>
                  <a:gd name="T99" fmla="*/ 175 h 223"/>
                  <a:gd name="T100" fmla="*/ 88 w 123"/>
                  <a:gd name="T101" fmla="*/ 105 h 223"/>
                  <a:gd name="T102" fmla="*/ 71 w 123"/>
                  <a:gd name="T103" fmla="*/ 147 h 223"/>
                  <a:gd name="T104" fmla="*/ 104 w 123"/>
                  <a:gd name="T105" fmla="*/ 119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3" h="223">
                    <a:moveTo>
                      <a:pt x="15" y="131"/>
                    </a:moveTo>
                    <a:cubicBezTo>
                      <a:pt x="17" y="119"/>
                      <a:pt x="18" y="106"/>
                      <a:pt x="22" y="94"/>
                    </a:cubicBezTo>
                    <a:cubicBezTo>
                      <a:pt x="28" y="73"/>
                      <a:pt x="41" y="57"/>
                      <a:pt x="56" y="42"/>
                    </a:cubicBezTo>
                    <a:cubicBezTo>
                      <a:pt x="58" y="40"/>
                      <a:pt x="61" y="38"/>
                      <a:pt x="63" y="35"/>
                    </a:cubicBezTo>
                    <a:cubicBezTo>
                      <a:pt x="65" y="35"/>
                      <a:pt x="66" y="33"/>
                      <a:pt x="67" y="32"/>
                    </a:cubicBezTo>
                    <a:cubicBezTo>
                      <a:pt x="80" y="21"/>
                      <a:pt x="94" y="11"/>
                      <a:pt x="107" y="0"/>
                    </a:cubicBezTo>
                    <a:cubicBezTo>
                      <a:pt x="118" y="31"/>
                      <a:pt x="123" y="62"/>
                      <a:pt x="119" y="94"/>
                    </a:cubicBezTo>
                    <a:cubicBezTo>
                      <a:pt x="117" y="102"/>
                      <a:pt x="116" y="109"/>
                      <a:pt x="114" y="117"/>
                    </a:cubicBezTo>
                    <a:cubicBezTo>
                      <a:pt x="113" y="118"/>
                      <a:pt x="113" y="120"/>
                      <a:pt x="112" y="121"/>
                    </a:cubicBezTo>
                    <a:cubicBezTo>
                      <a:pt x="105" y="142"/>
                      <a:pt x="94" y="161"/>
                      <a:pt x="77" y="176"/>
                    </a:cubicBezTo>
                    <a:cubicBezTo>
                      <a:pt x="65" y="187"/>
                      <a:pt x="52" y="196"/>
                      <a:pt x="35" y="198"/>
                    </a:cubicBezTo>
                    <a:cubicBezTo>
                      <a:pt x="29" y="199"/>
                      <a:pt x="24" y="201"/>
                      <a:pt x="21" y="205"/>
                    </a:cubicBezTo>
                    <a:cubicBezTo>
                      <a:pt x="16" y="209"/>
                      <a:pt x="12" y="214"/>
                      <a:pt x="8" y="218"/>
                    </a:cubicBezTo>
                    <a:cubicBezTo>
                      <a:pt x="6" y="220"/>
                      <a:pt x="4" y="223"/>
                      <a:pt x="0" y="220"/>
                    </a:cubicBezTo>
                    <a:cubicBezTo>
                      <a:pt x="7" y="216"/>
                      <a:pt x="13" y="210"/>
                      <a:pt x="18" y="203"/>
                    </a:cubicBezTo>
                    <a:cubicBezTo>
                      <a:pt x="21" y="200"/>
                      <a:pt x="22" y="197"/>
                      <a:pt x="21" y="193"/>
                    </a:cubicBezTo>
                    <a:cubicBezTo>
                      <a:pt x="16" y="172"/>
                      <a:pt x="14" y="152"/>
                      <a:pt x="15" y="131"/>
                    </a:cubicBezTo>
                    <a:close/>
                    <a:moveTo>
                      <a:pt x="91" y="131"/>
                    </a:moveTo>
                    <a:cubicBezTo>
                      <a:pt x="91" y="131"/>
                      <a:pt x="91" y="132"/>
                      <a:pt x="91" y="132"/>
                    </a:cubicBezTo>
                    <a:cubicBezTo>
                      <a:pt x="91" y="132"/>
                      <a:pt x="91" y="131"/>
                      <a:pt x="91" y="131"/>
                    </a:cubicBezTo>
                    <a:cubicBezTo>
                      <a:pt x="92" y="131"/>
                      <a:pt x="92" y="131"/>
                      <a:pt x="92" y="130"/>
                    </a:cubicBezTo>
                    <a:cubicBezTo>
                      <a:pt x="93" y="130"/>
                      <a:pt x="94" y="130"/>
                      <a:pt x="94" y="128"/>
                    </a:cubicBezTo>
                    <a:cubicBezTo>
                      <a:pt x="96" y="128"/>
                      <a:pt x="98" y="127"/>
                      <a:pt x="99" y="124"/>
                    </a:cubicBezTo>
                    <a:cubicBezTo>
                      <a:pt x="96" y="125"/>
                      <a:pt x="94" y="126"/>
                      <a:pt x="94" y="128"/>
                    </a:cubicBezTo>
                    <a:cubicBezTo>
                      <a:pt x="93" y="128"/>
                      <a:pt x="92" y="129"/>
                      <a:pt x="92" y="130"/>
                    </a:cubicBezTo>
                    <a:cubicBezTo>
                      <a:pt x="92" y="131"/>
                      <a:pt x="91" y="131"/>
                      <a:pt x="91" y="131"/>
                    </a:cubicBezTo>
                    <a:close/>
                    <a:moveTo>
                      <a:pt x="101" y="48"/>
                    </a:moveTo>
                    <a:cubicBezTo>
                      <a:pt x="100" y="48"/>
                      <a:pt x="99" y="48"/>
                      <a:pt x="99" y="49"/>
                    </a:cubicBezTo>
                    <a:cubicBezTo>
                      <a:pt x="98" y="49"/>
                      <a:pt x="97" y="49"/>
                      <a:pt x="96" y="50"/>
                    </a:cubicBezTo>
                    <a:cubicBezTo>
                      <a:pt x="94" y="50"/>
                      <a:pt x="93" y="51"/>
                      <a:pt x="92" y="50"/>
                    </a:cubicBezTo>
                    <a:cubicBezTo>
                      <a:pt x="91" y="49"/>
                      <a:pt x="92" y="47"/>
                      <a:pt x="92" y="46"/>
                    </a:cubicBezTo>
                    <a:cubicBezTo>
                      <a:pt x="95" y="39"/>
                      <a:pt x="98" y="31"/>
                      <a:pt x="101" y="24"/>
                    </a:cubicBezTo>
                    <a:cubicBezTo>
                      <a:pt x="101" y="21"/>
                      <a:pt x="103" y="19"/>
                      <a:pt x="102" y="15"/>
                    </a:cubicBezTo>
                    <a:cubicBezTo>
                      <a:pt x="101" y="18"/>
                      <a:pt x="100" y="19"/>
                      <a:pt x="100" y="21"/>
                    </a:cubicBezTo>
                    <a:cubicBezTo>
                      <a:pt x="95" y="34"/>
                      <a:pt x="90" y="47"/>
                      <a:pt x="85" y="61"/>
                    </a:cubicBezTo>
                    <a:cubicBezTo>
                      <a:pt x="85" y="63"/>
                      <a:pt x="84" y="65"/>
                      <a:pt x="81" y="62"/>
                    </a:cubicBezTo>
                    <a:cubicBezTo>
                      <a:pt x="80" y="65"/>
                      <a:pt x="83" y="66"/>
                      <a:pt x="82" y="69"/>
                    </a:cubicBezTo>
                    <a:cubicBezTo>
                      <a:pt x="78" y="78"/>
                      <a:pt x="75" y="88"/>
                      <a:pt x="71" y="98"/>
                    </a:cubicBezTo>
                    <a:cubicBezTo>
                      <a:pt x="70" y="96"/>
                      <a:pt x="69" y="95"/>
                      <a:pt x="68" y="94"/>
                    </a:cubicBezTo>
                    <a:cubicBezTo>
                      <a:pt x="68" y="92"/>
                      <a:pt x="68" y="90"/>
                      <a:pt x="67" y="88"/>
                    </a:cubicBezTo>
                    <a:cubicBezTo>
                      <a:pt x="64" y="77"/>
                      <a:pt x="63" y="66"/>
                      <a:pt x="63" y="54"/>
                    </a:cubicBezTo>
                    <a:cubicBezTo>
                      <a:pt x="64" y="53"/>
                      <a:pt x="64" y="52"/>
                      <a:pt x="64" y="51"/>
                    </a:cubicBezTo>
                    <a:cubicBezTo>
                      <a:pt x="64" y="50"/>
                      <a:pt x="64" y="48"/>
                      <a:pt x="64" y="47"/>
                    </a:cubicBezTo>
                    <a:cubicBezTo>
                      <a:pt x="61" y="54"/>
                      <a:pt x="61" y="62"/>
                      <a:pt x="62" y="69"/>
                    </a:cubicBezTo>
                    <a:cubicBezTo>
                      <a:pt x="63" y="77"/>
                      <a:pt x="64" y="86"/>
                      <a:pt x="68" y="94"/>
                    </a:cubicBezTo>
                    <a:cubicBezTo>
                      <a:pt x="70" y="100"/>
                      <a:pt x="69" y="105"/>
                      <a:pt x="67" y="111"/>
                    </a:cubicBezTo>
                    <a:cubicBezTo>
                      <a:pt x="68" y="110"/>
                      <a:pt x="69" y="108"/>
                      <a:pt x="69" y="107"/>
                    </a:cubicBezTo>
                    <a:cubicBezTo>
                      <a:pt x="73" y="99"/>
                      <a:pt x="76" y="90"/>
                      <a:pt x="79" y="82"/>
                    </a:cubicBezTo>
                    <a:cubicBezTo>
                      <a:pt x="80" y="80"/>
                      <a:pt x="83" y="79"/>
                      <a:pt x="83" y="78"/>
                    </a:cubicBezTo>
                    <a:cubicBezTo>
                      <a:pt x="80" y="74"/>
                      <a:pt x="83" y="71"/>
                      <a:pt x="85" y="68"/>
                    </a:cubicBezTo>
                    <a:cubicBezTo>
                      <a:pt x="87" y="61"/>
                      <a:pt x="88" y="52"/>
                      <a:pt x="98" y="50"/>
                    </a:cubicBezTo>
                    <a:cubicBezTo>
                      <a:pt x="98" y="50"/>
                      <a:pt x="99" y="49"/>
                      <a:pt x="99" y="49"/>
                    </a:cubicBezTo>
                    <a:cubicBezTo>
                      <a:pt x="100" y="49"/>
                      <a:pt x="100" y="49"/>
                      <a:pt x="101" y="48"/>
                    </a:cubicBezTo>
                    <a:cubicBezTo>
                      <a:pt x="101" y="48"/>
                      <a:pt x="102" y="48"/>
                      <a:pt x="102" y="48"/>
                    </a:cubicBezTo>
                    <a:cubicBezTo>
                      <a:pt x="102" y="47"/>
                      <a:pt x="102" y="47"/>
                      <a:pt x="102" y="47"/>
                    </a:cubicBezTo>
                    <a:cubicBezTo>
                      <a:pt x="101" y="47"/>
                      <a:pt x="101" y="48"/>
                      <a:pt x="101" y="48"/>
                    </a:cubicBezTo>
                    <a:close/>
                    <a:moveTo>
                      <a:pt x="107" y="45"/>
                    </a:moveTo>
                    <a:cubicBezTo>
                      <a:pt x="106" y="45"/>
                      <a:pt x="105" y="45"/>
                      <a:pt x="105" y="46"/>
                    </a:cubicBezTo>
                    <a:cubicBezTo>
                      <a:pt x="105" y="46"/>
                      <a:pt x="105" y="47"/>
                      <a:pt x="105" y="47"/>
                    </a:cubicBezTo>
                    <a:cubicBezTo>
                      <a:pt x="106" y="47"/>
                      <a:pt x="106" y="46"/>
                      <a:pt x="107" y="45"/>
                    </a:cubicBezTo>
                    <a:cubicBezTo>
                      <a:pt x="107" y="45"/>
                      <a:pt x="107" y="45"/>
                      <a:pt x="108" y="45"/>
                    </a:cubicBezTo>
                    <a:cubicBezTo>
                      <a:pt x="108" y="45"/>
                      <a:pt x="108" y="44"/>
                      <a:pt x="108" y="44"/>
                    </a:cubicBezTo>
                    <a:cubicBezTo>
                      <a:pt x="107" y="45"/>
                      <a:pt x="107" y="45"/>
                      <a:pt x="107" y="45"/>
                    </a:cubicBezTo>
                    <a:close/>
                    <a:moveTo>
                      <a:pt x="66" y="40"/>
                    </a:moveTo>
                    <a:cubicBezTo>
                      <a:pt x="65" y="41"/>
                      <a:pt x="64" y="43"/>
                      <a:pt x="65" y="45"/>
                    </a:cubicBezTo>
                    <a:cubicBezTo>
                      <a:pt x="67" y="43"/>
                      <a:pt x="66" y="42"/>
                      <a:pt x="66" y="40"/>
                    </a:cubicBezTo>
                    <a:cubicBezTo>
                      <a:pt x="67" y="40"/>
                      <a:pt x="67" y="40"/>
                      <a:pt x="67" y="40"/>
                    </a:cubicBezTo>
                    <a:cubicBezTo>
                      <a:pt x="67" y="40"/>
                      <a:pt x="66" y="40"/>
                      <a:pt x="66" y="40"/>
                    </a:cubicBezTo>
                    <a:close/>
                    <a:moveTo>
                      <a:pt x="88" y="133"/>
                    </a:moveTo>
                    <a:cubicBezTo>
                      <a:pt x="87" y="133"/>
                      <a:pt x="86" y="134"/>
                      <a:pt x="86" y="135"/>
                    </a:cubicBezTo>
                    <a:cubicBezTo>
                      <a:pt x="86" y="135"/>
                      <a:pt x="86" y="136"/>
                      <a:pt x="87" y="136"/>
                    </a:cubicBezTo>
                    <a:cubicBezTo>
                      <a:pt x="88" y="135"/>
                      <a:pt x="88" y="134"/>
                      <a:pt x="88" y="133"/>
                    </a:cubicBezTo>
                    <a:cubicBezTo>
                      <a:pt x="89" y="133"/>
                      <a:pt x="89" y="133"/>
                      <a:pt x="89" y="133"/>
                    </a:cubicBezTo>
                    <a:cubicBezTo>
                      <a:pt x="89" y="133"/>
                      <a:pt x="88" y="133"/>
                      <a:pt x="88" y="133"/>
                    </a:cubicBezTo>
                    <a:close/>
                    <a:moveTo>
                      <a:pt x="65" y="151"/>
                    </a:moveTo>
                    <a:cubicBezTo>
                      <a:pt x="67" y="151"/>
                      <a:pt x="69" y="151"/>
                      <a:pt x="69" y="149"/>
                    </a:cubicBezTo>
                    <a:cubicBezTo>
                      <a:pt x="67" y="149"/>
                      <a:pt x="66" y="150"/>
                      <a:pt x="65" y="151"/>
                    </a:cubicBezTo>
                    <a:cubicBezTo>
                      <a:pt x="64" y="151"/>
                      <a:pt x="63" y="152"/>
                      <a:pt x="63" y="153"/>
                    </a:cubicBezTo>
                    <a:cubicBezTo>
                      <a:pt x="59" y="154"/>
                      <a:pt x="56" y="156"/>
                      <a:pt x="53" y="159"/>
                    </a:cubicBezTo>
                    <a:cubicBezTo>
                      <a:pt x="52" y="159"/>
                      <a:pt x="52" y="159"/>
                      <a:pt x="52" y="159"/>
                    </a:cubicBezTo>
                    <a:cubicBezTo>
                      <a:pt x="52" y="160"/>
                      <a:pt x="52" y="160"/>
                      <a:pt x="52" y="160"/>
                    </a:cubicBezTo>
                    <a:cubicBezTo>
                      <a:pt x="52" y="160"/>
                      <a:pt x="53" y="159"/>
                      <a:pt x="53" y="159"/>
                    </a:cubicBezTo>
                    <a:cubicBezTo>
                      <a:pt x="57" y="159"/>
                      <a:pt x="60" y="156"/>
                      <a:pt x="63" y="153"/>
                    </a:cubicBezTo>
                    <a:cubicBezTo>
                      <a:pt x="65" y="153"/>
                      <a:pt x="65" y="153"/>
                      <a:pt x="65" y="151"/>
                    </a:cubicBezTo>
                    <a:close/>
                    <a:moveTo>
                      <a:pt x="59" y="179"/>
                    </a:moveTo>
                    <a:cubicBezTo>
                      <a:pt x="55" y="180"/>
                      <a:pt x="51" y="181"/>
                      <a:pt x="49" y="185"/>
                    </a:cubicBezTo>
                    <a:cubicBezTo>
                      <a:pt x="49" y="185"/>
                      <a:pt x="48" y="185"/>
                      <a:pt x="48" y="185"/>
                    </a:cubicBezTo>
                    <a:cubicBezTo>
                      <a:pt x="48" y="185"/>
                      <a:pt x="48" y="186"/>
                      <a:pt x="48" y="186"/>
                    </a:cubicBezTo>
                    <a:cubicBezTo>
                      <a:pt x="48" y="185"/>
                      <a:pt x="49" y="185"/>
                      <a:pt x="49" y="185"/>
                    </a:cubicBezTo>
                    <a:cubicBezTo>
                      <a:pt x="53" y="184"/>
                      <a:pt x="56" y="183"/>
                      <a:pt x="59" y="179"/>
                    </a:cubicBezTo>
                    <a:cubicBezTo>
                      <a:pt x="60" y="179"/>
                      <a:pt x="62" y="179"/>
                      <a:pt x="62" y="177"/>
                    </a:cubicBezTo>
                    <a:cubicBezTo>
                      <a:pt x="60" y="177"/>
                      <a:pt x="59" y="177"/>
                      <a:pt x="59" y="179"/>
                    </a:cubicBezTo>
                    <a:close/>
                    <a:moveTo>
                      <a:pt x="98" y="97"/>
                    </a:moveTo>
                    <a:cubicBezTo>
                      <a:pt x="102" y="95"/>
                      <a:pt x="104" y="91"/>
                      <a:pt x="106" y="88"/>
                    </a:cubicBezTo>
                    <a:cubicBezTo>
                      <a:pt x="102" y="90"/>
                      <a:pt x="99" y="93"/>
                      <a:pt x="98" y="97"/>
                    </a:cubicBezTo>
                    <a:cubicBezTo>
                      <a:pt x="97" y="97"/>
                      <a:pt x="96" y="97"/>
                      <a:pt x="96" y="98"/>
                    </a:cubicBezTo>
                    <a:cubicBezTo>
                      <a:pt x="96" y="98"/>
                      <a:pt x="97" y="98"/>
                      <a:pt x="97" y="98"/>
                    </a:cubicBezTo>
                    <a:cubicBezTo>
                      <a:pt x="98" y="98"/>
                      <a:pt x="98" y="98"/>
                      <a:pt x="98" y="97"/>
                    </a:cubicBezTo>
                    <a:close/>
                    <a:moveTo>
                      <a:pt x="23" y="148"/>
                    </a:moveTo>
                    <a:cubicBezTo>
                      <a:pt x="23" y="143"/>
                      <a:pt x="23" y="138"/>
                      <a:pt x="21" y="134"/>
                    </a:cubicBezTo>
                    <a:cubicBezTo>
                      <a:pt x="20" y="139"/>
                      <a:pt x="21" y="143"/>
                      <a:pt x="23" y="148"/>
                    </a:cubicBezTo>
                    <a:cubicBezTo>
                      <a:pt x="23" y="151"/>
                      <a:pt x="23" y="154"/>
                      <a:pt x="24" y="158"/>
                    </a:cubicBezTo>
                    <a:cubicBezTo>
                      <a:pt x="26" y="165"/>
                      <a:pt x="26" y="172"/>
                      <a:pt x="29" y="178"/>
                    </a:cubicBezTo>
                    <a:cubicBezTo>
                      <a:pt x="29" y="184"/>
                      <a:pt x="32" y="189"/>
                      <a:pt x="27" y="194"/>
                    </a:cubicBezTo>
                    <a:cubicBezTo>
                      <a:pt x="33" y="190"/>
                      <a:pt x="40" y="191"/>
                      <a:pt x="46" y="186"/>
                    </a:cubicBezTo>
                    <a:cubicBezTo>
                      <a:pt x="42" y="186"/>
                      <a:pt x="39" y="189"/>
                      <a:pt x="36" y="190"/>
                    </a:cubicBezTo>
                    <a:cubicBezTo>
                      <a:pt x="34" y="190"/>
                      <a:pt x="33" y="191"/>
                      <a:pt x="32" y="190"/>
                    </a:cubicBezTo>
                    <a:cubicBezTo>
                      <a:pt x="31" y="189"/>
                      <a:pt x="33" y="188"/>
                      <a:pt x="33" y="186"/>
                    </a:cubicBezTo>
                    <a:cubicBezTo>
                      <a:pt x="34" y="184"/>
                      <a:pt x="36" y="183"/>
                      <a:pt x="36" y="180"/>
                    </a:cubicBezTo>
                    <a:cubicBezTo>
                      <a:pt x="39" y="178"/>
                      <a:pt x="40" y="174"/>
                      <a:pt x="41" y="170"/>
                    </a:cubicBezTo>
                    <a:cubicBezTo>
                      <a:pt x="39" y="173"/>
                      <a:pt x="37" y="176"/>
                      <a:pt x="36" y="180"/>
                    </a:cubicBezTo>
                    <a:cubicBezTo>
                      <a:pt x="34" y="181"/>
                      <a:pt x="34" y="184"/>
                      <a:pt x="32" y="183"/>
                    </a:cubicBezTo>
                    <a:cubicBezTo>
                      <a:pt x="30" y="183"/>
                      <a:pt x="31" y="181"/>
                      <a:pt x="30" y="179"/>
                    </a:cubicBezTo>
                    <a:cubicBezTo>
                      <a:pt x="30" y="179"/>
                      <a:pt x="29" y="179"/>
                      <a:pt x="29" y="178"/>
                    </a:cubicBezTo>
                    <a:cubicBezTo>
                      <a:pt x="29" y="175"/>
                      <a:pt x="29" y="172"/>
                      <a:pt x="28" y="170"/>
                    </a:cubicBezTo>
                    <a:cubicBezTo>
                      <a:pt x="26" y="162"/>
                      <a:pt x="26" y="155"/>
                      <a:pt x="23" y="148"/>
                    </a:cubicBezTo>
                    <a:close/>
                    <a:moveTo>
                      <a:pt x="55" y="140"/>
                    </a:moveTo>
                    <a:cubicBezTo>
                      <a:pt x="58" y="137"/>
                      <a:pt x="59" y="132"/>
                      <a:pt x="61" y="128"/>
                    </a:cubicBezTo>
                    <a:cubicBezTo>
                      <a:pt x="63" y="124"/>
                      <a:pt x="63" y="119"/>
                      <a:pt x="69" y="116"/>
                    </a:cubicBezTo>
                    <a:cubicBezTo>
                      <a:pt x="65" y="117"/>
                      <a:pt x="67" y="114"/>
                      <a:pt x="66" y="112"/>
                    </a:cubicBezTo>
                    <a:cubicBezTo>
                      <a:pt x="64" y="116"/>
                      <a:pt x="62" y="119"/>
                      <a:pt x="61" y="122"/>
                    </a:cubicBezTo>
                    <a:cubicBezTo>
                      <a:pt x="60" y="125"/>
                      <a:pt x="60" y="123"/>
                      <a:pt x="59" y="123"/>
                    </a:cubicBezTo>
                    <a:cubicBezTo>
                      <a:pt x="59" y="122"/>
                      <a:pt x="59" y="121"/>
                      <a:pt x="58" y="120"/>
                    </a:cubicBezTo>
                    <a:cubicBezTo>
                      <a:pt x="54" y="105"/>
                      <a:pt x="51" y="90"/>
                      <a:pt x="49" y="74"/>
                    </a:cubicBezTo>
                    <a:cubicBezTo>
                      <a:pt x="48" y="70"/>
                      <a:pt x="49" y="65"/>
                      <a:pt x="46" y="61"/>
                    </a:cubicBezTo>
                    <a:cubicBezTo>
                      <a:pt x="46" y="65"/>
                      <a:pt x="47" y="69"/>
                      <a:pt x="47" y="74"/>
                    </a:cubicBezTo>
                    <a:cubicBezTo>
                      <a:pt x="49" y="90"/>
                      <a:pt x="52" y="105"/>
                      <a:pt x="57" y="121"/>
                    </a:cubicBezTo>
                    <a:cubicBezTo>
                      <a:pt x="57" y="122"/>
                      <a:pt x="58" y="123"/>
                      <a:pt x="59" y="123"/>
                    </a:cubicBezTo>
                    <a:cubicBezTo>
                      <a:pt x="60" y="129"/>
                      <a:pt x="55" y="134"/>
                      <a:pt x="55" y="140"/>
                    </a:cubicBezTo>
                    <a:cubicBezTo>
                      <a:pt x="52" y="143"/>
                      <a:pt x="51" y="146"/>
                      <a:pt x="51" y="150"/>
                    </a:cubicBezTo>
                    <a:cubicBezTo>
                      <a:pt x="53" y="147"/>
                      <a:pt x="54" y="144"/>
                      <a:pt x="55" y="140"/>
                    </a:cubicBezTo>
                    <a:close/>
                    <a:moveTo>
                      <a:pt x="44" y="163"/>
                    </a:moveTo>
                    <a:cubicBezTo>
                      <a:pt x="43" y="162"/>
                      <a:pt x="43" y="160"/>
                      <a:pt x="42" y="159"/>
                    </a:cubicBezTo>
                    <a:cubicBezTo>
                      <a:pt x="39" y="147"/>
                      <a:pt x="37" y="136"/>
                      <a:pt x="37" y="124"/>
                    </a:cubicBezTo>
                    <a:cubicBezTo>
                      <a:pt x="36" y="113"/>
                      <a:pt x="34" y="102"/>
                      <a:pt x="36" y="91"/>
                    </a:cubicBezTo>
                    <a:cubicBezTo>
                      <a:pt x="36" y="90"/>
                      <a:pt x="36" y="88"/>
                      <a:pt x="34" y="86"/>
                    </a:cubicBezTo>
                    <a:cubicBezTo>
                      <a:pt x="33" y="101"/>
                      <a:pt x="34" y="114"/>
                      <a:pt x="35" y="128"/>
                    </a:cubicBezTo>
                    <a:cubicBezTo>
                      <a:pt x="36" y="142"/>
                      <a:pt x="40" y="155"/>
                      <a:pt x="42" y="168"/>
                    </a:cubicBezTo>
                    <a:cubicBezTo>
                      <a:pt x="44" y="166"/>
                      <a:pt x="44" y="166"/>
                      <a:pt x="44" y="163"/>
                    </a:cubicBezTo>
                    <a:cubicBezTo>
                      <a:pt x="46" y="163"/>
                      <a:pt x="49" y="163"/>
                      <a:pt x="50" y="160"/>
                    </a:cubicBezTo>
                    <a:cubicBezTo>
                      <a:pt x="48" y="161"/>
                      <a:pt x="45" y="158"/>
                      <a:pt x="44" y="163"/>
                    </a:cubicBezTo>
                    <a:close/>
                    <a:moveTo>
                      <a:pt x="78" y="29"/>
                    </a:moveTo>
                    <a:cubicBezTo>
                      <a:pt x="74" y="37"/>
                      <a:pt x="76" y="54"/>
                      <a:pt x="81" y="60"/>
                    </a:cubicBezTo>
                    <a:cubicBezTo>
                      <a:pt x="80" y="54"/>
                      <a:pt x="79" y="49"/>
                      <a:pt x="77" y="45"/>
                    </a:cubicBezTo>
                    <a:cubicBezTo>
                      <a:pt x="76" y="39"/>
                      <a:pt x="79" y="34"/>
                      <a:pt x="78" y="29"/>
                    </a:cubicBezTo>
                    <a:close/>
                    <a:moveTo>
                      <a:pt x="115" y="60"/>
                    </a:moveTo>
                    <a:cubicBezTo>
                      <a:pt x="111" y="62"/>
                      <a:pt x="107" y="63"/>
                      <a:pt x="104" y="66"/>
                    </a:cubicBezTo>
                    <a:cubicBezTo>
                      <a:pt x="108" y="65"/>
                      <a:pt x="112" y="63"/>
                      <a:pt x="115" y="60"/>
                    </a:cubicBezTo>
                    <a:close/>
                    <a:moveTo>
                      <a:pt x="71" y="115"/>
                    </a:moveTo>
                    <a:cubicBezTo>
                      <a:pt x="75" y="115"/>
                      <a:pt x="78" y="113"/>
                      <a:pt x="81" y="110"/>
                    </a:cubicBezTo>
                    <a:cubicBezTo>
                      <a:pt x="77" y="111"/>
                      <a:pt x="74" y="113"/>
                      <a:pt x="71" y="115"/>
                    </a:cubicBezTo>
                    <a:close/>
                    <a:moveTo>
                      <a:pt x="84" y="137"/>
                    </a:moveTo>
                    <a:cubicBezTo>
                      <a:pt x="81" y="138"/>
                      <a:pt x="79" y="140"/>
                      <a:pt x="78" y="142"/>
                    </a:cubicBezTo>
                    <a:cubicBezTo>
                      <a:pt x="81" y="141"/>
                      <a:pt x="83" y="139"/>
                      <a:pt x="84" y="137"/>
                    </a:cubicBezTo>
                    <a:close/>
                    <a:moveTo>
                      <a:pt x="103" y="14"/>
                    </a:moveTo>
                    <a:cubicBezTo>
                      <a:pt x="105" y="11"/>
                      <a:pt x="106" y="9"/>
                      <a:pt x="106" y="5"/>
                    </a:cubicBezTo>
                    <a:cubicBezTo>
                      <a:pt x="103" y="8"/>
                      <a:pt x="103" y="11"/>
                      <a:pt x="103" y="14"/>
                    </a:cubicBezTo>
                    <a:close/>
                    <a:moveTo>
                      <a:pt x="95" y="72"/>
                    </a:moveTo>
                    <a:cubicBezTo>
                      <a:pt x="99" y="71"/>
                      <a:pt x="100" y="70"/>
                      <a:pt x="102" y="68"/>
                    </a:cubicBezTo>
                    <a:cubicBezTo>
                      <a:pt x="100" y="68"/>
                      <a:pt x="97" y="69"/>
                      <a:pt x="95" y="72"/>
                    </a:cubicBezTo>
                    <a:close/>
                    <a:moveTo>
                      <a:pt x="49" y="152"/>
                    </a:moveTo>
                    <a:cubicBezTo>
                      <a:pt x="48" y="154"/>
                      <a:pt x="46" y="155"/>
                      <a:pt x="47" y="159"/>
                    </a:cubicBezTo>
                    <a:cubicBezTo>
                      <a:pt x="49" y="156"/>
                      <a:pt x="50" y="154"/>
                      <a:pt x="49" y="152"/>
                    </a:cubicBezTo>
                    <a:close/>
                    <a:moveTo>
                      <a:pt x="110" y="44"/>
                    </a:moveTo>
                    <a:cubicBezTo>
                      <a:pt x="112" y="43"/>
                      <a:pt x="114" y="43"/>
                      <a:pt x="115" y="40"/>
                    </a:cubicBezTo>
                    <a:cubicBezTo>
                      <a:pt x="113" y="41"/>
                      <a:pt x="111" y="42"/>
                      <a:pt x="110" y="44"/>
                    </a:cubicBezTo>
                    <a:close/>
                    <a:moveTo>
                      <a:pt x="110" y="83"/>
                    </a:moveTo>
                    <a:cubicBezTo>
                      <a:pt x="108" y="83"/>
                      <a:pt x="107" y="84"/>
                      <a:pt x="107" y="85"/>
                    </a:cubicBezTo>
                    <a:cubicBezTo>
                      <a:pt x="107" y="86"/>
                      <a:pt x="108" y="86"/>
                      <a:pt x="108" y="86"/>
                    </a:cubicBezTo>
                    <a:cubicBezTo>
                      <a:pt x="110" y="86"/>
                      <a:pt x="110" y="85"/>
                      <a:pt x="110" y="83"/>
                    </a:cubicBezTo>
                    <a:close/>
                    <a:moveTo>
                      <a:pt x="73" y="170"/>
                    </a:moveTo>
                    <a:cubicBezTo>
                      <a:pt x="74" y="170"/>
                      <a:pt x="76" y="170"/>
                      <a:pt x="77" y="167"/>
                    </a:cubicBezTo>
                    <a:cubicBezTo>
                      <a:pt x="75" y="168"/>
                      <a:pt x="73" y="168"/>
                      <a:pt x="73" y="170"/>
                    </a:cubicBezTo>
                    <a:close/>
                    <a:moveTo>
                      <a:pt x="89" y="105"/>
                    </a:moveTo>
                    <a:cubicBezTo>
                      <a:pt x="92" y="104"/>
                      <a:pt x="93" y="103"/>
                      <a:pt x="94" y="101"/>
                    </a:cubicBezTo>
                    <a:cubicBezTo>
                      <a:pt x="91" y="101"/>
                      <a:pt x="90" y="102"/>
                      <a:pt x="89" y="105"/>
                    </a:cubicBezTo>
                    <a:close/>
                    <a:moveTo>
                      <a:pt x="67" y="174"/>
                    </a:moveTo>
                    <a:cubicBezTo>
                      <a:pt x="70" y="173"/>
                      <a:pt x="70" y="173"/>
                      <a:pt x="70" y="170"/>
                    </a:cubicBezTo>
                    <a:cubicBezTo>
                      <a:pt x="69" y="172"/>
                      <a:pt x="67" y="172"/>
                      <a:pt x="67" y="174"/>
                    </a:cubicBezTo>
                    <a:close/>
                    <a:moveTo>
                      <a:pt x="84" y="77"/>
                    </a:moveTo>
                    <a:cubicBezTo>
                      <a:pt x="87" y="78"/>
                      <a:pt x="88" y="77"/>
                      <a:pt x="89" y="75"/>
                    </a:cubicBezTo>
                    <a:cubicBezTo>
                      <a:pt x="87" y="75"/>
                      <a:pt x="86" y="75"/>
                      <a:pt x="84" y="77"/>
                    </a:cubicBezTo>
                    <a:close/>
                    <a:moveTo>
                      <a:pt x="90" y="75"/>
                    </a:moveTo>
                    <a:cubicBezTo>
                      <a:pt x="92" y="74"/>
                      <a:pt x="93" y="74"/>
                      <a:pt x="94" y="72"/>
                    </a:cubicBezTo>
                    <a:cubicBezTo>
                      <a:pt x="92" y="72"/>
                      <a:pt x="91" y="72"/>
                      <a:pt x="90" y="75"/>
                    </a:cubicBezTo>
                    <a:close/>
                    <a:moveTo>
                      <a:pt x="75" y="146"/>
                    </a:moveTo>
                    <a:cubicBezTo>
                      <a:pt x="75" y="146"/>
                      <a:pt x="75" y="146"/>
                      <a:pt x="76" y="145"/>
                    </a:cubicBezTo>
                    <a:cubicBezTo>
                      <a:pt x="76" y="144"/>
                      <a:pt x="75" y="144"/>
                      <a:pt x="74" y="144"/>
                    </a:cubicBezTo>
                    <a:cubicBezTo>
                      <a:pt x="74" y="144"/>
                      <a:pt x="74" y="145"/>
                      <a:pt x="73" y="146"/>
                    </a:cubicBezTo>
                    <a:cubicBezTo>
                      <a:pt x="73" y="146"/>
                      <a:pt x="74" y="146"/>
                      <a:pt x="75" y="146"/>
                    </a:cubicBezTo>
                    <a:close/>
                    <a:moveTo>
                      <a:pt x="85" y="108"/>
                    </a:moveTo>
                    <a:cubicBezTo>
                      <a:pt x="85" y="107"/>
                      <a:pt x="85" y="107"/>
                      <a:pt x="84" y="107"/>
                    </a:cubicBezTo>
                    <a:cubicBezTo>
                      <a:pt x="84" y="107"/>
                      <a:pt x="83" y="107"/>
                      <a:pt x="83" y="108"/>
                    </a:cubicBezTo>
                    <a:cubicBezTo>
                      <a:pt x="83" y="109"/>
                      <a:pt x="83" y="109"/>
                      <a:pt x="84" y="109"/>
                    </a:cubicBezTo>
                    <a:cubicBezTo>
                      <a:pt x="85" y="109"/>
                      <a:pt x="85" y="108"/>
                      <a:pt x="85" y="108"/>
                    </a:cubicBezTo>
                    <a:close/>
                    <a:moveTo>
                      <a:pt x="64" y="175"/>
                    </a:moveTo>
                    <a:cubicBezTo>
                      <a:pt x="64" y="175"/>
                      <a:pt x="64" y="175"/>
                      <a:pt x="64" y="175"/>
                    </a:cubicBezTo>
                    <a:cubicBezTo>
                      <a:pt x="64" y="175"/>
                      <a:pt x="64" y="176"/>
                      <a:pt x="64" y="176"/>
                    </a:cubicBezTo>
                    <a:cubicBezTo>
                      <a:pt x="64" y="176"/>
                      <a:pt x="65" y="175"/>
                      <a:pt x="65" y="175"/>
                    </a:cubicBezTo>
                    <a:cubicBezTo>
                      <a:pt x="65" y="175"/>
                      <a:pt x="65" y="175"/>
                      <a:pt x="64" y="175"/>
                    </a:cubicBezTo>
                    <a:close/>
                    <a:moveTo>
                      <a:pt x="87" y="105"/>
                    </a:moveTo>
                    <a:cubicBezTo>
                      <a:pt x="87" y="105"/>
                      <a:pt x="87" y="105"/>
                      <a:pt x="87" y="105"/>
                    </a:cubicBezTo>
                    <a:cubicBezTo>
                      <a:pt x="87" y="105"/>
                      <a:pt x="87" y="106"/>
                      <a:pt x="87" y="106"/>
                    </a:cubicBezTo>
                    <a:cubicBezTo>
                      <a:pt x="87" y="106"/>
                      <a:pt x="88" y="106"/>
                      <a:pt x="88" y="105"/>
                    </a:cubicBezTo>
                    <a:cubicBezTo>
                      <a:pt x="88" y="105"/>
                      <a:pt x="88" y="105"/>
                      <a:pt x="87" y="105"/>
                    </a:cubicBezTo>
                    <a:close/>
                    <a:moveTo>
                      <a:pt x="72" y="148"/>
                    </a:moveTo>
                    <a:cubicBezTo>
                      <a:pt x="72" y="147"/>
                      <a:pt x="72" y="147"/>
                      <a:pt x="71" y="147"/>
                    </a:cubicBezTo>
                    <a:cubicBezTo>
                      <a:pt x="71" y="147"/>
                      <a:pt x="71" y="147"/>
                      <a:pt x="71" y="147"/>
                    </a:cubicBezTo>
                    <a:cubicBezTo>
                      <a:pt x="70" y="148"/>
                      <a:pt x="71" y="148"/>
                      <a:pt x="71" y="148"/>
                    </a:cubicBezTo>
                    <a:cubicBezTo>
                      <a:pt x="71" y="148"/>
                      <a:pt x="72" y="148"/>
                      <a:pt x="72" y="148"/>
                    </a:cubicBezTo>
                    <a:close/>
                    <a:moveTo>
                      <a:pt x="104" y="119"/>
                    </a:moveTo>
                    <a:cubicBezTo>
                      <a:pt x="104" y="119"/>
                      <a:pt x="104" y="119"/>
                      <a:pt x="104" y="119"/>
                    </a:cubicBezTo>
                    <a:cubicBezTo>
                      <a:pt x="104" y="119"/>
                      <a:pt x="104" y="119"/>
                      <a:pt x="104" y="119"/>
                    </a:cubicBezTo>
                    <a:cubicBezTo>
                      <a:pt x="104" y="119"/>
                      <a:pt x="104" y="119"/>
                      <a:pt x="104" y="119"/>
                    </a:cubicBezTo>
                    <a:cubicBezTo>
                      <a:pt x="104" y="119"/>
                      <a:pt x="104" y="119"/>
                      <a:pt x="104" y="11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7" name="Freeform 1013">
                <a:extLst>
                  <a:ext uri="{FF2B5EF4-FFF2-40B4-BE49-F238E27FC236}">
                    <a16:creationId xmlns:a16="http://schemas.microsoft.com/office/drawing/2014/main" id="{2BFDFF8E-9845-75DE-DBA4-190534356155}"/>
                  </a:ext>
                </a:extLst>
              </p:cNvPr>
              <p:cNvSpPr>
                <a:spLocks noEditPoints="1"/>
              </p:cNvSpPr>
              <p:nvPr/>
            </p:nvSpPr>
            <p:spPr bwMode="auto">
              <a:xfrm>
                <a:off x="2949" y="3101"/>
                <a:ext cx="151" cy="125"/>
              </a:xfrm>
              <a:custGeom>
                <a:avLst/>
                <a:gdLst>
                  <a:gd name="T0" fmla="*/ 1 w 170"/>
                  <a:gd name="T1" fmla="*/ 20 h 141"/>
                  <a:gd name="T2" fmla="*/ 8 w 170"/>
                  <a:gd name="T3" fmla="*/ 19 h 141"/>
                  <a:gd name="T4" fmla="*/ 15 w 170"/>
                  <a:gd name="T5" fmla="*/ 24 h 141"/>
                  <a:gd name="T6" fmla="*/ 21 w 170"/>
                  <a:gd name="T7" fmla="*/ 35 h 141"/>
                  <a:gd name="T8" fmla="*/ 30 w 170"/>
                  <a:gd name="T9" fmla="*/ 29 h 141"/>
                  <a:gd name="T10" fmla="*/ 38 w 170"/>
                  <a:gd name="T11" fmla="*/ 49 h 141"/>
                  <a:gd name="T12" fmla="*/ 47 w 170"/>
                  <a:gd name="T13" fmla="*/ 40 h 141"/>
                  <a:gd name="T14" fmla="*/ 49 w 170"/>
                  <a:gd name="T15" fmla="*/ 41 h 141"/>
                  <a:gd name="T16" fmla="*/ 45 w 170"/>
                  <a:gd name="T17" fmla="*/ 30 h 141"/>
                  <a:gd name="T18" fmla="*/ 73 w 170"/>
                  <a:gd name="T19" fmla="*/ 33 h 141"/>
                  <a:gd name="T20" fmla="*/ 97 w 170"/>
                  <a:gd name="T21" fmla="*/ 38 h 141"/>
                  <a:gd name="T22" fmla="*/ 65 w 170"/>
                  <a:gd name="T23" fmla="*/ 25 h 141"/>
                  <a:gd name="T24" fmla="*/ 53 w 170"/>
                  <a:gd name="T25" fmla="*/ 10 h 141"/>
                  <a:gd name="T26" fmla="*/ 4 w 170"/>
                  <a:gd name="T27" fmla="*/ 7 h 141"/>
                  <a:gd name="T28" fmla="*/ 39 w 170"/>
                  <a:gd name="T29" fmla="*/ 0 h 141"/>
                  <a:gd name="T30" fmla="*/ 154 w 170"/>
                  <a:gd name="T31" fmla="*/ 90 h 141"/>
                  <a:gd name="T32" fmla="*/ 76 w 170"/>
                  <a:gd name="T33" fmla="*/ 120 h 141"/>
                  <a:gd name="T34" fmla="*/ 152 w 170"/>
                  <a:gd name="T35" fmla="*/ 125 h 141"/>
                  <a:gd name="T36" fmla="*/ 155 w 170"/>
                  <a:gd name="T37" fmla="*/ 127 h 141"/>
                  <a:gd name="T38" fmla="*/ 114 w 170"/>
                  <a:gd name="T39" fmla="*/ 126 h 141"/>
                  <a:gd name="T40" fmla="*/ 105 w 170"/>
                  <a:gd name="T41" fmla="*/ 118 h 141"/>
                  <a:gd name="T42" fmla="*/ 69 w 170"/>
                  <a:gd name="T43" fmla="*/ 56 h 141"/>
                  <a:gd name="T44" fmla="*/ 81 w 170"/>
                  <a:gd name="T45" fmla="*/ 60 h 141"/>
                  <a:gd name="T46" fmla="*/ 130 w 170"/>
                  <a:gd name="T47" fmla="*/ 67 h 141"/>
                  <a:gd name="T48" fmla="*/ 85 w 170"/>
                  <a:gd name="T49" fmla="*/ 70 h 141"/>
                  <a:gd name="T50" fmla="*/ 90 w 170"/>
                  <a:gd name="T51" fmla="*/ 76 h 141"/>
                  <a:gd name="T52" fmla="*/ 83 w 170"/>
                  <a:gd name="T53" fmla="*/ 67 h 141"/>
                  <a:gd name="T54" fmla="*/ 61 w 170"/>
                  <a:gd name="T55" fmla="*/ 50 h 141"/>
                  <a:gd name="T56" fmla="*/ 61 w 170"/>
                  <a:gd name="T57" fmla="*/ 50 h 141"/>
                  <a:gd name="T58" fmla="*/ 18 w 170"/>
                  <a:gd name="T59" fmla="*/ 40 h 141"/>
                  <a:gd name="T60" fmla="*/ 150 w 170"/>
                  <a:gd name="T61" fmla="*/ 124 h 141"/>
                  <a:gd name="T62" fmla="*/ 149 w 170"/>
                  <a:gd name="T63" fmla="*/ 123 h 141"/>
                  <a:gd name="T64" fmla="*/ 133 w 170"/>
                  <a:gd name="T65" fmla="*/ 109 h 141"/>
                  <a:gd name="T66" fmla="*/ 97 w 170"/>
                  <a:gd name="T67" fmla="*/ 103 h 141"/>
                  <a:gd name="T68" fmla="*/ 97 w 170"/>
                  <a:gd name="T69" fmla="*/ 103 h 141"/>
                  <a:gd name="T70" fmla="*/ 39 w 170"/>
                  <a:gd name="T71" fmla="*/ 53 h 141"/>
                  <a:gd name="T72" fmla="*/ 101 w 170"/>
                  <a:gd name="T73" fmla="*/ 83 h 141"/>
                  <a:gd name="T74" fmla="*/ 100 w 170"/>
                  <a:gd name="T75" fmla="*/ 109 h 141"/>
                  <a:gd name="T76" fmla="*/ 100 w 170"/>
                  <a:gd name="T77" fmla="*/ 109 h 141"/>
                  <a:gd name="T78" fmla="*/ 120 w 170"/>
                  <a:gd name="T79" fmla="*/ 116 h 141"/>
                  <a:gd name="T80" fmla="*/ 129 w 170"/>
                  <a:gd name="T81" fmla="*/ 105 h 141"/>
                  <a:gd name="T82" fmla="*/ 126 w 170"/>
                  <a:gd name="T83" fmla="*/ 102 h 141"/>
                  <a:gd name="T84" fmla="*/ 81 w 170"/>
                  <a:gd name="T85" fmla="*/ 106 h 141"/>
                  <a:gd name="T86" fmla="*/ 66 w 170"/>
                  <a:gd name="T87" fmla="*/ 55 h 141"/>
                  <a:gd name="T88" fmla="*/ 114 w 170"/>
                  <a:gd name="T89" fmla="*/ 86 h 141"/>
                  <a:gd name="T90" fmla="*/ 112 w 170"/>
                  <a:gd name="T91" fmla="*/ 93 h 141"/>
                  <a:gd name="T92" fmla="*/ 28 w 170"/>
                  <a:gd name="T93" fmla="*/ 67 h 141"/>
                  <a:gd name="T94" fmla="*/ 28 w 170"/>
                  <a:gd name="T95" fmla="*/ 67 h 141"/>
                  <a:gd name="T96" fmla="*/ 86 w 170"/>
                  <a:gd name="T97" fmla="*/ 119 h 141"/>
                  <a:gd name="T98" fmla="*/ 126 w 170"/>
                  <a:gd name="T99" fmla="*/ 125 h 141"/>
                  <a:gd name="T100" fmla="*/ 122 w 170"/>
                  <a:gd name="T101" fmla="*/ 120 h 141"/>
                  <a:gd name="T102" fmla="*/ 82 w 170"/>
                  <a:gd name="T103" fmla="*/ 67 h 141"/>
                  <a:gd name="T104" fmla="*/ 63 w 170"/>
                  <a:gd name="T105" fmla="*/ 101 h 141"/>
                  <a:gd name="T106" fmla="*/ 55 w 170"/>
                  <a:gd name="T107" fmla="*/ 46 h 141"/>
                  <a:gd name="T108" fmla="*/ 58 w 170"/>
                  <a:gd name="T109" fmla="*/ 47 h 141"/>
                  <a:gd name="T110" fmla="*/ 20 w 170"/>
                  <a:gd name="T111" fmla="*/ 44 h 141"/>
                  <a:gd name="T112" fmla="*/ 21 w 170"/>
                  <a:gd name="T113" fmla="*/ 46 h 141"/>
                  <a:gd name="T114" fmla="*/ 21 w 170"/>
                  <a:gd name="T115" fmla="*/ 46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70" h="141">
                    <a:moveTo>
                      <a:pt x="15" y="56"/>
                    </a:moveTo>
                    <a:cubicBezTo>
                      <a:pt x="11" y="46"/>
                      <a:pt x="6" y="37"/>
                      <a:pt x="2" y="27"/>
                    </a:cubicBezTo>
                    <a:cubicBezTo>
                      <a:pt x="2" y="25"/>
                      <a:pt x="1" y="23"/>
                      <a:pt x="1" y="21"/>
                    </a:cubicBezTo>
                    <a:cubicBezTo>
                      <a:pt x="1" y="20"/>
                      <a:pt x="1" y="20"/>
                      <a:pt x="1" y="20"/>
                    </a:cubicBezTo>
                    <a:cubicBezTo>
                      <a:pt x="0" y="19"/>
                      <a:pt x="0" y="18"/>
                      <a:pt x="0" y="18"/>
                    </a:cubicBezTo>
                    <a:cubicBezTo>
                      <a:pt x="2" y="17"/>
                      <a:pt x="0" y="13"/>
                      <a:pt x="2" y="13"/>
                    </a:cubicBezTo>
                    <a:cubicBezTo>
                      <a:pt x="4" y="12"/>
                      <a:pt x="7" y="14"/>
                      <a:pt x="9" y="15"/>
                    </a:cubicBezTo>
                    <a:cubicBezTo>
                      <a:pt x="10" y="16"/>
                      <a:pt x="9" y="18"/>
                      <a:pt x="8" y="19"/>
                    </a:cubicBezTo>
                    <a:cubicBezTo>
                      <a:pt x="6" y="25"/>
                      <a:pt x="6" y="30"/>
                      <a:pt x="8" y="36"/>
                    </a:cubicBezTo>
                    <a:cubicBezTo>
                      <a:pt x="9" y="39"/>
                      <a:pt x="10" y="40"/>
                      <a:pt x="13" y="37"/>
                    </a:cubicBezTo>
                    <a:cubicBezTo>
                      <a:pt x="13" y="37"/>
                      <a:pt x="13" y="37"/>
                      <a:pt x="13" y="37"/>
                    </a:cubicBezTo>
                    <a:cubicBezTo>
                      <a:pt x="15" y="33"/>
                      <a:pt x="16" y="29"/>
                      <a:pt x="15" y="24"/>
                    </a:cubicBezTo>
                    <a:cubicBezTo>
                      <a:pt x="14" y="23"/>
                      <a:pt x="14" y="21"/>
                      <a:pt x="16" y="20"/>
                    </a:cubicBezTo>
                    <a:cubicBezTo>
                      <a:pt x="18" y="19"/>
                      <a:pt x="19" y="21"/>
                      <a:pt x="20" y="22"/>
                    </a:cubicBezTo>
                    <a:cubicBezTo>
                      <a:pt x="22" y="23"/>
                      <a:pt x="21" y="24"/>
                      <a:pt x="21" y="25"/>
                    </a:cubicBezTo>
                    <a:cubicBezTo>
                      <a:pt x="21" y="29"/>
                      <a:pt x="21" y="32"/>
                      <a:pt x="21" y="35"/>
                    </a:cubicBezTo>
                    <a:cubicBezTo>
                      <a:pt x="21" y="37"/>
                      <a:pt x="22" y="39"/>
                      <a:pt x="25" y="39"/>
                    </a:cubicBezTo>
                    <a:cubicBezTo>
                      <a:pt x="27" y="39"/>
                      <a:pt x="28" y="38"/>
                      <a:pt x="28" y="36"/>
                    </a:cubicBezTo>
                    <a:cubicBezTo>
                      <a:pt x="29" y="34"/>
                      <a:pt x="29" y="33"/>
                      <a:pt x="29" y="31"/>
                    </a:cubicBezTo>
                    <a:cubicBezTo>
                      <a:pt x="29" y="30"/>
                      <a:pt x="29" y="29"/>
                      <a:pt x="30" y="29"/>
                    </a:cubicBezTo>
                    <a:cubicBezTo>
                      <a:pt x="31" y="29"/>
                      <a:pt x="31" y="30"/>
                      <a:pt x="32" y="31"/>
                    </a:cubicBezTo>
                    <a:cubicBezTo>
                      <a:pt x="32" y="32"/>
                      <a:pt x="32" y="33"/>
                      <a:pt x="33" y="34"/>
                    </a:cubicBezTo>
                    <a:cubicBezTo>
                      <a:pt x="35" y="38"/>
                      <a:pt x="34" y="44"/>
                      <a:pt x="37" y="48"/>
                    </a:cubicBezTo>
                    <a:cubicBezTo>
                      <a:pt x="38" y="48"/>
                      <a:pt x="38" y="48"/>
                      <a:pt x="38" y="49"/>
                    </a:cubicBezTo>
                    <a:cubicBezTo>
                      <a:pt x="38" y="49"/>
                      <a:pt x="38" y="49"/>
                      <a:pt x="38" y="49"/>
                    </a:cubicBezTo>
                    <a:cubicBezTo>
                      <a:pt x="38" y="48"/>
                      <a:pt x="38" y="48"/>
                      <a:pt x="38" y="47"/>
                    </a:cubicBezTo>
                    <a:cubicBezTo>
                      <a:pt x="39" y="45"/>
                      <a:pt x="34" y="42"/>
                      <a:pt x="39" y="40"/>
                    </a:cubicBezTo>
                    <a:cubicBezTo>
                      <a:pt x="42" y="38"/>
                      <a:pt x="44" y="38"/>
                      <a:pt x="47" y="40"/>
                    </a:cubicBezTo>
                    <a:cubicBezTo>
                      <a:pt x="47" y="41"/>
                      <a:pt x="48" y="41"/>
                      <a:pt x="49" y="41"/>
                    </a:cubicBezTo>
                    <a:cubicBezTo>
                      <a:pt x="49" y="42"/>
                      <a:pt x="49" y="42"/>
                      <a:pt x="50" y="42"/>
                    </a:cubicBezTo>
                    <a:cubicBezTo>
                      <a:pt x="50" y="42"/>
                      <a:pt x="50" y="42"/>
                      <a:pt x="50" y="42"/>
                    </a:cubicBezTo>
                    <a:cubicBezTo>
                      <a:pt x="51" y="41"/>
                      <a:pt x="50" y="41"/>
                      <a:pt x="49" y="41"/>
                    </a:cubicBezTo>
                    <a:cubicBezTo>
                      <a:pt x="49" y="40"/>
                      <a:pt x="48" y="40"/>
                      <a:pt x="47" y="40"/>
                    </a:cubicBezTo>
                    <a:cubicBezTo>
                      <a:pt x="47" y="38"/>
                      <a:pt x="46" y="37"/>
                      <a:pt x="45" y="37"/>
                    </a:cubicBezTo>
                    <a:cubicBezTo>
                      <a:pt x="43" y="36"/>
                      <a:pt x="42" y="34"/>
                      <a:pt x="42" y="32"/>
                    </a:cubicBezTo>
                    <a:cubicBezTo>
                      <a:pt x="43" y="30"/>
                      <a:pt x="44" y="30"/>
                      <a:pt x="45" y="30"/>
                    </a:cubicBezTo>
                    <a:cubicBezTo>
                      <a:pt x="47" y="30"/>
                      <a:pt x="49" y="30"/>
                      <a:pt x="50" y="33"/>
                    </a:cubicBezTo>
                    <a:cubicBezTo>
                      <a:pt x="52" y="38"/>
                      <a:pt x="60" y="41"/>
                      <a:pt x="65" y="40"/>
                    </a:cubicBezTo>
                    <a:cubicBezTo>
                      <a:pt x="67" y="39"/>
                      <a:pt x="68" y="38"/>
                      <a:pt x="68" y="36"/>
                    </a:cubicBezTo>
                    <a:cubicBezTo>
                      <a:pt x="68" y="31"/>
                      <a:pt x="70" y="32"/>
                      <a:pt x="73" y="33"/>
                    </a:cubicBezTo>
                    <a:cubicBezTo>
                      <a:pt x="75" y="33"/>
                      <a:pt x="75" y="35"/>
                      <a:pt x="75" y="36"/>
                    </a:cubicBezTo>
                    <a:cubicBezTo>
                      <a:pt x="77" y="40"/>
                      <a:pt x="81" y="42"/>
                      <a:pt x="83" y="38"/>
                    </a:cubicBezTo>
                    <a:cubicBezTo>
                      <a:pt x="85" y="35"/>
                      <a:pt x="87" y="35"/>
                      <a:pt x="90" y="36"/>
                    </a:cubicBezTo>
                    <a:cubicBezTo>
                      <a:pt x="92" y="37"/>
                      <a:pt x="95" y="37"/>
                      <a:pt x="97" y="38"/>
                    </a:cubicBezTo>
                    <a:cubicBezTo>
                      <a:pt x="101" y="39"/>
                      <a:pt x="105" y="40"/>
                      <a:pt x="110" y="41"/>
                    </a:cubicBezTo>
                    <a:cubicBezTo>
                      <a:pt x="110" y="40"/>
                      <a:pt x="110" y="40"/>
                      <a:pt x="110" y="39"/>
                    </a:cubicBezTo>
                    <a:cubicBezTo>
                      <a:pt x="96" y="36"/>
                      <a:pt x="83" y="31"/>
                      <a:pt x="69" y="30"/>
                    </a:cubicBezTo>
                    <a:cubicBezTo>
                      <a:pt x="63" y="30"/>
                      <a:pt x="63" y="30"/>
                      <a:pt x="65" y="25"/>
                    </a:cubicBezTo>
                    <a:cubicBezTo>
                      <a:pt x="67" y="24"/>
                      <a:pt x="68" y="23"/>
                      <a:pt x="68" y="22"/>
                    </a:cubicBezTo>
                    <a:cubicBezTo>
                      <a:pt x="72" y="20"/>
                      <a:pt x="71" y="18"/>
                      <a:pt x="70" y="16"/>
                    </a:cubicBezTo>
                    <a:cubicBezTo>
                      <a:pt x="68" y="14"/>
                      <a:pt x="66" y="13"/>
                      <a:pt x="64" y="12"/>
                    </a:cubicBezTo>
                    <a:cubicBezTo>
                      <a:pt x="60" y="11"/>
                      <a:pt x="57" y="10"/>
                      <a:pt x="53" y="10"/>
                    </a:cubicBezTo>
                    <a:cubicBezTo>
                      <a:pt x="42" y="8"/>
                      <a:pt x="30" y="9"/>
                      <a:pt x="18" y="9"/>
                    </a:cubicBezTo>
                    <a:cubicBezTo>
                      <a:pt x="16" y="9"/>
                      <a:pt x="13" y="10"/>
                      <a:pt x="10" y="11"/>
                    </a:cubicBezTo>
                    <a:cubicBezTo>
                      <a:pt x="7" y="13"/>
                      <a:pt x="5" y="12"/>
                      <a:pt x="3" y="10"/>
                    </a:cubicBezTo>
                    <a:cubicBezTo>
                      <a:pt x="0" y="9"/>
                      <a:pt x="6" y="8"/>
                      <a:pt x="4" y="7"/>
                    </a:cubicBezTo>
                    <a:cubicBezTo>
                      <a:pt x="4" y="6"/>
                      <a:pt x="4" y="6"/>
                      <a:pt x="4" y="6"/>
                    </a:cubicBezTo>
                    <a:cubicBezTo>
                      <a:pt x="5" y="7"/>
                      <a:pt x="7" y="6"/>
                      <a:pt x="8" y="5"/>
                    </a:cubicBezTo>
                    <a:cubicBezTo>
                      <a:pt x="13" y="3"/>
                      <a:pt x="17" y="2"/>
                      <a:pt x="22" y="1"/>
                    </a:cubicBezTo>
                    <a:cubicBezTo>
                      <a:pt x="28" y="0"/>
                      <a:pt x="34" y="1"/>
                      <a:pt x="39" y="0"/>
                    </a:cubicBezTo>
                    <a:cubicBezTo>
                      <a:pt x="68" y="2"/>
                      <a:pt x="93" y="15"/>
                      <a:pt x="114" y="34"/>
                    </a:cubicBezTo>
                    <a:cubicBezTo>
                      <a:pt x="127" y="44"/>
                      <a:pt x="136" y="57"/>
                      <a:pt x="145" y="71"/>
                    </a:cubicBezTo>
                    <a:cubicBezTo>
                      <a:pt x="146" y="73"/>
                      <a:pt x="147" y="74"/>
                      <a:pt x="147" y="75"/>
                    </a:cubicBezTo>
                    <a:cubicBezTo>
                      <a:pt x="150" y="80"/>
                      <a:pt x="152" y="85"/>
                      <a:pt x="154" y="90"/>
                    </a:cubicBezTo>
                    <a:cubicBezTo>
                      <a:pt x="161" y="105"/>
                      <a:pt x="166" y="121"/>
                      <a:pt x="169" y="137"/>
                    </a:cubicBezTo>
                    <a:cubicBezTo>
                      <a:pt x="170" y="141"/>
                      <a:pt x="169" y="141"/>
                      <a:pt x="166" y="140"/>
                    </a:cubicBezTo>
                    <a:cubicBezTo>
                      <a:pt x="144" y="138"/>
                      <a:pt x="123" y="135"/>
                      <a:pt x="103" y="130"/>
                    </a:cubicBezTo>
                    <a:cubicBezTo>
                      <a:pt x="94" y="126"/>
                      <a:pt x="85" y="124"/>
                      <a:pt x="76" y="120"/>
                    </a:cubicBezTo>
                    <a:cubicBezTo>
                      <a:pt x="67" y="116"/>
                      <a:pt x="58" y="111"/>
                      <a:pt x="50" y="103"/>
                    </a:cubicBezTo>
                    <a:cubicBezTo>
                      <a:pt x="42" y="96"/>
                      <a:pt x="36" y="87"/>
                      <a:pt x="30" y="79"/>
                    </a:cubicBezTo>
                    <a:cubicBezTo>
                      <a:pt x="24" y="72"/>
                      <a:pt x="20" y="63"/>
                      <a:pt x="15" y="56"/>
                    </a:cubicBezTo>
                    <a:close/>
                    <a:moveTo>
                      <a:pt x="152" y="125"/>
                    </a:moveTo>
                    <a:cubicBezTo>
                      <a:pt x="152" y="125"/>
                      <a:pt x="152" y="125"/>
                      <a:pt x="152" y="125"/>
                    </a:cubicBezTo>
                    <a:cubicBezTo>
                      <a:pt x="152" y="125"/>
                      <a:pt x="152" y="125"/>
                      <a:pt x="152" y="125"/>
                    </a:cubicBezTo>
                    <a:cubicBezTo>
                      <a:pt x="153" y="125"/>
                      <a:pt x="153" y="126"/>
                      <a:pt x="153" y="126"/>
                    </a:cubicBezTo>
                    <a:cubicBezTo>
                      <a:pt x="153" y="127"/>
                      <a:pt x="153" y="128"/>
                      <a:pt x="155" y="127"/>
                    </a:cubicBezTo>
                    <a:cubicBezTo>
                      <a:pt x="155" y="127"/>
                      <a:pt x="155" y="127"/>
                      <a:pt x="155" y="127"/>
                    </a:cubicBezTo>
                    <a:cubicBezTo>
                      <a:pt x="155" y="126"/>
                      <a:pt x="154" y="126"/>
                      <a:pt x="153" y="126"/>
                    </a:cubicBezTo>
                    <a:cubicBezTo>
                      <a:pt x="153" y="126"/>
                      <a:pt x="153" y="125"/>
                      <a:pt x="152" y="125"/>
                    </a:cubicBezTo>
                    <a:close/>
                    <a:moveTo>
                      <a:pt x="114" y="126"/>
                    </a:moveTo>
                    <a:cubicBezTo>
                      <a:pt x="114" y="126"/>
                      <a:pt x="114" y="126"/>
                      <a:pt x="115" y="126"/>
                    </a:cubicBezTo>
                    <a:cubicBezTo>
                      <a:pt x="114" y="126"/>
                      <a:pt x="114" y="126"/>
                      <a:pt x="114" y="126"/>
                    </a:cubicBezTo>
                    <a:cubicBezTo>
                      <a:pt x="114" y="125"/>
                      <a:pt x="113" y="125"/>
                      <a:pt x="112" y="125"/>
                    </a:cubicBezTo>
                    <a:cubicBezTo>
                      <a:pt x="111" y="122"/>
                      <a:pt x="109" y="120"/>
                      <a:pt x="105" y="118"/>
                    </a:cubicBezTo>
                    <a:cubicBezTo>
                      <a:pt x="107" y="122"/>
                      <a:pt x="109" y="124"/>
                      <a:pt x="112" y="125"/>
                    </a:cubicBezTo>
                    <a:cubicBezTo>
                      <a:pt x="113" y="126"/>
                      <a:pt x="113" y="126"/>
                      <a:pt x="114" y="126"/>
                    </a:cubicBezTo>
                    <a:close/>
                    <a:moveTo>
                      <a:pt x="69" y="56"/>
                    </a:moveTo>
                    <a:cubicBezTo>
                      <a:pt x="69" y="56"/>
                      <a:pt x="69" y="56"/>
                      <a:pt x="69" y="56"/>
                    </a:cubicBezTo>
                    <a:cubicBezTo>
                      <a:pt x="69" y="56"/>
                      <a:pt x="69" y="56"/>
                      <a:pt x="69" y="56"/>
                    </a:cubicBezTo>
                    <a:cubicBezTo>
                      <a:pt x="69" y="57"/>
                      <a:pt x="70" y="58"/>
                      <a:pt x="71" y="58"/>
                    </a:cubicBezTo>
                    <a:cubicBezTo>
                      <a:pt x="72" y="60"/>
                      <a:pt x="76" y="63"/>
                      <a:pt x="76" y="62"/>
                    </a:cubicBezTo>
                    <a:cubicBezTo>
                      <a:pt x="77" y="59"/>
                      <a:pt x="79" y="60"/>
                      <a:pt x="81" y="60"/>
                    </a:cubicBezTo>
                    <a:cubicBezTo>
                      <a:pt x="85" y="59"/>
                      <a:pt x="90" y="59"/>
                      <a:pt x="95" y="60"/>
                    </a:cubicBezTo>
                    <a:cubicBezTo>
                      <a:pt x="105" y="60"/>
                      <a:pt x="114" y="62"/>
                      <a:pt x="124" y="66"/>
                    </a:cubicBezTo>
                    <a:cubicBezTo>
                      <a:pt x="126" y="67"/>
                      <a:pt x="128" y="68"/>
                      <a:pt x="131" y="68"/>
                    </a:cubicBezTo>
                    <a:cubicBezTo>
                      <a:pt x="131" y="67"/>
                      <a:pt x="130" y="67"/>
                      <a:pt x="130" y="67"/>
                    </a:cubicBezTo>
                    <a:cubicBezTo>
                      <a:pt x="114" y="60"/>
                      <a:pt x="97" y="57"/>
                      <a:pt x="79" y="58"/>
                    </a:cubicBezTo>
                    <a:cubicBezTo>
                      <a:pt x="76" y="59"/>
                      <a:pt x="74" y="59"/>
                      <a:pt x="71" y="58"/>
                    </a:cubicBezTo>
                    <a:cubicBezTo>
                      <a:pt x="71" y="57"/>
                      <a:pt x="70" y="56"/>
                      <a:pt x="69" y="56"/>
                    </a:cubicBezTo>
                    <a:close/>
                    <a:moveTo>
                      <a:pt x="85" y="70"/>
                    </a:moveTo>
                    <a:cubicBezTo>
                      <a:pt x="86" y="70"/>
                      <a:pt x="86" y="70"/>
                      <a:pt x="87" y="71"/>
                    </a:cubicBezTo>
                    <a:cubicBezTo>
                      <a:pt x="88" y="80"/>
                      <a:pt x="90" y="89"/>
                      <a:pt x="95" y="99"/>
                    </a:cubicBezTo>
                    <a:cubicBezTo>
                      <a:pt x="95" y="95"/>
                      <a:pt x="94" y="93"/>
                      <a:pt x="93" y="91"/>
                    </a:cubicBezTo>
                    <a:cubicBezTo>
                      <a:pt x="92" y="86"/>
                      <a:pt x="90" y="81"/>
                      <a:pt x="90" y="76"/>
                    </a:cubicBezTo>
                    <a:cubicBezTo>
                      <a:pt x="89" y="73"/>
                      <a:pt x="91" y="71"/>
                      <a:pt x="87" y="70"/>
                    </a:cubicBezTo>
                    <a:cubicBezTo>
                      <a:pt x="87" y="70"/>
                      <a:pt x="86" y="69"/>
                      <a:pt x="85" y="69"/>
                    </a:cubicBezTo>
                    <a:cubicBezTo>
                      <a:pt x="85" y="68"/>
                      <a:pt x="85" y="68"/>
                      <a:pt x="84" y="68"/>
                    </a:cubicBezTo>
                    <a:cubicBezTo>
                      <a:pt x="83" y="67"/>
                      <a:pt x="83" y="67"/>
                      <a:pt x="83" y="67"/>
                    </a:cubicBezTo>
                    <a:cubicBezTo>
                      <a:pt x="83" y="67"/>
                      <a:pt x="83" y="67"/>
                      <a:pt x="83" y="68"/>
                    </a:cubicBezTo>
                    <a:cubicBezTo>
                      <a:pt x="83" y="69"/>
                      <a:pt x="84" y="69"/>
                      <a:pt x="85" y="70"/>
                    </a:cubicBezTo>
                    <a:close/>
                    <a:moveTo>
                      <a:pt x="61" y="50"/>
                    </a:moveTo>
                    <a:cubicBezTo>
                      <a:pt x="61" y="50"/>
                      <a:pt x="61" y="50"/>
                      <a:pt x="61" y="50"/>
                    </a:cubicBezTo>
                    <a:cubicBezTo>
                      <a:pt x="61" y="50"/>
                      <a:pt x="61" y="50"/>
                      <a:pt x="61" y="50"/>
                    </a:cubicBezTo>
                    <a:cubicBezTo>
                      <a:pt x="62" y="51"/>
                      <a:pt x="62" y="52"/>
                      <a:pt x="63" y="52"/>
                    </a:cubicBezTo>
                    <a:cubicBezTo>
                      <a:pt x="63" y="52"/>
                      <a:pt x="63" y="52"/>
                      <a:pt x="63" y="52"/>
                    </a:cubicBezTo>
                    <a:cubicBezTo>
                      <a:pt x="63" y="51"/>
                      <a:pt x="62" y="50"/>
                      <a:pt x="61" y="50"/>
                    </a:cubicBezTo>
                    <a:close/>
                    <a:moveTo>
                      <a:pt x="18" y="40"/>
                    </a:moveTo>
                    <a:cubicBezTo>
                      <a:pt x="18" y="40"/>
                      <a:pt x="19" y="41"/>
                      <a:pt x="19" y="41"/>
                    </a:cubicBezTo>
                    <a:cubicBezTo>
                      <a:pt x="19" y="41"/>
                      <a:pt x="19" y="41"/>
                      <a:pt x="19" y="41"/>
                    </a:cubicBezTo>
                    <a:cubicBezTo>
                      <a:pt x="19" y="41"/>
                      <a:pt x="19" y="40"/>
                      <a:pt x="18" y="40"/>
                    </a:cubicBezTo>
                    <a:cubicBezTo>
                      <a:pt x="18" y="39"/>
                      <a:pt x="19" y="37"/>
                      <a:pt x="17" y="37"/>
                    </a:cubicBezTo>
                    <a:cubicBezTo>
                      <a:pt x="17" y="38"/>
                      <a:pt x="17" y="39"/>
                      <a:pt x="18" y="40"/>
                    </a:cubicBezTo>
                    <a:close/>
                    <a:moveTo>
                      <a:pt x="149" y="123"/>
                    </a:moveTo>
                    <a:cubicBezTo>
                      <a:pt x="150" y="123"/>
                      <a:pt x="150" y="123"/>
                      <a:pt x="150" y="124"/>
                    </a:cubicBezTo>
                    <a:cubicBezTo>
                      <a:pt x="150" y="123"/>
                      <a:pt x="150" y="123"/>
                      <a:pt x="150" y="123"/>
                    </a:cubicBezTo>
                    <a:cubicBezTo>
                      <a:pt x="149" y="122"/>
                      <a:pt x="149" y="121"/>
                      <a:pt x="148" y="121"/>
                    </a:cubicBezTo>
                    <a:cubicBezTo>
                      <a:pt x="147" y="121"/>
                      <a:pt x="147" y="121"/>
                      <a:pt x="147" y="121"/>
                    </a:cubicBezTo>
                    <a:cubicBezTo>
                      <a:pt x="147" y="123"/>
                      <a:pt x="148" y="123"/>
                      <a:pt x="149" y="123"/>
                    </a:cubicBezTo>
                    <a:close/>
                    <a:moveTo>
                      <a:pt x="133" y="109"/>
                    </a:moveTo>
                    <a:cubicBezTo>
                      <a:pt x="133" y="108"/>
                      <a:pt x="133" y="108"/>
                      <a:pt x="132" y="108"/>
                    </a:cubicBezTo>
                    <a:cubicBezTo>
                      <a:pt x="132" y="108"/>
                      <a:pt x="132" y="108"/>
                      <a:pt x="132" y="108"/>
                    </a:cubicBezTo>
                    <a:cubicBezTo>
                      <a:pt x="132" y="109"/>
                      <a:pt x="133" y="109"/>
                      <a:pt x="133" y="109"/>
                    </a:cubicBezTo>
                    <a:cubicBezTo>
                      <a:pt x="133" y="110"/>
                      <a:pt x="134" y="111"/>
                      <a:pt x="135" y="111"/>
                    </a:cubicBezTo>
                    <a:cubicBezTo>
                      <a:pt x="135" y="111"/>
                      <a:pt x="136" y="111"/>
                      <a:pt x="136" y="110"/>
                    </a:cubicBezTo>
                    <a:cubicBezTo>
                      <a:pt x="135" y="109"/>
                      <a:pt x="134" y="109"/>
                      <a:pt x="133" y="109"/>
                    </a:cubicBezTo>
                    <a:close/>
                    <a:moveTo>
                      <a:pt x="97" y="103"/>
                    </a:moveTo>
                    <a:cubicBezTo>
                      <a:pt x="97" y="104"/>
                      <a:pt x="96" y="106"/>
                      <a:pt x="98" y="106"/>
                    </a:cubicBezTo>
                    <a:cubicBezTo>
                      <a:pt x="99" y="105"/>
                      <a:pt x="98" y="104"/>
                      <a:pt x="97" y="103"/>
                    </a:cubicBezTo>
                    <a:cubicBezTo>
                      <a:pt x="97" y="102"/>
                      <a:pt x="97" y="100"/>
                      <a:pt x="95" y="99"/>
                    </a:cubicBezTo>
                    <a:cubicBezTo>
                      <a:pt x="95" y="101"/>
                      <a:pt x="95" y="102"/>
                      <a:pt x="97" y="103"/>
                    </a:cubicBezTo>
                    <a:close/>
                    <a:moveTo>
                      <a:pt x="39" y="53"/>
                    </a:moveTo>
                    <a:cubicBezTo>
                      <a:pt x="39" y="52"/>
                      <a:pt x="39" y="52"/>
                      <a:pt x="39" y="51"/>
                    </a:cubicBezTo>
                    <a:cubicBezTo>
                      <a:pt x="39" y="51"/>
                      <a:pt x="39" y="51"/>
                      <a:pt x="39" y="51"/>
                    </a:cubicBezTo>
                    <a:cubicBezTo>
                      <a:pt x="38" y="52"/>
                      <a:pt x="39" y="53"/>
                      <a:pt x="39" y="53"/>
                    </a:cubicBezTo>
                    <a:cubicBezTo>
                      <a:pt x="40" y="54"/>
                      <a:pt x="39" y="56"/>
                      <a:pt x="41" y="57"/>
                    </a:cubicBezTo>
                    <a:cubicBezTo>
                      <a:pt x="42" y="55"/>
                      <a:pt x="42" y="54"/>
                      <a:pt x="39" y="53"/>
                    </a:cubicBezTo>
                    <a:close/>
                    <a:moveTo>
                      <a:pt x="98" y="79"/>
                    </a:moveTo>
                    <a:cubicBezTo>
                      <a:pt x="98" y="81"/>
                      <a:pt x="99" y="82"/>
                      <a:pt x="101" y="83"/>
                    </a:cubicBezTo>
                    <a:cubicBezTo>
                      <a:pt x="101" y="80"/>
                      <a:pt x="100" y="79"/>
                      <a:pt x="98" y="79"/>
                    </a:cubicBezTo>
                    <a:cubicBezTo>
                      <a:pt x="96" y="77"/>
                      <a:pt x="95" y="75"/>
                      <a:pt x="92" y="74"/>
                    </a:cubicBezTo>
                    <a:cubicBezTo>
                      <a:pt x="93" y="77"/>
                      <a:pt x="95" y="79"/>
                      <a:pt x="98" y="79"/>
                    </a:cubicBezTo>
                    <a:close/>
                    <a:moveTo>
                      <a:pt x="100" y="109"/>
                    </a:moveTo>
                    <a:cubicBezTo>
                      <a:pt x="100" y="109"/>
                      <a:pt x="99" y="108"/>
                      <a:pt x="99" y="108"/>
                    </a:cubicBezTo>
                    <a:cubicBezTo>
                      <a:pt x="99" y="108"/>
                      <a:pt x="100" y="109"/>
                      <a:pt x="100" y="109"/>
                    </a:cubicBezTo>
                    <a:cubicBezTo>
                      <a:pt x="100" y="112"/>
                      <a:pt x="102" y="114"/>
                      <a:pt x="104" y="116"/>
                    </a:cubicBezTo>
                    <a:cubicBezTo>
                      <a:pt x="103" y="113"/>
                      <a:pt x="103" y="110"/>
                      <a:pt x="100" y="109"/>
                    </a:cubicBezTo>
                    <a:close/>
                    <a:moveTo>
                      <a:pt x="126" y="102"/>
                    </a:moveTo>
                    <a:cubicBezTo>
                      <a:pt x="125" y="101"/>
                      <a:pt x="124" y="99"/>
                      <a:pt x="122" y="99"/>
                    </a:cubicBezTo>
                    <a:cubicBezTo>
                      <a:pt x="121" y="96"/>
                      <a:pt x="117" y="95"/>
                      <a:pt x="114" y="92"/>
                    </a:cubicBezTo>
                    <a:cubicBezTo>
                      <a:pt x="116" y="101"/>
                      <a:pt x="116" y="109"/>
                      <a:pt x="120" y="116"/>
                    </a:cubicBezTo>
                    <a:cubicBezTo>
                      <a:pt x="119" y="110"/>
                      <a:pt x="117" y="104"/>
                      <a:pt x="117" y="97"/>
                    </a:cubicBezTo>
                    <a:cubicBezTo>
                      <a:pt x="119" y="98"/>
                      <a:pt x="120" y="99"/>
                      <a:pt x="122" y="99"/>
                    </a:cubicBezTo>
                    <a:cubicBezTo>
                      <a:pt x="122" y="102"/>
                      <a:pt x="124" y="102"/>
                      <a:pt x="126" y="102"/>
                    </a:cubicBezTo>
                    <a:cubicBezTo>
                      <a:pt x="126" y="104"/>
                      <a:pt x="127" y="106"/>
                      <a:pt x="129" y="105"/>
                    </a:cubicBezTo>
                    <a:cubicBezTo>
                      <a:pt x="137" y="102"/>
                      <a:pt x="145" y="103"/>
                      <a:pt x="153" y="103"/>
                    </a:cubicBezTo>
                    <a:cubicBezTo>
                      <a:pt x="154" y="103"/>
                      <a:pt x="155" y="104"/>
                      <a:pt x="156" y="101"/>
                    </a:cubicBezTo>
                    <a:cubicBezTo>
                      <a:pt x="151" y="101"/>
                      <a:pt x="147" y="101"/>
                      <a:pt x="142" y="101"/>
                    </a:cubicBezTo>
                    <a:cubicBezTo>
                      <a:pt x="137" y="102"/>
                      <a:pt x="131" y="104"/>
                      <a:pt x="126" y="102"/>
                    </a:cubicBezTo>
                    <a:close/>
                    <a:moveTo>
                      <a:pt x="66" y="55"/>
                    </a:moveTo>
                    <a:cubicBezTo>
                      <a:pt x="65" y="57"/>
                      <a:pt x="65" y="59"/>
                      <a:pt x="66" y="60"/>
                    </a:cubicBezTo>
                    <a:cubicBezTo>
                      <a:pt x="69" y="71"/>
                      <a:pt x="72" y="81"/>
                      <a:pt x="75" y="92"/>
                    </a:cubicBezTo>
                    <a:cubicBezTo>
                      <a:pt x="76" y="97"/>
                      <a:pt x="79" y="101"/>
                      <a:pt x="81" y="106"/>
                    </a:cubicBezTo>
                    <a:cubicBezTo>
                      <a:pt x="82" y="104"/>
                      <a:pt x="81" y="103"/>
                      <a:pt x="81" y="102"/>
                    </a:cubicBezTo>
                    <a:cubicBezTo>
                      <a:pt x="74" y="87"/>
                      <a:pt x="70" y="71"/>
                      <a:pt x="66" y="55"/>
                    </a:cubicBezTo>
                    <a:cubicBezTo>
                      <a:pt x="66" y="55"/>
                      <a:pt x="67" y="55"/>
                      <a:pt x="67" y="55"/>
                    </a:cubicBezTo>
                    <a:cubicBezTo>
                      <a:pt x="66" y="55"/>
                      <a:pt x="66" y="55"/>
                      <a:pt x="66" y="55"/>
                    </a:cubicBezTo>
                    <a:close/>
                    <a:moveTo>
                      <a:pt x="112" y="93"/>
                    </a:moveTo>
                    <a:cubicBezTo>
                      <a:pt x="113" y="91"/>
                      <a:pt x="112" y="90"/>
                      <a:pt x="112" y="90"/>
                    </a:cubicBezTo>
                    <a:cubicBezTo>
                      <a:pt x="111" y="89"/>
                      <a:pt x="109" y="88"/>
                      <a:pt x="110" y="87"/>
                    </a:cubicBezTo>
                    <a:cubicBezTo>
                      <a:pt x="111" y="85"/>
                      <a:pt x="113" y="86"/>
                      <a:pt x="114" y="86"/>
                    </a:cubicBezTo>
                    <a:cubicBezTo>
                      <a:pt x="115" y="86"/>
                      <a:pt x="116" y="86"/>
                      <a:pt x="117" y="86"/>
                    </a:cubicBezTo>
                    <a:cubicBezTo>
                      <a:pt x="127" y="86"/>
                      <a:pt x="137" y="86"/>
                      <a:pt x="147" y="86"/>
                    </a:cubicBezTo>
                    <a:cubicBezTo>
                      <a:pt x="132" y="83"/>
                      <a:pt x="118" y="84"/>
                      <a:pt x="103" y="85"/>
                    </a:cubicBezTo>
                    <a:cubicBezTo>
                      <a:pt x="107" y="88"/>
                      <a:pt x="109" y="90"/>
                      <a:pt x="112" y="93"/>
                    </a:cubicBezTo>
                    <a:close/>
                    <a:moveTo>
                      <a:pt x="42" y="58"/>
                    </a:moveTo>
                    <a:cubicBezTo>
                      <a:pt x="42" y="65"/>
                      <a:pt x="56" y="93"/>
                      <a:pt x="61" y="95"/>
                    </a:cubicBezTo>
                    <a:cubicBezTo>
                      <a:pt x="53" y="84"/>
                      <a:pt x="48" y="71"/>
                      <a:pt x="42" y="58"/>
                    </a:cubicBezTo>
                    <a:close/>
                    <a:moveTo>
                      <a:pt x="28" y="67"/>
                    </a:moveTo>
                    <a:cubicBezTo>
                      <a:pt x="28" y="67"/>
                      <a:pt x="28" y="67"/>
                      <a:pt x="29" y="67"/>
                    </a:cubicBezTo>
                    <a:cubicBezTo>
                      <a:pt x="27" y="62"/>
                      <a:pt x="26" y="57"/>
                      <a:pt x="24" y="52"/>
                    </a:cubicBezTo>
                    <a:cubicBezTo>
                      <a:pt x="23" y="53"/>
                      <a:pt x="23" y="53"/>
                      <a:pt x="22" y="53"/>
                    </a:cubicBezTo>
                    <a:cubicBezTo>
                      <a:pt x="24" y="58"/>
                      <a:pt x="26" y="62"/>
                      <a:pt x="28" y="67"/>
                    </a:cubicBezTo>
                    <a:close/>
                    <a:moveTo>
                      <a:pt x="86" y="119"/>
                    </a:moveTo>
                    <a:cubicBezTo>
                      <a:pt x="87" y="119"/>
                      <a:pt x="87" y="119"/>
                      <a:pt x="87" y="118"/>
                    </a:cubicBezTo>
                    <a:cubicBezTo>
                      <a:pt x="86" y="115"/>
                      <a:pt x="84" y="111"/>
                      <a:pt x="83" y="107"/>
                    </a:cubicBezTo>
                    <a:cubicBezTo>
                      <a:pt x="82" y="112"/>
                      <a:pt x="84" y="115"/>
                      <a:pt x="86" y="119"/>
                    </a:cubicBezTo>
                    <a:close/>
                    <a:moveTo>
                      <a:pt x="139" y="113"/>
                    </a:moveTo>
                    <a:cubicBezTo>
                      <a:pt x="140" y="117"/>
                      <a:pt x="142" y="119"/>
                      <a:pt x="146" y="120"/>
                    </a:cubicBezTo>
                    <a:cubicBezTo>
                      <a:pt x="144" y="117"/>
                      <a:pt x="142" y="115"/>
                      <a:pt x="139" y="113"/>
                    </a:cubicBezTo>
                    <a:close/>
                    <a:moveTo>
                      <a:pt x="126" y="125"/>
                    </a:moveTo>
                    <a:cubicBezTo>
                      <a:pt x="128" y="130"/>
                      <a:pt x="128" y="130"/>
                      <a:pt x="131" y="130"/>
                    </a:cubicBezTo>
                    <a:cubicBezTo>
                      <a:pt x="129" y="128"/>
                      <a:pt x="127" y="127"/>
                      <a:pt x="126" y="125"/>
                    </a:cubicBezTo>
                    <a:close/>
                    <a:moveTo>
                      <a:pt x="124" y="124"/>
                    </a:moveTo>
                    <a:cubicBezTo>
                      <a:pt x="125" y="122"/>
                      <a:pt x="124" y="121"/>
                      <a:pt x="122" y="120"/>
                    </a:cubicBezTo>
                    <a:cubicBezTo>
                      <a:pt x="122" y="122"/>
                      <a:pt x="122" y="123"/>
                      <a:pt x="124" y="124"/>
                    </a:cubicBezTo>
                    <a:close/>
                    <a:moveTo>
                      <a:pt x="82" y="67"/>
                    </a:moveTo>
                    <a:cubicBezTo>
                      <a:pt x="81" y="64"/>
                      <a:pt x="80" y="63"/>
                      <a:pt x="78" y="63"/>
                    </a:cubicBezTo>
                    <a:cubicBezTo>
                      <a:pt x="78" y="65"/>
                      <a:pt x="79" y="66"/>
                      <a:pt x="82" y="67"/>
                    </a:cubicBezTo>
                    <a:close/>
                    <a:moveTo>
                      <a:pt x="63" y="101"/>
                    </a:moveTo>
                    <a:cubicBezTo>
                      <a:pt x="64" y="99"/>
                      <a:pt x="63" y="98"/>
                      <a:pt x="62" y="98"/>
                    </a:cubicBezTo>
                    <a:cubicBezTo>
                      <a:pt x="62" y="98"/>
                      <a:pt x="61" y="98"/>
                      <a:pt x="61" y="98"/>
                    </a:cubicBezTo>
                    <a:cubicBezTo>
                      <a:pt x="61" y="99"/>
                      <a:pt x="61" y="100"/>
                      <a:pt x="63" y="101"/>
                    </a:cubicBezTo>
                    <a:close/>
                    <a:moveTo>
                      <a:pt x="55" y="45"/>
                    </a:moveTo>
                    <a:cubicBezTo>
                      <a:pt x="55" y="45"/>
                      <a:pt x="55" y="44"/>
                      <a:pt x="54" y="44"/>
                    </a:cubicBezTo>
                    <a:cubicBezTo>
                      <a:pt x="53" y="44"/>
                      <a:pt x="53" y="44"/>
                      <a:pt x="53" y="45"/>
                    </a:cubicBezTo>
                    <a:cubicBezTo>
                      <a:pt x="53" y="46"/>
                      <a:pt x="54" y="46"/>
                      <a:pt x="55" y="46"/>
                    </a:cubicBezTo>
                    <a:cubicBezTo>
                      <a:pt x="55" y="46"/>
                      <a:pt x="55" y="46"/>
                      <a:pt x="55" y="45"/>
                    </a:cubicBezTo>
                    <a:close/>
                    <a:moveTo>
                      <a:pt x="57" y="48"/>
                    </a:moveTo>
                    <a:cubicBezTo>
                      <a:pt x="58" y="48"/>
                      <a:pt x="58" y="48"/>
                      <a:pt x="58" y="48"/>
                    </a:cubicBezTo>
                    <a:cubicBezTo>
                      <a:pt x="58" y="48"/>
                      <a:pt x="58" y="47"/>
                      <a:pt x="58" y="47"/>
                    </a:cubicBezTo>
                    <a:cubicBezTo>
                      <a:pt x="58" y="47"/>
                      <a:pt x="57" y="47"/>
                      <a:pt x="57" y="47"/>
                    </a:cubicBezTo>
                    <a:cubicBezTo>
                      <a:pt x="57" y="48"/>
                      <a:pt x="57" y="48"/>
                      <a:pt x="57" y="48"/>
                    </a:cubicBezTo>
                    <a:close/>
                    <a:moveTo>
                      <a:pt x="20" y="43"/>
                    </a:moveTo>
                    <a:cubicBezTo>
                      <a:pt x="20" y="43"/>
                      <a:pt x="19" y="44"/>
                      <a:pt x="20" y="44"/>
                    </a:cubicBezTo>
                    <a:cubicBezTo>
                      <a:pt x="20" y="44"/>
                      <a:pt x="20" y="44"/>
                      <a:pt x="20" y="44"/>
                    </a:cubicBezTo>
                    <a:cubicBezTo>
                      <a:pt x="20" y="44"/>
                      <a:pt x="20" y="43"/>
                      <a:pt x="20" y="43"/>
                    </a:cubicBezTo>
                    <a:cubicBezTo>
                      <a:pt x="20" y="43"/>
                      <a:pt x="20" y="43"/>
                      <a:pt x="20" y="43"/>
                    </a:cubicBezTo>
                    <a:close/>
                    <a:moveTo>
                      <a:pt x="21" y="46"/>
                    </a:moveTo>
                    <a:cubicBezTo>
                      <a:pt x="21" y="46"/>
                      <a:pt x="21" y="46"/>
                      <a:pt x="21" y="46"/>
                    </a:cubicBezTo>
                    <a:cubicBezTo>
                      <a:pt x="21" y="46"/>
                      <a:pt x="21" y="46"/>
                      <a:pt x="20" y="46"/>
                    </a:cubicBezTo>
                    <a:cubicBezTo>
                      <a:pt x="21" y="47"/>
                      <a:pt x="21" y="47"/>
                      <a:pt x="21" y="47"/>
                    </a:cubicBezTo>
                    <a:cubicBezTo>
                      <a:pt x="21" y="47"/>
                      <a:pt x="21" y="47"/>
                      <a:pt x="21" y="46"/>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8" name="Freeform 1014">
                <a:extLst>
                  <a:ext uri="{FF2B5EF4-FFF2-40B4-BE49-F238E27FC236}">
                    <a16:creationId xmlns:a16="http://schemas.microsoft.com/office/drawing/2014/main" id="{73CD8675-80A8-BE9F-AEC5-B6B7BD52DE99}"/>
                  </a:ext>
                </a:extLst>
              </p:cNvPr>
              <p:cNvSpPr>
                <a:spLocks/>
              </p:cNvSpPr>
              <p:nvPr/>
            </p:nvSpPr>
            <p:spPr bwMode="auto">
              <a:xfrm>
                <a:off x="2734" y="3102"/>
                <a:ext cx="107" cy="104"/>
              </a:xfrm>
              <a:custGeom>
                <a:avLst/>
                <a:gdLst>
                  <a:gd name="T0" fmla="*/ 4 w 121"/>
                  <a:gd name="T1" fmla="*/ 19 h 117"/>
                  <a:gd name="T2" fmla="*/ 10 w 121"/>
                  <a:gd name="T3" fmla="*/ 12 h 117"/>
                  <a:gd name="T4" fmla="*/ 18 w 121"/>
                  <a:gd name="T5" fmla="*/ 13 h 117"/>
                  <a:gd name="T6" fmla="*/ 44 w 121"/>
                  <a:gd name="T7" fmla="*/ 16 h 117"/>
                  <a:gd name="T8" fmla="*/ 51 w 121"/>
                  <a:gd name="T9" fmla="*/ 20 h 117"/>
                  <a:gd name="T10" fmla="*/ 51 w 121"/>
                  <a:gd name="T11" fmla="*/ 3 h 117"/>
                  <a:gd name="T12" fmla="*/ 53 w 121"/>
                  <a:gd name="T13" fmla="*/ 9 h 117"/>
                  <a:gd name="T14" fmla="*/ 54 w 121"/>
                  <a:gd name="T15" fmla="*/ 15 h 117"/>
                  <a:gd name="T16" fmla="*/ 55 w 121"/>
                  <a:gd name="T17" fmla="*/ 9 h 117"/>
                  <a:gd name="T18" fmla="*/ 53 w 121"/>
                  <a:gd name="T19" fmla="*/ 1 h 117"/>
                  <a:gd name="T20" fmla="*/ 60 w 121"/>
                  <a:gd name="T21" fmla="*/ 1 h 117"/>
                  <a:gd name="T22" fmla="*/ 57 w 121"/>
                  <a:gd name="T23" fmla="*/ 4 h 117"/>
                  <a:gd name="T24" fmla="*/ 68 w 121"/>
                  <a:gd name="T25" fmla="*/ 17 h 117"/>
                  <a:gd name="T26" fmla="*/ 73 w 121"/>
                  <a:gd name="T27" fmla="*/ 17 h 117"/>
                  <a:gd name="T28" fmla="*/ 76 w 121"/>
                  <a:gd name="T29" fmla="*/ 14 h 117"/>
                  <a:gd name="T30" fmla="*/ 78 w 121"/>
                  <a:gd name="T31" fmla="*/ 18 h 117"/>
                  <a:gd name="T32" fmla="*/ 70 w 121"/>
                  <a:gd name="T33" fmla="*/ 19 h 117"/>
                  <a:gd name="T34" fmla="*/ 81 w 121"/>
                  <a:gd name="T35" fmla="*/ 50 h 117"/>
                  <a:gd name="T36" fmla="*/ 85 w 121"/>
                  <a:gd name="T37" fmla="*/ 51 h 117"/>
                  <a:gd name="T38" fmla="*/ 102 w 121"/>
                  <a:gd name="T39" fmla="*/ 41 h 117"/>
                  <a:gd name="T40" fmla="*/ 119 w 121"/>
                  <a:gd name="T41" fmla="*/ 36 h 117"/>
                  <a:gd name="T42" fmla="*/ 120 w 121"/>
                  <a:gd name="T43" fmla="*/ 37 h 117"/>
                  <a:gd name="T44" fmla="*/ 116 w 121"/>
                  <a:gd name="T45" fmla="*/ 56 h 117"/>
                  <a:gd name="T46" fmla="*/ 103 w 121"/>
                  <a:gd name="T47" fmla="*/ 65 h 117"/>
                  <a:gd name="T48" fmla="*/ 84 w 121"/>
                  <a:gd name="T49" fmla="*/ 77 h 117"/>
                  <a:gd name="T50" fmla="*/ 62 w 121"/>
                  <a:gd name="T51" fmla="*/ 116 h 117"/>
                  <a:gd name="T52" fmla="*/ 60 w 121"/>
                  <a:gd name="T53" fmla="*/ 117 h 117"/>
                  <a:gd name="T54" fmla="*/ 18 w 121"/>
                  <a:gd name="T55" fmla="*/ 88 h 117"/>
                  <a:gd name="T56" fmla="*/ 2 w 121"/>
                  <a:gd name="T57" fmla="*/ 53 h 117"/>
                  <a:gd name="T58" fmla="*/ 3 w 121"/>
                  <a:gd name="T59" fmla="*/ 24 h 117"/>
                  <a:gd name="T60" fmla="*/ 4 w 121"/>
                  <a:gd name="T61" fmla="*/ 1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1" h="117">
                    <a:moveTo>
                      <a:pt x="4" y="19"/>
                    </a:moveTo>
                    <a:cubicBezTo>
                      <a:pt x="5" y="16"/>
                      <a:pt x="8" y="14"/>
                      <a:pt x="10" y="12"/>
                    </a:cubicBezTo>
                    <a:cubicBezTo>
                      <a:pt x="13" y="12"/>
                      <a:pt x="15" y="12"/>
                      <a:pt x="18" y="13"/>
                    </a:cubicBezTo>
                    <a:cubicBezTo>
                      <a:pt x="27" y="14"/>
                      <a:pt x="35" y="15"/>
                      <a:pt x="44" y="16"/>
                    </a:cubicBezTo>
                    <a:cubicBezTo>
                      <a:pt x="48" y="16"/>
                      <a:pt x="50" y="16"/>
                      <a:pt x="51" y="20"/>
                    </a:cubicBezTo>
                    <a:cubicBezTo>
                      <a:pt x="51" y="15"/>
                      <a:pt x="51" y="9"/>
                      <a:pt x="51" y="3"/>
                    </a:cubicBezTo>
                    <a:cubicBezTo>
                      <a:pt x="53" y="5"/>
                      <a:pt x="52" y="7"/>
                      <a:pt x="53" y="9"/>
                    </a:cubicBezTo>
                    <a:cubicBezTo>
                      <a:pt x="53" y="11"/>
                      <a:pt x="51" y="15"/>
                      <a:pt x="54" y="15"/>
                    </a:cubicBezTo>
                    <a:cubicBezTo>
                      <a:pt x="57" y="15"/>
                      <a:pt x="55" y="11"/>
                      <a:pt x="55" y="9"/>
                    </a:cubicBezTo>
                    <a:cubicBezTo>
                      <a:pt x="56" y="6"/>
                      <a:pt x="57" y="2"/>
                      <a:pt x="53" y="1"/>
                    </a:cubicBezTo>
                    <a:cubicBezTo>
                      <a:pt x="55" y="1"/>
                      <a:pt x="58" y="0"/>
                      <a:pt x="60" y="1"/>
                    </a:cubicBezTo>
                    <a:cubicBezTo>
                      <a:pt x="59" y="2"/>
                      <a:pt x="58" y="2"/>
                      <a:pt x="57" y="4"/>
                    </a:cubicBezTo>
                    <a:cubicBezTo>
                      <a:pt x="56" y="16"/>
                      <a:pt x="56" y="17"/>
                      <a:pt x="68" y="17"/>
                    </a:cubicBezTo>
                    <a:cubicBezTo>
                      <a:pt x="70" y="17"/>
                      <a:pt x="71" y="17"/>
                      <a:pt x="73" y="17"/>
                    </a:cubicBezTo>
                    <a:cubicBezTo>
                      <a:pt x="75" y="17"/>
                      <a:pt x="76" y="16"/>
                      <a:pt x="76" y="14"/>
                    </a:cubicBezTo>
                    <a:cubicBezTo>
                      <a:pt x="76" y="15"/>
                      <a:pt x="77" y="16"/>
                      <a:pt x="78" y="18"/>
                    </a:cubicBezTo>
                    <a:cubicBezTo>
                      <a:pt x="75" y="18"/>
                      <a:pt x="73" y="17"/>
                      <a:pt x="70" y="19"/>
                    </a:cubicBezTo>
                    <a:cubicBezTo>
                      <a:pt x="76" y="28"/>
                      <a:pt x="79" y="39"/>
                      <a:pt x="81" y="50"/>
                    </a:cubicBezTo>
                    <a:cubicBezTo>
                      <a:pt x="82" y="54"/>
                      <a:pt x="83" y="53"/>
                      <a:pt x="85" y="51"/>
                    </a:cubicBezTo>
                    <a:cubicBezTo>
                      <a:pt x="90" y="47"/>
                      <a:pt x="96" y="44"/>
                      <a:pt x="102" y="41"/>
                    </a:cubicBezTo>
                    <a:cubicBezTo>
                      <a:pt x="108" y="39"/>
                      <a:pt x="114" y="39"/>
                      <a:pt x="119" y="36"/>
                    </a:cubicBezTo>
                    <a:cubicBezTo>
                      <a:pt x="119" y="36"/>
                      <a:pt x="120" y="36"/>
                      <a:pt x="120" y="37"/>
                    </a:cubicBezTo>
                    <a:cubicBezTo>
                      <a:pt x="121" y="44"/>
                      <a:pt x="118" y="50"/>
                      <a:pt x="116" y="56"/>
                    </a:cubicBezTo>
                    <a:cubicBezTo>
                      <a:pt x="113" y="61"/>
                      <a:pt x="111" y="66"/>
                      <a:pt x="103" y="65"/>
                    </a:cubicBezTo>
                    <a:cubicBezTo>
                      <a:pt x="95" y="66"/>
                      <a:pt x="89" y="70"/>
                      <a:pt x="84" y="77"/>
                    </a:cubicBezTo>
                    <a:cubicBezTo>
                      <a:pt x="75" y="89"/>
                      <a:pt x="69" y="103"/>
                      <a:pt x="62" y="116"/>
                    </a:cubicBezTo>
                    <a:cubicBezTo>
                      <a:pt x="61" y="116"/>
                      <a:pt x="61" y="117"/>
                      <a:pt x="60" y="117"/>
                    </a:cubicBezTo>
                    <a:cubicBezTo>
                      <a:pt x="44" y="111"/>
                      <a:pt x="30" y="100"/>
                      <a:pt x="18" y="88"/>
                    </a:cubicBezTo>
                    <a:cubicBezTo>
                      <a:pt x="8" y="78"/>
                      <a:pt x="4" y="66"/>
                      <a:pt x="2" y="53"/>
                    </a:cubicBezTo>
                    <a:cubicBezTo>
                      <a:pt x="0" y="43"/>
                      <a:pt x="2" y="33"/>
                      <a:pt x="3" y="24"/>
                    </a:cubicBezTo>
                    <a:cubicBezTo>
                      <a:pt x="4" y="22"/>
                      <a:pt x="4" y="21"/>
                      <a:pt x="4" y="19"/>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9" name="Freeform 1015">
                <a:extLst>
                  <a:ext uri="{FF2B5EF4-FFF2-40B4-BE49-F238E27FC236}">
                    <a16:creationId xmlns:a16="http://schemas.microsoft.com/office/drawing/2014/main" id="{1F048927-F12E-A49C-0CB9-47B625FF240F}"/>
                  </a:ext>
                </a:extLst>
              </p:cNvPr>
              <p:cNvSpPr>
                <a:spLocks noEditPoints="1"/>
              </p:cNvSpPr>
              <p:nvPr/>
            </p:nvSpPr>
            <p:spPr bwMode="auto">
              <a:xfrm>
                <a:off x="3020" y="2908"/>
                <a:ext cx="63" cy="137"/>
              </a:xfrm>
              <a:custGeom>
                <a:avLst/>
                <a:gdLst>
                  <a:gd name="T0" fmla="*/ 22 w 71"/>
                  <a:gd name="T1" fmla="*/ 152 h 155"/>
                  <a:gd name="T2" fmla="*/ 33 w 71"/>
                  <a:gd name="T3" fmla="*/ 104 h 155"/>
                  <a:gd name="T4" fmla="*/ 45 w 71"/>
                  <a:gd name="T5" fmla="*/ 58 h 155"/>
                  <a:gd name="T6" fmla="*/ 41 w 71"/>
                  <a:gd name="T7" fmla="*/ 57 h 155"/>
                  <a:gd name="T8" fmla="*/ 49 w 71"/>
                  <a:gd name="T9" fmla="*/ 36 h 155"/>
                  <a:gd name="T10" fmla="*/ 46 w 71"/>
                  <a:gd name="T11" fmla="*/ 17 h 155"/>
                  <a:gd name="T12" fmla="*/ 38 w 71"/>
                  <a:gd name="T13" fmla="*/ 49 h 155"/>
                  <a:gd name="T14" fmla="*/ 32 w 71"/>
                  <a:gd name="T15" fmla="*/ 68 h 155"/>
                  <a:gd name="T16" fmla="*/ 35 w 71"/>
                  <a:gd name="T17" fmla="*/ 86 h 155"/>
                  <a:gd name="T18" fmla="*/ 25 w 71"/>
                  <a:gd name="T19" fmla="*/ 124 h 155"/>
                  <a:gd name="T20" fmla="*/ 19 w 71"/>
                  <a:gd name="T21" fmla="*/ 155 h 155"/>
                  <a:gd name="T22" fmla="*/ 10 w 71"/>
                  <a:gd name="T23" fmla="*/ 130 h 155"/>
                  <a:gd name="T24" fmla="*/ 4 w 71"/>
                  <a:gd name="T25" fmla="*/ 64 h 155"/>
                  <a:gd name="T26" fmla="*/ 48 w 71"/>
                  <a:gd name="T27" fmla="*/ 0 h 155"/>
                  <a:gd name="T28" fmla="*/ 59 w 71"/>
                  <a:gd name="T29" fmla="*/ 20 h 155"/>
                  <a:gd name="T30" fmla="*/ 45 w 71"/>
                  <a:gd name="T31" fmla="*/ 131 h 155"/>
                  <a:gd name="T32" fmla="*/ 45 w 71"/>
                  <a:gd name="T33" fmla="*/ 83 h 155"/>
                  <a:gd name="T34" fmla="*/ 43 w 71"/>
                  <a:gd name="T35" fmla="*/ 85 h 155"/>
                  <a:gd name="T36" fmla="*/ 47 w 71"/>
                  <a:gd name="T37" fmla="*/ 82 h 155"/>
                  <a:gd name="T38" fmla="*/ 49 w 71"/>
                  <a:gd name="T39" fmla="*/ 105 h 155"/>
                  <a:gd name="T40" fmla="*/ 48 w 71"/>
                  <a:gd name="T41" fmla="*/ 106 h 155"/>
                  <a:gd name="T42" fmla="*/ 42 w 71"/>
                  <a:gd name="T43" fmla="*/ 112 h 155"/>
                  <a:gd name="T44" fmla="*/ 36 w 71"/>
                  <a:gd name="T45" fmla="*/ 138 h 155"/>
                  <a:gd name="T46" fmla="*/ 41 w 71"/>
                  <a:gd name="T47" fmla="*/ 114 h 155"/>
                  <a:gd name="T48" fmla="*/ 37 w 71"/>
                  <a:gd name="T49" fmla="*/ 118 h 155"/>
                  <a:gd name="T50" fmla="*/ 41 w 71"/>
                  <a:gd name="T51" fmla="*/ 114 h 155"/>
                  <a:gd name="T52" fmla="*/ 59 w 71"/>
                  <a:gd name="T53" fmla="*/ 29 h 155"/>
                  <a:gd name="T54" fmla="*/ 52 w 71"/>
                  <a:gd name="T55" fmla="*/ 34 h 155"/>
                  <a:gd name="T56" fmla="*/ 50 w 71"/>
                  <a:gd name="T57" fmla="*/ 125 h 155"/>
                  <a:gd name="T58" fmla="*/ 49 w 71"/>
                  <a:gd name="T59" fmla="*/ 127 h 155"/>
                  <a:gd name="T60" fmla="*/ 59 w 71"/>
                  <a:gd name="T61" fmla="*/ 64 h 155"/>
                  <a:gd name="T62" fmla="*/ 52 w 71"/>
                  <a:gd name="T63" fmla="*/ 76 h 155"/>
                  <a:gd name="T64" fmla="*/ 48 w 71"/>
                  <a:gd name="T65" fmla="*/ 79 h 155"/>
                  <a:gd name="T66" fmla="*/ 32 w 71"/>
                  <a:gd name="T67" fmla="*/ 122 h 155"/>
                  <a:gd name="T68" fmla="*/ 19 w 71"/>
                  <a:gd name="T69" fmla="*/ 66 h 155"/>
                  <a:gd name="T70" fmla="*/ 21 w 71"/>
                  <a:gd name="T71" fmla="*/ 72 h 155"/>
                  <a:gd name="T72" fmla="*/ 21 w 71"/>
                  <a:gd name="T73" fmla="*/ 72 h 155"/>
                  <a:gd name="T74" fmla="*/ 9 w 71"/>
                  <a:gd name="T75" fmla="*/ 114 h 155"/>
                  <a:gd name="T76" fmla="*/ 18 w 71"/>
                  <a:gd name="T77" fmla="*/ 135 h 155"/>
                  <a:gd name="T78" fmla="*/ 28 w 71"/>
                  <a:gd name="T79" fmla="*/ 61 h 155"/>
                  <a:gd name="T80" fmla="*/ 24 w 71"/>
                  <a:gd name="T81" fmla="*/ 36 h 155"/>
                  <a:gd name="T82" fmla="*/ 11 w 71"/>
                  <a:gd name="T83" fmla="*/ 81 h 155"/>
                  <a:gd name="T84" fmla="*/ 35 w 71"/>
                  <a:gd name="T85" fmla="*/ 41 h 155"/>
                  <a:gd name="T86" fmla="*/ 13 w 71"/>
                  <a:gd name="T87" fmla="*/ 52 h 155"/>
                  <a:gd name="T88" fmla="*/ 53 w 71"/>
                  <a:gd name="T89" fmla="*/ 74 h 155"/>
                  <a:gd name="T90" fmla="*/ 63 w 71"/>
                  <a:gd name="T91" fmla="*/ 41 h 155"/>
                  <a:gd name="T92" fmla="*/ 63 w 71"/>
                  <a:gd name="T93" fmla="*/ 41 h 155"/>
                  <a:gd name="T94" fmla="*/ 58 w 71"/>
                  <a:gd name="T95" fmla="*/ 67 h 155"/>
                  <a:gd name="T96" fmla="*/ 42 w 71"/>
                  <a:gd name="T97" fmla="*/ 132 h 155"/>
                  <a:gd name="T98" fmla="*/ 18 w 71"/>
                  <a:gd name="T99" fmla="*/ 63 h 155"/>
                  <a:gd name="T100" fmla="*/ 40 w 71"/>
                  <a:gd name="T101" fmla="*/ 135 h 155"/>
                  <a:gd name="T102" fmla="*/ 40 w 71"/>
                  <a:gd name="T103" fmla="*/ 135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71" h="155">
                    <a:moveTo>
                      <a:pt x="69" y="57"/>
                    </a:moveTo>
                    <a:cubicBezTo>
                      <a:pt x="71" y="74"/>
                      <a:pt x="70" y="91"/>
                      <a:pt x="65" y="107"/>
                    </a:cubicBezTo>
                    <a:cubicBezTo>
                      <a:pt x="59" y="123"/>
                      <a:pt x="50" y="137"/>
                      <a:pt x="35" y="147"/>
                    </a:cubicBezTo>
                    <a:cubicBezTo>
                      <a:pt x="31" y="150"/>
                      <a:pt x="26" y="152"/>
                      <a:pt x="22" y="152"/>
                    </a:cubicBezTo>
                    <a:cubicBezTo>
                      <a:pt x="20" y="147"/>
                      <a:pt x="26" y="148"/>
                      <a:pt x="27" y="145"/>
                    </a:cubicBezTo>
                    <a:cubicBezTo>
                      <a:pt x="22" y="145"/>
                      <a:pt x="22" y="145"/>
                      <a:pt x="24" y="142"/>
                    </a:cubicBezTo>
                    <a:cubicBezTo>
                      <a:pt x="27" y="136"/>
                      <a:pt x="28" y="130"/>
                      <a:pt x="29" y="124"/>
                    </a:cubicBezTo>
                    <a:cubicBezTo>
                      <a:pt x="31" y="117"/>
                      <a:pt x="32" y="110"/>
                      <a:pt x="33" y="104"/>
                    </a:cubicBezTo>
                    <a:cubicBezTo>
                      <a:pt x="35" y="98"/>
                      <a:pt x="33" y="92"/>
                      <a:pt x="40" y="88"/>
                    </a:cubicBezTo>
                    <a:cubicBezTo>
                      <a:pt x="37" y="88"/>
                      <a:pt x="36" y="87"/>
                      <a:pt x="37" y="85"/>
                    </a:cubicBezTo>
                    <a:cubicBezTo>
                      <a:pt x="37" y="82"/>
                      <a:pt x="37" y="78"/>
                      <a:pt x="38" y="76"/>
                    </a:cubicBezTo>
                    <a:cubicBezTo>
                      <a:pt x="40" y="70"/>
                      <a:pt x="38" y="62"/>
                      <a:pt x="45" y="58"/>
                    </a:cubicBezTo>
                    <a:cubicBezTo>
                      <a:pt x="46" y="58"/>
                      <a:pt x="47" y="57"/>
                      <a:pt x="47" y="56"/>
                    </a:cubicBezTo>
                    <a:cubicBezTo>
                      <a:pt x="47" y="55"/>
                      <a:pt x="47" y="55"/>
                      <a:pt x="46" y="55"/>
                    </a:cubicBezTo>
                    <a:cubicBezTo>
                      <a:pt x="45" y="55"/>
                      <a:pt x="45" y="56"/>
                      <a:pt x="45" y="58"/>
                    </a:cubicBezTo>
                    <a:cubicBezTo>
                      <a:pt x="44" y="57"/>
                      <a:pt x="40" y="59"/>
                      <a:pt x="41" y="57"/>
                    </a:cubicBezTo>
                    <a:cubicBezTo>
                      <a:pt x="44" y="50"/>
                      <a:pt x="40" y="41"/>
                      <a:pt x="49" y="37"/>
                    </a:cubicBezTo>
                    <a:cubicBezTo>
                      <a:pt x="49" y="37"/>
                      <a:pt x="49" y="36"/>
                      <a:pt x="49" y="36"/>
                    </a:cubicBezTo>
                    <a:cubicBezTo>
                      <a:pt x="50" y="36"/>
                      <a:pt x="50" y="35"/>
                      <a:pt x="50" y="35"/>
                    </a:cubicBezTo>
                    <a:cubicBezTo>
                      <a:pt x="50" y="35"/>
                      <a:pt x="50" y="35"/>
                      <a:pt x="49" y="36"/>
                    </a:cubicBezTo>
                    <a:cubicBezTo>
                      <a:pt x="48" y="36"/>
                      <a:pt x="44" y="40"/>
                      <a:pt x="45" y="34"/>
                    </a:cubicBezTo>
                    <a:cubicBezTo>
                      <a:pt x="45" y="28"/>
                      <a:pt x="47" y="22"/>
                      <a:pt x="47" y="15"/>
                    </a:cubicBezTo>
                    <a:cubicBezTo>
                      <a:pt x="47" y="12"/>
                      <a:pt x="49" y="8"/>
                      <a:pt x="47" y="5"/>
                    </a:cubicBezTo>
                    <a:cubicBezTo>
                      <a:pt x="46" y="9"/>
                      <a:pt x="46" y="13"/>
                      <a:pt x="46" y="17"/>
                    </a:cubicBezTo>
                    <a:cubicBezTo>
                      <a:pt x="45" y="20"/>
                      <a:pt x="44" y="24"/>
                      <a:pt x="44" y="28"/>
                    </a:cubicBezTo>
                    <a:cubicBezTo>
                      <a:pt x="43" y="32"/>
                      <a:pt x="43" y="36"/>
                      <a:pt x="42" y="40"/>
                    </a:cubicBezTo>
                    <a:cubicBezTo>
                      <a:pt x="41" y="42"/>
                      <a:pt x="44" y="47"/>
                      <a:pt x="38" y="48"/>
                    </a:cubicBezTo>
                    <a:cubicBezTo>
                      <a:pt x="38" y="48"/>
                      <a:pt x="38" y="49"/>
                      <a:pt x="38" y="49"/>
                    </a:cubicBezTo>
                    <a:cubicBezTo>
                      <a:pt x="41" y="53"/>
                      <a:pt x="40" y="58"/>
                      <a:pt x="39" y="62"/>
                    </a:cubicBezTo>
                    <a:cubicBezTo>
                      <a:pt x="38" y="66"/>
                      <a:pt x="39" y="71"/>
                      <a:pt x="35" y="74"/>
                    </a:cubicBezTo>
                    <a:cubicBezTo>
                      <a:pt x="35" y="72"/>
                      <a:pt x="35" y="71"/>
                      <a:pt x="33" y="70"/>
                    </a:cubicBezTo>
                    <a:cubicBezTo>
                      <a:pt x="33" y="69"/>
                      <a:pt x="33" y="68"/>
                      <a:pt x="32" y="68"/>
                    </a:cubicBezTo>
                    <a:cubicBezTo>
                      <a:pt x="32" y="68"/>
                      <a:pt x="31" y="68"/>
                      <a:pt x="31" y="68"/>
                    </a:cubicBezTo>
                    <a:cubicBezTo>
                      <a:pt x="31" y="70"/>
                      <a:pt x="32" y="70"/>
                      <a:pt x="33" y="70"/>
                    </a:cubicBezTo>
                    <a:cubicBezTo>
                      <a:pt x="33" y="72"/>
                      <a:pt x="33" y="73"/>
                      <a:pt x="35" y="74"/>
                    </a:cubicBezTo>
                    <a:cubicBezTo>
                      <a:pt x="36" y="78"/>
                      <a:pt x="36" y="82"/>
                      <a:pt x="35" y="86"/>
                    </a:cubicBezTo>
                    <a:cubicBezTo>
                      <a:pt x="34" y="89"/>
                      <a:pt x="33" y="93"/>
                      <a:pt x="32" y="95"/>
                    </a:cubicBezTo>
                    <a:cubicBezTo>
                      <a:pt x="32" y="105"/>
                      <a:pt x="29" y="114"/>
                      <a:pt x="27" y="123"/>
                    </a:cubicBezTo>
                    <a:cubicBezTo>
                      <a:pt x="26" y="123"/>
                      <a:pt x="26" y="120"/>
                      <a:pt x="24" y="120"/>
                    </a:cubicBezTo>
                    <a:cubicBezTo>
                      <a:pt x="23" y="122"/>
                      <a:pt x="24" y="123"/>
                      <a:pt x="25" y="124"/>
                    </a:cubicBezTo>
                    <a:cubicBezTo>
                      <a:pt x="26" y="125"/>
                      <a:pt x="27" y="127"/>
                      <a:pt x="26" y="128"/>
                    </a:cubicBezTo>
                    <a:cubicBezTo>
                      <a:pt x="25" y="133"/>
                      <a:pt x="24" y="137"/>
                      <a:pt x="22" y="142"/>
                    </a:cubicBezTo>
                    <a:cubicBezTo>
                      <a:pt x="20" y="146"/>
                      <a:pt x="18" y="150"/>
                      <a:pt x="19" y="155"/>
                    </a:cubicBezTo>
                    <a:cubicBezTo>
                      <a:pt x="19" y="155"/>
                      <a:pt x="19" y="155"/>
                      <a:pt x="19" y="155"/>
                    </a:cubicBezTo>
                    <a:cubicBezTo>
                      <a:pt x="18" y="155"/>
                      <a:pt x="17" y="155"/>
                      <a:pt x="16" y="155"/>
                    </a:cubicBezTo>
                    <a:cubicBezTo>
                      <a:pt x="16" y="154"/>
                      <a:pt x="16" y="154"/>
                      <a:pt x="16" y="153"/>
                    </a:cubicBezTo>
                    <a:cubicBezTo>
                      <a:pt x="18" y="148"/>
                      <a:pt x="15" y="144"/>
                      <a:pt x="13" y="140"/>
                    </a:cubicBezTo>
                    <a:cubicBezTo>
                      <a:pt x="12" y="137"/>
                      <a:pt x="10" y="134"/>
                      <a:pt x="10" y="130"/>
                    </a:cubicBezTo>
                    <a:cubicBezTo>
                      <a:pt x="10" y="125"/>
                      <a:pt x="9" y="121"/>
                      <a:pt x="5" y="118"/>
                    </a:cubicBezTo>
                    <a:cubicBezTo>
                      <a:pt x="4" y="115"/>
                      <a:pt x="3" y="112"/>
                      <a:pt x="2" y="109"/>
                    </a:cubicBezTo>
                    <a:cubicBezTo>
                      <a:pt x="2" y="107"/>
                      <a:pt x="2" y="105"/>
                      <a:pt x="2" y="104"/>
                    </a:cubicBezTo>
                    <a:cubicBezTo>
                      <a:pt x="1" y="91"/>
                      <a:pt x="0" y="77"/>
                      <a:pt x="4" y="64"/>
                    </a:cubicBezTo>
                    <a:cubicBezTo>
                      <a:pt x="8" y="53"/>
                      <a:pt x="15" y="42"/>
                      <a:pt x="22" y="32"/>
                    </a:cubicBezTo>
                    <a:cubicBezTo>
                      <a:pt x="24" y="30"/>
                      <a:pt x="26" y="27"/>
                      <a:pt x="27" y="24"/>
                    </a:cubicBezTo>
                    <a:cubicBezTo>
                      <a:pt x="31" y="19"/>
                      <a:pt x="35" y="15"/>
                      <a:pt x="39" y="10"/>
                    </a:cubicBezTo>
                    <a:cubicBezTo>
                      <a:pt x="43" y="8"/>
                      <a:pt x="45" y="3"/>
                      <a:pt x="48" y="0"/>
                    </a:cubicBezTo>
                    <a:cubicBezTo>
                      <a:pt x="52" y="5"/>
                      <a:pt x="54" y="11"/>
                      <a:pt x="57" y="16"/>
                    </a:cubicBezTo>
                    <a:cubicBezTo>
                      <a:pt x="57" y="17"/>
                      <a:pt x="58" y="18"/>
                      <a:pt x="58" y="19"/>
                    </a:cubicBezTo>
                    <a:cubicBezTo>
                      <a:pt x="58" y="19"/>
                      <a:pt x="58" y="19"/>
                      <a:pt x="58" y="20"/>
                    </a:cubicBezTo>
                    <a:cubicBezTo>
                      <a:pt x="59" y="20"/>
                      <a:pt x="59" y="20"/>
                      <a:pt x="59" y="20"/>
                    </a:cubicBezTo>
                    <a:cubicBezTo>
                      <a:pt x="64" y="32"/>
                      <a:pt x="67" y="44"/>
                      <a:pt x="69" y="57"/>
                    </a:cubicBezTo>
                    <a:close/>
                    <a:moveTo>
                      <a:pt x="45" y="130"/>
                    </a:moveTo>
                    <a:cubicBezTo>
                      <a:pt x="44" y="131"/>
                      <a:pt x="44" y="131"/>
                      <a:pt x="44" y="131"/>
                    </a:cubicBezTo>
                    <a:cubicBezTo>
                      <a:pt x="44" y="131"/>
                      <a:pt x="45" y="131"/>
                      <a:pt x="45" y="131"/>
                    </a:cubicBezTo>
                    <a:cubicBezTo>
                      <a:pt x="45" y="130"/>
                      <a:pt x="45" y="130"/>
                      <a:pt x="45" y="130"/>
                    </a:cubicBezTo>
                    <a:cubicBezTo>
                      <a:pt x="45" y="130"/>
                      <a:pt x="45" y="130"/>
                      <a:pt x="45" y="130"/>
                    </a:cubicBezTo>
                    <a:close/>
                    <a:moveTo>
                      <a:pt x="47" y="82"/>
                    </a:moveTo>
                    <a:cubicBezTo>
                      <a:pt x="46" y="82"/>
                      <a:pt x="45" y="82"/>
                      <a:pt x="45" y="83"/>
                    </a:cubicBezTo>
                    <a:cubicBezTo>
                      <a:pt x="43" y="83"/>
                      <a:pt x="43" y="83"/>
                      <a:pt x="43" y="84"/>
                    </a:cubicBezTo>
                    <a:cubicBezTo>
                      <a:pt x="42" y="85"/>
                      <a:pt x="41" y="85"/>
                      <a:pt x="41" y="86"/>
                    </a:cubicBezTo>
                    <a:cubicBezTo>
                      <a:pt x="41" y="86"/>
                      <a:pt x="41" y="86"/>
                      <a:pt x="42" y="86"/>
                    </a:cubicBezTo>
                    <a:cubicBezTo>
                      <a:pt x="43" y="86"/>
                      <a:pt x="43" y="85"/>
                      <a:pt x="43" y="85"/>
                    </a:cubicBezTo>
                    <a:cubicBezTo>
                      <a:pt x="44" y="84"/>
                      <a:pt x="45" y="84"/>
                      <a:pt x="45" y="83"/>
                    </a:cubicBezTo>
                    <a:cubicBezTo>
                      <a:pt x="45" y="83"/>
                      <a:pt x="46" y="82"/>
                      <a:pt x="47" y="82"/>
                    </a:cubicBezTo>
                    <a:cubicBezTo>
                      <a:pt x="47" y="81"/>
                      <a:pt x="47" y="81"/>
                      <a:pt x="47" y="81"/>
                    </a:cubicBezTo>
                    <a:cubicBezTo>
                      <a:pt x="47" y="81"/>
                      <a:pt x="47" y="81"/>
                      <a:pt x="47" y="82"/>
                    </a:cubicBezTo>
                    <a:close/>
                    <a:moveTo>
                      <a:pt x="43" y="111"/>
                    </a:moveTo>
                    <a:cubicBezTo>
                      <a:pt x="44" y="111"/>
                      <a:pt x="45" y="111"/>
                      <a:pt x="45" y="109"/>
                    </a:cubicBezTo>
                    <a:cubicBezTo>
                      <a:pt x="47" y="109"/>
                      <a:pt x="48" y="108"/>
                      <a:pt x="49" y="106"/>
                    </a:cubicBezTo>
                    <a:cubicBezTo>
                      <a:pt x="49" y="105"/>
                      <a:pt x="49" y="105"/>
                      <a:pt x="49" y="105"/>
                    </a:cubicBezTo>
                    <a:cubicBezTo>
                      <a:pt x="56" y="99"/>
                      <a:pt x="60" y="91"/>
                      <a:pt x="64" y="84"/>
                    </a:cubicBezTo>
                    <a:cubicBezTo>
                      <a:pt x="61" y="85"/>
                      <a:pt x="60" y="88"/>
                      <a:pt x="58" y="91"/>
                    </a:cubicBezTo>
                    <a:cubicBezTo>
                      <a:pt x="55" y="95"/>
                      <a:pt x="51" y="99"/>
                      <a:pt x="49" y="105"/>
                    </a:cubicBezTo>
                    <a:cubicBezTo>
                      <a:pt x="49" y="105"/>
                      <a:pt x="49" y="105"/>
                      <a:pt x="48" y="106"/>
                    </a:cubicBezTo>
                    <a:cubicBezTo>
                      <a:pt x="46" y="106"/>
                      <a:pt x="45" y="107"/>
                      <a:pt x="45" y="109"/>
                    </a:cubicBezTo>
                    <a:cubicBezTo>
                      <a:pt x="43" y="109"/>
                      <a:pt x="43" y="110"/>
                      <a:pt x="43" y="111"/>
                    </a:cubicBezTo>
                    <a:cubicBezTo>
                      <a:pt x="43" y="111"/>
                      <a:pt x="42" y="111"/>
                      <a:pt x="42" y="111"/>
                    </a:cubicBezTo>
                    <a:cubicBezTo>
                      <a:pt x="42" y="112"/>
                      <a:pt x="42" y="112"/>
                      <a:pt x="42" y="112"/>
                    </a:cubicBezTo>
                    <a:cubicBezTo>
                      <a:pt x="42" y="112"/>
                      <a:pt x="43" y="111"/>
                      <a:pt x="43" y="111"/>
                    </a:cubicBezTo>
                    <a:close/>
                    <a:moveTo>
                      <a:pt x="35" y="139"/>
                    </a:moveTo>
                    <a:cubicBezTo>
                      <a:pt x="36" y="139"/>
                      <a:pt x="37" y="139"/>
                      <a:pt x="37" y="138"/>
                    </a:cubicBezTo>
                    <a:cubicBezTo>
                      <a:pt x="37" y="138"/>
                      <a:pt x="36" y="138"/>
                      <a:pt x="36" y="138"/>
                    </a:cubicBezTo>
                    <a:cubicBezTo>
                      <a:pt x="35" y="138"/>
                      <a:pt x="35" y="138"/>
                      <a:pt x="35" y="139"/>
                    </a:cubicBezTo>
                    <a:cubicBezTo>
                      <a:pt x="35" y="139"/>
                      <a:pt x="35" y="139"/>
                      <a:pt x="35" y="140"/>
                    </a:cubicBezTo>
                    <a:cubicBezTo>
                      <a:pt x="35" y="139"/>
                      <a:pt x="35" y="139"/>
                      <a:pt x="35" y="139"/>
                    </a:cubicBezTo>
                    <a:close/>
                    <a:moveTo>
                      <a:pt x="41" y="114"/>
                    </a:moveTo>
                    <a:cubicBezTo>
                      <a:pt x="40" y="114"/>
                      <a:pt x="39" y="115"/>
                      <a:pt x="39" y="116"/>
                    </a:cubicBezTo>
                    <a:cubicBezTo>
                      <a:pt x="38" y="116"/>
                      <a:pt x="37" y="117"/>
                      <a:pt x="37" y="118"/>
                    </a:cubicBezTo>
                    <a:cubicBezTo>
                      <a:pt x="37" y="118"/>
                      <a:pt x="37" y="118"/>
                      <a:pt x="37" y="118"/>
                    </a:cubicBezTo>
                    <a:cubicBezTo>
                      <a:pt x="37" y="118"/>
                      <a:pt x="37" y="118"/>
                      <a:pt x="37" y="118"/>
                    </a:cubicBezTo>
                    <a:cubicBezTo>
                      <a:pt x="38" y="118"/>
                      <a:pt x="39" y="117"/>
                      <a:pt x="39" y="116"/>
                    </a:cubicBezTo>
                    <a:cubicBezTo>
                      <a:pt x="40" y="116"/>
                      <a:pt x="41" y="115"/>
                      <a:pt x="41" y="114"/>
                    </a:cubicBezTo>
                    <a:cubicBezTo>
                      <a:pt x="41" y="114"/>
                      <a:pt x="41" y="114"/>
                      <a:pt x="41" y="114"/>
                    </a:cubicBezTo>
                    <a:cubicBezTo>
                      <a:pt x="41" y="114"/>
                      <a:pt x="41" y="114"/>
                      <a:pt x="41" y="114"/>
                    </a:cubicBezTo>
                    <a:close/>
                    <a:moveTo>
                      <a:pt x="52" y="34"/>
                    </a:moveTo>
                    <a:cubicBezTo>
                      <a:pt x="54" y="34"/>
                      <a:pt x="54" y="33"/>
                      <a:pt x="54" y="32"/>
                    </a:cubicBezTo>
                    <a:cubicBezTo>
                      <a:pt x="55" y="32"/>
                      <a:pt x="56" y="32"/>
                      <a:pt x="56" y="31"/>
                    </a:cubicBezTo>
                    <a:cubicBezTo>
                      <a:pt x="57" y="31"/>
                      <a:pt x="58" y="30"/>
                      <a:pt x="59" y="29"/>
                    </a:cubicBezTo>
                    <a:cubicBezTo>
                      <a:pt x="59" y="29"/>
                      <a:pt x="58" y="28"/>
                      <a:pt x="58" y="28"/>
                    </a:cubicBezTo>
                    <a:cubicBezTo>
                      <a:pt x="57" y="29"/>
                      <a:pt x="56" y="30"/>
                      <a:pt x="56" y="31"/>
                    </a:cubicBezTo>
                    <a:cubicBezTo>
                      <a:pt x="55" y="31"/>
                      <a:pt x="55" y="31"/>
                      <a:pt x="54" y="32"/>
                    </a:cubicBezTo>
                    <a:cubicBezTo>
                      <a:pt x="53" y="32"/>
                      <a:pt x="52" y="32"/>
                      <a:pt x="52" y="34"/>
                    </a:cubicBezTo>
                    <a:cubicBezTo>
                      <a:pt x="52" y="34"/>
                      <a:pt x="52" y="34"/>
                      <a:pt x="52" y="34"/>
                    </a:cubicBezTo>
                    <a:cubicBezTo>
                      <a:pt x="52" y="34"/>
                      <a:pt x="52" y="34"/>
                      <a:pt x="52" y="34"/>
                    </a:cubicBezTo>
                    <a:close/>
                    <a:moveTo>
                      <a:pt x="49" y="127"/>
                    </a:moveTo>
                    <a:cubicBezTo>
                      <a:pt x="49" y="126"/>
                      <a:pt x="50" y="126"/>
                      <a:pt x="50" y="125"/>
                    </a:cubicBezTo>
                    <a:cubicBezTo>
                      <a:pt x="50" y="124"/>
                      <a:pt x="50" y="124"/>
                      <a:pt x="50" y="124"/>
                    </a:cubicBezTo>
                    <a:cubicBezTo>
                      <a:pt x="49" y="125"/>
                      <a:pt x="48" y="126"/>
                      <a:pt x="48" y="127"/>
                    </a:cubicBezTo>
                    <a:cubicBezTo>
                      <a:pt x="48" y="127"/>
                      <a:pt x="48" y="127"/>
                      <a:pt x="48" y="127"/>
                    </a:cubicBezTo>
                    <a:cubicBezTo>
                      <a:pt x="48" y="127"/>
                      <a:pt x="48" y="127"/>
                      <a:pt x="49" y="127"/>
                    </a:cubicBezTo>
                    <a:close/>
                    <a:moveTo>
                      <a:pt x="60" y="63"/>
                    </a:moveTo>
                    <a:cubicBezTo>
                      <a:pt x="61" y="62"/>
                      <a:pt x="62" y="61"/>
                      <a:pt x="62" y="59"/>
                    </a:cubicBezTo>
                    <a:cubicBezTo>
                      <a:pt x="60" y="60"/>
                      <a:pt x="60" y="61"/>
                      <a:pt x="60" y="62"/>
                    </a:cubicBezTo>
                    <a:cubicBezTo>
                      <a:pt x="60" y="63"/>
                      <a:pt x="59" y="63"/>
                      <a:pt x="59" y="64"/>
                    </a:cubicBezTo>
                    <a:cubicBezTo>
                      <a:pt x="59" y="64"/>
                      <a:pt x="59" y="64"/>
                      <a:pt x="60" y="64"/>
                    </a:cubicBezTo>
                    <a:cubicBezTo>
                      <a:pt x="60" y="63"/>
                      <a:pt x="60" y="63"/>
                      <a:pt x="60" y="63"/>
                    </a:cubicBezTo>
                    <a:close/>
                    <a:moveTo>
                      <a:pt x="49" y="78"/>
                    </a:moveTo>
                    <a:cubicBezTo>
                      <a:pt x="51" y="78"/>
                      <a:pt x="52" y="77"/>
                      <a:pt x="52" y="76"/>
                    </a:cubicBezTo>
                    <a:cubicBezTo>
                      <a:pt x="52" y="76"/>
                      <a:pt x="52" y="75"/>
                      <a:pt x="51" y="75"/>
                    </a:cubicBezTo>
                    <a:cubicBezTo>
                      <a:pt x="50" y="76"/>
                      <a:pt x="50" y="77"/>
                      <a:pt x="49" y="78"/>
                    </a:cubicBezTo>
                    <a:cubicBezTo>
                      <a:pt x="49" y="78"/>
                      <a:pt x="48" y="78"/>
                      <a:pt x="48" y="79"/>
                    </a:cubicBezTo>
                    <a:cubicBezTo>
                      <a:pt x="48" y="79"/>
                      <a:pt x="48" y="79"/>
                      <a:pt x="48" y="79"/>
                    </a:cubicBezTo>
                    <a:cubicBezTo>
                      <a:pt x="49" y="79"/>
                      <a:pt x="49" y="79"/>
                      <a:pt x="49" y="78"/>
                    </a:cubicBezTo>
                    <a:close/>
                    <a:moveTo>
                      <a:pt x="34" y="120"/>
                    </a:moveTo>
                    <a:cubicBezTo>
                      <a:pt x="33" y="120"/>
                      <a:pt x="32" y="120"/>
                      <a:pt x="32" y="122"/>
                    </a:cubicBezTo>
                    <a:cubicBezTo>
                      <a:pt x="31" y="122"/>
                      <a:pt x="32" y="123"/>
                      <a:pt x="32" y="122"/>
                    </a:cubicBezTo>
                    <a:cubicBezTo>
                      <a:pt x="34" y="122"/>
                      <a:pt x="34" y="121"/>
                      <a:pt x="34" y="120"/>
                    </a:cubicBezTo>
                    <a:cubicBezTo>
                      <a:pt x="34" y="120"/>
                      <a:pt x="34" y="120"/>
                      <a:pt x="35" y="120"/>
                    </a:cubicBezTo>
                    <a:cubicBezTo>
                      <a:pt x="34" y="120"/>
                      <a:pt x="34" y="120"/>
                      <a:pt x="34" y="120"/>
                    </a:cubicBezTo>
                    <a:close/>
                    <a:moveTo>
                      <a:pt x="19" y="66"/>
                    </a:moveTo>
                    <a:cubicBezTo>
                      <a:pt x="19" y="66"/>
                      <a:pt x="19" y="65"/>
                      <a:pt x="18" y="65"/>
                    </a:cubicBezTo>
                    <a:cubicBezTo>
                      <a:pt x="18" y="65"/>
                      <a:pt x="18" y="65"/>
                      <a:pt x="18" y="65"/>
                    </a:cubicBezTo>
                    <a:cubicBezTo>
                      <a:pt x="18" y="66"/>
                      <a:pt x="18" y="66"/>
                      <a:pt x="19" y="66"/>
                    </a:cubicBezTo>
                    <a:cubicBezTo>
                      <a:pt x="19" y="68"/>
                      <a:pt x="19" y="71"/>
                      <a:pt x="21" y="72"/>
                    </a:cubicBezTo>
                    <a:cubicBezTo>
                      <a:pt x="22" y="80"/>
                      <a:pt x="27" y="86"/>
                      <a:pt x="30" y="94"/>
                    </a:cubicBezTo>
                    <a:cubicBezTo>
                      <a:pt x="31" y="91"/>
                      <a:pt x="30" y="90"/>
                      <a:pt x="30" y="89"/>
                    </a:cubicBezTo>
                    <a:cubicBezTo>
                      <a:pt x="27" y="84"/>
                      <a:pt x="25" y="79"/>
                      <a:pt x="23" y="74"/>
                    </a:cubicBezTo>
                    <a:cubicBezTo>
                      <a:pt x="22" y="73"/>
                      <a:pt x="22" y="72"/>
                      <a:pt x="21" y="72"/>
                    </a:cubicBezTo>
                    <a:cubicBezTo>
                      <a:pt x="21" y="70"/>
                      <a:pt x="21" y="68"/>
                      <a:pt x="19" y="66"/>
                    </a:cubicBezTo>
                    <a:close/>
                    <a:moveTo>
                      <a:pt x="9" y="114"/>
                    </a:moveTo>
                    <a:cubicBezTo>
                      <a:pt x="9" y="112"/>
                      <a:pt x="9" y="110"/>
                      <a:pt x="6" y="108"/>
                    </a:cubicBezTo>
                    <a:cubicBezTo>
                      <a:pt x="7" y="110"/>
                      <a:pt x="7" y="113"/>
                      <a:pt x="9" y="114"/>
                    </a:cubicBezTo>
                    <a:cubicBezTo>
                      <a:pt x="11" y="122"/>
                      <a:pt x="13" y="129"/>
                      <a:pt x="18" y="135"/>
                    </a:cubicBezTo>
                    <a:cubicBezTo>
                      <a:pt x="18" y="136"/>
                      <a:pt x="18" y="136"/>
                      <a:pt x="18" y="137"/>
                    </a:cubicBezTo>
                    <a:cubicBezTo>
                      <a:pt x="18" y="136"/>
                      <a:pt x="19" y="136"/>
                      <a:pt x="19" y="136"/>
                    </a:cubicBezTo>
                    <a:cubicBezTo>
                      <a:pt x="18" y="136"/>
                      <a:pt x="18" y="136"/>
                      <a:pt x="18" y="135"/>
                    </a:cubicBezTo>
                    <a:cubicBezTo>
                      <a:pt x="16" y="128"/>
                      <a:pt x="13" y="121"/>
                      <a:pt x="9" y="114"/>
                    </a:cubicBezTo>
                    <a:close/>
                    <a:moveTo>
                      <a:pt x="28" y="61"/>
                    </a:moveTo>
                    <a:cubicBezTo>
                      <a:pt x="28" y="63"/>
                      <a:pt x="28" y="65"/>
                      <a:pt x="31" y="66"/>
                    </a:cubicBezTo>
                    <a:cubicBezTo>
                      <a:pt x="31" y="63"/>
                      <a:pt x="30" y="62"/>
                      <a:pt x="28" y="61"/>
                    </a:cubicBezTo>
                    <a:cubicBezTo>
                      <a:pt x="26" y="52"/>
                      <a:pt x="25" y="44"/>
                      <a:pt x="26" y="35"/>
                    </a:cubicBezTo>
                    <a:cubicBezTo>
                      <a:pt x="26" y="35"/>
                      <a:pt x="26" y="34"/>
                      <a:pt x="26" y="34"/>
                    </a:cubicBezTo>
                    <a:cubicBezTo>
                      <a:pt x="26" y="34"/>
                      <a:pt x="26" y="35"/>
                      <a:pt x="25" y="35"/>
                    </a:cubicBezTo>
                    <a:cubicBezTo>
                      <a:pt x="24" y="35"/>
                      <a:pt x="24" y="35"/>
                      <a:pt x="24" y="36"/>
                    </a:cubicBezTo>
                    <a:cubicBezTo>
                      <a:pt x="23" y="45"/>
                      <a:pt x="24" y="53"/>
                      <a:pt x="28" y="61"/>
                    </a:cubicBezTo>
                    <a:close/>
                    <a:moveTo>
                      <a:pt x="11" y="81"/>
                    </a:moveTo>
                    <a:cubicBezTo>
                      <a:pt x="11" y="89"/>
                      <a:pt x="19" y="114"/>
                      <a:pt x="24" y="118"/>
                    </a:cubicBezTo>
                    <a:cubicBezTo>
                      <a:pt x="18" y="106"/>
                      <a:pt x="15" y="94"/>
                      <a:pt x="11" y="81"/>
                    </a:cubicBezTo>
                    <a:close/>
                    <a:moveTo>
                      <a:pt x="60" y="44"/>
                    </a:moveTo>
                    <a:cubicBezTo>
                      <a:pt x="56" y="47"/>
                      <a:pt x="53" y="51"/>
                      <a:pt x="50" y="54"/>
                    </a:cubicBezTo>
                    <a:cubicBezTo>
                      <a:pt x="54" y="51"/>
                      <a:pt x="57" y="48"/>
                      <a:pt x="60" y="44"/>
                    </a:cubicBezTo>
                    <a:close/>
                    <a:moveTo>
                      <a:pt x="35" y="41"/>
                    </a:moveTo>
                    <a:cubicBezTo>
                      <a:pt x="34" y="36"/>
                      <a:pt x="32" y="31"/>
                      <a:pt x="31" y="26"/>
                    </a:cubicBezTo>
                    <a:cubicBezTo>
                      <a:pt x="29" y="32"/>
                      <a:pt x="32" y="36"/>
                      <a:pt x="35" y="41"/>
                    </a:cubicBezTo>
                    <a:close/>
                    <a:moveTo>
                      <a:pt x="16" y="61"/>
                    </a:moveTo>
                    <a:cubicBezTo>
                      <a:pt x="17" y="56"/>
                      <a:pt x="16" y="55"/>
                      <a:pt x="13" y="52"/>
                    </a:cubicBezTo>
                    <a:cubicBezTo>
                      <a:pt x="14" y="55"/>
                      <a:pt x="15" y="58"/>
                      <a:pt x="16" y="61"/>
                    </a:cubicBezTo>
                    <a:close/>
                    <a:moveTo>
                      <a:pt x="53" y="74"/>
                    </a:moveTo>
                    <a:cubicBezTo>
                      <a:pt x="56" y="73"/>
                      <a:pt x="56" y="71"/>
                      <a:pt x="56" y="69"/>
                    </a:cubicBezTo>
                    <a:cubicBezTo>
                      <a:pt x="55" y="70"/>
                      <a:pt x="53" y="71"/>
                      <a:pt x="53" y="74"/>
                    </a:cubicBezTo>
                    <a:close/>
                    <a:moveTo>
                      <a:pt x="37" y="46"/>
                    </a:moveTo>
                    <a:cubicBezTo>
                      <a:pt x="37" y="45"/>
                      <a:pt x="38" y="43"/>
                      <a:pt x="35" y="43"/>
                    </a:cubicBezTo>
                    <a:cubicBezTo>
                      <a:pt x="35" y="44"/>
                      <a:pt x="36" y="45"/>
                      <a:pt x="37" y="46"/>
                    </a:cubicBezTo>
                    <a:close/>
                    <a:moveTo>
                      <a:pt x="63" y="41"/>
                    </a:moveTo>
                    <a:cubicBezTo>
                      <a:pt x="62" y="41"/>
                      <a:pt x="62" y="41"/>
                      <a:pt x="62" y="41"/>
                    </a:cubicBezTo>
                    <a:cubicBezTo>
                      <a:pt x="62" y="41"/>
                      <a:pt x="61" y="41"/>
                      <a:pt x="61" y="41"/>
                    </a:cubicBezTo>
                    <a:cubicBezTo>
                      <a:pt x="61" y="42"/>
                      <a:pt x="61" y="42"/>
                      <a:pt x="62" y="42"/>
                    </a:cubicBezTo>
                    <a:cubicBezTo>
                      <a:pt x="62" y="42"/>
                      <a:pt x="62" y="42"/>
                      <a:pt x="63" y="41"/>
                    </a:cubicBezTo>
                    <a:close/>
                    <a:moveTo>
                      <a:pt x="59" y="66"/>
                    </a:moveTo>
                    <a:cubicBezTo>
                      <a:pt x="58" y="66"/>
                      <a:pt x="58" y="66"/>
                      <a:pt x="58" y="66"/>
                    </a:cubicBezTo>
                    <a:cubicBezTo>
                      <a:pt x="58" y="66"/>
                      <a:pt x="58" y="66"/>
                      <a:pt x="57" y="66"/>
                    </a:cubicBezTo>
                    <a:cubicBezTo>
                      <a:pt x="57" y="66"/>
                      <a:pt x="58" y="67"/>
                      <a:pt x="58" y="67"/>
                    </a:cubicBezTo>
                    <a:cubicBezTo>
                      <a:pt x="58" y="67"/>
                      <a:pt x="58" y="66"/>
                      <a:pt x="59" y="66"/>
                    </a:cubicBezTo>
                    <a:close/>
                    <a:moveTo>
                      <a:pt x="42" y="133"/>
                    </a:moveTo>
                    <a:cubicBezTo>
                      <a:pt x="42" y="133"/>
                      <a:pt x="42" y="133"/>
                      <a:pt x="42" y="133"/>
                    </a:cubicBezTo>
                    <a:cubicBezTo>
                      <a:pt x="43" y="133"/>
                      <a:pt x="42" y="132"/>
                      <a:pt x="42" y="132"/>
                    </a:cubicBezTo>
                    <a:cubicBezTo>
                      <a:pt x="42" y="132"/>
                      <a:pt x="42" y="132"/>
                      <a:pt x="41" y="132"/>
                    </a:cubicBezTo>
                    <a:cubicBezTo>
                      <a:pt x="41" y="133"/>
                      <a:pt x="42" y="133"/>
                      <a:pt x="42" y="133"/>
                    </a:cubicBezTo>
                    <a:close/>
                    <a:moveTo>
                      <a:pt x="17" y="63"/>
                    </a:moveTo>
                    <a:cubicBezTo>
                      <a:pt x="17" y="63"/>
                      <a:pt x="18" y="63"/>
                      <a:pt x="18" y="63"/>
                    </a:cubicBezTo>
                    <a:cubicBezTo>
                      <a:pt x="18" y="63"/>
                      <a:pt x="18" y="62"/>
                      <a:pt x="18" y="62"/>
                    </a:cubicBezTo>
                    <a:cubicBezTo>
                      <a:pt x="17" y="62"/>
                      <a:pt x="17" y="62"/>
                      <a:pt x="17" y="62"/>
                    </a:cubicBezTo>
                    <a:cubicBezTo>
                      <a:pt x="17" y="63"/>
                      <a:pt x="17" y="63"/>
                      <a:pt x="17" y="63"/>
                    </a:cubicBezTo>
                    <a:close/>
                    <a:moveTo>
                      <a:pt x="40" y="135"/>
                    </a:moveTo>
                    <a:cubicBezTo>
                      <a:pt x="40" y="135"/>
                      <a:pt x="40" y="135"/>
                      <a:pt x="40" y="134"/>
                    </a:cubicBezTo>
                    <a:cubicBezTo>
                      <a:pt x="40" y="134"/>
                      <a:pt x="40" y="135"/>
                      <a:pt x="40" y="135"/>
                    </a:cubicBezTo>
                    <a:cubicBezTo>
                      <a:pt x="40" y="135"/>
                      <a:pt x="40" y="135"/>
                      <a:pt x="40" y="135"/>
                    </a:cubicBezTo>
                    <a:cubicBezTo>
                      <a:pt x="40" y="135"/>
                      <a:pt x="40" y="135"/>
                      <a:pt x="40" y="13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0" name="Freeform 1016">
                <a:extLst>
                  <a:ext uri="{FF2B5EF4-FFF2-40B4-BE49-F238E27FC236}">
                    <a16:creationId xmlns:a16="http://schemas.microsoft.com/office/drawing/2014/main" id="{04C72596-5B2C-F4ED-7E02-39B4C826AF2A}"/>
                  </a:ext>
                </a:extLst>
              </p:cNvPr>
              <p:cNvSpPr>
                <a:spLocks noEditPoints="1"/>
              </p:cNvSpPr>
              <p:nvPr/>
            </p:nvSpPr>
            <p:spPr bwMode="auto">
              <a:xfrm>
                <a:off x="3014" y="3029"/>
                <a:ext cx="143" cy="70"/>
              </a:xfrm>
              <a:custGeom>
                <a:avLst/>
                <a:gdLst>
                  <a:gd name="T0" fmla="*/ 162 w 162"/>
                  <a:gd name="T1" fmla="*/ 21 h 79"/>
                  <a:gd name="T2" fmla="*/ 25 w 162"/>
                  <a:gd name="T3" fmla="*/ 46 h 79"/>
                  <a:gd name="T4" fmla="*/ 7 w 162"/>
                  <a:gd name="T5" fmla="*/ 44 h 79"/>
                  <a:gd name="T6" fmla="*/ 45 w 162"/>
                  <a:gd name="T7" fmla="*/ 24 h 79"/>
                  <a:gd name="T8" fmla="*/ 65 w 162"/>
                  <a:gd name="T9" fmla="*/ 45 h 79"/>
                  <a:gd name="T10" fmla="*/ 73 w 162"/>
                  <a:gd name="T11" fmla="*/ 53 h 79"/>
                  <a:gd name="T12" fmla="*/ 73 w 162"/>
                  <a:gd name="T13" fmla="*/ 53 h 79"/>
                  <a:gd name="T14" fmla="*/ 48 w 162"/>
                  <a:gd name="T15" fmla="*/ 35 h 79"/>
                  <a:gd name="T16" fmla="*/ 56 w 162"/>
                  <a:gd name="T17" fmla="*/ 27 h 79"/>
                  <a:gd name="T18" fmla="*/ 50 w 162"/>
                  <a:gd name="T19" fmla="*/ 33 h 79"/>
                  <a:gd name="T20" fmla="*/ 100 w 162"/>
                  <a:gd name="T21" fmla="*/ 22 h 79"/>
                  <a:gd name="T22" fmla="*/ 104 w 162"/>
                  <a:gd name="T23" fmla="*/ 19 h 79"/>
                  <a:gd name="T24" fmla="*/ 97 w 162"/>
                  <a:gd name="T25" fmla="*/ 26 h 79"/>
                  <a:gd name="T26" fmla="*/ 96 w 162"/>
                  <a:gd name="T27" fmla="*/ 26 h 79"/>
                  <a:gd name="T28" fmla="*/ 92 w 162"/>
                  <a:gd name="T29" fmla="*/ 30 h 79"/>
                  <a:gd name="T30" fmla="*/ 109 w 162"/>
                  <a:gd name="T31" fmla="*/ 16 h 79"/>
                  <a:gd name="T32" fmla="*/ 110 w 162"/>
                  <a:gd name="T33" fmla="*/ 14 h 79"/>
                  <a:gd name="T34" fmla="*/ 48 w 162"/>
                  <a:gd name="T35" fmla="*/ 51 h 79"/>
                  <a:gd name="T36" fmla="*/ 82 w 162"/>
                  <a:gd name="T37" fmla="*/ 20 h 79"/>
                  <a:gd name="T38" fmla="*/ 72 w 162"/>
                  <a:gd name="T39" fmla="*/ 29 h 79"/>
                  <a:gd name="T40" fmla="*/ 78 w 162"/>
                  <a:gd name="T41" fmla="*/ 22 h 79"/>
                  <a:gd name="T42" fmla="*/ 64 w 162"/>
                  <a:gd name="T43" fmla="*/ 66 h 79"/>
                  <a:gd name="T44" fmla="*/ 56 w 162"/>
                  <a:gd name="T45" fmla="*/ 60 h 79"/>
                  <a:gd name="T46" fmla="*/ 87 w 162"/>
                  <a:gd name="T47" fmla="*/ 16 h 79"/>
                  <a:gd name="T48" fmla="*/ 91 w 162"/>
                  <a:gd name="T49" fmla="*/ 14 h 79"/>
                  <a:gd name="T50" fmla="*/ 101 w 162"/>
                  <a:gd name="T51" fmla="*/ 69 h 79"/>
                  <a:gd name="T52" fmla="*/ 118 w 162"/>
                  <a:gd name="T53" fmla="*/ 38 h 79"/>
                  <a:gd name="T54" fmla="*/ 153 w 162"/>
                  <a:gd name="T55" fmla="*/ 24 h 79"/>
                  <a:gd name="T56" fmla="*/ 120 w 162"/>
                  <a:gd name="T57" fmla="*/ 22 h 79"/>
                  <a:gd name="T58" fmla="*/ 109 w 162"/>
                  <a:gd name="T59" fmla="*/ 32 h 79"/>
                  <a:gd name="T60" fmla="*/ 89 w 162"/>
                  <a:gd name="T61" fmla="*/ 33 h 79"/>
                  <a:gd name="T62" fmla="*/ 65 w 162"/>
                  <a:gd name="T63" fmla="*/ 37 h 79"/>
                  <a:gd name="T64" fmla="*/ 60 w 162"/>
                  <a:gd name="T65" fmla="*/ 40 h 79"/>
                  <a:gd name="T66" fmla="*/ 43 w 162"/>
                  <a:gd name="T67" fmla="*/ 46 h 79"/>
                  <a:gd name="T68" fmla="*/ 63 w 162"/>
                  <a:gd name="T69" fmla="*/ 42 h 79"/>
                  <a:gd name="T70" fmla="*/ 93 w 162"/>
                  <a:gd name="T71" fmla="*/ 47 h 79"/>
                  <a:gd name="T72" fmla="*/ 118 w 162"/>
                  <a:gd name="T73" fmla="*/ 39 h 79"/>
                  <a:gd name="T74" fmla="*/ 73 w 162"/>
                  <a:gd name="T75" fmla="*/ 13 h 79"/>
                  <a:gd name="T76" fmla="*/ 95 w 162"/>
                  <a:gd name="T77" fmla="*/ 49 h 79"/>
                  <a:gd name="T78" fmla="*/ 97 w 162"/>
                  <a:gd name="T79" fmla="*/ 50 h 79"/>
                  <a:gd name="T80" fmla="*/ 87 w 162"/>
                  <a:gd name="T81" fmla="*/ 64 h 79"/>
                  <a:gd name="T82" fmla="*/ 122 w 162"/>
                  <a:gd name="T83" fmla="*/ 21 h 79"/>
                  <a:gd name="T84" fmla="*/ 100 w 162"/>
                  <a:gd name="T85" fmla="*/ 8 h 79"/>
                  <a:gd name="T86" fmla="*/ 112 w 162"/>
                  <a:gd name="T87" fmla="*/ 13 h 79"/>
                  <a:gd name="T88" fmla="*/ 132 w 162"/>
                  <a:gd name="T89" fmla="*/ 16 h 79"/>
                  <a:gd name="T90" fmla="*/ 132 w 162"/>
                  <a:gd name="T91" fmla="*/ 16 h 79"/>
                  <a:gd name="T92" fmla="*/ 66 w 162"/>
                  <a:gd name="T93" fmla="*/ 68 h 79"/>
                  <a:gd name="T94" fmla="*/ 81 w 162"/>
                  <a:gd name="T95" fmla="*/ 60 h 79"/>
                  <a:gd name="T96" fmla="*/ 85 w 162"/>
                  <a:gd name="T97" fmla="*/ 62 h 79"/>
                  <a:gd name="T98" fmla="*/ 107 w 162"/>
                  <a:gd name="T99" fmla="*/ 18 h 79"/>
                  <a:gd name="T100" fmla="*/ 107 w 162"/>
                  <a:gd name="T101" fmla="*/ 18 h 79"/>
                  <a:gd name="T102" fmla="*/ 128 w 162"/>
                  <a:gd name="T103" fmla="*/ 18 h 79"/>
                  <a:gd name="T104" fmla="*/ 96 w 162"/>
                  <a:gd name="T105" fmla="*/ 10 h 79"/>
                  <a:gd name="T106" fmla="*/ 68 w 162"/>
                  <a:gd name="T107" fmla="*/ 33 h 79"/>
                  <a:gd name="T108" fmla="*/ 45 w 162"/>
                  <a:gd name="T109" fmla="*/ 48 h 79"/>
                  <a:gd name="T110" fmla="*/ 45 w 162"/>
                  <a:gd name="T111" fmla="*/ 48 h 79"/>
                  <a:gd name="T112" fmla="*/ 54 w 162"/>
                  <a:gd name="T113" fmla="*/ 58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62" h="79">
                    <a:moveTo>
                      <a:pt x="45" y="24"/>
                    </a:moveTo>
                    <a:cubicBezTo>
                      <a:pt x="55" y="9"/>
                      <a:pt x="71" y="4"/>
                      <a:pt x="88" y="2"/>
                    </a:cubicBezTo>
                    <a:cubicBezTo>
                      <a:pt x="106" y="0"/>
                      <a:pt x="123" y="3"/>
                      <a:pt x="139" y="12"/>
                    </a:cubicBezTo>
                    <a:cubicBezTo>
                      <a:pt x="146" y="16"/>
                      <a:pt x="154" y="20"/>
                      <a:pt x="162" y="21"/>
                    </a:cubicBezTo>
                    <a:cubicBezTo>
                      <a:pt x="152" y="34"/>
                      <a:pt x="143" y="48"/>
                      <a:pt x="130" y="59"/>
                    </a:cubicBezTo>
                    <a:cubicBezTo>
                      <a:pt x="110" y="76"/>
                      <a:pt x="89" y="79"/>
                      <a:pt x="64" y="72"/>
                    </a:cubicBezTo>
                    <a:cubicBezTo>
                      <a:pt x="55" y="69"/>
                      <a:pt x="47" y="64"/>
                      <a:pt x="42" y="55"/>
                    </a:cubicBezTo>
                    <a:cubicBezTo>
                      <a:pt x="38" y="49"/>
                      <a:pt x="33" y="46"/>
                      <a:pt x="25" y="46"/>
                    </a:cubicBezTo>
                    <a:cubicBezTo>
                      <a:pt x="18" y="47"/>
                      <a:pt x="10" y="46"/>
                      <a:pt x="3" y="46"/>
                    </a:cubicBezTo>
                    <a:cubicBezTo>
                      <a:pt x="2" y="45"/>
                      <a:pt x="0" y="44"/>
                      <a:pt x="2" y="44"/>
                    </a:cubicBezTo>
                    <a:cubicBezTo>
                      <a:pt x="4" y="43"/>
                      <a:pt x="6" y="43"/>
                      <a:pt x="7" y="43"/>
                    </a:cubicBezTo>
                    <a:cubicBezTo>
                      <a:pt x="7" y="43"/>
                      <a:pt x="7" y="43"/>
                      <a:pt x="7" y="44"/>
                    </a:cubicBezTo>
                    <a:cubicBezTo>
                      <a:pt x="8" y="44"/>
                      <a:pt x="8" y="44"/>
                      <a:pt x="8" y="44"/>
                    </a:cubicBezTo>
                    <a:cubicBezTo>
                      <a:pt x="12" y="44"/>
                      <a:pt x="15" y="43"/>
                      <a:pt x="18" y="43"/>
                    </a:cubicBezTo>
                    <a:cubicBezTo>
                      <a:pt x="29" y="43"/>
                      <a:pt x="39" y="40"/>
                      <a:pt x="42" y="28"/>
                    </a:cubicBezTo>
                    <a:cubicBezTo>
                      <a:pt x="43" y="27"/>
                      <a:pt x="44" y="25"/>
                      <a:pt x="45" y="24"/>
                    </a:cubicBezTo>
                    <a:close/>
                    <a:moveTo>
                      <a:pt x="72" y="52"/>
                    </a:moveTo>
                    <a:cubicBezTo>
                      <a:pt x="71" y="52"/>
                      <a:pt x="71" y="51"/>
                      <a:pt x="71" y="51"/>
                    </a:cubicBezTo>
                    <a:cubicBezTo>
                      <a:pt x="70" y="48"/>
                      <a:pt x="68" y="46"/>
                      <a:pt x="65" y="45"/>
                    </a:cubicBezTo>
                    <a:cubicBezTo>
                      <a:pt x="65" y="45"/>
                      <a:pt x="65" y="45"/>
                      <a:pt x="65" y="45"/>
                    </a:cubicBezTo>
                    <a:cubicBezTo>
                      <a:pt x="65" y="45"/>
                      <a:pt x="65" y="45"/>
                      <a:pt x="65" y="45"/>
                    </a:cubicBezTo>
                    <a:cubicBezTo>
                      <a:pt x="66" y="48"/>
                      <a:pt x="68" y="50"/>
                      <a:pt x="71" y="51"/>
                    </a:cubicBezTo>
                    <a:cubicBezTo>
                      <a:pt x="71" y="51"/>
                      <a:pt x="71" y="52"/>
                      <a:pt x="72" y="52"/>
                    </a:cubicBezTo>
                    <a:cubicBezTo>
                      <a:pt x="72" y="52"/>
                      <a:pt x="72" y="53"/>
                      <a:pt x="73" y="53"/>
                    </a:cubicBezTo>
                    <a:cubicBezTo>
                      <a:pt x="74" y="56"/>
                      <a:pt x="75" y="58"/>
                      <a:pt x="78" y="59"/>
                    </a:cubicBezTo>
                    <a:cubicBezTo>
                      <a:pt x="79" y="59"/>
                      <a:pt x="79" y="59"/>
                      <a:pt x="79" y="59"/>
                    </a:cubicBezTo>
                    <a:cubicBezTo>
                      <a:pt x="79" y="59"/>
                      <a:pt x="79" y="59"/>
                      <a:pt x="78" y="59"/>
                    </a:cubicBezTo>
                    <a:cubicBezTo>
                      <a:pt x="78" y="56"/>
                      <a:pt x="76" y="54"/>
                      <a:pt x="73" y="53"/>
                    </a:cubicBezTo>
                    <a:cubicBezTo>
                      <a:pt x="72" y="52"/>
                      <a:pt x="72" y="52"/>
                      <a:pt x="72" y="52"/>
                    </a:cubicBezTo>
                    <a:close/>
                    <a:moveTo>
                      <a:pt x="49" y="34"/>
                    </a:moveTo>
                    <a:cubicBezTo>
                      <a:pt x="49" y="34"/>
                      <a:pt x="48" y="34"/>
                      <a:pt x="48" y="35"/>
                    </a:cubicBezTo>
                    <a:cubicBezTo>
                      <a:pt x="48" y="35"/>
                      <a:pt x="48" y="35"/>
                      <a:pt x="48" y="35"/>
                    </a:cubicBezTo>
                    <a:cubicBezTo>
                      <a:pt x="49" y="35"/>
                      <a:pt x="49" y="34"/>
                      <a:pt x="49" y="34"/>
                    </a:cubicBezTo>
                    <a:cubicBezTo>
                      <a:pt x="49" y="33"/>
                      <a:pt x="49" y="33"/>
                      <a:pt x="50" y="33"/>
                    </a:cubicBezTo>
                    <a:cubicBezTo>
                      <a:pt x="52" y="32"/>
                      <a:pt x="53" y="31"/>
                      <a:pt x="54" y="29"/>
                    </a:cubicBezTo>
                    <a:cubicBezTo>
                      <a:pt x="55" y="29"/>
                      <a:pt x="55" y="28"/>
                      <a:pt x="56" y="27"/>
                    </a:cubicBezTo>
                    <a:cubicBezTo>
                      <a:pt x="56" y="27"/>
                      <a:pt x="56" y="27"/>
                      <a:pt x="56" y="27"/>
                    </a:cubicBezTo>
                    <a:cubicBezTo>
                      <a:pt x="56" y="27"/>
                      <a:pt x="56" y="27"/>
                      <a:pt x="55" y="27"/>
                    </a:cubicBezTo>
                    <a:cubicBezTo>
                      <a:pt x="54" y="27"/>
                      <a:pt x="54" y="28"/>
                      <a:pt x="54" y="29"/>
                    </a:cubicBezTo>
                    <a:cubicBezTo>
                      <a:pt x="51" y="29"/>
                      <a:pt x="50" y="30"/>
                      <a:pt x="50" y="33"/>
                    </a:cubicBezTo>
                    <a:cubicBezTo>
                      <a:pt x="49" y="33"/>
                      <a:pt x="49" y="33"/>
                      <a:pt x="49" y="34"/>
                    </a:cubicBezTo>
                    <a:close/>
                    <a:moveTo>
                      <a:pt x="101" y="21"/>
                    </a:moveTo>
                    <a:cubicBezTo>
                      <a:pt x="101" y="21"/>
                      <a:pt x="101" y="21"/>
                      <a:pt x="100" y="22"/>
                    </a:cubicBezTo>
                    <a:cubicBezTo>
                      <a:pt x="100" y="22"/>
                      <a:pt x="100" y="22"/>
                      <a:pt x="100" y="22"/>
                    </a:cubicBezTo>
                    <a:cubicBezTo>
                      <a:pt x="101" y="22"/>
                      <a:pt x="101" y="21"/>
                      <a:pt x="101" y="21"/>
                    </a:cubicBezTo>
                    <a:cubicBezTo>
                      <a:pt x="102" y="21"/>
                      <a:pt x="102" y="21"/>
                      <a:pt x="102" y="20"/>
                    </a:cubicBezTo>
                    <a:cubicBezTo>
                      <a:pt x="103" y="20"/>
                      <a:pt x="104" y="20"/>
                      <a:pt x="104" y="19"/>
                    </a:cubicBezTo>
                    <a:cubicBezTo>
                      <a:pt x="104" y="19"/>
                      <a:pt x="104" y="19"/>
                      <a:pt x="104" y="19"/>
                    </a:cubicBezTo>
                    <a:cubicBezTo>
                      <a:pt x="103" y="19"/>
                      <a:pt x="102" y="20"/>
                      <a:pt x="102" y="20"/>
                    </a:cubicBezTo>
                    <a:cubicBezTo>
                      <a:pt x="102" y="21"/>
                      <a:pt x="102" y="21"/>
                      <a:pt x="101" y="21"/>
                    </a:cubicBezTo>
                    <a:close/>
                    <a:moveTo>
                      <a:pt x="96" y="26"/>
                    </a:moveTo>
                    <a:cubicBezTo>
                      <a:pt x="96" y="26"/>
                      <a:pt x="97" y="26"/>
                      <a:pt x="97" y="26"/>
                    </a:cubicBezTo>
                    <a:cubicBezTo>
                      <a:pt x="97" y="25"/>
                      <a:pt x="97" y="25"/>
                      <a:pt x="97" y="25"/>
                    </a:cubicBezTo>
                    <a:cubicBezTo>
                      <a:pt x="96" y="25"/>
                      <a:pt x="96" y="26"/>
                      <a:pt x="96" y="26"/>
                    </a:cubicBezTo>
                    <a:cubicBezTo>
                      <a:pt x="96" y="26"/>
                      <a:pt x="95" y="26"/>
                      <a:pt x="95" y="26"/>
                    </a:cubicBezTo>
                    <a:cubicBezTo>
                      <a:pt x="95" y="26"/>
                      <a:pt x="96" y="26"/>
                      <a:pt x="96" y="26"/>
                    </a:cubicBezTo>
                    <a:close/>
                    <a:moveTo>
                      <a:pt x="92" y="30"/>
                    </a:moveTo>
                    <a:cubicBezTo>
                      <a:pt x="91" y="30"/>
                      <a:pt x="90" y="30"/>
                      <a:pt x="90" y="31"/>
                    </a:cubicBezTo>
                    <a:cubicBezTo>
                      <a:pt x="90" y="31"/>
                      <a:pt x="91" y="31"/>
                      <a:pt x="91" y="31"/>
                    </a:cubicBezTo>
                    <a:cubicBezTo>
                      <a:pt x="92" y="31"/>
                      <a:pt x="92" y="31"/>
                      <a:pt x="92" y="30"/>
                    </a:cubicBezTo>
                    <a:cubicBezTo>
                      <a:pt x="92" y="30"/>
                      <a:pt x="92" y="30"/>
                      <a:pt x="92" y="29"/>
                    </a:cubicBezTo>
                    <a:cubicBezTo>
                      <a:pt x="92" y="30"/>
                      <a:pt x="92" y="30"/>
                      <a:pt x="92" y="30"/>
                    </a:cubicBezTo>
                    <a:close/>
                    <a:moveTo>
                      <a:pt x="110" y="14"/>
                    </a:moveTo>
                    <a:cubicBezTo>
                      <a:pt x="109" y="15"/>
                      <a:pt x="108" y="15"/>
                      <a:pt x="109" y="16"/>
                    </a:cubicBezTo>
                    <a:cubicBezTo>
                      <a:pt x="109" y="16"/>
                      <a:pt x="109" y="16"/>
                      <a:pt x="109" y="16"/>
                    </a:cubicBezTo>
                    <a:cubicBezTo>
                      <a:pt x="110" y="16"/>
                      <a:pt x="110" y="15"/>
                      <a:pt x="110" y="15"/>
                    </a:cubicBezTo>
                    <a:cubicBezTo>
                      <a:pt x="110" y="14"/>
                      <a:pt x="110" y="14"/>
                      <a:pt x="111" y="14"/>
                    </a:cubicBezTo>
                    <a:cubicBezTo>
                      <a:pt x="110" y="14"/>
                      <a:pt x="110" y="14"/>
                      <a:pt x="110" y="14"/>
                    </a:cubicBezTo>
                    <a:close/>
                    <a:moveTo>
                      <a:pt x="48" y="51"/>
                    </a:moveTo>
                    <a:cubicBezTo>
                      <a:pt x="48" y="51"/>
                      <a:pt x="48" y="52"/>
                      <a:pt x="49" y="53"/>
                    </a:cubicBezTo>
                    <a:cubicBezTo>
                      <a:pt x="49" y="52"/>
                      <a:pt x="49" y="52"/>
                      <a:pt x="49" y="52"/>
                    </a:cubicBezTo>
                    <a:cubicBezTo>
                      <a:pt x="49" y="52"/>
                      <a:pt x="48" y="51"/>
                      <a:pt x="48" y="51"/>
                    </a:cubicBezTo>
                    <a:cubicBezTo>
                      <a:pt x="48" y="50"/>
                      <a:pt x="48" y="49"/>
                      <a:pt x="47" y="49"/>
                    </a:cubicBezTo>
                    <a:cubicBezTo>
                      <a:pt x="47" y="49"/>
                      <a:pt x="46" y="50"/>
                      <a:pt x="46" y="50"/>
                    </a:cubicBezTo>
                    <a:cubicBezTo>
                      <a:pt x="46" y="51"/>
                      <a:pt x="47" y="51"/>
                      <a:pt x="48" y="51"/>
                    </a:cubicBezTo>
                    <a:close/>
                    <a:moveTo>
                      <a:pt x="82" y="20"/>
                    </a:moveTo>
                    <a:cubicBezTo>
                      <a:pt x="84" y="20"/>
                      <a:pt x="85" y="19"/>
                      <a:pt x="86" y="18"/>
                    </a:cubicBezTo>
                    <a:cubicBezTo>
                      <a:pt x="83" y="17"/>
                      <a:pt x="82" y="18"/>
                      <a:pt x="82" y="20"/>
                    </a:cubicBezTo>
                    <a:cubicBezTo>
                      <a:pt x="81" y="20"/>
                      <a:pt x="79" y="20"/>
                      <a:pt x="78" y="22"/>
                    </a:cubicBezTo>
                    <a:cubicBezTo>
                      <a:pt x="75" y="23"/>
                      <a:pt x="73" y="26"/>
                      <a:pt x="72" y="29"/>
                    </a:cubicBezTo>
                    <a:cubicBezTo>
                      <a:pt x="71" y="29"/>
                      <a:pt x="70" y="29"/>
                      <a:pt x="69" y="31"/>
                    </a:cubicBezTo>
                    <a:cubicBezTo>
                      <a:pt x="69" y="31"/>
                      <a:pt x="70" y="32"/>
                      <a:pt x="70" y="31"/>
                    </a:cubicBezTo>
                    <a:cubicBezTo>
                      <a:pt x="71" y="31"/>
                      <a:pt x="72" y="30"/>
                      <a:pt x="72" y="29"/>
                    </a:cubicBezTo>
                    <a:cubicBezTo>
                      <a:pt x="75" y="28"/>
                      <a:pt x="77" y="26"/>
                      <a:pt x="78" y="22"/>
                    </a:cubicBezTo>
                    <a:cubicBezTo>
                      <a:pt x="80" y="22"/>
                      <a:pt x="82" y="22"/>
                      <a:pt x="82" y="20"/>
                    </a:cubicBezTo>
                    <a:close/>
                    <a:moveTo>
                      <a:pt x="64" y="66"/>
                    </a:moveTo>
                    <a:cubicBezTo>
                      <a:pt x="64" y="66"/>
                      <a:pt x="64" y="67"/>
                      <a:pt x="65" y="67"/>
                    </a:cubicBezTo>
                    <a:cubicBezTo>
                      <a:pt x="64" y="67"/>
                      <a:pt x="64" y="66"/>
                      <a:pt x="64" y="66"/>
                    </a:cubicBezTo>
                    <a:cubicBezTo>
                      <a:pt x="64" y="64"/>
                      <a:pt x="62" y="63"/>
                      <a:pt x="60" y="63"/>
                    </a:cubicBezTo>
                    <a:cubicBezTo>
                      <a:pt x="60" y="61"/>
                      <a:pt x="59" y="60"/>
                      <a:pt x="56" y="59"/>
                    </a:cubicBezTo>
                    <a:cubicBezTo>
                      <a:pt x="56" y="59"/>
                      <a:pt x="56" y="59"/>
                      <a:pt x="56" y="59"/>
                    </a:cubicBezTo>
                    <a:cubicBezTo>
                      <a:pt x="56" y="59"/>
                      <a:pt x="56" y="59"/>
                      <a:pt x="56" y="60"/>
                    </a:cubicBezTo>
                    <a:cubicBezTo>
                      <a:pt x="57" y="62"/>
                      <a:pt x="58" y="63"/>
                      <a:pt x="60" y="63"/>
                    </a:cubicBezTo>
                    <a:cubicBezTo>
                      <a:pt x="61" y="65"/>
                      <a:pt x="62" y="66"/>
                      <a:pt x="64" y="66"/>
                    </a:cubicBezTo>
                    <a:close/>
                    <a:moveTo>
                      <a:pt x="91" y="14"/>
                    </a:moveTo>
                    <a:cubicBezTo>
                      <a:pt x="89" y="14"/>
                      <a:pt x="88" y="14"/>
                      <a:pt x="87" y="16"/>
                    </a:cubicBezTo>
                    <a:cubicBezTo>
                      <a:pt x="89" y="16"/>
                      <a:pt x="91" y="16"/>
                      <a:pt x="91" y="14"/>
                    </a:cubicBezTo>
                    <a:cubicBezTo>
                      <a:pt x="91" y="13"/>
                      <a:pt x="92" y="13"/>
                      <a:pt x="92" y="13"/>
                    </a:cubicBezTo>
                    <a:cubicBezTo>
                      <a:pt x="92" y="13"/>
                      <a:pt x="92" y="13"/>
                      <a:pt x="92" y="13"/>
                    </a:cubicBezTo>
                    <a:cubicBezTo>
                      <a:pt x="92" y="13"/>
                      <a:pt x="91" y="13"/>
                      <a:pt x="91" y="14"/>
                    </a:cubicBezTo>
                    <a:close/>
                    <a:moveTo>
                      <a:pt x="95" y="68"/>
                    </a:moveTo>
                    <a:cubicBezTo>
                      <a:pt x="94" y="67"/>
                      <a:pt x="93" y="66"/>
                      <a:pt x="91" y="67"/>
                    </a:cubicBezTo>
                    <a:cubicBezTo>
                      <a:pt x="92" y="68"/>
                      <a:pt x="93" y="68"/>
                      <a:pt x="95" y="68"/>
                    </a:cubicBezTo>
                    <a:cubicBezTo>
                      <a:pt x="96" y="69"/>
                      <a:pt x="98" y="70"/>
                      <a:pt x="101" y="69"/>
                    </a:cubicBezTo>
                    <a:cubicBezTo>
                      <a:pt x="98" y="68"/>
                      <a:pt x="97" y="68"/>
                      <a:pt x="95" y="68"/>
                    </a:cubicBezTo>
                    <a:close/>
                    <a:moveTo>
                      <a:pt x="118" y="39"/>
                    </a:moveTo>
                    <a:cubicBezTo>
                      <a:pt x="119" y="40"/>
                      <a:pt x="121" y="41"/>
                      <a:pt x="124" y="41"/>
                    </a:cubicBezTo>
                    <a:cubicBezTo>
                      <a:pt x="121" y="39"/>
                      <a:pt x="120" y="38"/>
                      <a:pt x="118" y="38"/>
                    </a:cubicBezTo>
                    <a:cubicBezTo>
                      <a:pt x="116" y="36"/>
                      <a:pt x="113" y="34"/>
                      <a:pt x="110" y="34"/>
                    </a:cubicBezTo>
                    <a:cubicBezTo>
                      <a:pt x="112" y="32"/>
                      <a:pt x="114" y="32"/>
                      <a:pt x="116" y="32"/>
                    </a:cubicBezTo>
                    <a:cubicBezTo>
                      <a:pt x="122" y="31"/>
                      <a:pt x="128" y="30"/>
                      <a:pt x="133" y="28"/>
                    </a:cubicBezTo>
                    <a:cubicBezTo>
                      <a:pt x="140" y="28"/>
                      <a:pt x="147" y="26"/>
                      <a:pt x="153" y="24"/>
                    </a:cubicBezTo>
                    <a:cubicBezTo>
                      <a:pt x="147" y="25"/>
                      <a:pt x="139" y="25"/>
                      <a:pt x="133" y="28"/>
                    </a:cubicBezTo>
                    <a:cubicBezTo>
                      <a:pt x="127" y="28"/>
                      <a:pt x="121" y="30"/>
                      <a:pt x="114" y="30"/>
                    </a:cubicBezTo>
                    <a:cubicBezTo>
                      <a:pt x="115" y="28"/>
                      <a:pt x="118" y="27"/>
                      <a:pt x="118" y="24"/>
                    </a:cubicBezTo>
                    <a:cubicBezTo>
                      <a:pt x="119" y="24"/>
                      <a:pt x="120" y="24"/>
                      <a:pt x="120" y="22"/>
                    </a:cubicBezTo>
                    <a:cubicBezTo>
                      <a:pt x="120" y="22"/>
                      <a:pt x="120" y="22"/>
                      <a:pt x="119" y="22"/>
                    </a:cubicBezTo>
                    <a:cubicBezTo>
                      <a:pt x="118" y="22"/>
                      <a:pt x="118" y="23"/>
                      <a:pt x="118" y="24"/>
                    </a:cubicBezTo>
                    <a:cubicBezTo>
                      <a:pt x="115" y="25"/>
                      <a:pt x="114" y="26"/>
                      <a:pt x="113" y="29"/>
                    </a:cubicBezTo>
                    <a:cubicBezTo>
                      <a:pt x="112" y="30"/>
                      <a:pt x="111" y="31"/>
                      <a:pt x="109" y="32"/>
                    </a:cubicBezTo>
                    <a:cubicBezTo>
                      <a:pt x="104" y="32"/>
                      <a:pt x="98" y="33"/>
                      <a:pt x="93" y="34"/>
                    </a:cubicBezTo>
                    <a:cubicBezTo>
                      <a:pt x="92" y="35"/>
                      <a:pt x="90" y="35"/>
                      <a:pt x="89" y="34"/>
                    </a:cubicBezTo>
                    <a:cubicBezTo>
                      <a:pt x="89" y="34"/>
                      <a:pt x="89" y="34"/>
                      <a:pt x="89" y="34"/>
                    </a:cubicBezTo>
                    <a:cubicBezTo>
                      <a:pt x="89" y="33"/>
                      <a:pt x="89" y="33"/>
                      <a:pt x="89" y="33"/>
                    </a:cubicBezTo>
                    <a:cubicBezTo>
                      <a:pt x="89" y="33"/>
                      <a:pt x="89" y="34"/>
                      <a:pt x="89" y="34"/>
                    </a:cubicBezTo>
                    <a:cubicBezTo>
                      <a:pt x="87" y="34"/>
                      <a:pt x="86" y="36"/>
                      <a:pt x="84" y="36"/>
                    </a:cubicBezTo>
                    <a:cubicBezTo>
                      <a:pt x="79" y="36"/>
                      <a:pt x="73" y="38"/>
                      <a:pt x="68" y="38"/>
                    </a:cubicBezTo>
                    <a:cubicBezTo>
                      <a:pt x="66" y="39"/>
                      <a:pt x="65" y="38"/>
                      <a:pt x="65" y="37"/>
                    </a:cubicBezTo>
                    <a:cubicBezTo>
                      <a:pt x="66" y="36"/>
                      <a:pt x="67" y="36"/>
                      <a:pt x="67" y="35"/>
                    </a:cubicBezTo>
                    <a:cubicBezTo>
                      <a:pt x="67" y="35"/>
                      <a:pt x="66" y="35"/>
                      <a:pt x="66" y="35"/>
                    </a:cubicBezTo>
                    <a:cubicBezTo>
                      <a:pt x="65" y="35"/>
                      <a:pt x="65" y="36"/>
                      <a:pt x="65" y="37"/>
                    </a:cubicBezTo>
                    <a:cubicBezTo>
                      <a:pt x="64" y="38"/>
                      <a:pt x="62" y="40"/>
                      <a:pt x="60" y="40"/>
                    </a:cubicBezTo>
                    <a:cubicBezTo>
                      <a:pt x="57" y="40"/>
                      <a:pt x="55" y="40"/>
                      <a:pt x="52" y="41"/>
                    </a:cubicBezTo>
                    <a:cubicBezTo>
                      <a:pt x="49" y="42"/>
                      <a:pt x="46" y="42"/>
                      <a:pt x="47" y="36"/>
                    </a:cubicBezTo>
                    <a:cubicBezTo>
                      <a:pt x="45" y="45"/>
                      <a:pt x="37" y="41"/>
                      <a:pt x="32" y="45"/>
                    </a:cubicBezTo>
                    <a:cubicBezTo>
                      <a:pt x="36" y="45"/>
                      <a:pt x="39" y="43"/>
                      <a:pt x="43" y="46"/>
                    </a:cubicBezTo>
                    <a:cubicBezTo>
                      <a:pt x="43" y="46"/>
                      <a:pt x="44" y="45"/>
                      <a:pt x="44" y="45"/>
                    </a:cubicBezTo>
                    <a:cubicBezTo>
                      <a:pt x="50" y="42"/>
                      <a:pt x="56" y="41"/>
                      <a:pt x="63" y="42"/>
                    </a:cubicBezTo>
                    <a:cubicBezTo>
                      <a:pt x="63" y="42"/>
                      <a:pt x="63" y="43"/>
                      <a:pt x="64" y="43"/>
                    </a:cubicBezTo>
                    <a:cubicBezTo>
                      <a:pt x="63" y="43"/>
                      <a:pt x="63" y="42"/>
                      <a:pt x="63" y="42"/>
                    </a:cubicBezTo>
                    <a:cubicBezTo>
                      <a:pt x="63" y="41"/>
                      <a:pt x="64" y="41"/>
                      <a:pt x="65" y="40"/>
                    </a:cubicBezTo>
                    <a:cubicBezTo>
                      <a:pt x="70" y="40"/>
                      <a:pt x="75" y="39"/>
                      <a:pt x="79" y="38"/>
                    </a:cubicBezTo>
                    <a:cubicBezTo>
                      <a:pt x="81" y="38"/>
                      <a:pt x="83" y="38"/>
                      <a:pt x="84" y="40"/>
                    </a:cubicBezTo>
                    <a:cubicBezTo>
                      <a:pt x="87" y="42"/>
                      <a:pt x="89" y="46"/>
                      <a:pt x="93" y="47"/>
                    </a:cubicBezTo>
                    <a:cubicBezTo>
                      <a:pt x="92" y="44"/>
                      <a:pt x="89" y="42"/>
                      <a:pt x="88" y="41"/>
                    </a:cubicBezTo>
                    <a:cubicBezTo>
                      <a:pt x="86" y="38"/>
                      <a:pt x="86" y="37"/>
                      <a:pt x="89" y="37"/>
                    </a:cubicBezTo>
                    <a:cubicBezTo>
                      <a:pt x="96" y="36"/>
                      <a:pt x="103" y="33"/>
                      <a:pt x="110" y="34"/>
                    </a:cubicBezTo>
                    <a:cubicBezTo>
                      <a:pt x="111" y="38"/>
                      <a:pt x="115" y="38"/>
                      <a:pt x="118" y="39"/>
                    </a:cubicBezTo>
                    <a:close/>
                    <a:moveTo>
                      <a:pt x="67" y="17"/>
                    </a:moveTo>
                    <a:cubicBezTo>
                      <a:pt x="63" y="18"/>
                      <a:pt x="60" y="21"/>
                      <a:pt x="58" y="24"/>
                    </a:cubicBezTo>
                    <a:cubicBezTo>
                      <a:pt x="61" y="22"/>
                      <a:pt x="65" y="21"/>
                      <a:pt x="67" y="17"/>
                    </a:cubicBezTo>
                    <a:cubicBezTo>
                      <a:pt x="69" y="17"/>
                      <a:pt x="72" y="16"/>
                      <a:pt x="73" y="13"/>
                    </a:cubicBezTo>
                    <a:cubicBezTo>
                      <a:pt x="71" y="14"/>
                      <a:pt x="68" y="14"/>
                      <a:pt x="67" y="17"/>
                    </a:cubicBezTo>
                    <a:close/>
                    <a:moveTo>
                      <a:pt x="97" y="50"/>
                    </a:moveTo>
                    <a:cubicBezTo>
                      <a:pt x="97" y="49"/>
                      <a:pt x="97" y="48"/>
                      <a:pt x="95" y="48"/>
                    </a:cubicBezTo>
                    <a:cubicBezTo>
                      <a:pt x="95" y="48"/>
                      <a:pt x="95" y="49"/>
                      <a:pt x="95" y="49"/>
                    </a:cubicBezTo>
                    <a:cubicBezTo>
                      <a:pt x="95" y="50"/>
                      <a:pt x="96" y="50"/>
                      <a:pt x="97" y="50"/>
                    </a:cubicBezTo>
                    <a:cubicBezTo>
                      <a:pt x="103" y="56"/>
                      <a:pt x="111" y="59"/>
                      <a:pt x="120" y="58"/>
                    </a:cubicBezTo>
                    <a:cubicBezTo>
                      <a:pt x="113" y="57"/>
                      <a:pt x="106" y="55"/>
                      <a:pt x="100" y="51"/>
                    </a:cubicBezTo>
                    <a:cubicBezTo>
                      <a:pt x="99" y="50"/>
                      <a:pt x="98" y="50"/>
                      <a:pt x="97" y="50"/>
                    </a:cubicBezTo>
                    <a:close/>
                    <a:moveTo>
                      <a:pt x="140" y="44"/>
                    </a:moveTo>
                    <a:cubicBezTo>
                      <a:pt x="135" y="44"/>
                      <a:pt x="130" y="41"/>
                      <a:pt x="125" y="42"/>
                    </a:cubicBezTo>
                    <a:cubicBezTo>
                      <a:pt x="130" y="44"/>
                      <a:pt x="135" y="44"/>
                      <a:pt x="140" y="44"/>
                    </a:cubicBezTo>
                    <a:close/>
                    <a:moveTo>
                      <a:pt x="87" y="64"/>
                    </a:moveTo>
                    <a:cubicBezTo>
                      <a:pt x="87" y="66"/>
                      <a:pt x="88" y="66"/>
                      <a:pt x="89" y="66"/>
                    </a:cubicBezTo>
                    <a:cubicBezTo>
                      <a:pt x="89" y="66"/>
                      <a:pt x="90" y="65"/>
                      <a:pt x="90" y="65"/>
                    </a:cubicBezTo>
                    <a:cubicBezTo>
                      <a:pt x="89" y="64"/>
                      <a:pt x="88" y="63"/>
                      <a:pt x="87" y="64"/>
                    </a:cubicBezTo>
                    <a:close/>
                    <a:moveTo>
                      <a:pt x="122" y="21"/>
                    </a:moveTo>
                    <a:cubicBezTo>
                      <a:pt x="124" y="21"/>
                      <a:pt x="125" y="21"/>
                      <a:pt x="125" y="19"/>
                    </a:cubicBezTo>
                    <a:cubicBezTo>
                      <a:pt x="123" y="19"/>
                      <a:pt x="122" y="19"/>
                      <a:pt x="122" y="21"/>
                    </a:cubicBezTo>
                    <a:close/>
                    <a:moveTo>
                      <a:pt x="102" y="7"/>
                    </a:moveTo>
                    <a:cubicBezTo>
                      <a:pt x="101" y="7"/>
                      <a:pt x="101" y="7"/>
                      <a:pt x="100" y="8"/>
                    </a:cubicBezTo>
                    <a:cubicBezTo>
                      <a:pt x="99" y="8"/>
                      <a:pt x="99" y="8"/>
                      <a:pt x="99" y="9"/>
                    </a:cubicBezTo>
                    <a:cubicBezTo>
                      <a:pt x="100" y="10"/>
                      <a:pt x="100" y="9"/>
                      <a:pt x="101" y="9"/>
                    </a:cubicBezTo>
                    <a:cubicBezTo>
                      <a:pt x="102" y="9"/>
                      <a:pt x="102" y="8"/>
                      <a:pt x="102" y="7"/>
                    </a:cubicBezTo>
                    <a:close/>
                    <a:moveTo>
                      <a:pt x="112" y="13"/>
                    </a:moveTo>
                    <a:cubicBezTo>
                      <a:pt x="114" y="14"/>
                      <a:pt x="115" y="13"/>
                      <a:pt x="115" y="12"/>
                    </a:cubicBezTo>
                    <a:cubicBezTo>
                      <a:pt x="115" y="12"/>
                      <a:pt x="115" y="11"/>
                      <a:pt x="115" y="11"/>
                    </a:cubicBezTo>
                    <a:cubicBezTo>
                      <a:pt x="114" y="11"/>
                      <a:pt x="113" y="12"/>
                      <a:pt x="112" y="13"/>
                    </a:cubicBezTo>
                    <a:close/>
                    <a:moveTo>
                      <a:pt x="132" y="16"/>
                    </a:moveTo>
                    <a:cubicBezTo>
                      <a:pt x="132" y="16"/>
                      <a:pt x="133" y="16"/>
                      <a:pt x="133" y="15"/>
                    </a:cubicBezTo>
                    <a:cubicBezTo>
                      <a:pt x="133" y="15"/>
                      <a:pt x="132" y="15"/>
                      <a:pt x="132" y="15"/>
                    </a:cubicBezTo>
                    <a:cubicBezTo>
                      <a:pt x="131" y="15"/>
                      <a:pt x="130" y="15"/>
                      <a:pt x="131" y="16"/>
                    </a:cubicBezTo>
                    <a:cubicBezTo>
                      <a:pt x="131" y="16"/>
                      <a:pt x="131" y="16"/>
                      <a:pt x="132" y="16"/>
                    </a:cubicBezTo>
                    <a:close/>
                    <a:moveTo>
                      <a:pt x="67" y="69"/>
                    </a:moveTo>
                    <a:cubicBezTo>
                      <a:pt x="68" y="69"/>
                      <a:pt x="68" y="68"/>
                      <a:pt x="68" y="68"/>
                    </a:cubicBezTo>
                    <a:cubicBezTo>
                      <a:pt x="68" y="68"/>
                      <a:pt x="68" y="67"/>
                      <a:pt x="67" y="67"/>
                    </a:cubicBezTo>
                    <a:cubicBezTo>
                      <a:pt x="67" y="67"/>
                      <a:pt x="67" y="68"/>
                      <a:pt x="66" y="68"/>
                    </a:cubicBezTo>
                    <a:cubicBezTo>
                      <a:pt x="67" y="68"/>
                      <a:pt x="67" y="69"/>
                      <a:pt x="67" y="69"/>
                    </a:cubicBezTo>
                    <a:close/>
                    <a:moveTo>
                      <a:pt x="82" y="61"/>
                    </a:moveTo>
                    <a:cubicBezTo>
                      <a:pt x="82" y="60"/>
                      <a:pt x="82" y="60"/>
                      <a:pt x="82" y="60"/>
                    </a:cubicBezTo>
                    <a:cubicBezTo>
                      <a:pt x="81" y="60"/>
                      <a:pt x="81" y="60"/>
                      <a:pt x="81" y="60"/>
                    </a:cubicBezTo>
                    <a:cubicBezTo>
                      <a:pt x="81" y="60"/>
                      <a:pt x="81" y="61"/>
                      <a:pt x="81" y="61"/>
                    </a:cubicBezTo>
                    <a:cubicBezTo>
                      <a:pt x="82" y="61"/>
                      <a:pt x="82" y="61"/>
                      <a:pt x="82" y="61"/>
                    </a:cubicBezTo>
                    <a:close/>
                    <a:moveTo>
                      <a:pt x="85" y="63"/>
                    </a:moveTo>
                    <a:cubicBezTo>
                      <a:pt x="85" y="62"/>
                      <a:pt x="85" y="62"/>
                      <a:pt x="85" y="62"/>
                    </a:cubicBezTo>
                    <a:cubicBezTo>
                      <a:pt x="84" y="62"/>
                      <a:pt x="84" y="62"/>
                      <a:pt x="84" y="62"/>
                    </a:cubicBezTo>
                    <a:cubicBezTo>
                      <a:pt x="84" y="62"/>
                      <a:pt x="84" y="63"/>
                      <a:pt x="84" y="63"/>
                    </a:cubicBezTo>
                    <a:cubicBezTo>
                      <a:pt x="84" y="63"/>
                      <a:pt x="85" y="63"/>
                      <a:pt x="85" y="63"/>
                    </a:cubicBezTo>
                    <a:close/>
                    <a:moveTo>
                      <a:pt x="107" y="18"/>
                    </a:moveTo>
                    <a:cubicBezTo>
                      <a:pt x="107" y="17"/>
                      <a:pt x="107" y="17"/>
                      <a:pt x="107" y="17"/>
                    </a:cubicBezTo>
                    <a:cubicBezTo>
                      <a:pt x="106" y="17"/>
                      <a:pt x="106" y="17"/>
                      <a:pt x="106" y="17"/>
                    </a:cubicBezTo>
                    <a:cubicBezTo>
                      <a:pt x="106" y="18"/>
                      <a:pt x="106" y="18"/>
                      <a:pt x="106" y="18"/>
                    </a:cubicBezTo>
                    <a:cubicBezTo>
                      <a:pt x="106" y="18"/>
                      <a:pt x="107" y="18"/>
                      <a:pt x="107" y="18"/>
                    </a:cubicBezTo>
                    <a:close/>
                    <a:moveTo>
                      <a:pt x="129" y="18"/>
                    </a:moveTo>
                    <a:cubicBezTo>
                      <a:pt x="129" y="17"/>
                      <a:pt x="129" y="17"/>
                      <a:pt x="129" y="17"/>
                    </a:cubicBezTo>
                    <a:cubicBezTo>
                      <a:pt x="128" y="17"/>
                      <a:pt x="128" y="17"/>
                      <a:pt x="128" y="17"/>
                    </a:cubicBezTo>
                    <a:cubicBezTo>
                      <a:pt x="128" y="17"/>
                      <a:pt x="128" y="18"/>
                      <a:pt x="128" y="18"/>
                    </a:cubicBezTo>
                    <a:cubicBezTo>
                      <a:pt x="128" y="18"/>
                      <a:pt x="129" y="18"/>
                      <a:pt x="129" y="18"/>
                    </a:cubicBezTo>
                    <a:close/>
                    <a:moveTo>
                      <a:pt x="97" y="11"/>
                    </a:moveTo>
                    <a:cubicBezTo>
                      <a:pt x="97" y="11"/>
                      <a:pt x="97" y="10"/>
                      <a:pt x="97" y="10"/>
                    </a:cubicBezTo>
                    <a:cubicBezTo>
                      <a:pt x="97" y="10"/>
                      <a:pt x="96" y="10"/>
                      <a:pt x="96" y="10"/>
                    </a:cubicBezTo>
                    <a:cubicBezTo>
                      <a:pt x="96" y="11"/>
                      <a:pt x="96" y="11"/>
                      <a:pt x="97" y="11"/>
                    </a:cubicBezTo>
                    <a:cubicBezTo>
                      <a:pt x="97" y="11"/>
                      <a:pt x="97" y="11"/>
                      <a:pt x="97" y="11"/>
                    </a:cubicBezTo>
                    <a:close/>
                    <a:moveTo>
                      <a:pt x="68" y="33"/>
                    </a:moveTo>
                    <a:cubicBezTo>
                      <a:pt x="68" y="33"/>
                      <a:pt x="68" y="33"/>
                      <a:pt x="68" y="33"/>
                    </a:cubicBezTo>
                    <a:cubicBezTo>
                      <a:pt x="68" y="33"/>
                      <a:pt x="68" y="33"/>
                      <a:pt x="68" y="33"/>
                    </a:cubicBezTo>
                    <a:cubicBezTo>
                      <a:pt x="68" y="33"/>
                      <a:pt x="68" y="33"/>
                      <a:pt x="68" y="33"/>
                    </a:cubicBezTo>
                    <a:cubicBezTo>
                      <a:pt x="68" y="33"/>
                      <a:pt x="68" y="33"/>
                      <a:pt x="68" y="33"/>
                    </a:cubicBezTo>
                    <a:close/>
                    <a:moveTo>
                      <a:pt x="45" y="48"/>
                    </a:moveTo>
                    <a:cubicBezTo>
                      <a:pt x="45" y="48"/>
                      <a:pt x="45" y="48"/>
                      <a:pt x="45" y="48"/>
                    </a:cubicBezTo>
                    <a:cubicBezTo>
                      <a:pt x="45" y="48"/>
                      <a:pt x="45" y="47"/>
                      <a:pt x="45" y="47"/>
                    </a:cubicBezTo>
                    <a:cubicBezTo>
                      <a:pt x="45" y="47"/>
                      <a:pt x="45" y="48"/>
                      <a:pt x="45" y="48"/>
                    </a:cubicBezTo>
                    <a:cubicBezTo>
                      <a:pt x="45" y="48"/>
                      <a:pt x="45" y="48"/>
                      <a:pt x="45" y="48"/>
                    </a:cubicBezTo>
                    <a:close/>
                    <a:moveTo>
                      <a:pt x="54" y="58"/>
                    </a:moveTo>
                    <a:cubicBezTo>
                      <a:pt x="54" y="58"/>
                      <a:pt x="54" y="58"/>
                      <a:pt x="54" y="57"/>
                    </a:cubicBezTo>
                    <a:cubicBezTo>
                      <a:pt x="54" y="57"/>
                      <a:pt x="54" y="58"/>
                      <a:pt x="54" y="58"/>
                    </a:cubicBezTo>
                    <a:cubicBezTo>
                      <a:pt x="54" y="58"/>
                      <a:pt x="54" y="58"/>
                      <a:pt x="54" y="58"/>
                    </a:cubicBezTo>
                    <a:cubicBezTo>
                      <a:pt x="54" y="58"/>
                      <a:pt x="54" y="58"/>
                      <a:pt x="54" y="5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1" name="Freeform 1017">
                <a:extLst>
                  <a:ext uri="{FF2B5EF4-FFF2-40B4-BE49-F238E27FC236}">
                    <a16:creationId xmlns:a16="http://schemas.microsoft.com/office/drawing/2014/main" id="{F806CDB8-E4FD-3E7B-7BC2-DB4B05C507E2}"/>
                  </a:ext>
                </a:extLst>
              </p:cNvPr>
              <p:cNvSpPr>
                <a:spLocks/>
              </p:cNvSpPr>
              <p:nvPr/>
            </p:nvSpPr>
            <p:spPr bwMode="auto">
              <a:xfrm>
                <a:off x="2655" y="2959"/>
                <a:ext cx="119" cy="146"/>
              </a:xfrm>
              <a:custGeom>
                <a:avLst/>
                <a:gdLst>
                  <a:gd name="T0" fmla="*/ 135 w 135"/>
                  <a:gd name="T1" fmla="*/ 90 h 164"/>
                  <a:gd name="T2" fmla="*/ 135 w 135"/>
                  <a:gd name="T3" fmla="*/ 102 h 164"/>
                  <a:gd name="T4" fmla="*/ 131 w 135"/>
                  <a:gd name="T5" fmla="*/ 120 h 164"/>
                  <a:gd name="T6" fmla="*/ 129 w 135"/>
                  <a:gd name="T7" fmla="*/ 128 h 164"/>
                  <a:gd name="T8" fmla="*/ 131 w 135"/>
                  <a:gd name="T9" fmla="*/ 154 h 164"/>
                  <a:gd name="T10" fmla="*/ 131 w 135"/>
                  <a:gd name="T11" fmla="*/ 156 h 164"/>
                  <a:gd name="T12" fmla="*/ 132 w 135"/>
                  <a:gd name="T13" fmla="*/ 156 h 164"/>
                  <a:gd name="T14" fmla="*/ 132 w 135"/>
                  <a:gd name="T15" fmla="*/ 161 h 164"/>
                  <a:gd name="T16" fmla="*/ 127 w 135"/>
                  <a:gd name="T17" fmla="*/ 161 h 164"/>
                  <a:gd name="T18" fmla="*/ 128 w 135"/>
                  <a:gd name="T19" fmla="*/ 144 h 164"/>
                  <a:gd name="T20" fmla="*/ 121 w 135"/>
                  <a:gd name="T21" fmla="*/ 116 h 164"/>
                  <a:gd name="T22" fmla="*/ 117 w 135"/>
                  <a:gd name="T23" fmla="*/ 106 h 164"/>
                  <a:gd name="T24" fmla="*/ 111 w 135"/>
                  <a:gd name="T25" fmla="*/ 96 h 164"/>
                  <a:gd name="T26" fmla="*/ 110 w 135"/>
                  <a:gd name="T27" fmla="*/ 95 h 164"/>
                  <a:gd name="T28" fmla="*/ 110 w 135"/>
                  <a:gd name="T29" fmla="*/ 95 h 164"/>
                  <a:gd name="T30" fmla="*/ 84 w 135"/>
                  <a:gd name="T31" fmla="*/ 65 h 164"/>
                  <a:gd name="T32" fmla="*/ 83 w 135"/>
                  <a:gd name="T33" fmla="*/ 65 h 164"/>
                  <a:gd name="T34" fmla="*/ 63 w 135"/>
                  <a:gd name="T35" fmla="*/ 46 h 164"/>
                  <a:gd name="T36" fmla="*/ 46 w 135"/>
                  <a:gd name="T37" fmla="*/ 34 h 164"/>
                  <a:gd name="T38" fmla="*/ 38 w 135"/>
                  <a:gd name="T39" fmla="*/ 3 h 164"/>
                  <a:gd name="T40" fmla="*/ 43 w 135"/>
                  <a:gd name="T41" fmla="*/ 26 h 164"/>
                  <a:gd name="T42" fmla="*/ 41 w 135"/>
                  <a:gd name="T43" fmla="*/ 30 h 164"/>
                  <a:gd name="T44" fmla="*/ 0 w 135"/>
                  <a:gd name="T45" fmla="*/ 6 h 164"/>
                  <a:gd name="T46" fmla="*/ 41 w 135"/>
                  <a:gd name="T47" fmla="*/ 2 h 164"/>
                  <a:gd name="T48" fmla="*/ 44 w 135"/>
                  <a:gd name="T49" fmla="*/ 3 h 164"/>
                  <a:gd name="T50" fmla="*/ 84 w 135"/>
                  <a:gd name="T51" fmla="*/ 18 h 164"/>
                  <a:gd name="T52" fmla="*/ 127 w 135"/>
                  <a:gd name="T53" fmla="*/ 61 h 164"/>
                  <a:gd name="T54" fmla="*/ 135 w 135"/>
                  <a:gd name="T55" fmla="*/ 9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5" h="164">
                    <a:moveTo>
                      <a:pt x="135" y="90"/>
                    </a:moveTo>
                    <a:cubicBezTo>
                      <a:pt x="135" y="94"/>
                      <a:pt x="135" y="98"/>
                      <a:pt x="135" y="102"/>
                    </a:cubicBezTo>
                    <a:cubicBezTo>
                      <a:pt x="133" y="108"/>
                      <a:pt x="133" y="114"/>
                      <a:pt x="131" y="120"/>
                    </a:cubicBezTo>
                    <a:cubicBezTo>
                      <a:pt x="130" y="122"/>
                      <a:pt x="129" y="125"/>
                      <a:pt x="129" y="128"/>
                    </a:cubicBezTo>
                    <a:cubicBezTo>
                      <a:pt x="130" y="136"/>
                      <a:pt x="131" y="145"/>
                      <a:pt x="131" y="154"/>
                    </a:cubicBezTo>
                    <a:cubicBezTo>
                      <a:pt x="131" y="155"/>
                      <a:pt x="131" y="155"/>
                      <a:pt x="131" y="156"/>
                    </a:cubicBezTo>
                    <a:cubicBezTo>
                      <a:pt x="131" y="156"/>
                      <a:pt x="132" y="156"/>
                      <a:pt x="132" y="156"/>
                    </a:cubicBezTo>
                    <a:cubicBezTo>
                      <a:pt x="132" y="158"/>
                      <a:pt x="132" y="160"/>
                      <a:pt x="132" y="161"/>
                    </a:cubicBezTo>
                    <a:cubicBezTo>
                      <a:pt x="130" y="164"/>
                      <a:pt x="129" y="163"/>
                      <a:pt x="127" y="161"/>
                    </a:cubicBezTo>
                    <a:cubicBezTo>
                      <a:pt x="128" y="155"/>
                      <a:pt x="129" y="150"/>
                      <a:pt x="128" y="144"/>
                    </a:cubicBezTo>
                    <a:cubicBezTo>
                      <a:pt x="128" y="134"/>
                      <a:pt x="126" y="125"/>
                      <a:pt x="121" y="116"/>
                    </a:cubicBezTo>
                    <a:cubicBezTo>
                      <a:pt x="121" y="112"/>
                      <a:pt x="119" y="109"/>
                      <a:pt x="117" y="106"/>
                    </a:cubicBezTo>
                    <a:cubicBezTo>
                      <a:pt x="115" y="103"/>
                      <a:pt x="113" y="99"/>
                      <a:pt x="111" y="96"/>
                    </a:cubicBezTo>
                    <a:cubicBezTo>
                      <a:pt x="111" y="96"/>
                      <a:pt x="111" y="95"/>
                      <a:pt x="110" y="95"/>
                    </a:cubicBezTo>
                    <a:cubicBezTo>
                      <a:pt x="110" y="95"/>
                      <a:pt x="110" y="95"/>
                      <a:pt x="110" y="95"/>
                    </a:cubicBezTo>
                    <a:cubicBezTo>
                      <a:pt x="104" y="83"/>
                      <a:pt x="94" y="74"/>
                      <a:pt x="84" y="65"/>
                    </a:cubicBezTo>
                    <a:cubicBezTo>
                      <a:pt x="84" y="65"/>
                      <a:pt x="84" y="65"/>
                      <a:pt x="83" y="65"/>
                    </a:cubicBezTo>
                    <a:cubicBezTo>
                      <a:pt x="77" y="58"/>
                      <a:pt x="70" y="52"/>
                      <a:pt x="63" y="46"/>
                    </a:cubicBezTo>
                    <a:cubicBezTo>
                      <a:pt x="57" y="42"/>
                      <a:pt x="52" y="38"/>
                      <a:pt x="46" y="34"/>
                    </a:cubicBezTo>
                    <a:cubicBezTo>
                      <a:pt x="45" y="23"/>
                      <a:pt x="41" y="13"/>
                      <a:pt x="38" y="3"/>
                    </a:cubicBezTo>
                    <a:cubicBezTo>
                      <a:pt x="40" y="11"/>
                      <a:pt x="41" y="19"/>
                      <a:pt x="43" y="26"/>
                    </a:cubicBezTo>
                    <a:cubicBezTo>
                      <a:pt x="44" y="28"/>
                      <a:pt x="45" y="30"/>
                      <a:pt x="41" y="30"/>
                    </a:cubicBezTo>
                    <a:cubicBezTo>
                      <a:pt x="28" y="22"/>
                      <a:pt x="15" y="14"/>
                      <a:pt x="0" y="6"/>
                    </a:cubicBezTo>
                    <a:cubicBezTo>
                      <a:pt x="14" y="0"/>
                      <a:pt x="27" y="0"/>
                      <a:pt x="41" y="2"/>
                    </a:cubicBezTo>
                    <a:cubicBezTo>
                      <a:pt x="42" y="3"/>
                      <a:pt x="43" y="3"/>
                      <a:pt x="44" y="3"/>
                    </a:cubicBezTo>
                    <a:cubicBezTo>
                      <a:pt x="59" y="5"/>
                      <a:pt x="72" y="11"/>
                      <a:pt x="84" y="18"/>
                    </a:cubicBezTo>
                    <a:cubicBezTo>
                      <a:pt x="102" y="29"/>
                      <a:pt x="117" y="42"/>
                      <a:pt x="127" y="61"/>
                    </a:cubicBezTo>
                    <a:cubicBezTo>
                      <a:pt x="132" y="70"/>
                      <a:pt x="134" y="80"/>
                      <a:pt x="135" y="9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2" name="Freeform 1018">
                <a:extLst>
                  <a:ext uri="{FF2B5EF4-FFF2-40B4-BE49-F238E27FC236}">
                    <a16:creationId xmlns:a16="http://schemas.microsoft.com/office/drawing/2014/main" id="{16C0CA68-E88D-0893-A00B-8BEA1B503AC1}"/>
                  </a:ext>
                </a:extLst>
              </p:cNvPr>
              <p:cNvSpPr>
                <a:spLocks/>
              </p:cNvSpPr>
              <p:nvPr/>
            </p:nvSpPr>
            <p:spPr bwMode="auto">
              <a:xfrm>
                <a:off x="2948" y="2848"/>
                <a:ext cx="96" cy="166"/>
              </a:xfrm>
              <a:custGeom>
                <a:avLst/>
                <a:gdLst>
                  <a:gd name="T0" fmla="*/ 108 w 108"/>
                  <a:gd name="T1" fmla="*/ 91 h 187"/>
                  <a:gd name="T2" fmla="*/ 103 w 108"/>
                  <a:gd name="T3" fmla="*/ 99 h 187"/>
                  <a:gd name="T4" fmla="*/ 97 w 108"/>
                  <a:gd name="T5" fmla="*/ 100 h 187"/>
                  <a:gd name="T6" fmla="*/ 41 w 108"/>
                  <a:gd name="T7" fmla="*/ 138 h 187"/>
                  <a:gd name="T8" fmla="*/ 39 w 108"/>
                  <a:gd name="T9" fmla="*/ 141 h 187"/>
                  <a:gd name="T10" fmla="*/ 42 w 108"/>
                  <a:gd name="T11" fmla="*/ 142 h 187"/>
                  <a:gd name="T12" fmla="*/ 55 w 108"/>
                  <a:gd name="T13" fmla="*/ 138 h 187"/>
                  <a:gd name="T14" fmla="*/ 85 w 108"/>
                  <a:gd name="T15" fmla="*/ 131 h 187"/>
                  <a:gd name="T16" fmla="*/ 83 w 108"/>
                  <a:gd name="T17" fmla="*/ 171 h 187"/>
                  <a:gd name="T18" fmla="*/ 83 w 108"/>
                  <a:gd name="T19" fmla="*/ 176 h 187"/>
                  <a:gd name="T20" fmla="*/ 80 w 108"/>
                  <a:gd name="T21" fmla="*/ 174 h 187"/>
                  <a:gd name="T22" fmla="*/ 52 w 108"/>
                  <a:gd name="T23" fmla="*/ 148 h 187"/>
                  <a:gd name="T24" fmla="*/ 32 w 108"/>
                  <a:gd name="T25" fmla="*/ 147 h 187"/>
                  <a:gd name="T26" fmla="*/ 11 w 108"/>
                  <a:gd name="T27" fmla="*/ 173 h 187"/>
                  <a:gd name="T28" fmla="*/ 12 w 108"/>
                  <a:gd name="T29" fmla="*/ 181 h 187"/>
                  <a:gd name="T30" fmla="*/ 15 w 108"/>
                  <a:gd name="T31" fmla="*/ 185 h 187"/>
                  <a:gd name="T32" fmla="*/ 7 w 108"/>
                  <a:gd name="T33" fmla="*/ 180 h 187"/>
                  <a:gd name="T34" fmla="*/ 0 w 108"/>
                  <a:gd name="T35" fmla="*/ 187 h 187"/>
                  <a:gd name="T36" fmla="*/ 5 w 108"/>
                  <a:gd name="T37" fmla="*/ 164 h 187"/>
                  <a:gd name="T38" fmla="*/ 5 w 108"/>
                  <a:gd name="T39" fmla="*/ 166 h 187"/>
                  <a:gd name="T40" fmla="*/ 24 w 108"/>
                  <a:gd name="T41" fmla="*/ 145 h 187"/>
                  <a:gd name="T42" fmla="*/ 60 w 108"/>
                  <a:gd name="T43" fmla="*/ 117 h 187"/>
                  <a:gd name="T44" fmla="*/ 64 w 108"/>
                  <a:gd name="T45" fmla="*/ 96 h 187"/>
                  <a:gd name="T46" fmla="*/ 52 w 108"/>
                  <a:gd name="T47" fmla="*/ 54 h 187"/>
                  <a:gd name="T48" fmla="*/ 61 w 108"/>
                  <a:gd name="T49" fmla="*/ 25 h 187"/>
                  <a:gd name="T50" fmla="*/ 74 w 108"/>
                  <a:gd name="T51" fmla="*/ 5 h 187"/>
                  <a:gd name="T52" fmla="*/ 81 w 108"/>
                  <a:gd name="T53" fmla="*/ 4 h 187"/>
                  <a:gd name="T54" fmla="*/ 92 w 108"/>
                  <a:gd name="T55" fmla="*/ 81 h 187"/>
                  <a:gd name="T56" fmla="*/ 74 w 108"/>
                  <a:gd name="T57" fmla="*/ 101 h 187"/>
                  <a:gd name="T58" fmla="*/ 67 w 108"/>
                  <a:gd name="T59" fmla="*/ 112 h 187"/>
                  <a:gd name="T60" fmla="*/ 90 w 108"/>
                  <a:gd name="T61" fmla="*/ 100 h 187"/>
                  <a:gd name="T62" fmla="*/ 108 w 108"/>
                  <a:gd name="T63" fmla="*/ 91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8" h="187">
                    <a:moveTo>
                      <a:pt x="108" y="91"/>
                    </a:moveTo>
                    <a:cubicBezTo>
                      <a:pt x="107" y="94"/>
                      <a:pt x="105" y="97"/>
                      <a:pt x="103" y="99"/>
                    </a:cubicBezTo>
                    <a:cubicBezTo>
                      <a:pt x="100" y="96"/>
                      <a:pt x="98" y="100"/>
                      <a:pt x="97" y="100"/>
                    </a:cubicBezTo>
                    <a:cubicBezTo>
                      <a:pt x="77" y="111"/>
                      <a:pt x="58" y="124"/>
                      <a:pt x="41" y="138"/>
                    </a:cubicBezTo>
                    <a:cubicBezTo>
                      <a:pt x="40" y="139"/>
                      <a:pt x="38" y="140"/>
                      <a:pt x="39" y="141"/>
                    </a:cubicBezTo>
                    <a:cubicBezTo>
                      <a:pt x="39" y="143"/>
                      <a:pt x="41" y="142"/>
                      <a:pt x="42" y="142"/>
                    </a:cubicBezTo>
                    <a:cubicBezTo>
                      <a:pt x="47" y="142"/>
                      <a:pt x="51" y="141"/>
                      <a:pt x="55" y="138"/>
                    </a:cubicBezTo>
                    <a:cubicBezTo>
                      <a:pt x="64" y="131"/>
                      <a:pt x="75" y="131"/>
                      <a:pt x="85" y="131"/>
                    </a:cubicBezTo>
                    <a:cubicBezTo>
                      <a:pt x="81" y="144"/>
                      <a:pt x="82" y="158"/>
                      <a:pt x="83" y="171"/>
                    </a:cubicBezTo>
                    <a:cubicBezTo>
                      <a:pt x="83" y="172"/>
                      <a:pt x="83" y="174"/>
                      <a:pt x="83" y="176"/>
                    </a:cubicBezTo>
                    <a:cubicBezTo>
                      <a:pt x="82" y="175"/>
                      <a:pt x="81" y="175"/>
                      <a:pt x="80" y="174"/>
                    </a:cubicBezTo>
                    <a:cubicBezTo>
                      <a:pt x="69" y="167"/>
                      <a:pt x="60" y="159"/>
                      <a:pt x="52" y="148"/>
                    </a:cubicBezTo>
                    <a:cubicBezTo>
                      <a:pt x="47" y="143"/>
                      <a:pt x="37" y="142"/>
                      <a:pt x="32" y="147"/>
                    </a:cubicBezTo>
                    <a:cubicBezTo>
                      <a:pt x="24" y="155"/>
                      <a:pt x="18" y="164"/>
                      <a:pt x="11" y="173"/>
                    </a:cubicBezTo>
                    <a:cubicBezTo>
                      <a:pt x="8" y="176"/>
                      <a:pt x="7" y="179"/>
                      <a:pt x="12" y="181"/>
                    </a:cubicBezTo>
                    <a:cubicBezTo>
                      <a:pt x="13" y="182"/>
                      <a:pt x="15" y="183"/>
                      <a:pt x="15" y="185"/>
                    </a:cubicBezTo>
                    <a:cubicBezTo>
                      <a:pt x="11" y="184"/>
                      <a:pt x="10" y="179"/>
                      <a:pt x="7" y="180"/>
                    </a:cubicBezTo>
                    <a:cubicBezTo>
                      <a:pt x="4" y="180"/>
                      <a:pt x="3" y="185"/>
                      <a:pt x="0" y="187"/>
                    </a:cubicBezTo>
                    <a:cubicBezTo>
                      <a:pt x="2" y="179"/>
                      <a:pt x="3" y="172"/>
                      <a:pt x="5" y="164"/>
                    </a:cubicBezTo>
                    <a:cubicBezTo>
                      <a:pt x="5" y="165"/>
                      <a:pt x="5" y="166"/>
                      <a:pt x="5" y="166"/>
                    </a:cubicBezTo>
                    <a:cubicBezTo>
                      <a:pt x="12" y="159"/>
                      <a:pt x="18" y="152"/>
                      <a:pt x="24" y="145"/>
                    </a:cubicBezTo>
                    <a:cubicBezTo>
                      <a:pt x="35" y="135"/>
                      <a:pt x="47" y="126"/>
                      <a:pt x="60" y="117"/>
                    </a:cubicBezTo>
                    <a:cubicBezTo>
                      <a:pt x="67" y="111"/>
                      <a:pt x="69" y="105"/>
                      <a:pt x="64" y="96"/>
                    </a:cubicBezTo>
                    <a:cubicBezTo>
                      <a:pt x="57" y="83"/>
                      <a:pt x="53" y="69"/>
                      <a:pt x="52" y="54"/>
                    </a:cubicBezTo>
                    <a:cubicBezTo>
                      <a:pt x="52" y="44"/>
                      <a:pt x="56" y="34"/>
                      <a:pt x="61" y="25"/>
                    </a:cubicBezTo>
                    <a:cubicBezTo>
                      <a:pt x="65" y="18"/>
                      <a:pt x="69" y="11"/>
                      <a:pt x="74" y="5"/>
                    </a:cubicBezTo>
                    <a:cubicBezTo>
                      <a:pt x="76" y="1"/>
                      <a:pt x="78" y="0"/>
                      <a:pt x="81" y="4"/>
                    </a:cubicBezTo>
                    <a:cubicBezTo>
                      <a:pt x="96" y="28"/>
                      <a:pt x="104" y="53"/>
                      <a:pt x="92" y="81"/>
                    </a:cubicBezTo>
                    <a:cubicBezTo>
                      <a:pt x="88" y="90"/>
                      <a:pt x="83" y="97"/>
                      <a:pt x="74" y="101"/>
                    </a:cubicBezTo>
                    <a:cubicBezTo>
                      <a:pt x="70" y="103"/>
                      <a:pt x="69" y="104"/>
                      <a:pt x="67" y="112"/>
                    </a:cubicBezTo>
                    <a:cubicBezTo>
                      <a:pt x="75" y="108"/>
                      <a:pt x="82" y="104"/>
                      <a:pt x="90" y="100"/>
                    </a:cubicBezTo>
                    <a:cubicBezTo>
                      <a:pt x="96" y="97"/>
                      <a:pt x="102" y="93"/>
                      <a:pt x="108" y="9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3" name="Freeform 1019">
                <a:extLst>
                  <a:ext uri="{FF2B5EF4-FFF2-40B4-BE49-F238E27FC236}">
                    <a16:creationId xmlns:a16="http://schemas.microsoft.com/office/drawing/2014/main" id="{27231A8D-BEF2-3CB4-2F5E-596B822478DE}"/>
                  </a:ext>
                </a:extLst>
              </p:cNvPr>
              <p:cNvSpPr>
                <a:spLocks/>
              </p:cNvSpPr>
              <p:nvPr/>
            </p:nvSpPr>
            <p:spPr bwMode="auto">
              <a:xfrm>
                <a:off x="2784" y="3051"/>
                <a:ext cx="270" cy="116"/>
              </a:xfrm>
              <a:custGeom>
                <a:avLst/>
                <a:gdLst>
                  <a:gd name="T0" fmla="*/ 262 w 305"/>
                  <a:gd name="T1" fmla="*/ 20 h 131"/>
                  <a:gd name="T2" fmla="*/ 236 w 305"/>
                  <a:gd name="T3" fmla="*/ 32 h 131"/>
                  <a:gd name="T4" fmla="*/ 205 w 305"/>
                  <a:gd name="T5" fmla="*/ 43 h 131"/>
                  <a:gd name="T6" fmla="*/ 181 w 305"/>
                  <a:gd name="T7" fmla="*/ 51 h 131"/>
                  <a:gd name="T8" fmla="*/ 156 w 305"/>
                  <a:gd name="T9" fmla="*/ 56 h 131"/>
                  <a:gd name="T10" fmla="*/ 134 w 305"/>
                  <a:gd name="T11" fmla="*/ 64 h 131"/>
                  <a:gd name="T12" fmla="*/ 130 w 305"/>
                  <a:gd name="T13" fmla="*/ 65 h 131"/>
                  <a:gd name="T14" fmla="*/ 123 w 305"/>
                  <a:gd name="T15" fmla="*/ 67 h 131"/>
                  <a:gd name="T16" fmla="*/ 70 w 305"/>
                  <a:gd name="T17" fmla="*/ 72 h 131"/>
                  <a:gd name="T18" fmla="*/ 69 w 305"/>
                  <a:gd name="T19" fmla="*/ 75 h 131"/>
                  <a:gd name="T20" fmla="*/ 68 w 305"/>
                  <a:gd name="T21" fmla="*/ 76 h 131"/>
                  <a:gd name="T22" fmla="*/ 79 w 305"/>
                  <a:gd name="T23" fmla="*/ 96 h 131"/>
                  <a:gd name="T24" fmla="*/ 90 w 305"/>
                  <a:gd name="T25" fmla="*/ 106 h 131"/>
                  <a:gd name="T26" fmla="*/ 107 w 305"/>
                  <a:gd name="T27" fmla="*/ 124 h 131"/>
                  <a:gd name="T28" fmla="*/ 97 w 305"/>
                  <a:gd name="T29" fmla="*/ 130 h 131"/>
                  <a:gd name="T30" fmla="*/ 91 w 305"/>
                  <a:gd name="T31" fmla="*/ 123 h 131"/>
                  <a:gd name="T32" fmla="*/ 73 w 305"/>
                  <a:gd name="T33" fmla="*/ 108 h 131"/>
                  <a:gd name="T34" fmla="*/ 65 w 305"/>
                  <a:gd name="T35" fmla="*/ 126 h 131"/>
                  <a:gd name="T36" fmla="*/ 53 w 305"/>
                  <a:gd name="T37" fmla="*/ 127 h 131"/>
                  <a:gd name="T38" fmla="*/ 47 w 305"/>
                  <a:gd name="T39" fmla="*/ 123 h 131"/>
                  <a:gd name="T40" fmla="*/ 64 w 305"/>
                  <a:gd name="T41" fmla="*/ 95 h 131"/>
                  <a:gd name="T42" fmla="*/ 61 w 305"/>
                  <a:gd name="T43" fmla="*/ 87 h 131"/>
                  <a:gd name="T44" fmla="*/ 59 w 305"/>
                  <a:gd name="T45" fmla="*/ 81 h 131"/>
                  <a:gd name="T46" fmla="*/ 34 w 305"/>
                  <a:gd name="T47" fmla="*/ 76 h 131"/>
                  <a:gd name="T48" fmla="*/ 22 w 305"/>
                  <a:gd name="T49" fmla="*/ 76 h 131"/>
                  <a:gd name="T50" fmla="*/ 17 w 305"/>
                  <a:gd name="T51" fmla="*/ 75 h 131"/>
                  <a:gd name="T52" fmla="*/ 1 w 305"/>
                  <a:gd name="T53" fmla="*/ 62 h 131"/>
                  <a:gd name="T54" fmla="*/ 72 w 305"/>
                  <a:gd name="T55" fmla="*/ 62 h 131"/>
                  <a:gd name="T56" fmla="*/ 85 w 305"/>
                  <a:gd name="T57" fmla="*/ 61 h 131"/>
                  <a:gd name="T58" fmla="*/ 191 w 305"/>
                  <a:gd name="T59" fmla="*/ 39 h 131"/>
                  <a:gd name="T60" fmla="*/ 270 w 305"/>
                  <a:gd name="T61" fmla="*/ 14 h 131"/>
                  <a:gd name="T62" fmla="*/ 303 w 305"/>
                  <a:gd name="T63" fmla="*/ 0 h 131"/>
                  <a:gd name="T64" fmla="*/ 302 w 305"/>
                  <a:gd name="T65" fmla="*/ 4 h 131"/>
                  <a:gd name="T66" fmla="*/ 267 w 305"/>
                  <a:gd name="T67" fmla="*/ 19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5" h="131">
                    <a:moveTo>
                      <a:pt x="267" y="19"/>
                    </a:moveTo>
                    <a:cubicBezTo>
                      <a:pt x="266" y="19"/>
                      <a:pt x="264" y="19"/>
                      <a:pt x="262" y="20"/>
                    </a:cubicBezTo>
                    <a:cubicBezTo>
                      <a:pt x="260" y="20"/>
                      <a:pt x="262" y="21"/>
                      <a:pt x="263" y="22"/>
                    </a:cubicBezTo>
                    <a:cubicBezTo>
                      <a:pt x="254" y="25"/>
                      <a:pt x="245" y="29"/>
                      <a:pt x="236" y="32"/>
                    </a:cubicBezTo>
                    <a:cubicBezTo>
                      <a:pt x="229" y="34"/>
                      <a:pt x="223" y="37"/>
                      <a:pt x="216" y="39"/>
                    </a:cubicBezTo>
                    <a:cubicBezTo>
                      <a:pt x="213" y="41"/>
                      <a:pt x="209" y="42"/>
                      <a:pt x="205" y="43"/>
                    </a:cubicBezTo>
                    <a:cubicBezTo>
                      <a:pt x="200" y="46"/>
                      <a:pt x="194" y="45"/>
                      <a:pt x="190" y="49"/>
                    </a:cubicBezTo>
                    <a:cubicBezTo>
                      <a:pt x="187" y="49"/>
                      <a:pt x="184" y="50"/>
                      <a:pt x="181" y="51"/>
                    </a:cubicBezTo>
                    <a:cubicBezTo>
                      <a:pt x="175" y="53"/>
                      <a:pt x="169" y="54"/>
                      <a:pt x="163" y="57"/>
                    </a:cubicBezTo>
                    <a:cubicBezTo>
                      <a:pt x="161" y="57"/>
                      <a:pt x="159" y="56"/>
                      <a:pt x="156" y="56"/>
                    </a:cubicBezTo>
                    <a:cubicBezTo>
                      <a:pt x="153" y="55"/>
                      <a:pt x="150" y="57"/>
                      <a:pt x="151" y="60"/>
                    </a:cubicBezTo>
                    <a:cubicBezTo>
                      <a:pt x="145" y="62"/>
                      <a:pt x="140" y="63"/>
                      <a:pt x="134" y="64"/>
                    </a:cubicBezTo>
                    <a:cubicBezTo>
                      <a:pt x="132" y="64"/>
                      <a:pt x="131" y="64"/>
                      <a:pt x="130" y="65"/>
                    </a:cubicBezTo>
                    <a:cubicBezTo>
                      <a:pt x="130" y="65"/>
                      <a:pt x="130" y="65"/>
                      <a:pt x="130" y="65"/>
                    </a:cubicBezTo>
                    <a:cubicBezTo>
                      <a:pt x="129" y="65"/>
                      <a:pt x="128" y="65"/>
                      <a:pt x="128" y="66"/>
                    </a:cubicBezTo>
                    <a:cubicBezTo>
                      <a:pt x="126" y="66"/>
                      <a:pt x="124" y="66"/>
                      <a:pt x="123" y="67"/>
                    </a:cubicBezTo>
                    <a:cubicBezTo>
                      <a:pt x="108" y="70"/>
                      <a:pt x="94" y="72"/>
                      <a:pt x="79" y="74"/>
                    </a:cubicBezTo>
                    <a:cubicBezTo>
                      <a:pt x="76" y="72"/>
                      <a:pt x="73" y="74"/>
                      <a:pt x="70" y="72"/>
                    </a:cubicBezTo>
                    <a:cubicBezTo>
                      <a:pt x="69" y="72"/>
                      <a:pt x="69" y="74"/>
                      <a:pt x="68" y="75"/>
                    </a:cubicBezTo>
                    <a:cubicBezTo>
                      <a:pt x="69" y="75"/>
                      <a:pt x="69" y="75"/>
                      <a:pt x="69" y="75"/>
                    </a:cubicBezTo>
                    <a:cubicBezTo>
                      <a:pt x="67" y="75"/>
                      <a:pt x="65" y="74"/>
                      <a:pt x="64" y="76"/>
                    </a:cubicBezTo>
                    <a:cubicBezTo>
                      <a:pt x="66" y="76"/>
                      <a:pt x="67" y="76"/>
                      <a:pt x="68" y="76"/>
                    </a:cubicBezTo>
                    <a:cubicBezTo>
                      <a:pt x="70" y="81"/>
                      <a:pt x="72" y="86"/>
                      <a:pt x="73" y="91"/>
                    </a:cubicBezTo>
                    <a:cubicBezTo>
                      <a:pt x="74" y="94"/>
                      <a:pt x="76" y="96"/>
                      <a:pt x="79" y="96"/>
                    </a:cubicBezTo>
                    <a:cubicBezTo>
                      <a:pt x="79" y="98"/>
                      <a:pt x="80" y="99"/>
                      <a:pt x="82" y="100"/>
                    </a:cubicBezTo>
                    <a:cubicBezTo>
                      <a:pt x="85" y="101"/>
                      <a:pt x="87" y="104"/>
                      <a:pt x="90" y="106"/>
                    </a:cubicBezTo>
                    <a:cubicBezTo>
                      <a:pt x="95" y="110"/>
                      <a:pt x="98" y="115"/>
                      <a:pt x="103" y="119"/>
                    </a:cubicBezTo>
                    <a:cubicBezTo>
                      <a:pt x="104" y="121"/>
                      <a:pt x="104" y="123"/>
                      <a:pt x="107" y="124"/>
                    </a:cubicBezTo>
                    <a:cubicBezTo>
                      <a:pt x="110" y="124"/>
                      <a:pt x="108" y="126"/>
                      <a:pt x="107" y="127"/>
                    </a:cubicBezTo>
                    <a:cubicBezTo>
                      <a:pt x="104" y="129"/>
                      <a:pt x="101" y="131"/>
                      <a:pt x="97" y="130"/>
                    </a:cubicBezTo>
                    <a:cubicBezTo>
                      <a:pt x="96" y="130"/>
                      <a:pt x="95" y="130"/>
                      <a:pt x="95" y="129"/>
                    </a:cubicBezTo>
                    <a:cubicBezTo>
                      <a:pt x="95" y="125"/>
                      <a:pt x="93" y="124"/>
                      <a:pt x="91" y="123"/>
                    </a:cubicBezTo>
                    <a:cubicBezTo>
                      <a:pt x="87" y="117"/>
                      <a:pt x="82" y="112"/>
                      <a:pt x="76" y="108"/>
                    </a:cubicBezTo>
                    <a:cubicBezTo>
                      <a:pt x="75" y="107"/>
                      <a:pt x="73" y="106"/>
                      <a:pt x="73" y="108"/>
                    </a:cubicBezTo>
                    <a:cubicBezTo>
                      <a:pt x="72" y="114"/>
                      <a:pt x="67" y="119"/>
                      <a:pt x="66" y="126"/>
                    </a:cubicBezTo>
                    <a:cubicBezTo>
                      <a:pt x="66" y="126"/>
                      <a:pt x="65" y="126"/>
                      <a:pt x="65" y="126"/>
                    </a:cubicBezTo>
                    <a:cubicBezTo>
                      <a:pt x="63" y="127"/>
                      <a:pt x="69" y="130"/>
                      <a:pt x="64" y="130"/>
                    </a:cubicBezTo>
                    <a:cubicBezTo>
                      <a:pt x="60" y="130"/>
                      <a:pt x="56" y="130"/>
                      <a:pt x="53" y="127"/>
                    </a:cubicBezTo>
                    <a:cubicBezTo>
                      <a:pt x="51" y="126"/>
                      <a:pt x="55" y="126"/>
                      <a:pt x="55" y="124"/>
                    </a:cubicBezTo>
                    <a:cubicBezTo>
                      <a:pt x="52" y="123"/>
                      <a:pt x="50" y="124"/>
                      <a:pt x="47" y="123"/>
                    </a:cubicBezTo>
                    <a:cubicBezTo>
                      <a:pt x="55" y="124"/>
                      <a:pt x="57" y="119"/>
                      <a:pt x="60" y="114"/>
                    </a:cubicBezTo>
                    <a:cubicBezTo>
                      <a:pt x="62" y="108"/>
                      <a:pt x="65" y="102"/>
                      <a:pt x="64" y="95"/>
                    </a:cubicBezTo>
                    <a:cubicBezTo>
                      <a:pt x="64" y="94"/>
                      <a:pt x="63" y="94"/>
                      <a:pt x="63" y="94"/>
                    </a:cubicBezTo>
                    <a:cubicBezTo>
                      <a:pt x="62" y="92"/>
                      <a:pt x="61" y="89"/>
                      <a:pt x="61" y="87"/>
                    </a:cubicBezTo>
                    <a:cubicBezTo>
                      <a:pt x="64" y="85"/>
                      <a:pt x="60" y="82"/>
                      <a:pt x="62" y="79"/>
                    </a:cubicBezTo>
                    <a:cubicBezTo>
                      <a:pt x="61" y="80"/>
                      <a:pt x="61" y="82"/>
                      <a:pt x="59" y="81"/>
                    </a:cubicBezTo>
                    <a:cubicBezTo>
                      <a:pt x="58" y="77"/>
                      <a:pt x="55" y="75"/>
                      <a:pt x="50" y="76"/>
                    </a:cubicBezTo>
                    <a:cubicBezTo>
                      <a:pt x="45" y="76"/>
                      <a:pt x="39" y="76"/>
                      <a:pt x="34" y="76"/>
                    </a:cubicBezTo>
                    <a:cubicBezTo>
                      <a:pt x="31" y="74"/>
                      <a:pt x="28" y="74"/>
                      <a:pt x="25" y="76"/>
                    </a:cubicBezTo>
                    <a:cubicBezTo>
                      <a:pt x="24" y="76"/>
                      <a:pt x="23" y="76"/>
                      <a:pt x="22" y="76"/>
                    </a:cubicBezTo>
                    <a:cubicBezTo>
                      <a:pt x="21" y="74"/>
                      <a:pt x="20" y="73"/>
                      <a:pt x="20" y="72"/>
                    </a:cubicBezTo>
                    <a:cubicBezTo>
                      <a:pt x="20" y="74"/>
                      <a:pt x="19" y="75"/>
                      <a:pt x="17" y="75"/>
                    </a:cubicBezTo>
                    <a:cubicBezTo>
                      <a:pt x="15" y="75"/>
                      <a:pt x="14" y="75"/>
                      <a:pt x="12" y="75"/>
                    </a:cubicBezTo>
                    <a:cubicBezTo>
                      <a:pt x="0" y="75"/>
                      <a:pt x="0" y="74"/>
                      <a:pt x="1" y="62"/>
                    </a:cubicBezTo>
                    <a:cubicBezTo>
                      <a:pt x="2" y="60"/>
                      <a:pt x="3" y="60"/>
                      <a:pt x="4" y="59"/>
                    </a:cubicBezTo>
                    <a:cubicBezTo>
                      <a:pt x="27" y="61"/>
                      <a:pt x="50" y="63"/>
                      <a:pt x="72" y="62"/>
                    </a:cubicBezTo>
                    <a:cubicBezTo>
                      <a:pt x="76" y="65"/>
                      <a:pt x="78" y="62"/>
                      <a:pt x="80" y="60"/>
                    </a:cubicBezTo>
                    <a:cubicBezTo>
                      <a:pt x="82" y="62"/>
                      <a:pt x="84" y="61"/>
                      <a:pt x="85" y="61"/>
                    </a:cubicBezTo>
                    <a:cubicBezTo>
                      <a:pt x="103" y="59"/>
                      <a:pt x="120" y="57"/>
                      <a:pt x="137" y="53"/>
                    </a:cubicBezTo>
                    <a:cubicBezTo>
                      <a:pt x="155" y="49"/>
                      <a:pt x="173" y="45"/>
                      <a:pt x="191" y="39"/>
                    </a:cubicBezTo>
                    <a:cubicBezTo>
                      <a:pt x="203" y="36"/>
                      <a:pt x="214" y="33"/>
                      <a:pt x="225" y="29"/>
                    </a:cubicBezTo>
                    <a:cubicBezTo>
                      <a:pt x="240" y="24"/>
                      <a:pt x="255" y="19"/>
                      <a:pt x="270" y="14"/>
                    </a:cubicBezTo>
                    <a:cubicBezTo>
                      <a:pt x="273" y="15"/>
                      <a:pt x="274" y="12"/>
                      <a:pt x="276" y="10"/>
                    </a:cubicBezTo>
                    <a:cubicBezTo>
                      <a:pt x="286" y="8"/>
                      <a:pt x="294" y="3"/>
                      <a:pt x="303" y="0"/>
                    </a:cubicBezTo>
                    <a:cubicBezTo>
                      <a:pt x="303" y="0"/>
                      <a:pt x="304" y="0"/>
                      <a:pt x="305" y="0"/>
                    </a:cubicBezTo>
                    <a:cubicBezTo>
                      <a:pt x="304" y="1"/>
                      <a:pt x="303" y="3"/>
                      <a:pt x="302" y="4"/>
                    </a:cubicBezTo>
                    <a:cubicBezTo>
                      <a:pt x="301" y="4"/>
                      <a:pt x="299" y="5"/>
                      <a:pt x="298" y="5"/>
                    </a:cubicBezTo>
                    <a:cubicBezTo>
                      <a:pt x="288" y="10"/>
                      <a:pt x="277" y="15"/>
                      <a:pt x="267" y="19"/>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4" name="Freeform 1020">
                <a:extLst>
                  <a:ext uri="{FF2B5EF4-FFF2-40B4-BE49-F238E27FC236}">
                    <a16:creationId xmlns:a16="http://schemas.microsoft.com/office/drawing/2014/main" id="{46D1D7FF-CA44-F31B-69A9-2503C768B875}"/>
                  </a:ext>
                </a:extLst>
              </p:cNvPr>
              <p:cNvSpPr>
                <a:spLocks/>
              </p:cNvSpPr>
              <p:nvPr/>
            </p:nvSpPr>
            <p:spPr bwMode="auto">
              <a:xfrm>
                <a:off x="2655" y="3011"/>
                <a:ext cx="97" cy="32"/>
              </a:xfrm>
              <a:custGeom>
                <a:avLst/>
                <a:gdLst>
                  <a:gd name="T0" fmla="*/ 83 w 110"/>
                  <a:gd name="T1" fmla="*/ 7 h 37"/>
                  <a:gd name="T2" fmla="*/ 84 w 110"/>
                  <a:gd name="T3" fmla="*/ 7 h 37"/>
                  <a:gd name="T4" fmla="*/ 110 w 110"/>
                  <a:gd name="T5" fmla="*/ 37 h 37"/>
                  <a:gd name="T6" fmla="*/ 96 w 110"/>
                  <a:gd name="T7" fmla="*/ 34 h 37"/>
                  <a:gd name="T8" fmla="*/ 17 w 110"/>
                  <a:gd name="T9" fmla="*/ 37 h 37"/>
                  <a:gd name="T10" fmla="*/ 0 w 110"/>
                  <a:gd name="T11" fmla="*/ 37 h 37"/>
                  <a:gd name="T12" fmla="*/ 29 w 110"/>
                  <a:gd name="T13" fmla="*/ 10 h 37"/>
                  <a:gd name="T14" fmla="*/ 82 w 110"/>
                  <a:gd name="T15" fmla="*/ 7 h 37"/>
                  <a:gd name="T16" fmla="*/ 83 w 110"/>
                  <a:gd name="T17" fmla="*/ 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37">
                    <a:moveTo>
                      <a:pt x="83" y="7"/>
                    </a:moveTo>
                    <a:cubicBezTo>
                      <a:pt x="84" y="7"/>
                      <a:pt x="84" y="7"/>
                      <a:pt x="84" y="7"/>
                    </a:cubicBezTo>
                    <a:cubicBezTo>
                      <a:pt x="94" y="16"/>
                      <a:pt x="104" y="25"/>
                      <a:pt x="110" y="37"/>
                    </a:cubicBezTo>
                    <a:cubicBezTo>
                      <a:pt x="106" y="34"/>
                      <a:pt x="101" y="34"/>
                      <a:pt x="96" y="34"/>
                    </a:cubicBezTo>
                    <a:cubicBezTo>
                      <a:pt x="70" y="35"/>
                      <a:pt x="44" y="36"/>
                      <a:pt x="17" y="37"/>
                    </a:cubicBezTo>
                    <a:cubicBezTo>
                      <a:pt x="12" y="37"/>
                      <a:pt x="6" y="37"/>
                      <a:pt x="0" y="37"/>
                    </a:cubicBezTo>
                    <a:cubicBezTo>
                      <a:pt x="6" y="24"/>
                      <a:pt x="16" y="15"/>
                      <a:pt x="29" y="10"/>
                    </a:cubicBezTo>
                    <a:cubicBezTo>
                      <a:pt x="46" y="3"/>
                      <a:pt x="64" y="0"/>
                      <a:pt x="82" y="7"/>
                    </a:cubicBezTo>
                    <a:cubicBezTo>
                      <a:pt x="83" y="7"/>
                      <a:pt x="83" y="7"/>
                      <a:pt x="83" y="7"/>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5" name="Freeform 1021">
                <a:extLst>
                  <a:ext uri="{FF2B5EF4-FFF2-40B4-BE49-F238E27FC236}">
                    <a16:creationId xmlns:a16="http://schemas.microsoft.com/office/drawing/2014/main" id="{7B8956AC-42AC-7C9C-5F5B-14ECE9B8A462}"/>
                  </a:ext>
                </a:extLst>
              </p:cNvPr>
              <p:cNvSpPr>
                <a:spLocks/>
              </p:cNvSpPr>
              <p:nvPr/>
            </p:nvSpPr>
            <p:spPr bwMode="auto">
              <a:xfrm>
                <a:off x="2639" y="3079"/>
                <a:ext cx="146" cy="41"/>
              </a:xfrm>
              <a:custGeom>
                <a:avLst/>
                <a:gdLst>
                  <a:gd name="T0" fmla="*/ 145 w 165"/>
                  <a:gd name="T1" fmla="*/ 26 h 46"/>
                  <a:gd name="T2" fmla="*/ 150 w 165"/>
                  <a:gd name="T3" fmla="*/ 26 h 46"/>
                  <a:gd name="T4" fmla="*/ 159 w 165"/>
                  <a:gd name="T5" fmla="*/ 26 h 46"/>
                  <a:gd name="T6" fmla="*/ 161 w 165"/>
                  <a:gd name="T7" fmla="*/ 27 h 46"/>
                  <a:gd name="T8" fmla="*/ 163 w 165"/>
                  <a:gd name="T9" fmla="*/ 35 h 46"/>
                  <a:gd name="T10" fmla="*/ 162 w 165"/>
                  <a:gd name="T11" fmla="*/ 41 h 46"/>
                  <a:gd name="T12" fmla="*/ 161 w 165"/>
                  <a:gd name="T13" fmla="*/ 35 h 46"/>
                  <a:gd name="T14" fmla="*/ 159 w 165"/>
                  <a:gd name="T15" fmla="*/ 29 h 46"/>
                  <a:gd name="T16" fmla="*/ 159 w 165"/>
                  <a:gd name="T17" fmla="*/ 46 h 46"/>
                  <a:gd name="T18" fmla="*/ 152 w 165"/>
                  <a:gd name="T19" fmla="*/ 42 h 46"/>
                  <a:gd name="T20" fmla="*/ 126 w 165"/>
                  <a:gd name="T21" fmla="*/ 39 h 46"/>
                  <a:gd name="T22" fmla="*/ 118 w 165"/>
                  <a:gd name="T23" fmla="*/ 38 h 46"/>
                  <a:gd name="T24" fmla="*/ 113 w 165"/>
                  <a:gd name="T25" fmla="*/ 37 h 46"/>
                  <a:gd name="T26" fmla="*/ 41 w 165"/>
                  <a:gd name="T27" fmla="*/ 24 h 46"/>
                  <a:gd name="T28" fmla="*/ 8 w 165"/>
                  <a:gd name="T29" fmla="*/ 16 h 46"/>
                  <a:gd name="T30" fmla="*/ 1 w 165"/>
                  <a:gd name="T31" fmla="*/ 6 h 46"/>
                  <a:gd name="T32" fmla="*/ 11 w 165"/>
                  <a:gd name="T33" fmla="*/ 1 h 46"/>
                  <a:gd name="T34" fmla="*/ 52 w 165"/>
                  <a:gd name="T35" fmla="*/ 10 h 46"/>
                  <a:gd name="T36" fmla="*/ 79 w 165"/>
                  <a:gd name="T37" fmla="*/ 16 h 46"/>
                  <a:gd name="T38" fmla="*/ 86 w 165"/>
                  <a:gd name="T39" fmla="*/ 17 h 46"/>
                  <a:gd name="T40" fmla="*/ 123 w 165"/>
                  <a:gd name="T41" fmla="*/ 23 h 46"/>
                  <a:gd name="T42" fmla="*/ 129 w 165"/>
                  <a:gd name="T43" fmla="*/ 24 h 46"/>
                  <a:gd name="T44" fmla="*/ 145 w 165"/>
                  <a:gd name="T45"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5" h="46">
                    <a:moveTo>
                      <a:pt x="145" y="26"/>
                    </a:moveTo>
                    <a:cubicBezTo>
                      <a:pt x="147" y="28"/>
                      <a:pt x="148" y="29"/>
                      <a:pt x="150" y="26"/>
                    </a:cubicBezTo>
                    <a:cubicBezTo>
                      <a:pt x="153" y="26"/>
                      <a:pt x="156" y="27"/>
                      <a:pt x="159" y="26"/>
                    </a:cubicBezTo>
                    <a:cubicBezTo>
                      <a:pt x="160" y="26"/>
                      <a:pt x="160" y="26"/>
                      <a:pt x="161" y="27"/>
                    </a:cubicBezTo>
                    <a:cubicBezTo>
                      <a:pt x="165" y="28"/>
                      <a:pt x="164" y="32"/>
                      <a:pt x="163" y="35"/>
                    </a:cubicBezTo>
                    <a:cubicBezTo>
                      <a:pt x="163" y="37"/>
                      <a:pt x="165" y="41"/>
                      <a:pt x="162" y="41"/>
                    </a:cubicBezTo>
                    <a:cubicBezTo>
                      <a:pt x="159" y="41"/>
                      <a:pt x="161" y="37"/>
                      <a:pt x="161" y="35"/>
                    </a:cubicBezTo>
                    <a:cubicBezTo>
                      <a:pt x="160" y="33"/>
                      <a:pt x="161" y="31"/>
                      <a:pt x="159" y="29"/>
                    </a:cubicBezTo>
                    <a:cubicBezTo>
                      <a:pt x="159" y="35"/>
                      <a:pt x="159" y="41"/>
                      <a:pt x="159" y="46"/>
                    </a:cubicBezTo>
                    <a:cubicBezTo>
                      <a:pt x="158" y="42"/>
                      <a:pt x="156" y="42"/>
                      <a:pt x="152" y="42"/>
                    </a:cubicBezTo>
                    <a:cubicBezTo>
                      <a:pt x="143" y="41"/>
                      <a:pt x="135" y="40"/>
                      <a:pt x="126" y="39"/>
                    </a:cubicBezTo>
                    <a:cubicBezTo>
                      <a:pt x="123" y="38"/>
                      <a:pt x="121" y="38"/>
                      <a:pt x="118" y="38"/>
                    </a:cubicBezTo>
                    <a:cubicBezTo>
                      <a:pt x="117" y="36"/>
                      <a:pt x="115" y="37"/>
                      <a:pt x="113" y="37"/>
                    </a:cubicBezTo>
                    <a:cubicBezTo>
                      <a:pt x="89" y="33"/>
                      <a:pt x="65" y="29"/>
                      <a:pt x="41" y="24"/>
                    </a:cubicBezTo>
                    <a:cubicBezTo>
                      <a:pt x="30" y="21"/>
                      <a:pt x="19" y="18"/>
                      <a:pt x="8" y="16"/>
                    </a:cubicBezTo>
                    <a:cubicBezTo>
                      <a:pt x="3" y="14"/>
                      <a:pt x="0" y="11"/>
                      <a:pt x="1" y="6"/>
                    </a:cubicBezTo>
                    <a:cubicBezTo>
                      <a:pt x="2" y="2"/>
                      <a:pt x="6" y="0"/>
                      <a:pt x="11" y="1"/>
                    </a:cubicBezTo>
                    <a:cubicBezTo>
                      <a:pt x="25" y="4"/>
                      <a:pt x="38" y="7"/>
                      <a:pt x="52" y="10"/>
                    </a:cubicBezTo>
                    <a:cubicBezTo>
                      <a:pt x="61" y="12"/>
                      <a:pt x="70" y="14"/>
                      <a:pt x="79" y="16"/>
                    </a:cubicBezTo>
                    <a:cubicBezTo>
                      <a:pt x="81" y="17"/>
                      <a:pt x="84" y="18"/>
                      <a:pt x="86" y="17"/>
                    </a:cubicBezTo>
                    <a:cubicBezTo>
                      <a:pt x="99" y="19"/>
                      <a:pt x="111" y="21"/>
                      <a:pt x="123" y="23"/>
                    </a:cubicBezTo>
                    <a:cubicBezTo>
                      <a:pt x="125" y="24"/>
                      <a:pt x="127" y="24"/>
                      <a:pt x="129" y="24"/>
                    </a:cubicBezTo>
                    <a:cubicBezTo>
                      <a:pt x="134" y="24"/>
                      <a:pt x="140" y="25"/>
                      <a:pt x="145" y="26"/>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6" name="Freeform 1022">
                <a:extLst>
                  <a:ext uri="{FF2B5EF4-FFF2-40B4-BE49-F238E27FC236}">
                    <a16:creationId xmlns:a16="http://schemas.microsoft.com/office/drawing/2014/main" id="{75F56F95-4820-99DE-737B-D84BB5006D2C}"/>
                  </a:ext>
                </a:extLst>
              </p:cNvPr>
              <p:cNvSpPr>
                <a:spLocks/>
              </p:cNvSpPr>
              <p:nvPr/>
            </p:nvSpPr>
            <p:spPr bwMode="auto">
              <a:xfrm>
                <a:off x="3050" y="2884"/>
                <a:ext cx="48" cy="38"/>
              </a:xfrm>
              <a:custGeom>
                <a:avLst/>
                <a:gdLst>
                  <a:gd name="T0" fmla="*/ 23 w 54"/>
                  <a:gd name="T1" fmla="*/ 43 h 43"/>
                  <a:gd name="T2" fmla="*/ 14 w 54"/>
                  <a:gd name="T3" fmla="*/ 27 h 43"/>
                  <a:gd name="T4" fmla="*/ 5 w 54"/>
                  <a:gd name="T5" fmla="*/ 37 h 43"/>
                  <a:gd name="T6" fmla="*/ 12 w 54"/>
                  <a:gd name="T7" fmla="*/ 10 h 43"/>
                  <a:gd name="T8" fmla="*/ 30 w 54"/>
                  <a:gd name="T9" fmla="*/ 1 h 43"/>
                  <a:gd name="T10" fmla="*/ 51 w 54"/>
                  <a:gd name="T11" fmla="*/ 1 h 43"/>
                  <a:gd name="T12" fmla="*/ 53 w 54"/>
                  <a:gd name="T13" fmla="*/ 4 h 43"/>
                  <a:gd name="T14" fmla="*/ 44 w 54"/>
                  <a:gd name="T15" fmla="*/ 27 h 43"/>
                  <a:gd name="T16" fmla="*/ 26 w 54"/>
                  <a:gd name="T17" fmla="*/ 41 h 43"/>
                  <a:gd name="T18" fmla="*/ 23 w 54"/>
                  <a:gd name="T19"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43">
                    <a:moveTo>
                      <a:pt x="23" y="43"/>
                    </a:moveTo>
                    <a:cubicBezTo>
                      <a:pt x="20" y="38"/>
                      <a:pt x="18" y="32"/>
                      <a:pt x="14" y="27"/>
                    </a:cubicBezTo>
                    <a:cubicBezTo>
                      <a:pt x="11" y="30"/>
                      <a:pt x="9" y="35"/>
                      <a:pt x="5" y="37"/>
                    </a:cubicBezTo>
                    <a:cubicBezTo>
                      <a:pt x="0" y="26"/>
                      <a:pt x="5" y="18"/>
                      <a:pt x="12" y="10"/>
                    </a:cubicBezTo>
                    <a:cubicBezTo>
                      <a:pt x="16" y="4"/>
                      <a:pt x="23" y="1"/>
                      <a:pt x="30" y="1"/>
                    </a:cubicBezTo>
                    <a:cubicBezTo>
                      <a:pt x="37" y="0"/>
                      <a:pt x="44" y="0"/>
                      <a:pt x="51" y="1"/>
                    </a:cubicBezTo>
                    <a:cubicBezTo>
                      <a:pt x="52" y="1"/>
                      <a:pt x="54" y="1"/>
                      <a:pt x="53" y="4"/>
                    </a:cubicBezTo>
                    <a:cubicBezTo>
                      <a:pt x="50" y="11"/>
                      <a:pt x="49" y="20"/>
                      <a:pt x="44" y="27"/>
                    </a:cubicBezTo>
                    <a:cubicBezTo>
                      <a:pt x="39" y="33"/>
                      <a:pt x="33" y="38"/>
                      <a:pt x="26" y="41"/>
                    </a:cubicBezTo>
                    <a:cubicBezTo>
                      <a:pt x="25" y="42"/>
                      <a:pt x="23" y="42"/>
                      <a:pt x="23" y="43"/>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7" name="Freeform 1023">
                <a:extLst>
                  <a:ext uri="{FF2B5EF4-FFF2-40B4-BE49-F238E27FC236}">
                    <a16:creationId xmlns:a16="http://schemas.microsoft.com/office/drawing/2014/main" id="{B5AA2CD3-2C15-5493-3F89-6534726F1651}"/>
                  </a:ext>
                </a:extLst>
              </p:cNvPr>
              <p:cNvSpPr>
                <a:spLocks/>
              </p:cNvSpPr>
              <p:nvPr/>
            </p:nvSpPr>
            <p:spPr bwMode="auto">
              <a:xfrm>
                <a:off x="3072" y="2925"/>
                <a:ext cx="46" cy="39"/>
              </a:xfrm>
              <a:custGeom>
                <a:avLst/>
                <a:gdLst>
                  <a:gd name="T0" fmla="*/ 10 w 52"/>
                  <a:gd name="T1" fmla="*/ 38 h 44"/>
                  <a:gd name="T2" fmla="*/ 0 w 52"/>
                  <a:gd name="T3" fmla="*/ 1 h 44"/>
                  <a:gd name="T4" fmla="*/ 36 w 52"/>
                  <a:gd name="T5" fmla="*/ 16 h 44"/>
                  <a:gd name="T6" fmla="*/ 50 w 52"/>
                  <a:gd name="T7" fmla="*/ 39 h 44"/>
                  <a:gd name="T8" fmla="*/ 46 w 52"/>
                  <a:gd name="T9" fmla="*/ 44 h 44"/>
                  <a:gd name="T10" fmla="*/ 10 w 52"/>
                  <a:gd name="T11" fmla="*/ 38 h 44"/>
                </a:gdLst>
                <a:ahLst/>
                <a:cxnLst>
                  <a:cxn ang="0">
                    <a:pos x="T0" y="T1"/>
                  </a:cxn>
                  <a:cxn ang="0">
                    <a:pos x="T2" y="T3"/>
                  </a:cxn>
                  <a:cxn ang="0">
                    <a:pos x="T4" y="T5"/>
                  </a:cxn>
                  <a:cxn ang="0">
                    <a:pos x="T6" y="T7"/>
                  </a:cxn>
                  <a:cxn ang="0">
                    <a:pos x="T8" y="T9"/>
                  </a:cxn>
                  <a:cxn ang="0">
                    <a:pos x="T10" y="T11"/>
                  </a:cxn>
                </a:cxnLst>
                <a:rect l="0" t="0" r="r" b="b"/>
                <a:pathLst>
                  <a:path w="52" h="44">
                    <a:moveTo>
                      <a:pt x="10" y="38"/>
                    </a:moveTo>
                    <a:cubicBezTo>
                      <a:pt x="8" y="25"/>
                      <a:pt x="5" y="13"/>
                      <a:pt x="0" y="1"/>
                    </a:cubicBezTo>
                    <a:cubicBezTo>
                      <a:pt x="14" y="0"/>
                      <a:pt x="26" y="6"/>
                      <a:pt x="36" y="16"/>
                    </a:cubicBezTo>
                    <a:cubicBezTo>
                      <a:pt x="42" y="23"/>
                      <a:pt x="46" y="31"/>
                      <a:pt x="50" y="39"/>
                    </a:cubicBezTo>
                    <a:cubicBezTo>
                      <a:pt x="52" y="43"/>
                      <a:pt x="51" y="44"/>
                      <a:pt x="46" y="44"/>
                    </a:cubicBezTo>
                    <a:cubicBezTo>
                      <a:pt x="34" y="44"/>
                      <a:pt x="22" y="43"/>
                      <a:pt x="10" y="3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8" name="Freeform 1024">
                <a:extLst>
                  <a:ext uri="{FF2B5EF4-FFF2-40B4-BE49-F238E27FC236}">
                    <a16:creationId xmlns:a16="http://schemas.microsoft.com/office/drawing/2014/main" id="{9CABF6EA-3BAE-C2E6-5263-4B93F08845A6}"/>
                  </a:ext>
                </a:extLst>
              </p:cNvPr>
              <p:cNvSpPr>
                <a:spLocks/>
              </p:cNvSpPr>
              <p:nvPr/>
            </p:nvSpPr>
            <p:spPr bwMode="auto">
              <a:xfrm>
                <a:off x="2709" y="3053"/>
                <a:ext cx="60" cy="49"/>
              </a:xfrm>
              <a:custGeom>
                <a:avLst/>
                <a:gdLst>
                  <a:gd name="T0" fmla="*/ 66 w 68"/>
                  <a:gd name="T1" fmla="*/ 55 h 55"/>
                  <a:gd name="T2" fmla="*/ 50 w 68"/>
                  <a:gd name="T3" fmla="*/ 53 h 55"/>
                  <a:gd name="T4" fmla="*/ 44 w 68"/>
                  <a:gd name="T5" fmla="*/ 52 h 55"/>
                  <a:gd name="T6" fmla="*/ 52 w 68"/>
                  <a:gd name="T7" fmla="*/ 40 h 55"/>
                  <a:gd name="T8" fmla="*/ 49 w 68"/>
                  <a:gd name="T9" fmla="*/ 23 h 55"/>
                  <a:gd name="T10" fmla="*/ 45 w 68"/>
                  <a:gd name="T11" fmla="*/ 21 h 55"/>
                  <a:gd name="T12" fmla="*/ 11 w 68"/>
                  <a:gd name="T13" fmla="*/ 43 h 55"/>
                  <a:gd name="T14" fmla="*/ 7 w 68"/>
                  <a:gd name="T15" fmla="*/ 46 h 55"/>
                  <a:gd name="T16" fmla="*/ 0 w 68"/>
                  <a:gd name="T17" fmla="*/ 45 h 55"/>
                  <a:gd name="T18" fmla="*/ 43 w 68"/>
                  <a:gd name="T19" fmla="*/ 11 h 55"/>
                  <a:gd name="T20" fmla="*/ 56 w 68"/>
                  <a:gd name="T21" fmla="*/ 0 h 55"/>
                  <a:gd name="T22" fmla="*/ 60 w 68"/>
                  <a:gd name="T23" fmla="*/ 10 h 55"/>
                  <a:gd name="T24" fmla="*/ 53 w 68"/>
                  <a:gd name="T25" fmla="*/ 23 h 55"/>
                  <a:gd name="T26" fmla="*/ 57 w 68"/>
                  <a:gd name="T27" fmla="*/ 37 h 55"/>
                  <a:gd name="T28" fmla="*/ 62 w 68"/>
                  <a:gd name="T29" fmla="*/ 45 h 55"/>
                  <a:gd name="T30" fmla="*/ 65 w 68"/>
                  <a:gd name="T31" fmla="*/ 47 h 55"/>
                  <a:gd name="T32" fmla="*/ 66 w 68"/>
                  <a:gd name="T33" fmla="*/ 43 h 55"/>
                  <a:gd name="T34" fmla="*/ 67 w 68"/>
                  <a:gd name="T35" fmla="*/ 38 h 55"/>
                  <a:gd name="T36" fmla="*/ 66 w 68"/>
                  <a:gd name="T37" fmla="*/ 5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8" h="55">
                    <a:moveTo>
                      <a:pt x="66" y="55"/>
                    </a:moveTo>
                    <a:cubicBezTo>
                      <a:pt x="61" y="54"/>
                      <a:pt x="55" y="53"/>
                      <a:pt x="50" y="53"/>
                    </a:cubicBezTo>
                    <a:cubicBezTo>
                      <a:pt x="48" y="53"/>
                      <a:pt x="46" y="53"/>
                      <a:pt x="44" y="52"/>
                    </a:cubicBezTo>
                    <a:cubicBezTo>
                      <a:pt x="52" y="51"/>
                      <a:pt x="54" y="48"/>
                      <a:pt x="52" y="40"/>
                    </a:cubicBezTo>
                    <a:cubicBezTo>
                      <a:pt x="50" y="35"/>
                      <a:pt x="49" y="29"/>
                      <a:pt x="49" y="23"/>
                    </a:cubicBezTo>
                    <a:cubicBezTo>
                      <a:pt x="49" y="19"/>
                      <a:pt x="48" y="19"/>
                      <a:pt x="45" y="21"/>
                    </a:cubicBezTo>
                    <a:cubicBezTo>
                      <a:pt x="34" y="29"/>
                      <a:pt x="22" y="36"/>
                      <a:pt x="11" y="43"/>
                    </a:cubicBezTo>
                    <a:cubicBezTo>
                      <a:pt x="9" y="44"/>
                      <a:pt x="7" y="44"/>
                      <a:pt x="7" y="46"/>
                    </a:cubicBezTo>
                    <a:cubicBezTo>
                      <a:pt x="5" y="47"/>
                      <a:pt x="2" y="46"/>
                      <a:pt x="0" y="45"/>
                    </a:cubicBezTo>
                    <a:cubicBezTo>
                      <a:pt x="15" y="34"/>
                      <a:pt x="29" y="23"/>
                      <a:pt x="43" y="11"/>
                    </a:cubicBezTo>
                    <a:cubicBezTo>
                      <a:pt x="48" y="7"/>
                      <a:pt x="52" y="4"/>
                      <a:pt x="56" y="0"/>
                    </a:cubicBezTo>
                    <a:cubicBezTo>
                      <a:pt x="58" y="3"/>
                      <a:pt x="60" y="6"/>
                      <a:pt x="60" y="10"/>
                    </a:cubicBezTo>
                    <a:cubicBezTo>
                      <a:pt x="53" y="13"/>
                      <a:pt x="52" y="16"/>
                      <a:pt x="53" y="23"/>
                    </a:cubicBezTo>
                    <a:cubicBezTo>
                      <a:pt x="54" y="28"/>
                      <a:pt x="56" y="32"/>
                      <a:pt x="57" y="37"/>
                    </a:cubicBezTo>
                    <a:cubicBezTo>
                      <a:pt x="58" y="40"/>
                      <a:pt x="59" y="43"/>
                      <a:pt x="62" y="45"/>
                    </a:cubicBezTo>
                    <a:cubicBezTo>
                      <a:pt x="63" y="46"/>
                      <a:pt x="64" y="48"/>
                      <a:pt x="65" y="47"/>
                    </a:cubicBezTo>
                    <a:cubicBezTo>
                      <a:pt x="67" y="47"/>
                      <a:pt x="66" y="44"/>
                      <a:pt x="66" y="43"/>
                    </a:cubicBezTo>
                    <a:cubicBezTo>
                      <a:pt x="67" y="41"/>
                      <a:pt x="67" y="40"/>
                      <a:pt x="67" y="38"/>
                    </a:cubicBezTo>
                    <a:cubicBezTo>
                      <a:pt x="68" y="44"/>
                      <a:pt x="67" y="49"/>
                      <a:pt x="66" y="5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39" name="Freeform 1025">
                <a:extLst>
                  <a:ext uri="{FF2B5EF4-FFF2-40B4-BE49-F238E27FC236}">
                    <a16:creationId xmlns:a16="http://schemas.microsoft.com/office/drawing/2014/main" id="{5F676716-E47D-6D93-A19C-19FB3D5C33F9}"/>
                  </a:ext>
                </a:extLst>
              </p:cNvPr>
              <p:cNvSpPr>
                <a:spLocks/>
              </p:cNvSpPr>
              <p:nvPr/>
            </p:nvSpPr>
            <p:spPr bwMode="auto">
              <a:xfrm>
                <a:off x="2951" y="3085"/>
                <a:ext cx="33" cy="22"/>
              </a:xfrm>
              <a:custGeom>
                <a:avLst/>
                <a:gdLst>
                  <a:gd name="T0" fmla="*/ 1 w 37"/>
                  <a:gd name="T1" fmla="*/ 10 h 25"/>
                  <a:gd name="T2" fmla="*/ 16 w 37"/>
                  <a:gd name="T3" fmla="*/ 4 h 25"/>
                  <a:gd name="T4" fmla="*/ 27 w 37"/>
                  <a:gd name="T5" fmla="*/ 0 h 25"/>
                  <a:gd name="T6" fmla="*/ 31 w 37"/>
                  <a:gd name="T7" fmla="*/ 16 h 25"/>
                  <a:gd name="T8" fmla="*/ 37 w 37"/>
                  <a:gd name="T9" fmla="*/ 18 h 25"/>
                  <a:gd name="T10" fmla="*/ 20 w 37"/>
                  <a:gd name="T11" fmla="*/ 19 h 25"/>
                  <a:gd name="T12" fmla="*/ 6 w 37"/>
                  <a:gd name="T13" fmla="*/ 23 h 25"/>
                  <a:gd name="T14" fmla="*/ 2 w 37"/>
                  <a:gd name="T15" fmla="*/ 24 h 25"/>
                  <a:gd name="T16" fmla="*/ 1 w 37"/>
                  <a:gd name="T17"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25">
                    <a:moveTo>
                      <a:pt x="1" y="10"/>
                    </a:moveTo>
                    <a:cubicBezTo>
                      <a:pt x="5" y="6"/>
                      <a:pt x="11" y="7"/>
                      <a:pt x="16" y="4"/>
                    </a:cubicBezTo>
                    <a:cubicBezTo>
                      <a:pt x="20" y="3"/>
                      <a:pt x="24" y="2"/>
                      <a:pt x="27" y="0"/>
                    </a:cubicBezTo>
                    <a:cubicBezTo>
                      <a:pt x="27" y="6"/>
                      <a:pt x="30" y="11"/>
                      <a:pt x="31" y="16"/>
                    </a:cubicBezTo>
                    <a:cubicBezTo>
                      <a:pt x="32" y="19"/>
                      <a:pt x="35" y="17"/>
                      <a:pt x="37" y="18"/>
                    </a:cubicBezTo>
                    <a:cubicBezTo>
                      <a:pt x="32" y="19"/>
                      <a:pt x="26" y="18"/>
                      <a:pt x="20" y="19"/>
                    </a:cubicBezTo>
                    <a:cubicBezTo>
                      <a:pt x="15" y="20"/>
                      <a:pt x="11" y="21"/>
                      <a:pt x="6" y="23"/>
                    </a:cubicBezTo>
                    <a:cubicBezTo>
                      <a:pt x="5" y="24"/>
                      <a:pt x="3" y="25"/>
                      <a:pt x="2" y="24"/>
                    </a:cubicBezTo>
                    <a:cubicBezTo>
                      <a:pt x="0" y="19"/>
                      <a:pt x="3" y="14"/>
                      <a:pt x="1" y="1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0" name="Freeform 1026">
                <a:extLst>
                  <a:ext uri="{FF2B5EF4-FFF2-40B4-BE49-F238E27FC236}">
                    <a16:creationId xmlns:a16="http://schemas.microsoft.com/office/drawing/2014/main" id="{9446F667-1088-22A8-7A3D-DA98FDAB4E6B}"/>
                  </a:ext>
                </a:extLst>
              </p:cNvPr>
              <p:cNvSpPr>
                <a:spLocks/>
              </p:cNvSpPr>
              <p:nvPr/>
            </p:nvSpPr>
            <p:spPr bwMode="auto">
              <a:xfrm>
                <a:off x="3036" y="2912"/>
                <a:ext cx="27" cy="133"/>
              </a:xfrm>
              <a:custGeom>
                <a:avLst/>
                <a:gdLst>
                  <a:gd name="T0" fmla="*/ 31 w 31"/>
                  <a:gd name="T1" fmla="*/ 31 h 150"/>
                  <a:gd name="T2" fmla="*/ 31 w 31"/>
                  <a:gd name="T3" fmla="*/ 32 h 150"/>
                  <a:gd name="T4" fmla="*/ 23 w 31"/>
                  <a:gd name="T5" fmla="*/ 52 h 150"/>
                  <a:gd name="T6" fmla="*/ 27 w 31"/>
                  <a:gd name="T7" fmla="*/ 53 h 150"/>
                  <a:gd name="T8" fmla="*/ 27 w 31"/>
                  <a:gd name="T9" fmla="*/ 53 h 150"/>
                  <a:gd name="T10" fmla="*/ 20 w 31"/>
                  <a:gd name="T11" fmla="*/ 71 h 150"/>
                  <a:gd name="T12" fmla="*/ 19 w 31"/>
                  <a:gd name="T13" fmla="*/ 80 h 150"/>
                  <a:gd name="T14" fmla="*/ 22 w 31"/>
                  <a:gd name="T15" fmla="*/ 83 h 150"/>
                  <a:gd name="T16" fmla="*/ 15 w 31"/>
                  <a:gd name="T17" fmla="*/ 99 h 150"/>
                  <a:gd name="T18" fmla="*/ 11 w 31"/>
                  <a:gd name="T19" fmla="*/ 119 h 150"/>
                  <a:gd name="T20" fmla="*/ 6 w 31"/>
                  <a:gd name="T21" fmla="*/ 137 h 150"/>
                  <a:gd name="T22" fmla="*/ 9 w 31"/>
                  <a:gd name="T23" fmla="*/ 140 h 150"/>
                  <a:gd name="T24" fmla="*/ 4 w 31"/>
                  <a:gd name="T25" fmla="*/ 147 h 150"/>
                  <a:gd name="T26" fmla="*/ 1 w 31"/>
                  <a:gd name="T27" fmla="*/ 150 h 150"/>
                  <a:gd name="T28" fmla="*/ 4 w 31"/>
                  <a:gd name="T29" fmla="*/ 137 h 150"/>
                  <a:gd name="T30" fmla="*/ 8 w 31"/>
                  <a:gd name="T31" fmla="*/ 123 h 150"/>
                  <a:gd name="T32" fmla="*/ 7 w 31"/>
                  <a:gd name="T33" fmla="*/ 119 h 150"/>
                  <a:gd name="T34" fmla="*/ 6 w 31"/>
                  <a:gd name="T35" fmla="*/ 115 h 150"/>
                  <a:gd name="T36" fmla="*/ 9 w 31"/>
                  <a:gd name="T37" fmla="*/ 118 h 150"/>
                  <a:gd name="T38" fmla="*/ 14 w 31"/>
                  <a:gd name="T39" fmla="*/ 90 h 150"/>
                  <a:gd name="T40" fmla="*/ 17 w 31"/>
                  <a:gd name="T41" fmla="*/ 81 h 150"/>
                  <a:gd name="T42" fmla="*/ 17 w 31"/>
                  <a:gd name="T43" fmla="*/ 69 h 150"/>
                  <a:gd name="T44" fmla="*/ 17 w 31"/>
                  <a:gd name="T45" fmla="*/ 69 h 150"/>
                  <a:gd name="T46" fmla="*/ 21 w 31"/>
                  <a:gd name="T47" fmla="*/ 57 h 150"/>
                  <a:gd name="T48" fmla="*/ 20 w 31"/>
                  <a:gd name="T49" fmla="*/ 44 h 150"/>
                  <a:gd name="T50" fmla="*/ 20 w 31"/>
                  <a:gd name="T51" fmla="*/ 43 h 150"/>
                  <a:gd name="T52" fmla="*/ 24 w 31"/>
                  <a:gd name="T53" fmla="*/ 35 h 150"/>
                  <a:gd name="T54" fmla="*/ 26 w 31"/>
                  <a:gd name="T55" fmla="*/ 23 h 150"/>
                  <a:gd name="T56" fmla="*/ 28 w 31"/>
                  <a:gd name="T57" fmla="*/ 12 h 150"/>
                  <a:gd name="T58" fmla="*/ 29 w 31"/>
                  <a:gd name="T59" fmla="*/ 0 h 150"/>
                  <a:gd name="T60" fmla="*/ 29 w 31"/>
                  <a:gd name="T61" fmla="*/ 10 h 150"/>
                  <a:gd name="T62" fmla="*/ 27 w 31"/>
                  <a:gd name="T63" fmla="*/ 29 h 150"/>
                  <a:gd name="T64" fmla="*/ 31 w 31"/>
                  <a:gd name="T65" fmla="*/ 31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1" h="150">
                    <a:moveTo>
                      <a:pt x="31" y="31"/>
                    </a:moveTo>
                    <a:cubicBezTo>
                      <a:pt x="31" y="31"/>
                      <a:pt x="31" y="32"/>
                      <a:pt x="31" y="32"/>
                    </a:cubicBezTo>
                    <a:cubicBezTo>
                      <a:pt x="22" y="36"/>
                      <a:pt x="26" y="45"/>
                      <a:pt x="23" y="52"/>
                    </a:cubicBezTo>
                    <a:cubicBezTo>
                      <a:pt x="22" y="54"/>
                      <a:pt x="26" y="52"/>
                      <a:pt x="27" y="53"/>
                    </a:cubicBezTo>
                    <a:cubicBezTo>
                      <a:pt x="27" y="53"/>
                      <a:pt x="27" y="53"/>
                      <a:pt x="27" y="53"/>
                    </a:cubicBezTo>
                    <a:cubicBezTo>
                      <a:pt x="20" y="57"/>
                      <a:pt x="22" y="65"/>
                      <a:pt x="20" y="71"/>
                    </a:cubicBezTo>
                    <a:cubicBezTo>
                      <a:pt x="19" y="73"/>
                      <a:pt x="19" y="77"/>
                      <a:pt x="19" y="80"/>
                    </a:cubicBezTo>
                    <a:cubicBezTo>
                      <a:pt x="18" y="82"/>
                      <a:pt x="19" y="83"/>
                      <a:pt x="22" y="83"/>
                    </a:cubicBezTo>
                    <a:cubicBezTo>
                      <a:pt x="15" y="87"/>
                      <a:pt x="17" y="93"/>
                      <a:pt x="15" y="99"/>
                    </a:cubicBezTo>
                    <a:cubicBezTo>
                      <a:pt x="14" y="105"/>
                      <a:pt x="13" y="112"/>
                      <a:pt x="11" y="119"/>
                    </a:cubicBezTo>
                    <a:cubicBezTo>
                      <a:pt x="10" y="125"/>
                      <a:pt x="9" y="131"/>
                      <a:pt x="6" y="137"/>
                    </a:cubicBezTo>
                    <a:cubicBezTo>
                      <a:pt x="4" y="140"/>
                      <a:pt x="4" y="140"/>
                      <a:pt x="9" y="140"/>
                    </a:cubicBezTo>
                    <a:cubicBezTo>
                      <a:pt x="8" y="143"/>
                      <a:pt x="2" y="142"/>
                      <a:pt x="4" y="147"/>
                    </a:cubicBezTo>
                    <a:cubicBezTo>
                      <a:pt x="3" y="148"/>
                      <a:pt x="2" y="149"/>
                      <a:pt x="1" y="150"/>
                    </a:cubicBezTo>
                    <a:cubicBezTo>
                      <a:pt x="0" y="145"/>
                      <a:pt x="2" y="141"/>
                      <a:pt x="4" y="137"/>
                    </a:cubicBezTo>
                    <a:cubicBezTo>
                      <a:pt x="6" y="132"/>
                      <a:pt x="7" y="128"/>
                      <a:pt x="8" y="123"/>
                    </a:cubicBezTo>
                    <a:cubicBezTo>
                      <a:pt x="9" y="122"/>
                      <a:pt x="8" y="120"/>
                      <a:pt x="7" y="119"/>
                    </a:cubicBezTo>
                    <a:cubicBezTo>
                      <a:pt x="6" y="118"/>
                      <a:pt x="5" y="117"/>
                      <a:pt x="6" y="115"/>
                    </a:cubicBezTo>
                    <a:cubicBezTo>
                      <a:pt x="8" y="115"/>
                      <a:pt x="8" y="118"/>
                      <a:pt x="9" y="118"/>
                    </a:cubicBezTo>
                    <a:cubicBezTo>
                      <a:pt x="11" y="109"/>
                      <a:pt x="14" y="100"/>
                      <a:pt x="14" y="90"/>
                    </a:cubicBezTo>
                    <a:cubicBezTo>
                      <a:pt x="15" y="88"/>
                      <a:pt x="16" y="84"/>
                      <a:pt x="17" y="81"/>
                    </a:cubicBezTo>
                    <a:cubicBezTo>
                      <a:pt x="18" y="77"/>
                      <a:pt x="18" y="73"/>
                      <a:pt x="17" y="69"/>
                    </a:cubicBezTo>
                    <a:cubicBezTo>
                      <a:pt x="17" y="69"/>
                      <a:pt x="17" y="69"/>
                      <a:pt x="17" y="69"/>
                    </a:cubicBezTo>
                    <a:cubicBezTo>
                      <a:pt x="21" y="66"/>
                      <a:pt x="20" y="61"/>
                      <a:pt x="21" y="57"/>
                    </a:cubicBezTo>
                    <a:cubicBezTo>
                      <a:pt x="22" y="53"/>
                      <a:pt x="23" y="48"/>
                      <a:pt x="20" y="44"/>
                    </a:cubicBezTo>
                    <a:cubicBezTo>
                      <a:pt x="20" y="44"/>
                      <a:pt x="20" y="43"/>
                      <a:pt x="20" y="43"/>
                    </a:cubicBezTo>
                    <a:cubicBezTo>
                      <a:pt x="26" y="42"/>
                      <a:pt x="23" y="37"/>
                      <a:pt x="24" y="35"/>
                    </a:cubicBezTo>
                    <a:cubicBezTo>
                      <a:pt x="25" y="31"/>
                      <a:pt x="25" y="27"/>
                      <a:pt x="26" y="23"/>
                    </a:cubicBezTo>
                    <a:cubicBezTo>
                      <a:pt x="26" y="19"/>
                      <a:pt x="27" y="15"/>
                      <a:pt x="28" y="12"/>
                    </a:cubicBezTo>
                    <a:cubicBezTo>
                      <a:pt x="28" y="8"/>
                      <a:pt x="28" y="4"/>
                      <a:pt x="29" y="0"/>
                    </a:cubicBezTo>
                    <a:cubicBezTo>
                      <a:pt x="31" y="3"/>
                      <a:pt x="29" y="7"/>
                      <a:pt x="29" y="10"/>
                    </a:cubicBezTo>
                    <a:cubicBezTo>
                      <a:pt x="29" y="17"/>
                      <a:pt x="27" y="23"/>
                      <a:pt x="27" y="29"/>
                    </a:cubicBezTo>
                    <a:cubicBezTo>
                      <a:pt x="26" y="35"/>
                      <a:pt x="30" y="31"/>
                      <a:pt x="31" y="3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1" name="Freeform 1027">
                <a:extLst>
                  <a:ext uri="{FF2B5EF4-FFF2-40B4-BE49-F238E27FC236}">
                    <a16:creationId xmlns:a16="http://schemas.microsoft.com/office/drawing/2014/main" id="{0A8B36C5-A4ED-E28B-7C1A-0CAB03BADE94}"/>
                  </a:ext>
                </a:extLst>
              </p:cNvPr>
              <p:cNvSpPr>
                <a:spLocks/>
              </p:cNvSpPr>
              <p:nvPr/>
            </p:nvSpPr>
            <p:spPr bwMode="auto">
              <a:xfrm>
                <a:off x="3079" y="3168"/>
                <a:ext cx="13" cy="13"/>
              </a:xfrm>
              <a:custGeom>
                <a:avLst/>
                <a:gdLst>
                  <a:gd name="T0" fmla="*/ 7 w 14"/>
                  <a:gd name="T1" fmla="*/ 15 h 15"/>
                  <a:gd name="T2" fmla="*/ 0 w 14"/>
                  <a:gd name="T3" fmla="*/ 0 h 15"/>
                  <a:gd name="T4" fmla="*/ 10 w 14"/>
                  <a:gd name="T5" fmla="*/ 2 h 15"/>
                  <a:gd name="T6" fmla="*/ 12 w 14"/>
                  <a:gd name="T7" fmla="*/ 6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5" y="10"/>
                      <a:pt x="3" y="5"/>
                      <a:pt x="0" y="0"/>
                    </a:cubicBezTo>
                    <a:cubicBezTo>
                      <a:pt x="4" y="1"/>
                      <a:pt x="7" y="2"/>
                      <a:pt x="10" y="2"/>
                    </a:cubicBezTo>
                    <a:cubicBezTo>
                      <a:pt x="14" y="2"/>
                      <a:pt x="14" y="4"/>
                      <a:pt x="12" y="6"/>
                    </a:cubicBezTo>
                    <a:cubicBezTo>
                      <a:pt x="11" y="9"/>
                      <a:pt x="9" y="12"/>
                      <a:pt x="7" y="15"/>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2" name="Freeform 1028">
                <a:extLst>
                  <a:ext uri="{FF2B5EF4-FFF2-40B4-BE49-F238E27FC236}">
                    <a16:creationId xmlns:a16="http://schemas.microsoft.com/office/drawing/2014/main" id="{D3772647-504D-2D4C-8913-04FB024C4B1E}"/>
                  </a:ext>
                </a:extLst>
              </p:cNvPr>
              <p:cNvSpPr>
                <a:spLocks/>
              </p:cNvSpPr>
              <p:nvPr/>
            </p:nvSpPr>
            <p:spPr bwMode="auto">
              <a:xfrm>
                <a:off x="3023" y="3045"/>
                <a:ext cx="14" cy="19"/>
              </a:xfrm>
              <a:custGeom>
                <a:avLst/>
                <a:gdLst>
                  <a:gd name="T0" fmla="*/ 6 w 16"/>
                  <a:gd name="T1" fmla="*/ 16 h 21"/>
                  <a:gd name="T2" fmla="*/ 0 w 16"/>
                  <a:gd name="T3" fmla="*/ 20 h 21"/>
                  <a:gd name="T4" fmla="*/ 13 w 16"/>
                  <a:gd name="T5" fmla="*/ 0 h 21"/>
                  <a:gd name="T6" fmla="*/ 16 w 16"/>
                  <a:gd name="T7" fmla="*/ 0 h 21"/>
                  <a:gd name="T8" fmla="*/ 6 w 16"/>
                  <a:gd name="T9" fmla="*/ 16 h 21"/>
                </a:gdLst>
                <a:ahLst/>
                <a:cxnLst>
                  <a:cxn ang="0">
                    <a:pos x="T0" y="T1"/>
                  </a:cxn>
                  <a:cxn ang="0">
                    <a:pos x="T2" y="T3"/>
                  </a:cxn>
                  <a:cxn ang="0">
                    <a:pos x="T4" y="T5"/>
                  </a:cxn>
                  <a:cxn ang="0">
                    <a:pos x="T6" y="T7"/>
                  </a:cxn>
                  <a:cxn ang="0">
                    <a:pos x="T8" y="T9"/>
                  </a:cxn>
                </a:cxnLst>
                <a:rect l="0" t="0" r="r" b="b"/>
                <a:pathLst>
                  <a:path w="16" h="21">
                    <a:moveTo>
                      <a:pt x="6" y="16"/>
                    </a:moveTo>
                    <a:cubicBezTo>
                      <a:pt x="4" y="18"/>
                      <a:pt x="3" y="21"/>
                      <a:pt x="0" y="20"/>
                    </a:cubicBezTo>
                    <a:cubicBezTo>
                      <a:pt x="5" y="14"/>
                      <a:pt x="10" y="7"/>
                      <a:pt x="13" y="0"/>
                    </a:cubicBezTo>
                    <a:cubicBezTo>
                      <a:pt x="14" y="0"/>
                      <a:pt x="15" y="0"/>
                      <a:pt x="16" y="0"/>
                    </a:cubicBezTo>
                    <a:cubicBezTo>
                      <a:pt x="13" y="6"/>
                      <a:pt x="10" y="11"/>
                      <a:pt x="6" y="1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3" name="Freeform 1029">
                <a:extLst>
                  <a:ext uri="{FF2B5EF4-FFF2-40B4-BE49-F238E27FC236}">
                    <a16:creationId xmlns:a16="http://schemas.microsoft.com/office/drawing/2014/main" id="{63DF85B2-5801-9B79-7CC3-25562BE5EBFA}"/>
                  </a:ext>
                </a:extLst>
              </p:cNvPr>
              <p:cNvSpPr>
                <a:spLocks/>
              </p:cNvSpPr>
              <p:nvPr/>
            </p:nvSpPr>
            <p:spPr bwMode="auto">
              <a:xfrm>
                <a:off x="2689" y="2962"/>
                <a:ext cx="7" cy="27"/>
              </a:xfrm>
              <a:custGeom>
                <a:avLst/>
                <a:gdLst>
                  <a:gd name="T0" fmla="*/ 3 w 8"/>
                  <a:gd name="T1" fmla="*/ 27 h 31"/>
                  <a:gd name="T2" fmla="*/ 5 w 8"/>
                  <a:gd name="T3" fmla="*/ 23 h 31"/>
                  <a:gd name="T4" fmla="*/ 0 w 8"/>
                  <a:gd name="T5" fmla="*/ 0 h 31"/>
                  <a:gd name="T6" fmla="*/ 8 w 8"/>
                  <a:gd name="T7" fmla="*/ 31 h 31"/>
                  <a:gd name="T8" fmla="*/ 3 w 8"/>
                  <a:gd name="T9" fmla="*/ 27 h 31"/>
                </a:gdLst>
                <a:ahLst/>
                <a:cxnLst>
                  <a:cxn ang="0">
                    <a:pos x="T0" y="T1"/>
                  </a:cxn>
                  <a:cxn ang="0">
                    <a:pos x="T2" y="T3"/>
                  </a:cxn>
                  <a:cxn ang="0">
                    <a:pos x="T4" y="T5"/>
                  </a:cxn>
                  <a:cxn ang="0">
                    <a:pos x="T6" y="T7"/>
                  </a:cxn>
                  <a:cxn ang="0">
                    <a:pos x="T8" y="T9"/>
                  </a:cxn>
                </a:cxnLst>
                <a:rect l="0" t="0" r="r" b="b"/>
                <a:pathLst>
                  <a:path w="8" h="31">
                    <a:moveTo>
                      <a:pt x="3" y="27"/>
                    </a:moveTo>
                    <a:cubicBezTo>
                      <a:pt x="7" y="27"/>
                      <a:pt x="6" y="25"/>
                      <a:pt x="5" y="23"/>
                    </a:cubicBezTo>
                    <a:cubicBezTo>
                      <a:pt x="3" y="16"/>
                      <a:pt x="2" y="8"/>
                      <a:pt x="0" y="0"/>
                    </a:cubicBezTo>
                    <a:cubicBezTo>
                      <a:pt x="3" y="10"/>
                      <a:pt x="7" y="20"/>
                      <a:pt x="8" y="31"/>
                    </a:cubicBezTo>
                    <a:cubicBezTo>
                      <a:pt x="6" y="30"/>
                      <a:pt x="5" y="29"/>
                      <a:pt x="3" y="2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4" name="Freeform 1030">
                <a:extLst>
                  <a:ext uri="{FF2B5EF4-FFF2-40B4-BE49-F238E27FC236}">
                    <a16:creationId xmlns:a16="http://schemas.microsoft.com/office/drawing/2014/main" id="{040A6B74-F898-B261-5C02-494735EE2462}"/>
                  </a:ext>
                </a:extLst>
              </p:cNvPr>
              <p:cNvSpPr>
                <a:spLocks/>
              </p:cNvSpPr>
              <p:nvPr/>
            </p:nvSpPr>
            <p:spPr bwMode="auto">
              <a:xfrm>
                <a:off x="2691" y="2961"/>
                <a:ext cx="3" cy="1"/>
              </a:xfrm>
              <a:custGeom>
                <a:avLst/>
                <a:gdLst>
                  <a:gd name="T0" fmla="*/ 3 w 3"/>
                  <a:gd name="T1" fmla="*/ 1 h 1"/>
                  <a:gd name="T2" fmla="*/ 0 w 3"/>
                  <a:gd name="T3" fmla="*/ 0 h 1"/>
                  <a:gd name="T4" fmla="*/ 3 w 3"/>
                  <a:gd name="T5" fmla="*/ 1 h 1"/>
                </a:gdLst>
                <a:ahLst/>
                <a:cxnLst>
                  <a:cxn ang="0">
                    <a:pos x="T0" y="T1"/>
                  </a:cxn>
                  <a:cxn ang="0">
                    <a:pos x="T2" y="T3"/>
                  </a:cxn>
                  <a:cxn ang="0">
                    <a:pos x="T4" y="T5"/>
                  </a:cxn>
                </a:cxnLst>
                <a:rect l="0" t="0" r="r" b="b"/>
                <a:pathLst>
                  <a:path w="3" h="1">
                    <a:moveTo>
                      <a:pt x="3" y="1"/>
                    </a:moveTo>
                    <a:cubicBezTo>
                      <a:pt x="2" y="1"/>
                      <a:pt x="1" y="1"/>
                      <a:pt x="0" y="0"/>
                    </a:cubicBezTo>
                    <a:cubicBezTo>
                      <a:pt x="1" y="0"/>
                      <a:pt x="2" y="0"/>
                      <a:pt x="3"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5" name="Freeform 1031">
                <a:extLst>
                  <a:ext uri="{FF2B5EF4-FFF2-40B4-BE49-F238E27FC236}">
                    <a16:creationId xmlns:a16="http://schemas.microsoft.com/office/drawing/2014/main" id="{15314D76-E997-D161-9508-8C1268C7E676}"/>
                  </a:ext>
                </a:extLst>
              </p:cNvPr>
              <p:cNvSpPr>
                <a:spLocks/>
              </p:cNvSpPr>
              <p:nvPr/>
            </p:nvSpPr>
            <p:spPr bwMode="auto">
              <a:xfrm>
                <a:off x="2752" y="3043"/>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1" y="0"/>
                      <a:pt x="1" y="1"/>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6" name="Freeform 1032">
                <a:extLst>
                  <a:ext uri="{FF2B5EF4-FFF2-40B4-BE49-F238E27FC236}">
                    <a16:creationId xmlns:a16="http://schemas.microsoft.com/office/drawing/2014/main" id="{F5525043-D445-CAB9-5759-2FC4C0D38C2F}"/>
                  </a:ext>
                </a:extLst>
              </p:cNvPr>
              <p:cNvSpPr>
                <a:spLocks/>
              </p:cNvSpPr>
              <p:nvPr/>
            </p:nvSpPr>
            <p:spPr bwMode="auto">
              <a:xfrm>
                <a:off x="3071" y="2925"/>
                <a:ext cx="1" cy="1"/>
              </a:xfrm>
              <a:custGeom>
                <a:avLst/>
                <a:gdLst>
                  <a:gd name="T0" fmla="*/ 0 w 1"/>
                  <a:gd name="T1" fmla="*/ 1 h 1"/>
                  <a:gd name="T2" fmla="*/ 0 w 1"/>
                  <a:gd name="T3" fmla="*/ 0 h 1"/>
                  <a:gd name="T4" fmla="*/ 1 w 1"/>
                  <a:gd name="T5" fmla="*/ 0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0"/>
                    </a:cubicBezTo>
                    <a:cubicBezTo>
                      <a:pt x="1" y="0"/>
                      <a:pt x="1" y="0"/>
                      <a:pt x="0"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7" name="Freeform 1033">
                <a:extLst>
                  <a:ext uri="{FF2B5EF4-FFF2-40B4-BE49-F238E27FC236}">
                    <a16:creationId xmlns:a16="http://schemas.microsoft.com/office/drawing/2014/main" id="{058F45A0-3017-79C5-1782-A494E1AEC1B0}"/>
                  </a:ext>
                </a:extLst>
              </p:cNvPr>
              <p:cNvSpPr>
                <a:spLocks/>
              </p:cNvSpPr>
              <p:nvPr/>
            </p:nvSpPr>
            <p:spPr bwMode="auto">
              <a:xfrm>
                <a:off x="2854" y="3136"/>
                <a:ext cx="36" cy="20"/>
              </a:xfrm>
              <a:custGeom>
                <a:avLst/>
                <a:gdLst>
                  <a:gd name="T0" fmla="*/ 0 w 41"/>
                  <a:gd name="T1" fmla="*/ 0 h 23"/>
                  <a:gd name="T2" fmla="*/ 41 w 41"/>
                  <a:gd name="T3" fmla="*/ 23 h 23"/>
                  <a:gd name="T4" fmla="*/ 24 w 41"/>
                  <a:gd name="T5" fmla="*/ 23 h 23"/>
                  <a:gd name="T6" fmla="*/ 11 w 41"/>
                  <a:gd name="T7" fmla="*/ 10 h 23"/>
                  <a:gd name="T8" fmla="*/ 3 w 41"/>
                  <a:gd name="T9" fmla="*/ 4 h 23"/>
                  <a:gd name="T10" fmla="*/ 0 w 41"/>
                  <a:gd name="T11" fmla="*/ 0 h 23"/>
                </a:gdLst>
                <a:ahLst/>
                <a:cxnLst>
                  <a:cxn ang="0">
                    <a:pos x="T0" y="T1"/>
                  </a:cxn>
                  <a:cxn ang="0">
                    <a:pos x="T2" y="T3"/>
                  </a:cxn>
                  <a:cxn ang="0">
                    <a:pos x="T4" y="T5"/>
                  </a:cxn>
                  <a:cxn ang="0">
                    <a:pos x="T6" y="T7"/>
                  </a:cxn>
                  <a:cxn ang="0">
                    <a:pos x="T8" y="T9"/>
                  </a:cxn>
                  <a:cxn ang="0">
                    <a:pos x="T10" y="T11"/>
                  </a:cxn>
                </a:cxnLst>
                <a:rect l="0" t="0" r="r" b="b"/>
                <a:pathLst>
                  <a:path w="41" h="23">
                    <a:moveTo>
                      <a:pt x="0" y="0"/>
                    </a:moveTo>
                    <a:cubicBezTo>
                      <a:pt x="18" y="1"/>
                      <a:pt x="32" y="8"/>
                      <a:pt x="41" y="23"/>
                    </a:cubicBezTo>
                    <a:cubicBezTo>
                      <a:pt x="36" y="23"/>
                      <a:pt x="30" y="23"/>
                      <a:pt x="24" y="23"/>
                    </a:cubicBezTo>
                    <a:cubicBezTo>
                      <a:pt x="19" y="19"/>
                      <a:pt x="16" y="14"/>
                      <a:pt x="11" y="10"/>
                    </a:cubicBezTo>
                    <a:cubicBezTo>
                      <a:pt x="8" y="8"/>
                      <a:pt x="6" y="5"/>
                      <a:pt x="3" y="4"/>
                    </a:cubicBezTo>
                    <a:cubicBezTo>
                      <a:pt x="1" y="3"/>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8" name="Freeform 1034">
                <a:extLst>
                  <a:ext uri="{FF2B5EF4-FFF2-40B4-BE49-F238E27FC236}">
                    <a16:creationId xmlns:a16="http://schemas.microsoft.com/office/drawing/2014/main" id="{A2992AFA-2AD9-C286-FA63-0C0E1C624F45}"/>
                  </a:ext>
                </a:extLst>
              </p:cNvPr>
              <p:cNvSpPr>
                <a:spLocks/>
              </p:cNvSpPr>
              <p:nvPr/>
            </p:nvSpPr>
            <p:spPr bwMode="auto">
              <a:xfrm>
                <a:off x="2842" y="3145"/>
                <a:ext cx="22" cy="23"/>
              </a:xfrm>
              <a:custGeom>
                <a:avLst/>
                <a:gdLst>
                  <a:gd name="T0" fmla="*/ 0 w 25"/>
                  <a:gd name="T1" fmla="*/ 20 h 26"/>
                  <a:gd name="T2" fmla="*/ 7 w 25"/>
                  <a:gd name="T3" fmla="*/ 2 h 26"/>
                  <a:gd name="T4" fmla="*/ 10 w 25"/>
                  <a:gd name="T5" fmla="*/ 2 h 26"/>
                  <a:gd name="T6" fmla="*/ 25 w 25"/>
                  <a:gd name="T7" fmla="*/ 17 h 26"/>
                  <a:gd name="T8" fmla="*/ 16 w 25"/>
                  <a:gd name="T9" fmla="*/ 25 h 26"/>
                  <a:gd name="T10" fmla="*/ 13 w 25"/>
                  <a:gd name="T11" fmla="*/ 25 h 26"/>
                  <a:gd name="T12" fmla="*/ 0 w 25"/>
                  <a:gd name="T13" fmla="*/ 20 h 26"/>
                </a:gdLst>
                <a:ahLst/>
                <a:cxnLst>
                  <a:cxn ang="0">
                    <a:pos x="T0" y="T1"/>
                  </a:cxn>
                  <a:cxn ang="0">
                    <a:pos x="T2" y="T3"/>
                  </a:cxn>
                  <a:cxn ang="0">
                    <a:pos x="T4" y="T5"/>
                  </a:cxn>
                  <a:cxn ang="0">
                    <a:pos x="T6" y="T7"/>
                  </a:cxn>
                  <a:cxn ang="0">
                    <a:pos x="T8" y="T9"/>
                  </a:cxn>
                  <a:cxn ang="0">
                    <a:pos x="T10" y="T11"/>
                  </a:cxn>
                  <a:cxn ang="0">
                    <a:pos x="T12" y="T13"/>
                  </a:cxn>
                </a:cxnLst>
                <a:rect l="0" t="0" r="r" b="b"/>
                <a:pathLst>
                  <a:path w="25" h="26">
                    <a:moveTo>
                      <a:pt x="0" y="20"/>
                    </a:moveTo>
                    <a:cubicBezTo>
                      <a:pt x="1" y="13"/>
                      <a:pt x="6" y="8"/>
                      <a:pt x="7" y="2"/>
                    </a:cubicBezTo>
                    <a:cubicBezTo>
                      <a:pt x="7" y="0"/>
                      <a:pt x="9" y="1"/>
                      <a:pt x="10" y="2"/>
                    </a:cubicBezTo>
                    <a:cubicBezTo>
                      <a:pt x="16" y="6"/>
                      <a:pt x="21" y="11"/>
                      <a:pt x="25" y="17"/>
                    </a:cubicBezTo>
                    <a:cubicBezTo>
                      <a:pt x="22" y="19"/>
                      <a:pt x="18" y="21"/>
                      <a:pt x="16" y="25"/>
                    </a:cubicBezTo>
                    <a:cubicBezTo>
                      <a:pt x="15" y="26"/>
                      <a:pt x="14" y="26"/>
                      <a:pt x="13" y="25"/>
                    </a:cubicBezTo>
                    <a:cubicBezTo>
                      <a:pt x="9" y="22"/>
                      <a:pt x="4" y="22"/>
                      <a:pt x="0" y="2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49" name="Freeform 1035">
                <a:extLst>
                  <a:ext uri="{FF2B5EF4-FFF2-40B4-BE49-F238E27FC236}">
                    <a16:creationId xmlns:a16="http://schemas.microsoft.com/office/drawing/2014/main" id="{0F005540-654B-C78C-4934-E2F8884E6218}"/>
                  </a:ext>
                </a:extLst>
              </p:cNvPr>
              <p:cNvSpPr>
                <a:spLocks/>
              </p:cNvSpPr>
              <p:nvPr/>
            </p:nvSpPr>
            <p:spPr bwMode="auto">
              <a:xfrm>
                <a:off x="2891" y="3156"/>
                <a:ext cx="1" cy="1"/>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1" y="0"/>
                      <a:pt x="1" y="1"/>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0" name="Freeform 1036">
                <a:extLst>
                  <a:ext uri="{FF2B5EF4-FFF2-40B4-BE49-F238E27FC236}">
                    <a16:creationId xmlns:a16="http://schemas.microsoft.com/office/drawing/2014/main" id="{FC4808C4-0252-D805-4F69-708B6B0935BA}"/>
                  </a:ext>
                </a:extLst>
              </p:cNvPr>
              <p:cNvSpPr>
                <a:spLocks/>
              </p:cNvSpPr>
              <p:nvPr/>
            </p:nvSpPr>
            <p:spPr bwMode="auto">
              <a:xfrm>
                <a:off x="2651" y="3203"/>
                <a:ext cx="34" cy="59"/>
              </a:xfrm>
              <a:custGeom>
                <a:avLst/>
                <a:gdLst>
                  <a:gd name="T0" fmla="*/ 33 w 39"/>
                  <a:gd name="T1" fmla="*/ 9 h 66"/>
                  <a:gd name="T2" fmla="*/ 33 w 39"/>
                  <a:gd name="T3" fmla="*/ 9 h 66"/>
                  <a:gd name="T4" fmla="*/ 34 w 39"/>
                  <a:gd name="T5" fmla="*/ 3 h 66"/>
                  <a:gd name="T6" fmla="*/ 26 w 39"/>
                  <a:gd name="T7" fmla="*/ 3 h 66"/>
                  <a:gd name="T8" fmla="*/ 0 w 39"/>
                  <a:gd name="T9" fmla="*/ 8 h 66"/>
                  <a:gd name="T10" fmla="*/ 0 w 39"/>
                  <a:gd name="T11" fmla="*/ 8 h 66"/>
                  <a:gd name="T12" fmla="*/ 15 w 39"/>
                  <a:gd name="T13" fmla="*/ 3 h 66"/>
                  <a:gd name="T14" fmla="*/ 36 w 39"/>
                  <a:gd name="T15" fmla="*/ 0 h 66"/>
                  <a:gd name="T16" fmla="*/ 37 w 39"/>
                  <a:gd name="T17" fmla="*/ 0 h 66"/>
                  <a:gd name="T18" fmla="*/ 38 w 39"/>
                  <a:gd name="T19" fmla="*/ 29 h 66"/>
                  <a:gd name="T20" fmla="*/ 38 w 39"/>
                  <a:gd name="T21" fmla="*/ 58 h 66"/>
                  <a:gd name="T22" fmla="*/ 36 w 39"/>
                  <a:gd name="T23" fmla="*/ 66 h 66"/>
                  <a:gd name="T24" fmla="*/ 37 w 39"/>
                  <a:gd name="T25" fmla="*/ 53 h 66"/>
                  <a:gd name="T26" fmla="*/ 35 w 39"/>
                  <a:gd name="T27" fmla="*/ 21 h 66"/>
                  <a:gd name="T28" fmla="*/ 33 w 39"/>
                  <a:gd name="T29"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66">
                    <a:moveTo>
                      <a:pt x="33" y="9"/>
                    </a:moveTo>
                    <a:cubicBezTo>
                      <a:pt x="33" y="9"/>
                      <a:pt x="33" y="9"/>
                      <a:pt x="33" y="9"/>
                    </a:cubicBezTo>
                    <a:cubicBezTo>
                      <a:pt x="32" y="6"/>
                      <a:pt x="35" y="4"/>
                      <a:pt x="34" y="3"/>
                    </a:cubicBezTo>
                    <a:cubicBezTo>
                      <a:pt x="32" y="1"/>
                      <a:pt x="29" y="3"/>
                      <a:pt x="26" y="3"/>
                    </a:cubicBezTo>
                    <a:cubicBezTo>
                      <a:pt x="17" y="4"/>
                      <a:pt x="9" y="7"/>
                      <a:pt x="0" y="8"/>
                    </a:cubicBezTo>
                    <a:cubicBezTo>
                      <a:pt x="0" y="8"/>
                      <a:pt x="0" y="8"/>
                      <a:pt x="0" y="8"/>
                    </a:cubicBezTo>
                    <a:cubicBezTo>
                      <a:pt x="5" y="5"/>
                      <a:pt x="10" y="4"/>
                      <a:pt x="15" y="3"/>
                    </a:cubicBezTo>
                    <a:cubicBezTo>
                      <a:pt x="22" y="2"/>
                      <a:pt x="29" y="1"/>
                      <a:pt x="36" y="0"/>
                    </a:cubicBezTo>
                    <a:cubicBezTo>
                      <a:pt x="37" y="0"/>
                      <a:pt x="37" y="0"/>
                      <a:pt x="37" y="0"/>
                    </a:cubicBezTo>
                    <a:cubicBezTo>
                      <a:pt x="32" y="10"/>
                      <a:pt x="38" y="19"/>
                      <a:pt x="38" y="29"/>
                    </a:cubicBezTo>
                    <a:cubicBezTo>
                      <a:pt x="38" y="39"/>
                      <a:pt x="39" y="49"/>
                      <a:pt x="38" y="58"/>
                    </a:cubicBezTo>
                    <a:cubicBezTo>
                      <a:pt x="37" y="61"/>
                      <a:pt x="38" y="64"/>
                      <a:pt x="36" y="66"/>
                    </a:cubicBezTo>
                    <a:cubicBezTo>
                      <a:pt x="37" y="62"/>
                      <a:pt x="36" y="57"/>
                      <a:pt x="37" y="53"/>
                    </a:cubicBezTo>
                    <a:cubicBezTo>
                      <a:pt x="38" y="42"/>
                      <a:pt x="37" y="31"/>
                      <a:pt x="35" y="21"/>
                    </a:cubicBezTo>
                    <a:cubicBezTo>
                      <a:pt x="35" y="17"/>
                      <a:pt x="35" y="13"/>
                      <a:pt x="3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1" name="Freeform 1037">
                <a:extLst>
                  <a:ext uri="{FF2B5EF4-FFF2-40B4-BE49-F238E27FC236}">
                    <a16:creationId xmlns:a16="http://schemas.microsoft.com/office/drawing/2014/main" id="{93E73A4F-E445-F90F-5E57-A060012EEF76}"/>
                  </a:ext>
                </a:extLst>
              </p:cNvPr>
              <p:cNvSpPr>
                <a:spLocks/>
              </p:cNvSpPr>
              <p:nvPr/>
            </p:nvSpPr>
            <p:spPr bwMode="auto">
              <a:xfrm>
                <a:off x="2662" y="3148"/>
                <a:ext cx="53" cy="12"/>
              </a:xfrm>
              <a:custGeom>
                <a:avLst/>
                <a:gdLst>
                  <a:gd name="T0" fmla="*/ 52 w 60"/>
                  <a:gd name="T1" fmla="*/ 12 h 14"/>
                  <a:gd name="T2" fmla="*/ 53 w 60"/>
                  <a:gd name="T3" fmla="*/ 9 h 14"/>
                  <a:gd name="T4" fmla="*/ 51 w 60"/>
                  <a:gd name="T5" fmla="*/ 6 h 14"/>
                  <a:gd name="T6" fmla="*/ 7 w 60"/>
                  <a:gd name="T7" fmla="*/ 12 h 14"/>
                  <a:gd name="T8" fmla="*/ 0 w 60"/>
                  <a:gd name="T9" fmla="*/ 13 h 14"/>
                  <a:gd name="T10" fmla="*/ 17 w 60"/>
                  <a:gd name="T11" fmla="*/ 8 h 14"/>
                  <a:gd name="T12" fmla="*/ 53 w 60"/>
                  <a:gd name="T13" fmla="*/ 5 h 14"/>
                  <a:gd name="T14" fmla="*/ 60 w 60"/>
                  <a:gd name="T15" fmla="*/ 0 h 14"/>
                  <a:gd name="T16" fmla="*/ 56 w 60"/>
                  <a:gd name="T17" fmla="*/ 13 h 14"/>
                  <a:gd name="T18" fmla="*/ 52 w 60"/>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14">
                    <a:moveTo>
                      <a:pt x="52" y="12"/>
                    </a:moveTo>
                    <a:cubicBezTo>
                      <a:pt x="52" y="11"/>
                      <a:pt x="53" y="10"/>
                      <a:pt x="53" y="9"/>
                    </a:cubicBezTo>
                    <a:cubicBezTo>
                      <a:pt x="55" y="7"/>
                      <a:pt x="54" y="6"/>
                      <a:pt x="51" y="6"/>
                    </a:cubicBezTo>
                    <a:cubicBezTo>
                      <a:pt x="36" y="7"/>
                      <a:pt x="21" y="7"/>
                      <a:pt x="7" y="12"/>
                    </a:cubicBezTo>
                    <a:cubicBezTo>
                      <a:pt x="5" y="13"/>
                      <a:pt x="3" y="14"/>
                      <a:pt x="0" y="13"/>
                    </a:cubicBezTo>
                    <a:cubicBezTo>
                      <a:pt x="6" y="10"/>
                      <a:pt x="12" y="9"/>
                      <a:pt x="17" y="8"/>
                    </a:cubicBezTo>
                    <a:cubicBezTo>
                      <a:pt x="29" y="5"/>
                      <a:pt x="41" y="4"/>
                      <a:pt x="53" y="5"/>
                    </a:cubicBezTo>
                    <a:cubicBezTo>
                      <a:pt x="56" y="5"/>
                      <a:pt x="57" y="2"/>
                      <a:pt x="60" y="0"/>
                    </a:cubicBezTo>
                    <a:cubicBezTo>
                      <a:pt x="59" y="5"/>
                      <a:pt x="53" y="8"/>
                      <a:pt x="56" y="13"/>
                    </a:cubicBezTo>
                    <a:cubicBezTo>
                      <a:pt x="54" y="13"/>
                      <a:pt x="53" y="12"/>
                      <a:pt x="52"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2" name="Freeform 1038">
                <a:extLst>
                  <a:ext uri="{FF2B5EF4-FFF2-40B4-BE49-F238E27FC236}">
                    <a16:creationId xmlns:a16="http://schemas.microsoft.com/office/drawing/2014/main" id="{F4ECE034-0680-EF80-0601-03671122CA88}"/>
                  </a:ext>
                </a:extLst>
              </p:cNvPr>
              <p:cNvSpPr>
                <a:spLocks/>
              </p:cNvSpPr>
              <p:nvPr/>
            </p:nvSpPr>
            <p:spPr bwMode="auto">
              <a:xfrm>
                <a:off x="2712" y="3161"/>
                <a:ext cx="8" cy="53"/>
              </a:xfrm>
              <a:custGeom>
                <a:avLst/>
                <a:gdLst>
                  <a:gd name="T0" fmla="*/ 0 w 9"/>
                  <a:gd name="T1" fmla="*/ 0 h 59"/>
                  <a:gd name="T2" fmla="*/ 5 w 9"/>
                  <a:gd name="T3" fmla="*/ 59 h 59"/>
                  <a:gd name="T4" fmla="*/ 0 w 9"/>
                  <a:gd name="T5" fmla="*/ 0 h 59"/>
                </a:gdLst>
                <a:ahLst/>
                <a:cxnLst>
                  <a:cxn ang="0">
                    <a:pos x="T0" y="T1"/>
                  </a:cxn>
                  <a:cxn ang="0">
                    <a:pos x="T2" y="T3"/>
                  </a:cxn>
                  <a:cxn ang="0">
                    <a:pos x="T4" y="T5"/>
                  </a:cxn>
                </a:cxnLst>
                <a:rect l="0" t="0" r="r" b="b"/>
                <a:pathLst>
                  <a:path w="9" h="59">
                    <a:moveTo>
                      <a:pt x="0" y="0"/>
                    </a:moveTo>
                    <a:cubicBezTo>
                      <a:pt x="9" y="19"/>
                      <a:pt x="9" y="39"/>
                      <a:pt x="5" y="59"/>
                    </a:cubicBezTo>
                    <a:cubicBezTo>
                      <a:pt x="7" y="39"/>
                      <a:pt x="7" y="19"/>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3" name="Freeform 1039">
                <a:extLst>
                  <a:ext uri="{FF2B5EF4-FFF2-40B4-BE49-F238E27FC236}">
                    <a16:creationId xmlns:a16="http://schemas.microsoft.com/office/drawing/2014/main" id="{53B7B330-4627-D07E-DDD0-CA5162D8DAB5}"/>
                  </a:ext>
                </a:extLst>
              </p:cNvPr>
              <p:cNvSpPr>
                <a:spLocks/>
              </p:cNvSpPr>
              <p:nvPr/>
            </p:nvSpPr>
            <p:spPr bwMode="auto">
              <a:xfrm>
                <a:off x="2649" y="3176"/>
                <a:ext cx="50" cy="9"/>
              </a:xfrm>
              <a:custGeom>
                <a:avLst/>
                <a:gdLst>
                  <a:gd name="T0" fmla="*/ 55 w 57"/>
                  <a:gd name="T1" fmla="*/ 9 h 11"/>
                  <a:gd name="T2" fmla="*/ 52 w 57"/>
                  <a:gd name="T3" fmla="*/ 9 h 11"/>
                  <a:gd name="T4" fmla="*/ 52 w 57"/>
                  <a:gd name="T5" fmla="*/ 8 h 11"/>
                  <a:gd name="T6" fmla="*/ 47 w 57"/>
                  <a:gd name="T7" fmla="*/ 3 h 11"/>
                  <a:gd name="T8" fmla="*/ 7 w 57"/>
                  <a:gd name="T9" fmla="*/ 9 h 11"/>
                  <a:gd name="T10" fmla="*/ 0 w 57"/>
                  <a:gd name="T11" fmla="*/ 10 h 11"/>
                  <a:gd name="T12" fmla="*/ 0 w 57"/>
                  <a:gd name="T13" fmla="*/ 10 h 11"/>
                  <a:gd name="T14" fmla="*/ 31 w 57"/>
                  <a:gd name="T15" fmla="*/ 3 h 11"/>
                  <a:gd name="T16" fmla="*/ 57 w 57"/>
                  <a:gd name="T17" fmla="*/ 0 h 11"/>
                  <a:gd name="T18" fmla="*/ 57 w 57"/>
                  <a:gd name="T19" fmla="*/ 0 h 11"/>
                  <a:gd name="T20" fmla="*/ 55 w 57"/>
                  <a:gd name="T21" fmla="*/ 8 h 11"/>
                  <a:gd name="T22" fmla="*/ 55 w 57"/>
                  <a:gd name="T23" fmla="*/ 9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7" h="11">
                    <a:moveTo>
                      <a:pt x="55" y="9"/>
                    </a:moveTo>
                    <a:cubicBezTo>
                      <a:pt x="54" y="8"/>
                      <a:pt x="53" y="8"/>
                      <a:pt x="52" y="9"/>
                    </a:cubicBezTo>
                    <a:cubicBezTo>
                      <a:pt x="52" y="8"/>
                      <a:pt x="52" y="8"/>
                      <a:pt x="52" y="8"/>
                    </a:cubicBezTo>
                    <a:cubicBezTo>
                      <a:pt x="53" y="3"/>
                      <a:pt x="53" y="3"/>
                      <a:pt x="47" y="3"/>
                    </a:cubicBezTo>
                    <a:cubicBezTo>
                      <a:pt x="33" y="3"/>
                      <a:pt x="20" y="6"/>
                      <a:pt x="7" y="9"/>
                    </a:cubicBezTo>
                    <a:cubicBezTo>
                      <a:pt x="5" y="10"/>
                      <a:pt x="2" y="11"/>
                      <a:pt x="0" y="10"/>
                    </a:cubicBezTo>
                    <a:cubicBezTo>
                      <a:pt x="0" y="10"/>
                      <a:pt x="0" y="10"/>
                      <a:pt x="0" y="10"/>
                    </a:cubicBezTo>
                    <a:cubicBezTo>
                      <a:pt x="10" y="6"/>
                      <a:pt x="21" y="4"/>
                      <a:pt x="31" y="3"/>
                    </a:cubicBezTo>
                    <a:cubicBezTo>
                      <a:pt x="40" y="1"/>
                      <a:pt x="48" y="3"/>
                      <a:pt x="57" y="0"/>
                    </a:cubicBezTo>
                    <a:cubicBezTo>
                      <a:pt x="57" y="0"/>
                      <a:pt x="57" y="0"/>
                      <a:pt x="57" y="0"/>
                    </a:cubicBezTo>
                    <a:cubicBezTo>
                      <a:pt x="56" y="3"/>
                      <a:pt x="54" y="5"/>
                      <a:pt x="55" y="8"/>
                    </a:cubicBezTo>
                    <a:cubicBezTo>
                      <a:pt x="55" y="8"/>
                      <a:pt x="55" y="9"/>
                      <a:pt x="55"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4" name="Freeform 1040">
                <a:extLst>
                  <a:ext uri="{FF2B5EF4-FFF2-40B4-BE49-F238E27FC236}">
                    <a16:creationId xmlns:a16="http://schemas.microsoft.com/office/drawing/2014/main" id="{F06DAF69-C3F5-82DB-0B9F-10B501C863BB}"/>
                  </a:ext>
                </a:extLst>
              </p:cNvPr>
              <p:cNvSpPr>
                <a:spLocks/>
              </p:cNvSpPr>
              <p:nvPr/>
            </p:nvSpPr>
            <p:spPr bwMode="auto">
              <a:xfrm>
                <a:off x="2697" y="3191"/>
                <a:ext cx="6" cy="61"/>
              </a:xfrm>
              <a:custGeom>
                <a:avLst/>
                <a:gdLst>
                  <a:gd name="T0" fmla="*/ 3 w 6"/>
                  <a:gd name="T1" fmla="*/ 0 h 69"/>
                  <a:gd name="T2" fmla="*/ 5 w 6"/>
                  <a:gd name="T3" fmla="*/ 12 h 69"/>
                  <a:gd name="T4" fmla="*/ 2 w 6"/>
                  <a:gd name="T5" fmla="*/ 67 h 69"/>
                  <a:gd name="T6" fmla="*/ 1 w 6"/>
                  <a:gd name="T7" fmla="*/ 69 h 69"/>
                  <a:gd name="T8" fmla="*/ 3 w 6"/>
                  <a:gd name="T9" fmla="*/ 51 h 69"/>
                  <a:gd name="T10" fmla="*/ 3 w 6"/>
                  <a:gd name="T11" fmla="*/ 7 h 69"/>
                  <a:gd name="T12" fmla="*/ 3 w 6"/>
                  <a:gd name="T13" fmla="*/ 0 h 69"/>
                </a:gdLst>
                <a:ahLst/>
                <a:cxnLst>
                  <a:cxn ang="0">
                    <a:pos x="T0" y="T1"/>
                  </a:cxn>
                  <a:cxn ang="0">
                    <a:pos x="T2" y="T3"/>
                  </a:cxn>
                  <a:cxn ang="0">
                    <a:pos x="T4" y="T5"/>
                  </a:cxn>
                  <a:cxn ang="0">
                    <a:pos x="T6" y="T7"/>
                  </a:cxn>
                  <a:cxn ang="0">
                    <a:pos x="T8" y="T9"/>
                  </a:cxn>
                  <a:cxn ang="0">
                    <a:pos x="T10" y="T11"/>
                  </a:cxn>
                  <a:cxn ang="0">
                    <a:pos x="T12" y="T13"/>
                  </a:cxn>
                </a:cxnLst>
                <a:rect l="0" t="0" r="r" b="b"/>
                <a:pathLst>
                  <a:path w="6" h="69">
                    <a:moveTo>
                      <a:pt x="3" y="0"/>
                    </a:moveTo>
                    <a:cubicBezTo>
                      <a:pt x="5" y="4"/>
                      <a:pt x="5" y="8"/>
                      <a:pt x="5" y="12"/>
                    </a:cubicBezTo>
                    <a:cubicBezTo>
                      <a:pt x="6" y="31"/>
                      <a:pt x="6" y="49"/>
                      <a:pt x="2" y="67"/>
                    </a:cubicBezTo>
                    <a:cubicBezTo>
                      <a:pt x="2" y="67"/>
                      <a:pt x="1" y="68"/>
                      <a:pt x="1" y="69"/>
                    </a:cubicBezTo>
                    <a:cubicBezTo>
                      <a:pt x="0" y="62"/>
                      <a:pt x="2" y="57"/>
                      <a:pt x="3" y="51"/>
                    </a:cubicBezTo>
                    <a:cubicBezTo>
                      <a:pt x="4" y="36"/>
                      <a:pt x="6" y="21"/>
                      <a:pt x="3" y="7"/>
                    </a:cubicBezTo>
                    <a:cubicBezTo>
                      <a:pt x="2" y="5"/>
                      <a:pt x="3"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5" name="Freeform 1041">
                <a:extLst>
                  <a:ext uri="{FF2B5EF4-FFF2-40B4-BE49-F238E27FC236}">
                    <a16:creationId xmlns:a16="http://schemas.microsoft.com/office/drawing/2014/main" id="{454953FF-99F9-455B-156F-A79F6D8A292A}"/>
                  </a:ext>
                </a:extLst>
              </p:cNvPr>
              <p:cNvSpPr>
                <a:spLocks/>
              </p:cNvSpPr>
              <p:nvPr/>
            </p:nvSpPr>
            <p:spPr bwMode="auto">
              <a:xfrm>
                <a:off x="2664" y="3243"/>
                <a:ext cx="4" cy="28"/>
              </a:xfrm>
              <a:custGeom>
                <a:avLst/>
                <a:gdLst>
                  <a:gd name="T0" fmla="*/ 0 w 5"/>
                  <a:gd name="T1" fmla="*/ 0 h 32"/>
                  <a:gd name="T2" fmla="*/ 4 w 5"/>
                  <a:gd name="T3" fmla="*/ 9 h 32"/>
                  <a:gd name="T4" fmla="*/ 2 w 5"/>
                  <a:gd name="T5" fmla="*/ 32 h 32"/>
                  <a:gd name="T6" fmla="*/ 0 w 5"/>
                  <a:gd name="T7" fmla="*/ 0 h 32"/>
                </a:gdLst>
                <a:ahLst/>
                <a:cxnLst>
                  <a:cxn ang="0">
                    <a:pos x="T0" y="T1"/>
                  </a:cxn>
                  <a:cxn ang="0">
                    <a:pos x="T2" y="T3"/>
                  </a:cxn>
                  <a:cxn ang="0">
                    <a:pos x="T4" y="T5"/>
                  </a:cxn>
                  <a:cxn ang="0">
                    <a:pos x="T6" y="T7"/>
                  </a:cxn>
                </a:cxnLst>
                <a:rect l="0" t="0" r="r" b="b"/>
                <a:pathLst>
                  <a:path w="5" h="32">
                    <a:moveTo>
                      <a:pt x="0" y="0"/>
                    </a:moveTo>
                    <a:cubicBezTo>
                      <a:pt x="4" y="2"/>
                      <a:pt x="4" y="6"/>
                      <a:pt x="4" y="9"/>
                    </a:cubicBezTo>
                    <a:cubicBezTo>
                      <a:pt x="5" y="17"/>
                      <a:pt x="5" y="25"/>
                      <a:pt x="2" y="32"/>
                    </a:cubicBezTo>
                    <a:cubicBezTo>
                      <a:pt x="2" y="21"/>
                      <a:pt x="4" y="1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6" name="Freeform 1042">
                <a:extLst>
                  <a:ext uri="{FF2B5EF4-FFF2-40B4-BE49-F238E27FC236}">
                    <a16:creationId xmlns:a16="http://schemas.microsoft.com/office/drawing/2014/main" id="{AC7AEDCA-3679-70C5-CE4B-ACE4CD30343C}"/>
                  </a:ext>
                </a:extLst>
              </p:cNvPr>
              <p:cNvSpPr>
                <a:spLocks/>
              </p:cNvSpPr>
              <p:nvPr/>
            </p:nvSpPr>
            <p:spPr bwMode="auto">
              <a:xfrm>
                <a:off x="2643" y="3265"/>
                <a:ext cx="8" cy="14"/>
              </a:xfrm>
              <a:custGeom>
                <a:avLst/>
                <a:gdLst>
                  <a:gd name="T0" fmla="*/ 0 w 9"/>
                  <a:gd name="T1" fmla="*/ 16 h 16"/>
                  <a:gd name="T2" fmla="*/ 9 w 9"/>
                  <a:gd name="T3" fmla="*/ 0 h 16"/>
                  <a:gd name="T4" fmla="*/ 1 w 9"/>
                  <a:gd name="T5" fmla="*/ 16 h 16"/>
                  <a:gd name="T6" fmla="*/ 0 w 9"/>
                  <a:gd name="T7" fmla="*/ 16 h 16"/>
                </a:gdLst>
                <a:ahLst/>
                <a:cxnLst>
                  <a:cxn ang="0">
                    <a:pos x="T0" y="T1"/>
                  </a:cxn>
                  <a:cxn ang="0">
                    <a:pos x="T2" y="T3"/>
                  </a:cxn>
                  <a:cxn ang="0">
                    <a:pos x="T4" y="T5"/>
                  </a:cxn>
                  <a:cxn ang="0">
                    <a:pos x="T6" y="T7"/>
                  </a:cxn>
                </a:cxnLst>
                <a:rect l="0" t="0" r="r" b="b"/>
                <a:pathLst>
                  <a:path w="9" h="16">
                    <a:moveTo>
                      <a:pt x="0" y="16"/>
                    </a:moveTo>
                    <a:cubicBezTo>
                      <a:pt x="2" y="10"/>
                      <a:pt x="5" y="5"/>
                      <a:pt x="9" y="0"/>
                    </a:cubicBezTo>
                    <a:cubicBezTo>
                      <a:pt x="7" y="6"/>
                      <a:pt x="5" y="11"/>
                      <a:pt x="1" y="16"/>
                    </a:cubicBezTo>
                    <a:lnTo>
                      <a:pt x="0" y="16"/>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7" name="Freeform 1043">
                <a:extLst>
                  <a:ext uri="{FF2B5EF4-FFF2-40B4-BE49-F238E27FC236}">
                    <a16:creationId xmlns:a16="http://schemas.microsoft.com/office/drawing/2014/main" id="{DF1AE52E-62C1-ADE1-1F83-D32B6A182896}"/>
                  </a:ext>
                </a:extLst>
              </p:cNvPr>
              <p:cNvSpPr>
                <a:spLocks/>
              </p:cNvSpPr>
              <p:nvPr/>
            </p:nvSpPr>
            <p:spPr bwMode="auto">
              <a:xfrm>
                <a:off x="2673" y="3211"/>
                <a:ext cx="7" cy="12"/>
              </a:xfrm>
              <a:custGeom>
                <a:avLst/>
                <a:gdLst>
                  <a:gd name="T0" fmla="*/ 8 w 8"/>
                  <a:gd name="T1" fmla="*/ 0 h 14"/>
                  <a:gd name="T2" fmla="*/ 0 w 8"/>
                  <a:gd name="T3" fmla="*/ 14 h 14"/>
                  <a:gd name="T4" fmla="*/ 8 w 8"/>
                  <a:gd name="T5" fmla="*/ 0 h 14"/>
                  <a:gd name="T6" fmla="*/ 8 w 8"/>
                  <a:gd name="T7" fmla="*/ 0 h 14"/>
                </a:gdLst>
                <a:ahLst/>
                <a:cxnLst>
                  <a:cxn ang="0">
                    <a:pos x="T0" y="T1"/>
                  </a:cxn>
                  <a:cxn ang="0">
                    <a:pos x="T2" y="T3"/>
                  </a:cxn>
                  <a:cxn ang="0">
                    <a:pos x="T4" y="T5"/>
                  </a:cxn>
                  <a:cxn ang="0">
                    <a:pos x="T6" y="T7"/>
                  </a:cxn>
                </a:cxnLst>
                <a:rect l="0" t="0" r="r" b="b"/>
                <a:pathLst>
                  <a:path w="8" h="14">
                    <a:moveTo>
                      <a:pt x="8" y="0"/>
                    </a:moveTo>
                    <a:cubicBezTo>
                      <a:pt x="6" y="5"/>
                      <a:pt x="3" y="10"/>
                      <a:pt x="0" y="14"/>
                    </a:cubicBezTo>
                    <a:cubicBezTo>
                      <a:pt x="2" y="9"/>
                      <a:pt x="3" y="4"/>
                      <a:pt x="8" y="0"/>
                    </a:cubicBezTo>
                    <a:cubicBezTo>
                      <a:pt x="8" y="0"/>
                      <a:pt x="8" y="0"/>
                      <a:pt x="8"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8" name="Freeform 1044">
                <a:extLst>
                  <a:ext uri="{FF2B5EF4-FFF2-40B4-BE49-F238E27FC236}">
                    <a16:creationId xmlns:a16="http://schemas.microsoft.com/office/drawing/2014/main" id="{6E3AAA40-F4C7-FDEA-4442-A3EA6C2A24CD}"/>
                  </a:ext>
                </a:extLst>
              </p:cNvPr>
              <p:cNvSpPr>
                <a:spLocks/>
              </p:cNvSpPr>
              <p:nvPr/>
            </p:nvSpPr>
            <p:spPr bwMode="auto">
              <a:xfrm>
                <a:off x="2637" y="3242"/>
                <a:ext cx="12" cy="7"/>
              </a:xfrm>
              <a:custGeom>
                <a:avLst/>
                <a:gdLst>
                  <a:gd name="T0" fmla="*/ 0 w 13"/>
                  <a:gd name="T1" fmla="*/ 8 h 8"/>
                  <a:gd name="T2" fmla="*/ 13 w 13"/>
                  <a:gd name="T3" fmla="*/ 0 h 8"/>
                  <a:gd name="T4" fmla="*/ 0 w 13"/>
                  <a:gd name="T5" fmla="*/ 8 h 8"/>
                </a:gdLst>
                <a:ahLst/>
                <a:cxnLst>
                  <a:cxn ang="0">
                    <a:pos x="T0" y="T1"/>
                  </a:cxn>
                  <a:cxn ang="0">
                    <a:pos x="T2" y="T3"/>
                  </a:cxn>
                  <a:cxn ang="0">
                    <a:pos x="T4" y="T5"/>
                  </a:cxn>
                </a:cxnLst>
                <a:rect l="0" t="0" r="r" b="b"/>
                <a:pathLst>
                  <a:path w="13" h="8">
                    <a:moveTo>
                      <a:pt x="0" y="8"/>
                    </a:moveTo>
                    <a:cubicBezTo>
                      <a:pt x="3" y="3"/>
                      <a:pt x="8" y="2"/>
                      <a:pt x="13" y="0"/>
                    </a:cubicBezTo>
                    <a:cubicBezTo>
                      <a:pt x="8" y="3"/>
                      <a:pt x="5" y="7"/>
                      <a:pt x="0" y="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59" name="Freeform 1045">
                <a:extLst>
                  <a:ext uri="{FF2B5EF4-FFF2-40B4-BE49-F238E27FC236}">
                    <a16:creationId xmlns:a16="http://schemas.microsoft.com/office/drawing/2014/main" id="{93BFE5A1-9D28-2E15-363A-43B5823C230E}"/>
                  </a:ext>
                </a:extLst>
              </p:cNvPr>
              <p:cNvSpPr>
                <a:spLocks/>
              </p:cNvSpPr>
              <p:nvPr/>
            </p:nvSpPr>
            <p:spPr bwMode="auto">
              <a:xfrm>
                <a:off x="2651" y="3254"/>
                <a:ext cx="6" cy="9"/>
              </a:xfrm>
              <a:custGeom>
                <a:avLst/>
                <a:gdLst>
                  <a:gd name="T0" fmla="*/ 6 w 6"/>
                  <a:gd name="T1" fmla="*/ 0 h 11"/>
                  <a:gd name="T2" fmla="*/ 0 w 6"/>
                  <a:gd name="T3" fmla="*/ 11 h 11"/>
                  <a:gd name="T4" fmla="*/ 6 w 6"/>
                  <a:gd name="T5" fmla="*/ 0 h 11"/>
                </a:gdLst>
                <a:ahLst/>
                <a:cxnLst>
                  <a:cxn ang="0">
                    <a:pos x="T0" y="T1"/>
                  </a:cxn>
                  <a:cxn ang="0">
                    <a:pos x="T2" y="T3"/>
                  </a:cxn>
                  <a:cxn ang="0">
                    <a:pos x="T4" y="T5"/>
                  </a:cxn>
                </a:cxnLst>
                <a:rect l="0" t="0" r="r" b="b"/>
                <a:pathLst>
                  <a:path w="6" h="11">
                    <a:moveTo>
                      <a:pt x="6" y="0"/>
                    </a:moveTo>
                    <a:cubicBezTo>
                      <a:pt x="5" y="4"/>
                      <a:pt x="2" y="8"/>
                      <a:pt x="0" y="11"/>
                    </a:cubicBezTo>
                    <a:cubicBezTo>
                      <a:pt x="1" y="7"/>
                      <a:pt x="2" y="2"/>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0" name="Freeform 1046">
                <a:extLst>
                  <a:ext uri="{FF2B5EF4-FFF2-40B4-BE49-F238E27FC236}">
                    <a16:creationId xmlns:a16="http://schemas.microsoft.com/office/drawing/2014/main" id="{2C35B2BD-0656-AD70-11F1-47C67B393970}"/>
                  </a:ext>
                </a:extLst>
              </p:cNvPr>
              <p:cNvSpPr>
                <a:spLocks/>
              </p:cNvSpPr>
              <p:nvPr/>
            </p:nvSpPr>
            <p:spPr bwMode="auto">
              <a:xfrm>
                <a:off x="2666" y="3227"/>
                <a:ext cx="4" cy="8"/>
              </a:xfrm>
              <a:custGeom>
                <a:avLst/>
                <a:gdLst>
                  <a:gd name="T0" fmla="*/ 0 w 5"/>
                  <a:gd name="T1" fmla="*/ 9 h 9"/>
                  <a:gd name="T2" fmla="*/ 5 w 5"/>
                  <a:gd name="T3" fmla="*/ 0 h 9"/>
                  <a:gd name="T4" fmla="*/ 0 w 5"/>
                  <a:gd name="T5" fmla="*/ 9 h 9"/>
                </a:gdLst>
                <a:ahLst/>
                <a:cxnLst>
                  <a:cxn ang="0">
                    <a:pos x="T0" y="T1"/>
                  </a:cxn>
                  <a:cxn ang="0">
                    <a:pos x="T2" y="T3"/>
                  </a:cxn>
                  <a:cxn ang="0">
                    <a:pos x="T4" y="T5"/>
                  </a:cxn>
                </a:cxnLst>
                <a:rect l="0" t="0" r="r" b="b"/>
                <a:pathLst>
                  <a:path w="5" h="9">
                    <a:moveTo>
                      <a:pt x="0" y="9"/>
                    </a:moveTo>
                    <a:cubicBezTo>
                      <a:pt x="1" y="5"/>
                      <a:pt x="4" y="3"/>
                      <a:pt x="5" y="0"/>
                    </a:cubicBezTo>
                    <a:cubicBezTo>
                      <a:pt x="4"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1" name="Freeform 1047">
                <a:extLst>
                  <a:ext uri="{FF2B5EF4-FFF2-40B4-BE49-F238E27FC236}">
                    <a16:creationId xmlns:a16="http://schemas.microsoft.com/office/drawing/2014/main" id="{FD5456D2-2205-DC68-7EBF-3D26B7792CD7}"/>
                  </a:ext>
                </a:extLst>
              </p:cNvPr>
              <p:cNvSpPr>
                <a:spLocks/>
              </p:cNvSpPr>
              <p:nvPr/>
            </p:nvSpPr>
            <p:spPr bwMode="auto">
              <a:xfrm>
                <a:off x="2684" y="3193"/>
                <a:ext cx="5" cy="8"/>
              </a:xfrm>
              <a:custGeom>
                <a:avLst/>
                <a:gdLst>
                  <a:gd name="T0" fmla="*/ 0 w 6"/>
                  <a:gd name="T1" fmla="*/ 9 h 9"/>
                  <a:gd name="T2" fmla="*/ 6 w 6"/>
                  <a:gd name="T3" fmla="*/ 0 h 9"/>
                  <a:gd name="T4" fmla="*/ 0 w 6"/>
                  <a:gd name="T5" fmla="*/ 9 h 9"/>
                </a:gdLst>
                <a:ahLst/>
                <a:cxnLst>
                  <a:cxn ang="0">
                    <a:pos x="T0" y="T1"/>
                  </a:cxn>
                  <a:cxn ang="0">
                    <a:pos x="T2" y="T3"/>
                  </a:cxn>
                  <a:cxn ang="0">
                    <a:pos x="T4" y="T5"/>
                  </a:cxn>
                </a:cxnLst>
                <a:rect l="0" t="0" r="r" b="b"/>
                <a:pathLst>
                  <a:path w="6" h="9">
                    <a:moveTo>
                      <a:pt x="0" y="9"/>
                    </a:moveTo>
                    <a:cubicBezTo>
                      <a:pt x="2" y="5"/>
                      <a:pt x="3" y="2"/>
                      <a:pt x="6" y="0"/>
                    </a:cubicBezTo>
                    <a:cubicBezTo>
                      <a:pt x="5" y="3"/>
                      <a:pt x="4"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2" name="Freeform 1048">
                <a:extLst>
                  <a:ext uri="{FF2B5EF4-FFF2-40B4-BE49-F238E27FC236}">
                    <a16:creationId xmlns:a16="http://schemas.microsoft.com/office/drawing/2014/main" id="{6F8FB8F0-8CE3-F96F-4C95-2EEF3BF31D27}"/>
                  </a:ext>
                </a:extLst>
              </p:cNvPr>
              <p:cNvSpPr>
                <a:spLocks/>
              </p:cNvSpPr>
              <p:nvPr/>
            </p:nvSpPr>
            <p:spPr bwMode="auto">
              <a:xfrm>
                <a:off x="2716" y="3141"/>
                <a:ext cx="3" cy="6"/>
              </a:xfrm>
              <a:custGeom>
                <a:avLst/>
                <a:gdLst>
                  <a:gd name="T0" fmla="*/ 4 w 4"/>
                  <a:gd name="T1" fmla="*/ 1 h 7"/>
                  <a:gd name="T2" fmla="*/ 0 w 4"/>
                  <a:gd name="T3" fmla="*/ 7 h 7"/>
                  <a:gd name="T4" fmla="*/ 4 w 4"/>
                  <a:gd name="T5" fmla="*/ 0 h 7"/>
                  <a:gd name="T6" fmla="*/ 4 w 4"/>
                  <a:gd name="T7" fmla="*/ 1 h 7"/>
                </a:gdLst>
                <a:ahLst/>
                <a:cxnLst>
                  <a:cxn ang="0">
                    <a:pos x="T0" y="T1"/>
                  </a:cxn>
                  <a:cxn ang="0">
                    <a:pos x="T2" y="T3"/>
                  </a:cxn>
                  <a:cxn ang="0">
                    <a:pos x="T4" y="T5"/>
                  </a:cxn>
                  <a:cxn ang="0">
                    <a:pos x="T6" y="T7"/>
                  </a:cxn>
                </a:cxnLst>
                <a:rect l="0" t="0" r="r" b="b"/>
                <a:pathLst>
                  <a:path w="4" h="7">
                    <a:moveTo>
                      <a:pt x="4" y="1"/>
                    </a:moveTo>
                    <a:cubicBezTo>
                      <a:pt x="3" y="3"/>
                      <a:pt x="2" y="5"/>
                      <a:pt x="0" y="7"/>
                    </a:cubicBezTo>
                    <a:cubicBezTo>
                      <a:pt x="0" y="4"/>
                      <a:pt x="1" y="1"/>
                      <a:pt x="4" y="0"/>
                    </a:cubicBezTo>
                    <a:cubicBezTo>
                      <a:pt x="4" y="0"/>
                      <a:pt x="4" y="1"/>
                      <a:pt x="4"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3" name="Freeform 1049">
                <a:extLst>
                  <a:ext uri="{FF2B5EF4-FFF2-40B4-BE49-F238E27FC236}">
                    <a16:creationId xmlns:a16="http://schemas.microsoft.com/office/drawing/2014/main" id="{A11E5AA5-A5CE-83B1-EAEF-4C8502717F18}"/>
                  </a:ext>
                </a:extLst>
              </p:cNvPr>
              <p:cNvSpPr>
                <a:spLocks/>
              </p:cNvSpPr>
              <p:nvPr/>
            </p:nvSpPr>
            <p:spPr bwMode="auto">
              <a:xfrm>
                <a:off x="2641" y="3211"/>
                <a:ext cx="6" cy="4"/>
              </a:xfrm>
              <a:custGeom>
                <a:avLst/>
                <a:gdLst>
                  <a:gd name="T0" fmla="*/ 0 w 7"/>
                  <a:gd name="T1" fmla="*/ 5 h 5"/>
                  <a:gd name="T2" fmla="*/ 7 w 7"/>
                  <a:gd name="T3" fmla="*/ 0 h 5"/>
                  <a:gd name="T4" fmla="*/ 0 w 7"/>
                  <a:gd name="T5" fmla="*/ 5 h 5"/>
                </a:gdLst>
                <a:ahLst/>
                <a:cxnLst>
                  <a:cxn ang="0">
                    <a:pos x="T0" y="T1"/>
                  </a:cxn>
                  <a:cxn ang="0">
                    <a:pos x="T2" y="T3"/>
                  </a:cxn>
                  <a:cxn ang="0">
                    <a:pos x="T4" y="T5"/>
                  </a:cxn>
                </a:cxnLst>
                <a:rect l="0" t="0" r="r" b="b"/>
                <a:pathLst>
                  <a:path w="7" h="5">
                    <a:moveTo>
                      <a:pt x="0" y="5"/>
                    </a:moveTo>
                    <a:cubicBezTo>
                      <a:pt x="1" y="1"/>
                      <a:pt x="5" y="1"/>
                      <a:pt x="7" y="0"/>
                    </a:cubicBezTo>
                    <a:cubicBezTo>
                      <a:pt x="5" y="3"/>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4" name="Freeform 1050">
                <a:extLst>
                  <a:ext uri="{FF2B5EF4-FFF2-40B4-BE49-F238E27FC236}">
                    <a16:creationId xmlns:a16="http://schemas.microsoft.com/office/drawing/2014/main" id="{0FA477B0-F50C-88FE-8187-AC3D293D6535}"/>
                  </a:ext>
                </a:extLst>
              </p:cNvPr>
              <p:cNvSpPr>
                <a:spLocks/>
              </p:cNvSpPr>
              <p:nvPr/>
            </p:nvSpPr>
            <p:spPr bwMode="auto">
              <a:xfrm>
                <a:off x="2650" y="3239"/>
                <a:ext cx="8" cy="2"/>
              </a:xfrm>
              <a:custGeom>
                <a:avLst/>
                <a:gdLst>
                  <a:gd name="T0" fmla="*/ 9 w 9"/>
                  <a:gd name="T1" fmla="*/ 0 h 3"/>
                  <a:gd name="T2" fmla="*/ 0 w 9"/>
                  <a:gd name="T3" fmla="*/ 3 h 3"/>
                  <a:gd name="T4" fmla="*/ 9 w 9"/>
                  <a:gd name="T5" fmla="*/ 0 h 3"/>
                </a:gdLst>
                <a:ahLst/>
                <a:cxnLst>
                  <a:cxn ang="0">
                    <a:pos x="T0" y="T1"/>
                  </a:cxn>
                  <a:cxn ang="0">
                    <a:pos x="T2" y="T3"/>
                  </a:cxn>
                  <a:cxn ang="0">
                    <a:pos x="T4" y="T5"/>
                  </a:cxn>
                </a:cxnLst>
                <a:rect l="0" t="0" r="r" b="b"/>
                <a:pathLst>
                  <a:path w="9" h="3">
                    <a:moveTo>
                      <a:pt x="9" y="0"/>
                    </a:moveTo>
                    <a:cubicBezTo>
                      <a:pt x="6" y="1"/>
                      <a:pt x="4" y="3"/>
                      <a:pt x="0" y="3"/>
                    </a:cubicBezTo>
                    <a:cubicBezTo>
                      <a:pt x="3" y="1"/>
                      <a:pt x="6" y="0"/>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5" name="Freeform 1051">
                <a:extLst>
                  <a:ext uri="{FF2B5EF4-FFF2-40B4-BE49-F238E27FC236}">
                    <a16:creationId xmlns:a16="http://schemas.microsoft.com/office/drawing/2014/main" id="{6F0277D1-7FA9-DA30-FD8E-8FD59CC49E58}"/>
                  </a:ext>
                </a:extLst>
              </p:cNvPr>
              <p:cNvSpPr>
                <a:spLocks/>
              </p:cNvSpPr>
              <p:nvPr/>
            </p:nvSpPr>
            <p:spPr bwMode="auto">
              <a:xfrm>
                <a:off x="2701" y="3166"/>
                <a:ext cx="3" cy="5"/>
              </a:xfrm>
              <a:custGeom>
                <a:avLst/>
                <a:gdLst>
                  <a:gd name="T0" fmla="*/ 0 w 4"/>
                  <a:gd name="T1" fmla="*/ 5 h 6"/>
                  <a:gd name="T2" fmla="*/ 3 w 4"/>
                  <a:gd name="T3" fmla="*/ 0 h 6"/>
                  <a:gd name="T4" fmla="*/ 1 w 4"/>
                  <a:gd name="T5" fmla="*/ 6 h 6"/>
                  <a:gd name="T6" fmla="*/ 0 w 4"/>
                  <a:gd name="T7" fmla="*/ 5 h 6"/>
                </a:gdLst>
                <a:ahLst/>
                <a:cxnLst>
                  <a:cxn ang="0">
                    <a:pos x="T0" y="T1"/>
                  </a:cxn>
                  <a:cxn ang="0">
                    <a:pos x="T2" y="T3"/>
                  </a:cxn>
                  <a:cxn ang="0">
                    <a:pos x="T4" y="T5"/>
                  </a:cxn>
                  <a:cxn ang="0">
                    <a:pos x="T6" y="T7"/>
                  </a:cxn>
                </a:cxnLst>
                <a:rect l="0" t="0" r="r" b="b"/>
                <a:pathLst>
                  <a:path w="4" h="6">
                    <a:moveTo>
                      <a:pt x="0" y="5"/>
                    </a:moveTo>
                    <a:cubicBezTo>
                      <a:pt x="1" y="3"/>
                      <a:pt x="2" y="1"/>
                      <a:pt x="3" y="0"/>
                    </a:cubicBezTo>
                    <a:cubicBezTo>
                      <a:pt x="4" y="2"/>
                      <a:pt x="3" y="5"/>
                      <a:pt x="1" y="6"/>
                    </a:cubicBezTo>
                    <a:cubicBezTo>
                      <a:pt x="0" y="6"/>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6" name="Freeform 1052">
                <a:extLst>
                  <a:ext uri="{FF2B5EF4-FFF2-40B4-BE49-F238E27FC236}">
                    <a16:creationId xmlns:a16="http://schemas.microsoft.com/office/drawing/2014/main" id="{455132DA-EC57-D2D2-4F13-1E5955A0D721}"/>
                  </a:ext>
                </a:extLst>
              </p:cNvPr>
              <p:cNvSpPr>
                <a:spLocks/>
              </p:cNvSpPr>
              <p:nvPr/>
            </p:nvSpPr>
            <p:spPr bwMode="auto">
              <a:xfrm>
                <a:off x="2626" y="3257"/>
                <a:ext cx="3" cy="5"/>
              </a:xfrm>
              <a:custGeom>
                <a:avLst/>
                <a:gdLst>
                  <a:gd name="T0" fmla="*/ 4 w 4"/>
                  <a:gd name="T1" fmla="*/ 0 h 5"/>
                  <a:gd name="T2" fmla="*/ 0 w 4"/>
                  <a:gd name="T3" fmla="*/ 5 h 5"/>
                  <a:gd name="T4" fmla="*/ 4 w 4"/>
                  <a:gd name="T5" fmla="*/ 0 h 5"/>
                </a:gdLst>
                <a:ahLst/>
                <a:cxnLst>
                  <a:cxn ang="0">
                    <a:pos x="T0" y="T1"/>
                  </a:cxn>
                  <a:cxn ang="0">
                    <a:pos x="T2" y="T3"/>
                  </a:cxn>
                  <a:cxn ang="0">
                    <a:pos x="T4" y="T5"/>
                  </a:cxn>
                </a:cxnLst>
                <a:rect l="0" t="0" r="r" b="b"/>
                <a:pathLst>
                  <a:path w="4" h="5">
                    <a:moveTo>
                      <a:pt x="4" y="0"/>
                    </a:moveTo>
                    <a:cubicBezTo>
                      <a:pt x="4" y="2"/>
                      <a:pt x="2" y="4"/>
                      <a:pt x="0" y="5"/>
                    </a:cubicBezTo>
                    <a:cubicBezTo>
                      <a:pt x="0" y="2"/>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7" name="Freeform 1053">
                <a:extLst>
                  <a:ext uri="{FF2B5EF4-FFF2-40B4-BE49-F238E27FC236}">
                    <a16:creationId xmlns:a16="http://schemas.microsoft.com/office/drawing/2014/main" id="{AE85EA88-5AF7-6D75-215D-A56769CC46E5}"/>
                  </a:ext>
                </a:extLst>
              </p:cNvPr>
              <p:cNvSpPr>
                <a:spLocks/>
              </p:cNvSpPr>
              <p:nvPr/>
            </p:nvSpPr>
            <p:spPr bwMode="auto">
              <a:xfrm>
                <a:off x="2627" y="3223"/>
                <a:ext cx="3" cy="5"/>
              </a:xfrm>
              <a:custGeom>
                <a:avLst/>
                <a:gdLst>
                  <a:gd name="T0" fmla="*/ 4 w 4"/>
                  <a:gd name="T1" fmla="*/ 1 h 6"/>
                  <a:gd name="T2" fmla="*/ 0 w 4"/>
                  <a:gd name="T3" fmla="*/ 6 h 6"/>
                  <a:gd name="T4" fmla="*/ 4 w 4"/>
                  <a:gd name="T5" fmla="*/ 0 h 6"/>
                  <a:gd name="T6" fmla="*/ 4 w 4"/>
                  <a:gd name="T7" fmla="*/ 1 h 6"/>
                </a:gdLst>
                <a:ahLst/>
                <a:cxnLst>
                  <a:cxn ang="0">
                    <a:pos x="T0" y="T1"/>
                  </a:cxn>
                  <a:cxn ang="0">
                    <a:pos x="T2" y="T3"/>
                  </a:cxn>
                  <a:cxn ang="0">
                    <a:pos x="T4" y="T5"/>
                  </a:cxn>
                  <a:cxn ang="0">
                    <a:pos x="T6" y="T7"/>
                  </a:cxn>
                </a:cxnLst>
                <a:rect l="0" t="0" r="r" b="b"/>
                <a:pathLst>
                  <a:path w="4" h="6">
                    <a:moveTo>
                      <a:pt x="4" y="1"/>
                    </a:moveTo>
                    <a:cubicBezTo>
                      <a:pt x="4" y="3"/>
                      <a:pt x="2" y="4"/>
                      <a:pt x="0" y="6"/>
                    </a:cubicBezTo>
                    <a:cubicBezTo>
                      <a:pt x="0" y="3"/>
                      <a:pt x="1" y="1"/>
                      <a:pt x="4" y="0"/>
                    </a:cubicBezTo>
                    <a:lnTo>
                      <a:pt x="4"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8" name="Freeform 1054">
                <a:extLst>
                  <a:ext uri="{FF2B5EF4-FFF2-40B4-BE49-F238E27FC236}">
                    <a16:creationId xmlns:a16="http://schemas.microsoft.com/office/drawing/2014/main" id="{00CC87FF-0667-B162-3515-AFF3EF6DFDF7}"/>
                  </a:ext>
                </a:extLst>
              </p:cNvPr>
              <p:cNvSpPr>
                <a:spLocks/>
              </p:cNvSpPr>
              <p:nvPr/>
            </p:nvSpPr>
            <p:spPr bwMode="auto">
              <a:xfrm>
                <a:off x="2697" y="3183"/>
                <a:ext cx="3" cy="8"/>
              </a:xfrm>
              <a:custGeom>
                <a:avLst/>
                <a:gdLst>
                  <a:gd name="T0" fmla="*/ 3 w 3"/>
                  <a:gd name="T1" fmla="*/ 9 h 9"/>
                  <a:gd name="T2" fmla="*/ 0 w 3"/>
                  <a:gd name="T3" fmla="*/ 1 h 9"/>
                  <a:gd name="T4" fmla="*/ 0 w 3"/>
                  <a:gd name="T5" fmla="*/ 0 h 9"/>
                  <a:gd name="T6" fmla="*/ 3 w 3"/>
                  <a:gd name="T7" fmla="*/ 9 h 9"/>
                </a:gdLst>
                <a:ahLst/>
                <a:cxnLst>
                  <a:cxn ang="0">
                    <a:pos x="T0" y="T1"/>
                  </a:cxn>
                  <a:cxn ang="0">
                    <a:pos x="T2" y="T3"/>
                  </a:cxn>
                  <a:cxn ang="0">
                    <a:pos x="T4" y="T5"/>
                  </a:cxn>
                  <a:cxn ang="0">
                    <a:pos x="T6" y="T7"/>
                  </a:cxn>
                </a:cxnLst>
                <a:rect l="0" t="0" r="r" b="b"/>
                <a:pathLst>
                  <a:path w="3" h="9">
                    <a:moveTo>
                      <a:pt x="3" y="9"/>
                    </a:moveTo>
                    <a:cubicBezTo>
                      <a:pt x="0" y="7"/>
                      <a:pt x="0" y="3"/>
                      <a:pt x="0" y="1"/>
                    </a:cubicBezTo>
                    <a:cubicBezTo>
                      <a:pt x="0" y="1"/>
                      <a:pt x="0" y="0"/>
                      <a:pt x="0" y="0"/>
                    </a:cubicBezTo>
                    <a:cubicBezTo>
                      <a:pt x="3" y="3"/>
                      <a:pt x="2" y="6"/>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69" name="Freeform 1055">
                <a:extLst>
                  <a:ext uri="{FF2B5EF4-FFF2-40B4-BE49-F238E27FC236}">
                    <a16:creationId xmlns:a16="http://schemas.microsoft.com/office/drawing/2014/main" id="{1E676118-2A68-B42E-FC66-3365CE6B223F}"/>
                  </a:ext>
                </a:extLst>
              </p:cNvPr>
              <p:cNvSpPr>
                <a:spLocks/>
              </p:cNvSpPr>
              <p:nvPr/>
            </p:nvSpPr>
            <p:spPr bwMode="auto">
              <a:xfrm>
                <a:off x="2644" y="3184"/>
                <a:ext cx="5" cy="3"/>
              </a:xfrm>
              <a:custGeom>
                <a:avLst/>
                <a:gdLst>
                  <a:gd name="T0" fmla="*/ 5 w 5"/>
                  <a:gd name="T1" fmla="*/ 0 h 3"/>
                  <a:gd name="T2" fmla="*/ 0 w 5"/>
                  <a:gd name="T3" fmla="*/ 3 h 3"/>
                  <a:gd name="T4" fmla="*/ 5 w 5"/>
                  <a:gd name="T5" fmla="*/ 0 h 3"/>
                </a:gdLst>
                <a:ahLst/>
                <a:cxnLst>
                  <a:cxn ang="0">
                    <a:pos x="T0" y="T1"/>
                  </a:cxn>
                  <a:cxn ang="0">
                    <a:pos x="T2" y="T3"/>
                  </a:cxn>
                  <a:cxn ang="0">
                    <a:pos x="T4" y="T5"/>
                  </a:cxn>
                </a:cxnLst>
                <a:rect l="0" t="0" r="r" b="b"/>
                <a:pathLst>
                  <a:path w="5" h="3">
                    <a:moveTo>
                      <a:pt x="5" y="0"/>
                    </a:moveTo>
                    <a:cubicBezTo>
                      <a:pt x="5" y="3"/>
                      <a:pt x="2" y="3"/>
                      <a:pt x="0" y="3"/>
                    </a:cubicBezTo>
                    <a:cubicBezTo>
                      <a:pt x="1" y="0"/>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0" name="Freeform 1056">
                <a:extLst>
                  <a:ext uri="{FF2B5EF4-FFF2-40B4-BE49-F238E27FC236}">
                    <a16:creationId xmlns:a16="http://schemas.microsoft.com/office/drawing/2014/main" id="{1B38C71D-D10F-E536-9ABD-237D231C68E0}"/>
                  </a:ext>
                </a:extLst>
              </p:cNvPr>
              <p:cNvSpPr>
                <a:spLocks/>
              </p:cNvSpPr>
              <p:nvPr/>
            </p:nvSpPr>
            <p:spPr bwMode="auto">
              <a:xfrm>
                <a:off x="2637" y="3285"/>
                <a:ext cx="3" cy="5"/>
              </a:xfrm>
              <a:custGeom>
                <a:avLst/>
                <a:gdLst>
                  <a:gd name="T0" fmla="*/ 3 w 3"/>
                  <a:gd name="T1" fmla="*/ 0 h 6"/>
                  <a:gd name="T2" fmla="*/ 0 w 3"/>
                  <a:gd name="T3" fmla="*/ 6 h 6"/>
                  <a:gd name="T4" fmla="*/ 3 w 3"/>
                  <a:gd name="T5" fmla="*/ 0 h 6"/>
                </a:gdLst>
                <a:ahLst/>
                <a:cxnLst>
                  <a:cxn ang="0">
                    <a:pos x="T0" y="T1"/>
                  </a:cxn>
                  <a:cxn ang="0">
                    <a:pos x="T2" y="T3"/>
                  </a:cxn>
                  <a:cxn ang="0">
                    <a:pos x="T4" y="T5"/>
                  </a:cxn>
                </a:cxnLst>
                <a:rect l="0" t="0" r="r" b="b"/>
                <a:pathLst>
                  <a:path w="3" h="6">
                    <a:moveTo>
                      <a:pt x="3" y="0"/>
                    </a:moveTo>
                    <a:cubicBezTo>
                      <a:pt x="3" y="3"/>
                      <a:pt x="3" y="5"/>
                      <a:pt x="0" y="6"/>
                    </a:cubicBezTo>
                    <a:cubicBezTo>
                      <a:pt x="0" y="3"/>
                      <a:pt x="1"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1" name="Freeform 1057">
                <a:extLst>
                  <a:ext uri="{FF2B5EF4-FFF2-40B4-BE49-F238E27FC236}">
                    <a16:creationId xmlns:a16="http://schemas.microsoft.com/office/drawing/2014/main" id="{A4EFF142-BD7D-C11A-3539-072A42D72A62}"/>
                  </a:ext>
                </a:extLst>
              </p:cNvPr>
              <p:cNvSpPr>
                <a:spLocks/>
              </p:cNvSpPr>
              <p:nvPr/>
            </p:nvSpPr>
            <p:spPr bwMode="auto">
              <a:xfrm>
                <a:off x="2663" y="3235"/>
                <a:ext cx="3" cy="4"/>
              </a:xfrm>
              <a:custGeom>
                <a:avLst/>
                <a:gdLst>
                  <a:gd name="T0" fmla="*/ 1 w 3"/>
                  <a:gd name="T1" fmla="*/ 4 h 4"/>
                  <a:gd name="T2" fmla="*/ 0 w 3"/>
                  <a:gd name="T3" fmla="*/ 2 h 4"/>
                  <a:gd name="T4" fmla="*/ 0 w 3"/>
                  <a:gd name="T5" fmla="*/ 2 h 4"/>
                  <a:gd name="T6" fmla="*/ 3 w 3"/>
                  <a:gd name="T7" fmla="*/ 0 h 4"/>
                  <a:gd name="T8" fmla="*/ 3 w 3"/>
                  <a:gd name="T9" fmla="*/ 0 h 4"/>
                  <a:gd name="T10" fmla="*/ 1 w 3"/>
                  <a:gd name="T11" fmla="*/ 4 h 4"/>
                </a:gdLst>
                <a:ahLst/>
                <a:cxnLst>
                  <a:cxn ang="0">
                    <a:pos x="T0" y="T1"/>
                  </a:cxn>
                  <a:cxn ang="0">
                    <a:pos x="T2" y="T3"/>
                  </a:cxn>
                  <a:cxn ang="0">
                    <a:pos x="T4" y="T5"/>
                  </a:cxn>
                  <a:cxn ang="0">
                    <a:pos x="T6" y="T7"/>
                  </a:cxn>
                  <a:cxn ang="0">
                    <a:pos x="T8" y="T9"/>
                  </a:cxn>
                  <a:cxn ang="0">
                    <a:pos x="T10" y="T11"/>
                  </a:cxn>
                </a:cxnLst>
                <a:rect l="0" t="0" r="r" b="b"/>
                <a:pathLst>
                  <a:path w="3" h="4">
                    <a:moveTo>
                      <a:pt x="1" y="4"/>
                    </a:moveTo>
                    <a:cubicBezTo>
                      <a:pt x="1" y="2"/>
                      <a:pt x="1" y="2"/>
                      <a:pt x="0" y="2"/>
                    </a:cubicBezTo>
                    <a:cubicBezTo>
                      <a:pt x="0" y="2"/>
                      <a:pt x="0" y="2"/>
                      <a:pt x="0" y="2"/>
                    </a:cubicBezTo>
                    <a:cubicBezTo>
                      <a:pt x="0" y="0"/>
                      <a:pt x="2" y="0"/>
                      <a:pt x="3" y="0"/>
                    </a:cubicBezTo>
                    <a:cubicBezTo>
                      <a:pt x="3" y="0"/>
                      <a:pt x="3" y="0"/>
                      <a:pt x="3" y="0"/>
                    </a:cubicBezTo>
                    <a:cubicBezTo>
                      <a:pt x="3" y="2"/>
                      <a:pt x="3" y="3"/>
                      <a:pt x="1"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2" name="Freeform 1058">
                <a:extLst>
                  <a:ext uri="{FF2B5EF4-FFF2-40B4-BE49-F238E27FC236}">
                    <a16:creationId xmlns:a16="http://schemas.microsoft.com/office/drawing/2014/main" id="{0EC039D7-7AF3-FAFC-66A8-43BE2B53736F}"/>
                  </a:ext>
                </a:extLst>
              </p:cNvPr>
              <p:cNvSpPr>
                <a:spLocks/>
              </p:cNvSpPr>
              <p:nvPr/>
            </p:nvSpPr>
            <p:spPr bwMode="auto">
              <a:xfrm>
                <a:off x="2632" y="3218"/>
                <a:ext cx="4" cy="4"/>
              </a:xfrm>
              <a:custGeom>
                <a:avLst/>
                <a:gdLst>
                  <a:gd name="T0" fmla="*/ 5 w 5"/>
                  <a:gd name="T1" fmla="*/ 0 h 4"/>
                  <a:gd name="T2" fmla="*/ 0 w 5"/>
                  <a:gd name="T3" fmla="*/ 4 h 4"/>
                  <a:gd name="T4" fmla="*/ 5 w 5"/>
                  <a:gd name="T5" fmla="*/ 0 h 4"/>
                </a:gdLst>
                <a:ahLst/>
                <a:cxnLst>
                  <a:cxn ang="0">
                    <a:pos x="T0" y="T1"/>
                  </a:cxn>
                  <a:cxn ang="0">
                    <a:pos x="T2" y="T3"/>
                  </a:cxn>
                  <a:cxn ang="0">
                    <a:pos x="T4" y="T5"/>
                  </a:cxn>
                </a:cxnLst>
                <a:rect l="0" t="0" r="r" b="b"/>
                <a:pathLst>
                  <a:path w="5" h="4">
                    <a:moveTo>
                      <a:pt x="5" y="0"/>
                    </a:moveTo>
                    <a:cubicBezTo>
                      <a:pt x="4" y="1"/>
                      <a:pt x="3" y="3"/>
                      <a:pt x="0" y="4"/>
                    </a:cubicBezTo>
                    <a:cubicBezTo>
                      <a:pt x="1" y="1"/>
                      <a:pt x="3" y="0"/>
                      <a:pt x="5"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3" name="Freeform 1059">
                <a:extLst>
                  <a:ext uri="{FF2B5EF4-FFF2-40B4-BE49-F238E27FC236}">
                    <a16:creationId xmlns:a16="http://schemas.microsoft.com/office/drawing/2014/main" id="{6D24F494-418C-8F37-F97E-4335F6D2F3CC}"/>
                  </a:ext>
                </a:extLst>
              </p:cNvPr>
              <p:cNvSpPr>
                <a:spLocks/>
              </p:cNvSpPr>
              <p:nvPr/>
            </p:nvSpPr>
            <p:spPr bwMode="auto">
              <a:xfrm>
                <a:off x="2662" y="3239"/>
                <a:ext cx="2" cy="4"/>
              </a:xfrm>
              <a:custGeom>
                <a:avLst/>
                <a:gdLst>
                  <a:gd name="T0" fmla="*/ 2 w 2"/>
                  <a:gd name="T1" fmla="*/ 0 h 5"/>
                  <a:gd name="T2" fmla="*/ 2 w 2"/>
                  <a:gd name="T3" fmla="*/ 5 h 5"/>
                  <a:gd name="T4" fmla="*/ 2 w 2"/>
                  <a:gd name="T5" fmla="*/ 5 h 5"/>
                  <a:gd name="T6" fmla="*/ 1 w 2"/>
                  <a:gd name="T7" fmla="*/ 5 h 5"/>
                  <a:gd name="T8" fmla="*/ 1 w 2"/>
                  <a:gd name="T9" fmla="*/ 5 h 5"/>
                  <a:gd name="T10" fmla="*/ 2 w 2"/>
                  <a:gd name="T11" fmla="*/ 0 h 5"/>
                </a:gdLst>
                <a:ahLst/>
                <a:cxnLst>
                  <a:cxn ang="0">
                    <a:pos x="T0" y="T1"/>
                  </a:cxn>
                  <a:cxn ang="0">
                    <a:pos x="T2" y="T3"/>
                  </a:cxn>
                  <a:cxn ang="0">
                    <a:pos x="T4" y="T5"/>
                  </a:cxn>
                  <a:cxn ang="0">
                    <a:pos x="T6" y="T7"/>
                  </a:cxn>
                  <a:cxn ang="0">
                    <a:pos x="T8" y="T9"/>
                  </a:cxn>
                  <a:cxn ang="0">
                    <a:pos x="T10" y="T11"/>
                  </a:cxn>
                </a:cxnLst>
                <a:rect l="0" t="0" r="r" b="b"/>
                <a:pathLst>
                  <a:path w="2" h="5">
                    <a:moveTo>
                      <a:pt x="2" y="0"/>
                    </a:moveTo>
                    <a:cubicBezTo>
                      <a:pt x="2" y="1"/>
                      <a:pt x="2" y="3"/>
                      <a:pt x="2" y="5"/>
                    </a:cubicBezTo>
                    <a:cubicBezTo>
                      <a:pt x="2" y="5"/>
                      <a:pt x="2" y="5"/>
                      <a:pt x="2" y="5"/>
                    </a:cubicBezTo>
                    <a:cubicBezTo>
                      <a:pt x="2" y="5"/>
                      <a:pt x="1" y="5"/>
                      <a:pt x="1" y="5"/>
                    </a:cubicBezTo>
                    <a:cubicBezTo>
                      <a:pt x="1" y="5"/>
                      <a:pt x="1" y="5"/>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4" name="Freeform 1060">
                <a:extLst>
                  <a:ext uri="{FF2B5EF4-FFF2-40B4-BE49-F238E27FC236}">
                    <a16:creationId xmlns:a16="http://schemas.microsoft.com/office/drawing/2014/main" id="{D6611CEB-C7FF-1F50-F532-0D67C06A61F5}"/>
                  </a:ext>
                </a:extLst>
              </p:cNvPr>
              <p:cNvSpPr>
                <a:spLocks/>
              </p:cNvSpPr>
              <p:nvPr/>
            </p:nvSpPr>
            <p:spPr bwMode="auto">
              <a:xfrm>
                <a:off x="2635" y="3291"/>
                <a:ext cx="2" cy="3"/>
              </a:xfrm>
              <a:custGeom>
                <a:avLst/>
                <a:gdLst>
                  <a:gd name="T0" fmla="*/ 2 w 3"/>
                  <a:gd name="T1" fmla="*/ 0 h 4"/>
                  <a:gd name="T2" fmla="*/ 1 w 3"/>
                  <a:gd name="T3" fmla="*/ 3 h 4"/>
                  <a:gd name="T4" fmla="*/ 0 w 3"/>
                  <a:gd name="T5" fmla="*/ 3 h 4"/>
                  <a:gd name="T6" fmla="*/ 2 w 3"/>
                  <a:gd name="T7" fmla="*/ 0 h 4"/>
                </a:gdLst>
                <a:ahLst/>
                <a:cxnLst>
                  <a:cxn ang="0">
                    <a:pos x="T0" y="T1"/>
                  </a:cxn>
                  <a:cxn ang="0">
                    <a:pos x="T2" y="T3"/>
                  </a:cxn>
                  <a:cxn ang="0">
                    <a:pos x="T4" y="T5"/>
                  </a:cxn>
                  <a:cxn ang="0">
                    <a:pos x="T6" y="T7"/>
                  </a:cxn>
                </a:cxnLst>
                <a:rect l="0" t="0" r="r" b="b"/>
                <a:pathLst>
                  <a:path w="3" h="4">
                    <a:moveTo>
                      <a:pt x="2" y="0"/>
                    </a:moveTo>
                    <a:cubicBezTo>
                      <a:pt x="3" y="2"/>
                      <a:pt x="2" y="3"/>
                      <a:pt x="1" y="3"/>
                    </a:cubicBezTo>
                    <a:cubicBezTo>
                      <a:pt x="1" y="4"/>
                      <a:pt x="0" y="3"/>
                      <a:pt x="0" y="3"/>
                    </a:cubicBezTo>
                    <a:cubicBezTo>
                      <a:pt x="0" y="2"/>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5" name="Freeform 1061">
                <a:extLst>
                  <a:ext uri="{FF2B5EF4-FFF2-40B4-BE49-F238E27FC236}">
                    <a16:creationId xmlns:a16="http://schemas.microsoft.com/office/drawing/2014/main" id="{6A6F7553-403F-4B8B-B01F-240D48783C40}"/>
                  </a:ext>
                </a:extLst>
              </p:cNvPr>
              <p:cNvSpPr>
                <a:spLocks/>
              </p:cNvSpPr>
              <p:nvPr/>
            </p:nvSpPr>
            <p:spPr bwMode="auto">
              <a:xfrm>
                <a:off x="2641" y="3187"/>
                <a:ext cx="2" cy="2"/>
              </a:xfrm>
              <a:custGeom>
                <a:avLst/>
                <a:gdLst>
                  <a:gd name="T0" fmla="*/ 0 w 2"/>
                  <a:gd name="T1" fmla="*/ 2 h 2"/>
                  <a:gd name="T2" fmla="*/ 1 w 2"/>
                  <a:gd name="T3" fmla="*/ 0 h 2"/>
                  <a:gd name="T4" fmla="*/ 2 w 2"/>
                  <a:gd name="T5" fmla="*/ 1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0" y="0"/>
                      <a:pt x="1" y="0"/>
                    </a:cubicBezTo>
                    <a:cubicBezTo>
                      <a:pt x="2" y="1"/>
                      <a:pt x="2" y="1"/>
                      <a:pt x="2" y="1"/>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6" name="Freeform 1062">
                <a:extLst>
                  <a:ext uri="{FF2B5EF4-FFF2-40B4-BE49-F238E27FC236}">
                    <a16:creationId xmlns:a16="http://schemas.microsoft.com/office/drawing/2014/main" id="{CC7EB0AC-5A5A-3B45-CC74-E58D5E28CBAE}"/>
                  </a:ext>
                </a:extLst>
              </p:cNvPr>
              <p:cNvSpPr>
                <a:spLocks/>
              </p:cNvSpPr>
              <p:nvPr/>
            </p:nvSpPr>
            <p:spPr bwMode="auto">
              <a:xfrm>
                <a:off x="2639" y="3283"/>
                <a:ext cx="3" cy="2"/>
              </a:xfrm>
              <a:custGeom>
                <a:avLst/>
                <a:gdLst>
                  <a:gd name="T0" fmla="*/ 1 w 3"/>
                  <a:gd name="T1" fmla="*/ 2 h 2"/>
                  <a:gd name="T2" fmla="*/ 2 w 3"/>
                  <a:gd name="T3" fmla="*/ 0 h 2"/>
                  <a:gd name="T4" fmla="*/ 2 w 3"/>
                  <a:gd name="T5" fmla="*/ 1 h 2"/>
                  <a:gd name="T6" fmla="*/ 1 w 3"/>
                  <a:gd name="T7" fmla="*/ 2 h 2"/>
                  <a:gd name="T8" fmla="*/ 1 w 3"/>
                  <a:gd name="T9" fmla="*/ 2 h 2"/>
                </a:gdLst>
                <a:ahLst/>
                <a:cxnLst>
                  <a:cxn ang="0">
                    <a:pos x="T0" y="T1"/>
                  </a:cxn>
                  <a:cxn ang="0">
                    <a:pos x="T2" y="T3"/>
                  </a:cxn>
                  <a:cxn ang="0">
                    <a:pos x="T4" y="T5"/>
                  </a:cxn>
                  <a:cxn ang="0">
                    <a:pos x="T6" y="T7"/>
                  </a:cxn>
                  <a:cxn ang="0">
                    <a:pos x="T8" y="T9"/>
                  </a:cxn>
                </a:cxnLst>
                <a:rect l="0" t="0" r="r" b="b"/>
                <a:pathLst>
                  <a:path w="3" h="2">
                    <a:moveTo>
                      <a:pt x="1" y="2"/>
                    </a:moveTo>
                    <a:cubicBezTo>
                      <a:pt x="1" y="2"/>
                      <a:pt x="0" y="0"/>
                      <a:pt x="2" y="0"/>
                    </a:cubicBezTo>
                    <a:cubicBezTo>
                      <a:pt x="2" y="0"/>
                      <a:pt x="2" y="0"/>
                      <a:pt x="2" y="1"/>
                    </a:cubicBezTo>
                    <a:cubicBezTo>
                      <a:pt x="3" y="2"/>
                      <a:pt x="2" y="2"/>
                      <a:pt x="1" y="2"/>
                    </a:cubicBezTo>
                    <a:cubicBezTo>
                      <a:pt x="1" y="2"/>
                      <a:pt x="1"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7" name="Freeform 1063">
                <a:extLst>
                  <a:ext uri="{FF2B5EF4-FFF2-40B4-BE49-F238E27FC236}">
                    <a16:creationId xmlns:a16="http://schemas.microsoft.com/office/drawing/2014/main" id="{2B3E1486-3679-834B-A39B-E6CEB02B5D81}"/>
                  </a:ext>
                </a:extLst>
              </p:cNvPr>
              <p:cNvSpPr>
                <a:spLocks/>
              </p:cNvSpPr>
              <p:nvPr/>
            </p:nvSpPr>
            <p:spPr bwMode="auto">
              <a:xfrm>
                <a:off x="2661" y="3243"/>
                <a:ext cx="2" cy="2"/>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0"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8" name="Freeform 1064">
                <a:extLst>
                  <a:ext uri="{FF2B5EF4-FFF2-40B4-BE49-F238E27FC236}">
                    <a16:creationId xmlns:a16="http://schemas.microsoft.com/office/drawing/2014/main" id="{39457A32-6259-4C64-0733-C971D5F58DDF}"/>
                  </a:ext>
                </a:extLst>
              </p:cNvPr>
              <p:cNvSpPr>
                <a:spLocks/>
              </p:cNvSpPr>
              <p:nvPr/>
            </p:nvSpPr>
            <p:spPr bwMode="auto">
              <a:xfrm>
                <a:off x="2689" y="3189"/>
                <a:ext cx="2" cy="2"/>
              </a:xfrm>
              <a:custGeom>
                <a:avLst/>
                <a:gdLst>
                  <a:gd name="T0" fmla="*/ 2 w 2"/>
                  <a:gd name="T1" fmla="*/ 0 h 2"/>
                  <a:gd name="T2" fmla="*/ 1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2" y="2"/>
                      <a:pt x="1" y="2"/>
                    </a:cubicBezTo>
                    <a:cubicBezTo>
                      <a:pt x="1"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79" name="Freeform 1065">
                <a:extLst>
                  <a:ext uri="{FF2B5EF4-FFF2-40B4-BE49-F238E27FC236}">
                    <a16:creationId xmlns:a16="http://schemas.microsoft.com/office/drawing/2014/main" id="{4D4D4FE7-4138-F583-831A-91A65B3862E2}"/>
                  </a:ext>
                </a:extLst>
              </p:cNvPr>
              <p:cNvSpPr>
                <a:spLocks/>
              </p:cNvSpPr>
              <p:nvPr/>
            </p:nvSpPr>
            <p:spPr bwMode="auto">
              <a:xfrm>
                <a:off x="2682" y="3202"/>
                <a:ext cx="2" cy="1"/>
              </a:xfrm>
              <a:custGeom>
                <a:avLst/>
                <a:gdLst>
                  <a:gd name="T0" fmla="*/ 0 w 2"/>
                  <a:gd name="T1" fmla="*/ 1 h 1"/>
                  <a:gd name="T2" fmla="*/ 2 w 2"/>
                  <a:gd name="T3" fmla="*/ 0 h 1"/>
                  <a:gd name="T4" fmla="*/ 2 w 2"/>
                  <a:gd name="T5" fmla="*/ 0 h 1"/>
                  <a:gd name="T6" fmla="*/ 1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1" y="1"/>
                      <a:pt x="1" y="0"/>
                      <a:pt x="2" y="0"/>
                    </a:cubicBezTo>
                    <a:cubicBezTo>
                      <a:pt x="2" y="0"/>
                      <a:pt x="2" y="0"/>
                      <a:pt x="2" y="0"/>
                    </a:cubicBezTo>
                    <a:cubicBezTo>
                      <a:pt x="2" y="1"/>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0" name="Freeform 1066">
                <a:extLst>
                  <a:ext uri="{FF2B5EF4-FFF2-40B4-BE49-F238E27FC236}">
                    <a16:creationId xmlns:a16="http://schemas.microsoft.com/office/drawing/2014/main" id="{D8A3CABA-5B3D-54A3-C754-B6C2F38D77DB}"/>
                  </a:ext>
                </a:extLst>
              </p:cNvPr>
              <p:cNvSpPr>
                <a:spLocks/>
              </p:cNvSpPr>
              <p:nvPr/>
            </p:nvSpPr>
            <p:spPr bwMode="auto">
              <a:xfrm>
                <a:off x="2631" y="3253"/>
                <a:ext cx="2" cy="1"/>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1" name="Freeform 1067">
                <a:extLst>
                  <a:ext uri="{FF2B5EF4-FFF2-40B4-BE49-F238E27FC236}">
                    <a16:creationId xmlns:a16="http://schemas.microsoft.com/office/drawing/2014/main" id="{FE5E9554-0C1D-43E1-C4CB-5A0E3E39F58E}"/>
                  </a:ext>
                </a:extLst>
              </p:cNvPr>
              <p:cNvSpPr>
                <a:spLocks/>
              </p:cNvSpPr>
              <p:nvPr/>
            </p:nvSpPr>
            <p:spPr bwMode="auto">
              <a:xfrm>
                <a:off x="2705" y="3163"/>
                <a:ext cx="1" cy="1"/>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2" name="Freeform 1068">
                <a:extLst>
                  <a:ext uri="{FF2B5EF4-FFF2-40B4-BE49-F238E27FC236}">
                    <a16:creationId xmlns:a16="http://schemas.microsoft.com/office/drawing/2014/main" id="{B845E345-F5ED-100F-5B56-040495959C6F}"/>
                  </a:ext>
                </a:extLst>
              </p:cNvPr>
              <p:cNvSpPr>
                <a:spLocks/>
              </p:cNvSpPr>
              <p:nvPr/>
            </p:nvSpPr>
            <p:spPr bwMode="auto">
              <a:xfrm>
                <a:off x="2635" y="3249"/>
                <a:ext cx="2" cy="2"/>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1" y="2"/>
                      <a:pt x="0" y="2"/>
                    </a:cubicBezTo>
                    <a:cubicBezTo>
                      <a:pt x="0" y="2"/>
                      <a:pt x="0" y="2"/>
                      <a:pt x="0" y="2"/>
                    </a:cubicBezTo>
                    <a:cubicBezTo>
                      <a:pt x="0" y="1"/>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3" name="Freeform 1069">
                <a:extLst>
                  <a:ext uri="{FF2B5EF4-FFF2-40B4-BE49-F238E27FC236}">
                    <a16:creationId xmlns:a16="http://schemas.microsoft.com/office/drawing/2014/main" id="{BE6FAF8E-F10C-C80B-2A3B-A1EC1E5E1E6A}"/>
                  </a:ext>
                </a:extLst>
              </p:cNvPr>
              <p:cNvSpPr>
                <a:spLocks/>
              </p:cNvSpPr>
              <p:nvPr/>
            </p:nvSpPr>
            <p:spPr bwMode="auto">
              <a:xfrm>
                <a:off x="2720" y="3138"/>
                <a:ext cx="1"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4" name="Freeform 1070">
                <a:extLst>
                  <a:ext uri="{FF2B5EF4-FFF2-40B4-BE49-F238E27FC236}">
                    <a16:creationId xmlns:a16="http://schemas.microsoft.com/office/drawing/2014/main" id="{D8E2D10F-2C44-12D5-0D7E-7874E9121BA6}"/>
                  </a:ext>
                </a:extLst>
              </p:cNvPr>
              <p:cNvSpPr>
                <a:spLocks/>
              </p:cNvSpPr>
              <p:nvPr/>
            </p:nvSpPr>
            <p:spPr bwMode="auto">
              <a:xfrm>
                <a:off x="2636" y="3216"/>
                <a:ext cx="1" cy="2"/>
              </a:xfrm>
              <a:custGeom>
                <a:avLst/>
                <a:gdLst>
                  <a:gd name="T0" fmla="*/ 0 w 1"/>
                  <a:gd name="T1" fmla="*/ 2 h 2"/>
                  <a:gd name="T2" fmla="*/ 1 w 1"/>
                  <a:gd name="T3" fmla="*/ 0 h 2"/>
                  <a:gd name="T4" fmla="*/ 1 w 1"/>
                  <a:gd name="T5" fmla="*/ 1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0"/>
                      <a:pt x="1" y="0"/>
                    </a:cubicBezTo>
                    <a:cubicBezTo>
                      <a:pt x="1" y="0"/>
                      <a:pt x="1" y="0"/>
                      <a:pt x="1" y="1"/>
                    </a:cubicBezTo>
                    <a:cubicBezTo>
                      <a:pt x="1"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5" name="Freeform 1071">
                <a:extLst>
                  <a:ext uri="{FF2B5EF4-FFF2-40B4-BE49-F238E27FC236}">
                    <a16:creationId xmlns:a16="http://schemas.microsoft.com/office/drawing/2014/main" id="{8B9CFEF5-96C7-5081-19F1-55DC994CA3C2}"/>
                  </a:ext>
                </a:extLst>
              </p:cNvPr>
              <p:cNvSpPr>
                <a:spLocks/>
              </p:cNvSpPr>
              <p:nvPr/>
            </p:nvSpPr>
            <p:spPr bwMode="auto">
              <a:xfrm>
                <a:off x="2692" y="3185"/>
                <a:ext cx="2" cy="1"/>
              </a:xfrm>
              <a:custGeom>
                <a:avLst/>
                <a:gdLst>
                  <a:gd name="T0" fmla="*/ 1 w 2"/>
                  <a:gd name="T1" fmla="*/ 0 h 1"/>
                  <a:gd name="T2" fmla="*/ 2 w 2"/>
                  <a:gd name="T3" fmla="*/ 0 h 1"/>
                  <a:gd name="T4" fmla="*/ 1 w 2"/>
                  <a:gd name="T5" fmla="*/ 1 h 1"/>
                  <a:gd name="T6" fmla="*/ 0 w 2"/>
                  <a:gd name="T7" fmla="*/ 0 h 1"/>
                  <a:gd name="T8" fmla="*/ 1 w 2"/>
                  <a:gd name="T9" fmla="*/ 0 h 1"/>
                </a:gdLst>
                <a:ahLst/>
                <a:cxnLst>
                  <a:cxn ang="0">
                    <a:pos x="T0" y="T1"/>
                  </a:cxn>
                  <a:cxn ang="0">
                    <a:pos x="T2" y="T3"/>
                  </a:cxn>
                  <a:cxn ang="0">
                    <a:pos x="T4" y="T5"/>
                  </a:cxn>
                  <a:cxn ang="0">
                    <a:pos x="T6" y="T7"/>
                  </a:cxn>
                  <a:cxn ang="0">
                    <a:pos x="T8" y="T9"/>
                  </a:cxn>
                </a:cxnLst>
                <a:rect l="0" t="0" r="r" b="b"/>
                <a:pathLst>
                  <a:path w="2" h="1">
                    <a:moveTo>
                      <a:pt x="1" y="0"/>
                    </a:moveTo>
                    <a:cubicBezTo>
                      <a:pt x="1" y="0"/>
                      <a:pt x="1" y="0"/>
                      <a:pt x="2" y="0"/>
                    </a:cubicBezTo>
                    <a:cubicBezTo>
                      <a:pt x="1" y="1"/>
                      <a:pt x="1" y="1"/>
                      <a:pt x="1" y="1"/>
                    </a:cubicBezTo>
                    <a:cubicBezTo>
                      <a:pt x="1" y="1"/>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6" name="Freeform 1072">
                <a:extLst>
                  <a:ext uri="{FF2B5EF4-FFF2-40B4-BE49-F238E27FC236}">
                    <a16:creationId xmlns:a16="http://schemas.microsoft.com/office/drawing/2014/main" id="{A78EBBD7-8EB5-BF31-98A0-86132DCF1920}"/>
                  </a:ext>
                </a:extLst>
              </p:cNvPr>
              <p:cNvSpPr>
                <a:spLocks/>
              </p:cNvSpPr>
              <p:nvPr/>
            </p:nvSpPr>
            <p:spPr bwMode="auto">
              <a:xfrm>
                <a:off x="2660" y="3237"/>
                <a:ext cx="3" cy="1"/>
              </a:xfrm>
              <a:custGeom>
                <a:avLst/>
                <a:gdLst>
                  <a:gd name="T0" fmla="*/ 3 w 3"/>
                  <a:gd name="T1" fmla="*/ 0 h 1"/>
                  <a:gd name="T2" fmla="*/ 1 w 3"/>
                  <a:gd name="T3" fmla="*/ 1 h 1"/>
                  <a:gd name="T4" fmla="*/ 0 w 3"/>
                  <a:gd name="T5" fmla="*/ 0 h 1"/>
                  <a:gd name="T6" fmla="*/ 3 w 3"/>
                  <a:gd name="T7" fmla="*/ 0 h 1"/>
                </a:gdLst>
                <a:ahLst/>
                <a:cxnLst>
                  <a:cxn ang="0">
                    <a:pos x="T0" y="T1"/>
                  </a:cxn>
                  <a:cxn ang="0">
                    <a:pos x="T2" y="T3"/>
                  </a:cxn>
                  <a:cxn ang="0">
                    <a:pos x="T4" y="T5"/>
                  </a:cxn>
                  <a:cxn ang="0">
                    <a:pos x="T6" y="T7"/>
                  </a:cxn>
                </a:cxnLst>
                <a:rect l="0" t="0" r="r" b="b"/>
                <a:pathLst>
                  <a:path w="3" h="1">
                    <a:moveTo>
                      <a:pt x="3" y="0"/>
                    </a:moveTo>
                    <a:cubicBezTo>
                      <a:pt x="2" y="1"/>
                      <a:pt x="1" y="1"/>
                      <a:pt x="1" y="1"/>
                    </a:cubicBezTo>
                    <a:cubicBezTo>
                      <a:pt x="1" y="1"/>
                      <a:pt x="0" y="0"/>
                      <a:pt x="0" y="0"/>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7" name="Freeform 1073">
                <a:extLst>
                  <a:ext uri="{FF2B5EF4-FFF2-40B4-BE49-F238E27FC236}">
                    <a16:creationId xmlns:a16="http://schemas.microsoft.com/office/drawing/2014/main" id="{867A4DA2-9F88-0FAC-83D6-2FB0CD504B9A}"/>
                  </a:ext>
                </a:extLst>
              </p:cNvPr>
              <p:cNvSpPr>
                <a:spLocks/>
              </p:cNvSpPr>
              <p:nvPr/>
            </p:nvSpPr>
            <p:spPr bwMode="auto">
              <a:xfrm>
                <a:off x="2658" y="3250"/>
                <a:ext cx="0" cy="2"/>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1"/>
                      <a:pt x="1" y="0"/>
                    </a:cubicBezTo>
                    <a:cubicBezTo>
                      <a:pt x="1" y="0"/>
                      <a:pt x="1" y="0"/>
                      <a:pt x="1" y="0"/>
                    </a:cubicBezTo>
                    <a:cubicBezTo>
                      <a:pt x="1"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8" name="Freeform 1074">
                <a:extLst>
                  <a:ext uri="{FF2B5EF4-FFF2-40B4-BE49-F238E27FC236}">
                    <a16:creationId xmlns:a16="http://schemas.microsoft.com/office/drawing/2014/main" id="{AC59FA6E-63D7-F2C3-CEDC-AFEB7D867E36}"/>
                  </a:ext>
                </a:extLst>
              </p:cNvPr>
              <p:cNvSpPr>
                <a:spLocks/>
              </p:cNvSpPr>
              <p:nvPr/>
            </p:nvSpPr>
            <p:spPr bwMode="auto">
              <a:xfrm>
                <a:off x="2633" y="3252"/>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2"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89" name="Freeform 1075">
                <a:extLst>
                  <a:ext uri="{FF2B5EF4-FFF2-40B4-BE49-F238E27FC236}">
                    <a16:creationId xmlns:a16="http://schemas.microsoft.com/office/drawing/2014/main" id="{136D3410-F1BB-63FE-71CA-F9E0F3D68406}"/>
                  </a:ext>
                </a:extLst>
              </p:cNvPr>
              <p:cNvSpPr>
                <a:spLocks/>
              </p:cNvSpPr>
              <p:nvPr/>
            </p:nvSpPr>
            <p:spPr bwMode="auto">
              <a:xfrm>
                <a:off x="2657" y="3252"/>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2"/>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0" name="Freeform 1076">
                <a:extLst>
                  <a:ext uri="{FF2B5EF4-FFF2-40B4-BE49-F238E27FC236}">
                    <a16:creationId xmlns:a16="http://schemas.microsoft.com/office/drawing/2014/main" id="{5567F598-CB66-2D95-68AD-8F7BAD26060E}"/>
                  </a:ext>
                </a:extLst>
              </p:cNvPr>
              <p:cNvSpPr>
                <a:spLocks/>
              </p:cNvSpPr>
              <p:nvPr/>
            </p:nvSpPr>
            <p:spPr bwMode="auto">
              <a:xfrm>
                <a:off x="2650" y="3210"/>
                <a:ext cx="1"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1" name="Freeform 1077">
                <a:extLst>
                  <a:ext uri="{FF2B5EF4-FFF2-40B4-BE49-F238E27FC236}">
                    <a16:creationId xmlns:a16="http://schemas.microsoft.com/office/drawing/2014/main" id="{537BED39-1D73-F50A-B63E-FDBAC84A17D8}"/>
                  </a:ext>
                </a:extLst>
              </p:cNvPr>
              <p:cNvSpPr>
                <a:spLocks/>
              </p:cNvSpPr>
              <p:nvPr/>
            </p:nvSpPr>
            <p:spPr bwMode="auto">
              <a:xfrm>
                <a:off x="2707" y="3159"/>
                <a:ext cx="1" cy="1"/>
              </a:xfrm>
              <a:custGeom>
                <a:avLst/>
                <a:gdLst>
                  <a:gd name="T0" fmla="*/ 0 w 1"/>
                  <a:gd name="T1" fmla="*/ 2 h 2"/>
                  <a:gd name="T2" fmla="*/ 1 w 1"/>
                  <a:gd name="T3" fmla="*/ 0 h 2"/>
                  <a:gd name="T4" fmla="*/ 1 w 1"/>
                  <a:gd name="T5" fmla="*/ 0 h 2"/>
                  <a:gd name="T6" fmla="*/ 0 w 1"/>
                  <a:gd name="T7" fmla="*/ 2 h 2"/>
                </a:gdLst>
                <a:ahLst/>
                <a:cxnLst>
                  <a:cxn ang="0">
                    <a:pos x="T0" y="T1"/>
                  </a:cxn>
                  <a:cxn ang="0">
                    <a:pos x="T2" y="T3"/>
                  </a:cxn>
                  <a:cxn ang="0">
                    <a:pos x="T4" y="T5"/>
                  </a:cxn>
                  <a:cxn ang="0">
                    <a:pos x="T6" y="T7"/>
                  </a:cxn>
                </a:cxnLst>
                <a:rect l="0" t="0" r="r" b="b"/>
                <a:pathLst>
                  <a:path w="1" h="2">
                    <a:moveTo>
                      <a:pt x="0" y="2"/>
                    </a:moveTo>
                    <a:cubicBezTo>
                      <a:pt x="0" y="1"/>
                      <a:pt x="0" y="0"/>
                      <a:pt x="1" y="0"/>
                    </a:cubicBezTo>
                    <a:cubicBezTo>
                      <a:pt x="1" y="0"/>
                      <a:pt x="1" y="0"/>
                      <a:pt x="1" y="0"/>
                    </a:cubicBezTo>
                    <a:cubicBezTo>
                      <a:pt x="1" y="1"/>
                      <a:pt x="1" y="1"/>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2" name="Freeform 1078">
                <a:extLst>
                  <a:ext uri="{FF2B5EF4-FFF2-40B4-BE49-F238E27FC236}">
                    <a16:creationId xmlns:a16="http://schemas.microsoft.com/office/drawing/2014/main" id="{3D0B78F8-A246-ACAF-A6BC-F484FDD49322}"/>
                  </a:ext>
                </a:extLst>
              </p:cNvPr>
              <p:cNvSpPr>
                <a:spLocks/>
              </p:cNvSpPr>
              <p:nvPr/>
            </p:nvSpPr>
            <p:spPr bwMode="auto">
              <a:xfrm>
                <a:off x="2707" y="3160"/>
                <a:ext cx="0" cy="1"/>
              </a:xfrm>
              <a:custGeom>
                <a:avLst/>
                <a:gdLst>
                  <a:gd name="T0" fmla="*/ 0 h 1"/>
                  <a:gd name="T1" fmla="*/ 1 h 1"/>
                  <a:gd name="T2" fmla="*/ 1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1"/>
                      <a:pt x="0" y="1"/>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3" name="Freeform 1079">
                <a:extLst>
                  <a:ext uri="{FF2B5EF4-FFF2-40B4-BE49-F238E27FC236}">
                    <a16:creationId xmlns:a16="http://schemas.microsoft.com/office/drawing/2014/main" id="{314129CB-760C-0553-450F-957D51843C68}"/>
                  </a:ext>
                </a:extLst>
              </p:cNvPr>
              <p:cNvSpPr>
                <a:spLocks/>
              </p:cNvSpPr>
              <p:nvPr/>
            </p:nvSpPr>
            <p:spPr bwMode="auto">
              <a:xfrm>
                <a:off x="2639" y="3215"/>
                <a:ext cx="2" cy="1"/>
              </a:xfrm>
              <a:custGeom>
                <a:avLst/>
                <a:gdLst>
                  <a:gd name="T0" fmla="*/ 2 w 2"/>
                  <a:gd name="T1" fmla="*/ 0 h 1"/>
                  <a:gd name="T2" fmla="*/ 1 w 2"/>
                  <a:gd name="T3" fmla="*/ 1 h 1"/>
                  <a:gd name="T4" fmla="*/ 0 w 2"/>
                  <a:gd name="T5" fmla="*/ 0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0"/>
                      <a:pt x="1" y="1"/>
                    </a:cubicBezTo>
                    <a:cubicBezTo>
                      <a:pt x="1" y="1"/>
                      <a:pt x="0" y="0"/>
                      <a:pt x="0" y="0"/>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4" name="Freeform 1080">
                <a:extLst>
                  <a:ext uri="{FF2B5EF4-FFF2-40B4-BE49-F238E27FC236}">
                    <a16:creationId xmlns:a16="http://schemas.microsoft.com/office/drawing/2014/main" id="{E8AA8B10-3481-7E4E-698C-9B9B28510362}"/>
                  </a:ext>
                </a:extLst>
              </p:cNvPr>
              <p:cNvSpPr>
                <a:spLocks/>
              </p:cNvSpPr>
              <p:nvPr/>
            </p:nvSpPr>
            <p:spPr bwMode="auto">
              <a:xfrm>
                <a:off x="2719" y="3140"/>
                <a:ext cx="1" cy="2"/>
              </a:xfrm>
              <a:custGeom>
                <a:avLst/>
                <a:gdLst>
                  <a:gd name="T0" fmla="*/ 1 w 1"/>
                  <a:gd name="T1" fmla="*/ 0 h 2"/>
                  <a:gd name="T2" fmla="*/ 0 w 1"/>
                  <a:gd name="T3" fmla="*/ 2 h 2"/>
                  <a:gd name="T4" fmla="*/ 0 w 1"/>
                  <a:gd name="T5" fmla="*/ 1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0"/>
                      <a:pt x="0" y="1"/>
                      <a:pt x="0" y="2"/>
                    </a:cubicBezTo>
                    <a:cubicBezTo>
                      <a:pt x="0" y="2"/>
                      <a:pt x="0" y="1"/>
                      <a:pt x="0" y="1"/>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5" name="Freeform 1081">
                <a:extLst>
                  <a:ext uri="{FF2B5EF4-FFF2-40B4-BE49-F238E27FC236}">
                    <a16:creationId xmlns:a16="http://schemas.microsoft.com/office/drawing/2014/main" id="{BF9DC488-4448-5D47-5914-F6BD4EA2A4F1}"/>
                  </a:ext>
                </a:extLst>
              </p:cNvPr>
              <p:cNvSpPr>
                <a:spLocks/>
              </p:cNvSpPr>
              <p:nvPr/>
            </p:nvSpPr>
            <p:spPr bwMode="auto">
              <a:xfrm>
                <a:off x="2630" y="3222"/>
                <a:ext cx="1" cy="1"/>
              </a:xfrm>
              <a:custGeom>
                <a:avLst/>
                <a:gdLst>
                  <a:gd name="T0" fmla="*/ 0 w 1"/>
                  <a:gd name="T1" fmla="*/ 1 h 2"/>
                  <a:gd name="T2" fmla="*/ 1 w 1"/>
                  <a:gd name="T3" fmla="*/ 0 h 2"/>
                  <a:gd name="T4" fmla="*/ 1 w 1"/>
                  <a:gd name="T5" fmla="*/ 0 h 2"/>
                  <a:gd name="T6" fmla="*/ 0 w 1"/>
                  <a:gd name="T7" fmla="*/ 2 h 2"/>
                  <a:gd name="T8" fmla="*/ 0 w 1"/>
                  <a:gd name="T9" fmla="*/ 1 h 2"/>
                </a:gdLst>
                <a:ahLst/>
                <a:cxnLst>
                  <a:cxn ang="0">
                    <a:pos x="T0" y="T1"/>
                  </a:cxn>
                  <a:cxn ang="0">
                    <a:pos x="T2" y="T3"/>
                  </a:cxn>
                  <a:cxn ang="0">
                    <a:pos x="T4" y="T5"/>
                  </a:cxn>
                  <a:cxn ang="0">
                    <a:pos x="T6" y="T7"/>
                  </a:cxn>
                  <a:cxn ang="0">
                    <a:pos x="T8" y="T9"/>
                  </a:cxn>
                </a:cxnLst>
                <a:rect l="0" t="0" r="r" b="b"/>
                <a:pathLst>
                  <a:path w="1" h="2">
                    <a:moveTo>
                      <a:pt x="0" y="1"/>
                    </a:moveTo>
                    <a:cubicBezTo>
                      <a:pt x="0" y="1"/>
                      <a:pt x="0" y="1"/>
                      <a:pt x="1" y="0"/>
                    </a:cubicBezTo>
                    <a:cubicBezTo>
                      <a:pt x="1" y="0"/>
                      <a:pt x="1" y="0"/>
                      <a:pt x="1" y="0"/>
                    </a:cubicBezTo>
                    <a:cubicBezTo>
                      <a:pt x="1" y="1"/>
                      <a:pt x="0"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6" name="Freeform 1082">
                <a:extLst>
                  <a:ext uri="{FF2B5EF4-FFF2-40B4-BE49-F238E27FC236}">
                    <a16:creationId xmlns:a16="http://schemas.microsoft.com/office/drawing/2014/main" id="{1B4F071B-FEBA-B87C-58A5-9C9BC3D79831}"/>
                  </a:ext>
                </a:extLst>
              </p:cNvPr>
              <p:cNvSpPr>
                <a:spLocks/>
              </p:cNvSpPr>
              <p:nvPr/>
            </p:nvSpPr>
            <p:spPr bwMode="auto">
              <a:xfrm>
                <a:off x="2700" y="3173"/>
                <a:ext cx="0" cy="1"/>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7" name="Freeform 1083">
                <a:extLst>
                  <a:ext uri="{FF2B5EF4-FFF2-40B4-BE49-F238E27FC236}">
                    <a16:creationId xmlns:a16="http://schemas.microsoft.com/office/drawing/2014/main" id="{B727C074-BE6E-B5F9-A157-62FB31F78BF6}"/>
                  </a:ext>
                </a:extLst>
              </p:cNvPr>
              <p:cNvSpPr>
                <a:spLocks/>
              </p:cNvSpPr>
              <p:nvPr/>
            </p:nvSpPr>
            <p:spPr bwMode="auto">
              <a:xfrm>
                <a:off x="2699" y="3174"/>
                <a:ext cx="1" cy="2"/>
              </a:xfrm>
              <a:custGeom>
                <a:avLst/>
                <a:gdLst>
                  <a:gd name="T0" fmla="*/ 1 w 1"/>
                  <a:gd name="T1" fmla="*/ 0 h 2"/>
                  <a:gd name="T2" fmla="*/ 0 w 1"/>
                  <a:gd name="T3" fmla="*/ 2 h 2"/>
                  <a:gd name="T4" fmla="*/ 0 w 1"/>
                  <a:gd name="T5" fmla="*/ 2 h 2"/>
                  <a:gd name="T6" fmla="*/ 1 w 1"/>
                  <a:gd name="T7" fmla="*/ 0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0" y="2"/>
                    </a:cubicBezTo>
                    <a:cubicBezTo>
                      <a:pt x="0" y="2"/>
                      <a:pt x="0" y="2"/>
                      <a:pt x="0" y="2"/>
                    </a:cubicBezTo>
                    <a:cubicBezTo>
                      <a:pt x="0" y="1"/>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8" name="Freeform 1084">
                <a:extLst>
                  <a:ext uri="{FF2B5EF4-FFF2-40B4-BE49-F238E27FC236}">
                    <a16:creationId xmlns:a16="http://schemas.microsoft.com/office/drawing/2014/main" id="{44A91D50-5D39-CAD3-3D80-D0AFB6539D09}"/>
                  </a:ext>
                </a:extLst>
              </p:cNvPr>
              <p:cNvSpPr>
                <a:spLocks/>
              </p:cNvSpPr>
              <p:nvPr/>
            </p:nvSpPr>
            <p:spPr bwMode="auto">
              <a:xfrm>
                <a:off x="2658" y="3238"/>
                <a:ext cx="0" cy="1"/>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0" y="0"/>
                      <a:pt x="1" y="0"/>
                    </a:cubicBezTo>
                    <a:cubicBezTo>
                      <a:pt x="1" y="0"/>
                      <a:pt x="1" y="0"/>
                      <a:pt x="1" y="0"/>
                    </a:cubicBezTo>
                    <a:cubicBezTo>
                      <a:pt x="1" y="0"/>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99" name="Freeform 1085">
                <a:extLst>
                  <a:ext uri="{FF2B5EF4-FFF2-40B4-BE49-F238E27FC236}">
                    <a16:creationId xmlns:a16="http://schemas.microsoft.com/office/drawing/2014/main" id="{23FF6B47-25A2-0FE7-A32D-81C77A85A553}"/>
                  </a:ext>
                </a:extLst>
              </p:cNvPr>
              <p:cNvSpPr>
                <a:spLocks/>
              </p:cNvSpPr>
              <p:nvPr/>
            </p:nvSpPr>
            <p:spPr bwMode="auto">
              <a:xfrm>
                <a:off x="2691" y="3188"/>
                <a:ext cx="1" cy="1"/>
              </a:xfrm>
              <a:custGeom>
                <a:avLst/>
                <a:gdLst>
                  <a:gd name="T0" fmla="*/ 0 w 1"/>
                  <a:gd name="T1" fmla="*/ 1 h 1"/>
                  <a:gd name="T2" fmla="*/ 0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0" y="0"/>
                    </a:cubicBezTo>
                    <a:cubicBezTo>
                      <a:pt x="1" y="0"/>
                      <a:pt x="1" y="0"/>
                      <a:pt x="1" y="0"/>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0" name="Freeform 1086">
                <a:extLst>
                  <a:ext uri="{FF2B5EF4-FFF2-40B4-BE49-F238E27FC236}">
                    <a16:creationId xmlns:a16="http://schemas.microsoft.com/office/drawing/2014/main" id="{A2C4ABD0-58EE-58AE-6145-26D884D69073}"/>
                  </a:ext>
                </a:extLst>
              </p:cNvPr>
              <p:cNvSpPr>
                <a:spLocks/>
              </p:cNvSpPr>
              <p:nvPr/>
            </p:nvSpPr>
            <p:spPr bwMode="auto">
              <a:xfrm>
                <a:off x="2659" y="3247"/>
                <a:ext cx="0" cy="1"/>
              </a:xfrm>
              <a:custGeom>
                <a:avLst/>
                <a:gdLst>
                  <a:gd name="T0" fmla="*/ 1 h 1"/>
                  <a:gd name="T1" fmla="*/ 0 h 1"/>
                  <a:gd name="T2" fmla="*/ 0 h 1"/>
                  <a:gd name="T3" fmla="*/ 1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0"/>
                      <a:pt x="0" y="0"/>
                    </a:cubicBezTo>
                    <a:cubicBezTo>
                      <a:pt x="0" y="0"/>
                      <a:pt x="0" y="0"/>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1" name="Freeform 1087">
                <a:extLst>
                  <a:ext uri="{FF2B5EF4-FFF2-40B4-BE49-F238E27FC236}">
                    <a16:creationId xmlns:a16="http://schemas.microsoft.com/office/drawing/2014/main" id="{9E9BDE40-1F3F-8974-6333-730727ABC655}"/>
                  </a:ext>
                </a:extLst>
              </p:cNvPr>
              <p:cNvSpPr>
                <a:spLocks/>
              </p:cNvSpPr>
              <p:nvPr/>
            </p:nvSpPr>
            <p:spPr bwMode="auto">
              <a:xfrm>
                <a:off x="2639" y="3189"/>
                <a:ext cx="2"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2" name="Freeform 1088">
                <a:extLst>
                  <a:ext uri="{FF2B5EF4-FFF2-40B4-BE49-F238E27FC236}">
                    <a16:creationId xmlns:a16="http://schemas.microsoft.com/office/drawing/2014/main" id="{84D95B9D-7FB4-C595-CA75-E8268222AEC9}"/>
                  </a:ext>
                </a:extLst>
              </p:cNvPr>
              <p:cNvSpPr>
                <a:spLocks/>
              </p:cNvSpPr>
              <p:nvPr/>
            </p:nvSpPr>
            <p:spPr bwMode="auto">
              <a:xfrm>
                <a:off x="2658" y="3248"/>
                <a:ext cx="1" cy="2"/>
              </a:xfrm>
              <a:custGeom>
                <a:avLst/>
                <a:gdLst>
                  <a:gd name="T0" fmla="*/ 0 w 1"/>
                  <a:gd name="T1" fmla="*/ 2 h 2"/>
                  <a:gd name="T2" fmla="*/ 1 w 1"/>
                  <a:gd name="T3" fmla="*/ 0 h 2"/>
                  <a:gd name="T4" fmla="*/ 1 w 1"/>
                  <a:gd name="T5" fmla="*/ 0 h 2"/>
                  <a:gd name="T6" fmla="*/ 0 w 1"/>
                  <a:gd name="T7" fmla="*/ 2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1" y="0"/>
                    </a:cubicBezTo>
                    <a:cubicBezTo>
                      <a:pt x="1" y="0"/>
                      <a:pt x="1" y="0"/>
                      <a:pt x="1" y="0"/>
                    </a:cubicBezTo>
                    <a:cubicBezTo>
                      <a:pt x="1" y="1"/>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3" name="Freeform 1089">
                <a:extLst>
                  <a:ext uri="{FF2B5EF4-FFF2-40B4-BE49-F238E27FC236}">
                    <a16:creationId xmlns:a16="http://schemas.microsoft.com/office/drawing/2014/main" id="{73D22AF6-EC67-594F-9282-14593188D58A}"/>
                  </a:ext>
                </a:extLst>
              </p:cNvPr>
              <p:cNvSpPr>
                <a:spLocks/>
              </p:cNvSpPr>
              <p:nvPr/>
            </p:nvSpPr>
            <p:spPr bwMode="auto">
              <a:xfrm>
                <a:off x="2694" y="3183"/>
                <a:ext cx="1" cy="1"/>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1" y="1"/>
                      <a:pt x="0" y="1"/>
                    </a:cubicBezTo>
                    <a:cubicBezTo>
                      <a:pt x="1"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4" name="Freeform 1090">
                <a:extLst>
                  <a:ext uri="{FF2B5EF4-FFF2-40B4-BE49-F238E27FC236}">
                    <a16:creationId xmlns:a16="http://schemas.microsoft.com/office/drawing/2014/main" id="{3530971B-A654-A9FB-1B02-614D1363C0C2}"/>
                  </a:ext>
                </a:extLst>
              </p:cNvPr>
              <p:cNvSpPr>
                <a:spLocks/>
              </p:cNvSpPr>
              <p:nvPr/>
            </p:nvSpPr>
            <p:spPr bwMode="auto">
              <a:xfrm>
                <a:off x="2660" y="3245"/>
                <a:ext cx="1" cy="1"/>
              </a:xfrm>
              <a:custGeom>
                <a:avLst/>
                <a:gdLst>
                  <a:gd name="T0" fmla="*/ 1 w 1"/>
                  <a:gd name="T1" fmla="*/ 0 h 1"/>
                  <a:gd name="T2" fmla="*/ 0 w 1"/>
                  <a:gd name="T3" fmla="*/ 1 h 1"/>
                  <a:gd name="T4" fmla="*/ 1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1"/>
                      <a:pt x="0" y="1"/>
                      <a:pt x="0" y="1"/>
                    </a:cubicBezTo>
                    <a:cubicBezTo>
                      <a:pt x="0" y="1"/>
                      <a:pt x="0"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5" name="Freeform 1091">
                <a:extLst>
                  <a:ext uri="{FF2B5EF4-FFF2-40B4-BE49-F238E27FC236}">
                    <a16:creationId xmlns:a16="http://schemas.microsoft.com/office/drawing/2014/main" id="{21F2B883-32AB-E18A-95E6-8A497E3F50DF}"/>
                  </a:ext>
                </a:extLst>
              </p:cNvPr>
              <p:cNvSpPr>
                <a:spLocks/>
              </p:cNvSpPr>
              <p:nvPr/>
            </p:nvSpPr>
            <p:spPr bwMode="auto">
              <a:xfrm>
                <a:off x="2635" y="3251"/>
                <a:ext cx="0" cy="1"/>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6" name="Freeform 1092">
                <a:extLst>
                  <a:ext uri="{FF2B5EF4-FFF2-40B4-BE49-F238E27FC236}">
                    <a16:creationId xmlns:a16="http://schemas.microsoft.com/office/drawing/2014/main" id="{B8F196B9-DC7E-12C5-DC0B-CDDE51BFC415}"/>
                  </a:ext>
                </a:extLst>
              </p:cNvPr>
              <p:cNvSpPr>
                <a:spLocks/>
              </p:cNvSpPr>
              <p:nvPr/>
            </p:nvSpPr>
            <p:spPr bwMode="auto">
              <a:xfrm>
                <a:off x="2631" y="3254"/>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7" name="Freeform 1093">
                <a:extLst>
                  <a:ext uri="{FF2B5EF4-FFF2-40B4-BE49-F238E27FC236}">
                    <a16:creationId xmlns:a16="http://schemas.microsoft.com/office/drawing/2014/main" id="{85631320-7640-156E-9280-A4C731A9A94D}"/>
                  </a:ext>
                </a:extLst>
              </p:cNvPr>
              <p:cNvSpPr>
                <a:spLocks/>
              </p:cNvSpPr>
              <p:nvPr/>
            </p:nvSpPr>
            <p:spPr bwMode="auto">
              <a:xfrm>
                <a:off x="2629" y="3256"/>
                <a:ext cx="1" cy="1"/>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1"/>
                      <a:pt x="1" y="0"/>
                    </a:cubicBezTo>
                    <a:cubicBezTo>
                      <a:pt x="1" y="0"/>
                      <a:pt x="1" y="1"/>
                      <a:pt x="1"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8" name="Freeform 1094">
                <a:extLst>
                  <a:ext uri="{FF2B5EF4-FFF2-40B4-BE49-F238E27FC236}">
                    <a16:creationId xmlns:a16="http://schemas.microsoft.com/office/drawing/2014/main" id="{3D2D4548-87B7-D2AF-5035-A7B9F912AB53}"/>
                  </a:ext>
                </a:extLst>
              </p:cNvPr>
              <p:cNvSpPr>
                <a:spLocks/>
              </p:cNvSpPr>
              <p:nvPr/>
            </p:nvSpPr>
            <p:spPr bwMode="auto">
              <a:xfrm>
                <a:off x="2643" y="3279"/>
                <a:ext cx="0"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lnTo>
                      <a:pt x="1"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09" name="Freeform 1095">
                <a:extLst>
                  <a:ext uri="{FF2B5EF4-FFF2-40B4-BE49-F238E27FC236}">
                    <a16:creationId xmlns:a16="http://schemas.microsoft.com/office/drawing/2014/main" id="{2445E781-A1A9-73A7-379C-CC24B85C3A15}"/>
                  </a:ext>
                </a:extLst>
              </p:cNvPr>
              <p:cNvSpPr>
                <a:spLocks/>
              </p:cNvSpPr>
              <p:nvPr/>
            </p:nvSpPr>
            <p:spPr bwMode="auto">
              <a:xfrm>
                <a:off x="2828" y="2980"/>
                <a:ext cx="1" cy="0"/>
              </a:xfrm>
              <a:custGeom>
                <a:avLst/>
                <a:gdLst>
                  <a:gd name="T0" fmla="*/ 1 w 1"/>
                  <a:gd name="T1" fmla="*/ 1 w 1"/>
                  <a:gd name="T2" fmla="*/ 1 w 1"/>
                  <a:gd name="T3" fmla="*/ 0 w 1"/>
                  <a:gd name="T4" fmla="*/ 1 w 1"/>
                </a:gdLst>
                <a:ahLst/>
                <a:cxnLst>
                  <a:cxn ang="0">
                    <a:pos x="T0" y="0"/>
                  </a:cxn>
                  <a:cxn ang="0">
                    <a:pos x="T1" y="0"/>
                  </a:cxn>
                  <a:cxn ang="0">
                    <a:pos x="T2" y="0"/>
                  </a:cxn>
                  <a:cxn ang="0">
                    <a:pos x="T3" y="0"/>
                  </a:cxn>
                  <a:cxn ang="0">
                    <a:pos x="T4" y="0"/>
                  </a:cxn>
                </a:cxnLst>
                <a:rect l="0" t="0" r="r" b="b"/>
                <a:pathLst>
                  <a:path w="1">
                    <a:moveTo>
                      <a:pt x="1" y="0"/>
                    </a:moveTo>
                    <a:cubicBezTo>
                      <a:pt x="1" y="0"/>
                      <a:pt x="1" y="0"/>
                      <a:pt x="1" y="0"/>
                    </a:cubicBezTo>
                    <a:cubicBezTo>
                      <a:pt x="1" y="0"/>
                      <a:pt x="1" y="0"/>
                      <a:pt x="1" y="0"/>
                    </a:cubicBezTo>
                    <a:cubicBezTo>
                      <a:pt x="1" y="0"/>
                      <a:pt x="0" y="0"/>
                      <a:pt x="0" y="0"/>
                    </a:cubicBezTo>
                    <a:cubicBezTo>
                      <a:pt x="1" y="0"/>
                      <a:pt x="1" y="0"/>
                      <a:pt x="1"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0" name="Freeform 1096">
                <a:extLst>
                  <a:ext uri="{FF2B5EF4-FFF2-40B4-BE49-F238E27FC236}">
                    <a16:creationId xmlns:a16="http://schemas.microsoft.com/office/drawing/2014/main" id="{F95BDE09-25DA-9B2F-4634-9F32D12E28D3}"/>
                  </a:ext>
                </a:extLst>
              </p:cNvPr>
              <p:cNvSpPr>
                <a:spLocks/>
              </p:cNvSpPr>
              <p:nvPr/>
            </p:nvSpPr>
            <p:spPr bwMode="auto">
              <a:xfrm>
                <a:off x="3002" y="3240"/>
                <a:ext cx="1" cy="2"/>
              </a:xfrm>
              <a:custGeom>
                <a:avLst/>
                <a:gdLst>
                  <a:gd name="T0" fmla="*/ 0 w 1"/>
                  <a:gd name="T1" fmla="*/ 2 h 2"/>
                  <a:gd name="T2" fmla="*/ 0 w 1"/>
                  <a:gd name="T3" fmla="*/ 1 h 2"/>
                  <a:gd name="T4" fmla="*/ 0 w 1"/>
                  <a:gd name="T5" fmla="*/ 0 h 2"/>
                  <a:gd name="T6" fmla="*/ 1 w 1"/>
                  <a:gd name="T7" fmla="*/ 1 h 2"/>
                  <a:gd name="T8" fmla="*/ 0 w 1"/>
                  <a:gd name="T9" fmla="*/ 2 h 2"/>
                </a:gdLst>
                <a:ahLst/>
                <a:cxnLst>
                  <a:cxn ang="0">
                    <a:pos x="T0" y="T1"/>
                  </a:cxn>
                  <a:cxn ang="0">
                    <a:pos x="T2" y="T3"/>
                  </a:cxn>
                  <a:cxn ang="0">
                    <a:pos x="T4" y="T5"/>
                  </a:cxn>
                  <a:cxn ang="0">
                    <a:pos x="T6" y="T7"/>
                  </a:cxn>
                  <a:cxn ang="0">
                    <a:pos x="T8" y="T9"/>
                  </a:cxn>
                </a:cxnLst>
                <a:rect l="0" t="0" r="r" b="b"/>
                <a:pathLst>
                  <a:path w="1" h="2">
                    <a:moveTo>
                      <a:pt x="0" y="2"/>
                    </a:moveTo>
                    <a:cubicBezTo>
                      <a:pt x="0" y="1"/>
                      <a:pt x="0" y="1"/>
                      <a:pt x="0" y="1"/>
                    </a:cubicBezTo>
                    <a:cubicBezTo>
                      <a:pt x="0" y="0"/>
                      <a:pt x="0" y="0"/>
                      <a:pt x="0" y="0"/>
                    </a:cubicBezTo>
                    <a:cubicBezTo>
                      <a:pt x="0" y="1"/>
                      <a:pt x="1" y="1"/>
                      <a:pt x="1" y="1"/>
                    </a:cubicBezTo>
                    <a:cubicBezTo>
                      <a:pt x="1" y="1"/>
                      <a:pt x="0" y="2"/>
                      <a:pt x="0" y="2"/>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1" name="Freeform 1097">
                <a:extLst>
                  <a:ext uri="{FF2B5EF4-FFF2-40B4-BE49-F238E27FC236}">
                    <a16:creationId xmlns:a16="http://schemas.microsoft.com/office/drawing/2014/main" id="{D285DB11-51C2-38BA-97DA-B44E9FF0DA34}"/>
                  </a:ext>
                </a:extLst>
              </p:cNvPr>
              <p:cNvSpPr>
                <a:spLocks/>
              </p:cNvSpPr>
              <p:nvPr/>
            </p:nvSpPr>
            <p:spPr bwMode="auto">
              <a:xfrm>
                <a:off x="3054" y="3269"/>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2" name="Freeform 1098">
                <a:extLst>
                  <a:ext uri="{FF2B5EF4-FFF2-40B4-BE49-F238E27FC236}">
                    <a16:creationId xmlns:a16="http://schemas.microsoft.com/office/drawing/2014/main" id="{B75845C3-0FBA-A348-5581-652043F087BF}"/>
                  </a:ext>
                </a:extLst>
              </p:cNvPr>
              <p:cNvSpPr>
                <a:spLocks/>
              </p:cNvSpPr>
              <p:nvPr/>
            </p:nvSpPr>
            <p:spPr bwMode="auto">
              <a:xfrm>
                <a:off x="2907" y="2924"/>
                <a:ext cx="32" cy="85"/>
              </a:xfrm>
              <a:custGeom>
                <a:avLst/>
                <a:gdLst>
                  <a:gd name="T0" fmla="*/ 1 w 36"/>
                  <a:gd name="T1" fmla="*/ 79 h 96"/>
                  <a:gd name="T2" fmla="*/ 4 w 36"/>
                  <a:gd name="T3" fmla="*/ 83 h 96"/>
                  <a:gd name="T4" fmla="*/ 15 w 36"/>
                  <a:gd name="T5" fmla="*/ 54 h 96"/>
                  <a:gd name="T6" fmla="*/ 14 w 36"/>
                  <a:gd name="T7" fmla="*/ 47 h 96"/>
                  <a:gd name="T8" fmla="*/ 18 w 36"/>
                  <a:gd name="T9" fmla="*/ 46 h 96"/>
                  <a:gd name="T10" fmla="*/ 33 w 36"/>
                  <a:gd name="T11" fmla="*/ 6 h 96"/>
                  <a:gd name="T12" fmla="*/ 35 w 36"/>
                  <a:gd name="T13" fmla="*/ 0 h 96"/>
                  <a:gd name="T14" fmla="*/ 34 w 36"/>
                  <a:gd name="T15" fmla="*/ 9 h 96"/>
                  <a:gd name="T16" fmla="*/ 25 w 36"/>
                  <a:gd name="T17" fmla="*/ 31 h 96"/>
                  <a:gd name="T18" fmla="*/ 25 w 36"/>
                  <a:gd name="T19" fmla="*/ 35 h 96"/>
                  <a:gd name="T20" fmla="*/ 29 w 36"/>
                  <a:gd name="T21" fmla="*/ 35 h 96"/>
                  <a:gd name="T22" fmla="*/ 32 w 36"/>
                  <a:gd name="T23" fmla="*/ 34 h 96"/>
                  <a:gd name="T24" fmla="*/ 32 w 36"/>
                  <a:gd name="T25" fmla="*/ 34 h 96"/>
                  <a:gd name="T26" fmla="*/ 31 w 36"/>
                  <a:gd name="T27" fmla="*/ 35 h 96"/>
                  <a:gd name="T28" fmla="*/ 18 w 36"/>
                  <a:gd name="T29" fmla="*/ 53 h 96"/>
                  <a:gd name="T30" fmla="*/ 16 w 36"/>
                  <a:gd name="T31" fmla="*/ 63 h 96"/>
                  <a:gd name="T32" fmla="*/ 12 w 36"/>
                  <a:gd name="T33" fmla="*/ 67 h 96"/>
                  <a:gd name="T34" fmla="*/ 2 w 36"/>
                  <a:gd name="T35" fmla="*/ 92 h 96"/>
                  <a:gd name="T36" fmla="*/ 0 w 36"/>
                  <a:gd name="T37" fmla="*/ 96 h 96"/>
                  <a:gd name="T38" fmla="*/ 1 w 36"/>
                  <a:gd name="T39" fmla="*/ 7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6" h="96">
                    <a:moveTo>
                      <a:pt x="1" y="79"/>
                    </a:moveTo>
                    <a:cubicBezTo>
                      <a:pt x="2" y="80"/>
                      <a:pt x="3" y="81"/>
                      <a:pt x="4" y="83"/>
                    </a:cubicBezTo>
                    <a:cubicBezTo>
                      <a:pt x="8" y="73"/>
                      <a:pt x="11" y="63"/>
                      <a:pt x="15" y="54"/>
                    </a:cubicBezTo>
                    <a:cubicBezTo>
                      <a:pt x="16" y="51"/>
                      <a:pt x="13" y="50"/>
                      <a:pt x="14" y="47"/>
                    </a:cubicBezTo>
                    <a:cubicBezTo>
                      <a:pt x="17" y="50"/>
                      <a:pt x="18" y="48"/>
                      <a:pt x="18" y="46"/>
                    </a:cubicBezTo>
                    <a:cubicBezTo>
                      <a:pt x="23" y="32"/>
                      <a:pt x="28" y="19"/>
                      <a:pt x="33" y="6"/>
                    </a:cubicBezTo>
                    <a:cubicBezTo>
                      <a:pt x="33" y="4"/>
                      <a:pt x="34" y="3"/>
                      <a:pt x="35" y="0"/>
                    </a:cubicBezTo>
                    <a:cubicBezTo>
                      <a:pt x="36" y="4"/>
                      <a:pt x="34" y="6"/>
                      <a:pt x="34" y="9"/>
                    </a:cubicBezTo>
                    <a:cubicBezTo>
                      <a:pt x="31" y="16"/>
                      <a:pt x="28" y="24"/>
                      <a:pt x="25" y="31"/>
                    </a:cubicBezTo>
                    <a:cubicBezTo>
                      <a:pt x="25" y="32"/>
                      <a:pt x="24" y="34"/>
                      <a:pt x="25" y="35"/>
                    </a:cubicBezTo>
                    <a:cubicBezTo>
                      <a:pt x="26" y="36"/>
                      <a:pt x="27" y="35"/>
                      <a:pt x="29" y="35"/>
                    </a:cubicBezTo>
                    <a:cubicBezTo>
                      <a:pt x="30" y="34"/>
                      <a:pt x="31" y="34"/>
                      <a:pt x="32" y="34"/>
                    </a:cubicBezTo>
                    <a:cubicBezTo>
                      <a:pt x="32" y="34"/>
                      <a:pt x="32" y="34"/>
                      <a:pt x="32" y="34"/>
                    </a:cubicBezTo>
                    <a:cubicBezTo>
                      <a:pt x="32" y="34"/>
                      <a:pt x="31" y="35"/>
                      <a:pt x="31" y="35"/>
                    </a:cubicBezTo>
                    <a:cubicBezTo>
                      <a:pt x="21" y="37"/>
                      <a:pt x="20" y="46"/>
                      <a:pt x="18" y="53"/>
                    </a:cubicBezTo>
                    <a:cubicBezTo>
                      <a:pt x="16" y="56"/>
                      <a:pt x="13" y="59"/>
                      <a:pt x="16" y="63"/>
                    </a:cubicBezTo>
                    <a:cubicBezTo>
                      <a:pt x="16" y="64"/>
                      <a:pt x="13" y="65"/>
                      <a:pt x="12" y="67"/>
                    </a:cubicBezTo>
                    <a:cubicBezTo>
                      <a:pt x="9" y="75"/>
                      <a:pt x="6" y="84"/>
                      <a:pt x="2" y="92"/>
                    </a:cubicBezTo>
                    <a:cubicBezTo>
                      <a:pt x="2" y="93"/>
                      <a:pt x="1" y="95"/>
                      <a:pt x="0" y="96"/>
                    </a:cubicBezTo>
                    <a:cubicBezTo>
                      <a:pt x="2" y="90"/>
                      <a:pt x="3" y="85"/>
                      <a:pt x="1" y="7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3" name="Freeform 1099">
                <a:extLst>
                  <a:ext uri="{FF2B5EF4-FFF2-40B4-BE49-F238E27FC236}">
                    <a16:creationId xmlns:a16="http://schemas.microsoft.com/office/drawing/2014/main" id="{20FF44EA-D788-1EDA-E507-1509A0A65AA4}"/>
                  </a:ext>
                </a:extLst>
              </p:cNvPr>
              <p:cNvSpPr>
                <a:spLocks/>
              </p:cNvSpPr>
              <p:nvPr/>
            </p:nvSpPr>
            <p:spPr bwMode="auto">
              <a:xfrm>
                <a:off x="2877" y="2987"/>
                <a:ext cx="10" cy="72"/>
              </a:xfrm>
              <a:custGeom>
                <a:avLst/>
                <a:gdLst>
                  <a:gd name="T0" fmla="*/ 11 w 11"/>
                  <a:gd name="T1" fmla="*/ 77 h 82"/>
                  <a:gd name="T2" fmla="*/ 9 w 11"/>
                  <a:gd name="T3" fmla="*/ 82 h 82"/>
                  <a:gd name="T4" fmla="*/ 2 w 11"/>
                  <a:gd name="T5" fmla="*/ 42 h 82"/>
                  <a:gd name="T6" fmla="*/ 1 w 11"/>
                  <a:gd name="T7" fmla="*/ 0 h 82"/>
                  <a:gd name="T8" fmla="*/ 3 w 11"/>
                  <a:gd name="T9" fmla="*/ 5 h 82"/>
                  <a:gd name="T10" fmla="*/ 4 w 11"/>
                  <a:gd name="T11" fmla="*/ 38 h 82"/>
                  <a:gd name="T12" fmla="*/ 9 w 11"/>
                  <a:gd name="T13" fmla="*/ 73 h 82"/>
                  <a:gd name="T14" fmla="*/ 11 w 11"/>
                  <a:gd name="T15" fmla="*/ 77 h 8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82">
                    <a:moveTo>
                      <a:pt x="11" y="77"/>
                    </a:moveTo>
                    <a:cubicBezTo>
                      <a:pt x="11" y="80"/>
                      <a:pt x="11" y="80"/>
                      <a:pt x="9" y="82"/>
                    </a:cubicBezTo>
                    <a:cubicBezTo>
                      <a:pt x="7" y="69"/>
                      <a:pt x="3" y="56"/>
                      <a:pt x="2" y="42"/>
                    </a:cubicBezTo>
                    <a:cubicBezTo>
                      <a:pt x="1" y="28"/>
                      <a:pt x="0" y="15"/>
                      <a:pt x="1" y="0"/>
                    </a:cubicBezTo>
                    <a:cubicBezTo>
                      <a:pt x="3" y="2"/>
                      <a:pt x="3" y="4"/>
                      <a:pt x="3" y="5"/>
                    </a:cubicBezTo>
                    <a:cubicBezTo>
                      <a:pt x="1" y="16"/>
                      <a:pt x="3" y="27"/>
                      <a:pt x="4" y="38"/>
                    </a:cubicBezTo>
                    <a:cubicBezTo>
                      <a:pt x="4" y="50"/>
                      <a:pt x="6" y="61"/>
                      <a:pt x="9" y="73"/>
                    </a:cubicBezTo>
                    <a:cubicBezTo>
                      <a:pt x="10" y="74"/>
                      <a:pt x="10" y="76"/>
                      <a:pt x="11" y="7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4" name="Freeform 1100">
                <a:extLst>
                  <a:ext uri="{FF2B5EF4-FFF2-40B4-BE49-F238E27FC236}">
                    <a16:creationId xmlns:a16="http://schemas.microsoft.com/office/drawing/2014/main" id="{282D2B97-F33D-A4CC-17F7-E9F985AD6C51}"/>
                  </a:ext>
                </a:extLst>
              </p:cNvPr>
              <p:cNvSpPr>
                <a:spLocks/>
              </p:cNvSpPr>
              <p:nvPr/>
            </p:nvSpPr>
            <p:spPr bwMode="auto">
              <a:xfrm>
                <a:off x="2888" y="2965"/>
                <a:ext cx="12" cy="55"/>
              </a:xfrm>
              <a:custGeom>
                <a:avLst/>
                <a:gdLst>
                  <a:gd name="T0" fmla="*/ 13 w 13"/>
                  <a:gd name="T1" fmla="*/ 62 h 62"/>
                  <a:gd name="T2" fmla="*/ 11 w 13"/>
                  <a:gd name="T3" fmla="*/ 60 h 62"/>
                  <a:gd name="T4" fmla="*/ 1 w 13"/>
                  <a:gd name="T5" fmla="*/ 13 h 62"/>
                  <a:gd name="T6" fmla="*/ 0 w 13"/>
                  <a:gd name="T7" fmla="*/ 0 h 62"/>
                  <a:gd name="T8" fmla="*/ 3 w 13"/>
                  <a:gd name="T9" fmla="*/ 13 h 62"/>
                  <a:gd name="T10" fmla="*/ 12 w 13"/>
                  <a:gd name="T11" fmla="*/ 59 h 62"/>
                  <a:gd name="T12" fmla="*/ 13 w 13"/>
                  <a:gd name="T13" fmla="*/ 62 h 62"/>
                </a:gdLst>
                <a:ahLst/>
                <a:cxnLst>
                  <a:cxn ang="0">
                    <a:pos x="T0" y="T1"/>
                  </a:cxn>
                  <a:cxn ang="0">
                    <a:pos x="T2" y="T3"/>
                  </a:cxn>
                  <a:cxn ang="0">
                    <a:pos x="T4" y="T5"/>
                  </a:cxn>
                  <a:cxn ang="0">
                    <a:pos x="T6" y="T7"/>
                  </a:cxn>
                  <a:cxn ang="0">
                    <a:pos x="T8" y="T9"/>
                  </a:cxn>
                  <a:cxn ang="0">
                    <a:pos x="T10" y="T11"/>
                  </a:cxn>
                  <a:cxn ang="0">
                    <a:pos x="T12" y="T13"/>
                  </a:cxn>
                </a:cxnLst>
                <a:rect l="0" t="0" r="r" b="b"/>
                <a:pathLst>
                  <a:path w="13" h="62">
                    <a:moveTo>
                      <a:pt x="13" y="62"/>
                    </a:moveTo>
                    <a:cubicBezTo>
                      <a:pt x="12" y="62"/>
                      <a:pt x="11" y="61"/>
                      <a:pt x="11" y="60"/>
                    </a:cubicBezTo>
                    <a:cubicBezTo>
                      <a:pt x="6" y="44"/>
                      <a:pt x="3" y="29"/>
                      <a:pt x="1" y="13"/>
                    </a:cubicBezTo>
                    <a:cubicBezTo>
                      <a:pt x="1" y="8"/>
                      <a:pt x="0" y="4"/>
                      <a:pt x="0" y="0"/>
                    </a:cubicBezTo>
                    <a:cubicBezTo>
                      <a:pt x="3" y="4"/>
                      <a:pt x="2" y="9"/>
                      <a:pt x="3" y="13"/>
                    </a:cubicBezTo>
                    <a:cubicBezTo>
                      <a:pt x="5" y="29"/>
                      <a:pt x="8" y="44"/>
                      <a:pt x="12" y="59"/>
                    </a:cubicBezTo>
                    <a:cubicBezTo>
                      <a:pt x="13" y="60"/>
                      <a:pt x="13" y="61"/>
                      <a:pt x="13" y="6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5" name="Freeform 1101">
                <a:extLst>
                  <a:ext uri="{FF2B5EF4-FFF2-40B4-BE49-F238E27FC236}">
                    <a16:creationId xmlns:a16="http://schemas.microsoft.com/office/drawing/2014/main" id="{5CF93B3B-186F-CEE2-97E8-1B7FDBD3F3AE}"/>
                  </a:ext>
                </a:extLst>
              </p:cNvPr>
              <p:cNvSpPr>
                <a:spLocks/>
              </p:cNvSpPr>
              <p:nvPr/>
            </p:nvSpPr>
            <p:spPr bwMode="auto">
              <a:xfrm>
                <a:off x="2902" y="2952"/>
                <a:ext cx="6" cy="42"/>
              </a:xfrm>
              <a:custGeom>
                <a:avLst/>
                <a:gdLst>
                  <a:gd name="T0" fmla="*/ 7 w 7"/>
                  <a:gd name="T1" fmla="*/ 47 h 47"/>
                  <a:gd name="T2" fmla="*/ 1 w 7"/>
                  <a:gd name="T3" fmla="*/ 22 h 47"/>
                  <a:gd name="T4" fmla="*/ 3 w 7"/>
                  <a:gd name="T5" fmla="*/ 0 h 47"/>
                  <a:gd name="T6" fmla="*/ 3 w 7"/>
                  <a:gd name="T7" fmla="*/ 4 h 47"/>
                  <a:gd name="T8" fmla="*/ 2 w 7"/>
                  <a:gd name="T9" fmla="*/ 7 h 47"/>
                  <a:gd name="T10" fmla="*/ 6 w 7"/>
                  <a:gd name="T11" fmla="*/ 41 h 47"/>
                  <a:gd name="T12" fmla="*/ 7 w 7"/>
                  <a:gd name="T13" fmla="*/ 47 h 47"/>
                </a:gdLst>
                <a:ahLst/>
                <a:cxnLst>
                  <a:cxn ang="0">
                    <a:pos x="T0" y="T1"/>
                  </a:cxn>
                  <a:cxn ang="0">
                    <a:pos x="T2" y="T3"/>
                  </a:cxn>
                  <a:cxn ang="0">
                    <a:pos x="T4" y="T5"/>
                  </a:cxn>
                  <a:cxn ang="0">
                    <a:pos x="T6" y="T7"/>
                  </a:cxn>
                  <a:cxn ang="0">
                    <a:pos x="T8" y="T9"/>
                  </a:cxn>
                  <a:cxn ang="0">
                    <a:pos x="T10" y="T11"/>
                  </a:cxn>
                  <a:cxn ang="0">
                    <a:pos x="T12" y="T13"/>
                  </a:cxn>
                </a:cxnLst>
                <a:rect l="0" t="0" r="r" b="b"/>
                <a:pathLst>
                  <a:path w="7" h="47">
                    <a:moveTo>
                      <a:pt x="7" y="47"/>
                    </a:moveTo>
                    <a:cubicBezTo>
                      <a:pt x="3" y="39"/>
                      <a:pt x="2" y="30"/>
                      <a:pt x="1" y="22"/>
                    </a:cubicBezTo>
                    <a:cubicBezTo>
                      <a:pt x="0" y="15"/>
                      <a:pt x="0" y="7"/>
                      <a:pt x="3" y="0"/>
                    </a:cubicBezTo>
                    <a:cubicBezTo>
                      <a:pt x="3" y="1"/>
                      <a:pt x="3" y="3"/>
                      <a:pt x="3" y="4"/>
                    </a:cubicBezTo>
                    <a:cubicBezTo>
                      <a:pt x="3" y="5"/>
                      <a:pt x="3" y="6"/>
                      <a:pt x="2" y="7"/>
                    </a:cubicBezTo>
                    <a:cubicBezTo>
                      <a:pt x="2" y="19"/>
                      <a:pt x="3" y="30"/>
                      <a:pt x="6" y="41"/>
                    </a:cubicBezTo>
                    <a:cubicBezTo>
                      <a:pt x="7" y="43"/>
                      <a:pt x="7" y="45"/>
                      <a:pt x="7" y="4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6" name="Freeform 1102">
                <a:extLst>
                  <a:ext uri="{FF2B5EF4-FFF2-40B4-BE49-F238E27FC236}">
                    <a16:creationId xmlns:a16="http://schemas.microsoft.com/office/drawing/2014/main" id="{4CF9D128-E23A-9EB2-E043-127B06805109}"/>
                  </a:ext>
                </a:extLst>
              </p:cNvPr>
              <p:cNvSpPr>
                <a:spLocks/>
              </p:cNvSpPr>
              <p:nvPr/>
            </p:nvSpPr>
            <p:spPr bwMode="auto">
              <a:xfrm>
                <a:off x="2872" y="3068"/>
                <a:ext cx="16" cy="14"/>
              </a:xfrm>
              <a:custGeom>
                <a:avLst/>
                <a:gdLst>
                  <a:gd name="T0" fmla="*/ 2 w 19"/>
                  <a:gd name="T1" fmla="*/ 0 h 16"/>
                  <a:gd name="T2" fmla="*/ 3 w 19"/>
                  <a:gd name="T3" fmla="*/ 1 h 16"/>
                  <a:gd name="T4" fmla="*/ 5 w 19"/>
                  <a:gd name="T5" fmla="*/ 5 h 16"/>
                  <a:gd name="T6" fmla="*/ 9 w 19"/>
                  <a:gd name="T7" fmla="*/ 2 h 16"/>
                  <a:gd name="T8" fmla="*/ 9 w 19"/>
                  <a:gd name="T9" fmla="*/ 2 h 16"/>
                  <a:gd name="T10" fmla="*/ 6 w 19"/>
                  <a:gd name="T11" fmla="*/ 8 h 16"/>
                  <a:gd name="T12" fmla="*/ 5 w 19"/>
                  <a:gd name="T13" fmla="*/ 12 h 16"/>
                  <a:gd name="T14" fmla="*/ 9 w 19"/>
                  <a:gd name="T15" fmla="*/ 12 h 16"/>
                  <a:gd name="T16" fmla="*/ 19 w 19"/>
                  <a:gd name="T17" fmla="*/ 8 h 16"/>
                  <a:gd name="T18" fmla="*/ 0 w 19"/>
                  <a:gd name="T19" fmla="*/ 16 h 16"/>
                  <a:gd name="T20" fmla="*/ 2 w 19"/>
                  <a:gd name="T21"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6">
                    <a:moveTo>
                      <a:pt x="2" y="0"/>
                    </a:moveTo>
                    <a:cubicBezTo>
                      <a:pt x="2" y="1"/>
                      <a:pt x="3" y="1"/>
                      <a:pt x="3" y="1"/>
                    </a:cubicBezTo>
                    <a:cubicBezTo>
                      <a:pt x="4" y="3"/>
                      <a:pt x="3" y="5"/>
                      <a:pt x="5" y="5"/>
                    </a:cubicBezTo>
                    <a:cubicBezTo>
                      <a:pt x="7" y="6"/>
                      <a:pt x="7" y="3"/>
                      <a:pt x="9" y="2"/>
                    </a:cubicBezTo>
                    <a:cubicBezTo>
                      <a:pt x="9" y="2"/>
                      <a:pt x="9" y="2"/>
                      <a:pt x="9" y="2"/>
                    </a:cubicBezTo>
                    <a:cubicBezTo>
                      <a:pt x="9" y="5"/>
                      <a:pt x="7" y="6"/>
                      <a:pt x="6" y="8"/>
                    </a:cubicBezTo>
                    <a:cubicBezTo>
                      <a:pt x="6" y="10"/>
                      <a:pt x="4" y="11"/>
                      <a:pt x="5" y="12"/>
                    </a:cubicBezTo>
                    <a:cubicBezTo>
                      <a:pt x="6" y="13"/>
                      <a:pt x="7" y="12"/>
                      <a:pt x="9" y="12"/>
                    </a:cubicBezTo>
                    <a:cubicBezTo>
                      <a:pt x="12" y="11"/>
                      <a:pt x="15" y="8"/>
                      <a:pt x="19" y="8"/>
                    </a:cubicBezTo>
                    <a:cubicBezTo>
                      <a:pt x="13" y="13"/>
                      <a:pt x="6" y="12"/>
                      <a:pt x="0" y="16"/>
                    </a:cubicBezTo>
                    <a:cubicBezTo>
                      <a:pt x="5" y="11"/>
                      <a:pt x="2" y="6"/>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7" name="Freeform 1103">
                <a:extLst>
                  <a:ext uri="{FF2B5EF4-FFF2-40B4-BE49-F238E27FC236}">
                    <a16:creationId xmlns:a16="http://schemas.microsoft.com/office/drawing/2014/main" id="{5F5F6A9B-3318-296F-5303-0F7C488E89A1}"/>
                  </a:ext>
                </a:extLst>
              </p:cNvPr>
              <p:cNvSpPr>
                <a:spLocks/>
              </p:cNvSpPr>
              <p:nvPr/>
            </p:nvSpPr>
            <p:spPr bwMode="auto">
              <a:xfrm>
                <a:off x="2896" y="3010"/>
                <a:ext cx="13" cy="25"/>
              </a:xfrm>
              <a:custGeom>
                <a:avLst/>
                <a:gdLst>
                  <a:gd name="T0" fmla="*/ 0 w 14"/>
                  <a:gd name="T1" fmla="*/ 28 h 28"/>
                  <a:gd name="T2" fmla="*/ 4 w 14"/>
                  <a:gd name="T3" fmla="*/ 11 h 28"/>
                  <a:gd name="T4" fmla="*/ 4 w 14"/>
                  <a:gd name="T5" fmla="*/ 11 h 28"/>
                  <a:gd name="T6" fmla="*/ 6 w 14"/>
                  <a:gd name="T7" fmla="*/ 10 h 28"/>
                  <a:gd name="T8" fmla="*/ 11 w 14"/>
                  <a:gd name="T9" fmla="*/ 0 h 28"/>
                  <a:gd name="T10" fmla="*/ 14 w 14"/>
                  <a:gd name="T11" fmla="*/ 4 h 28"/>
                  <a:gd name="T12" fmla="*/ 6 w 14"/>
                  <a:gd name="T13" fmla="*/ 16 h 28"/>
                  <a:gd name="T14" fmla="*/ 0 w 14"/>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8">
                    <a:moveTo>
                      <a:pt x="0" y="28"/>
                    </a:moveTo>
                    <a:cubicBezTo>
                      <a:pt x="0" y="22"/>
                      <a:pt x="5" y="17"/>
                      <a:pt x="4" y="11"/>
                    </a:cubicBezTo>
                    <a:cubicBezTo>
                      <a:pt x="4" y="11"/>
                      <a:pt x="4" y="11"/>
                      <a:pt x="4" y="11"/>
                    </a:cubicBezTo>
                    <a:cubicBezTo>
                      <a:pt x="5" y="11"/>
                      <a:pt x="5" y="13"/>
                      <a:pt x="6" y="10"/>
                    </a:cubicBezTo>
                    <a:cubicBezTo>
                      <a:pt x="7" y="7"/>
                      <a:pt x="9" y="4"/>
                      <a:pt x="11" y="0"/>
                    </a:cubicBezTo>
                    <a:cubicBezTo>
                      <a:pt x="12" y="2"/>
                      <a:pt x="10" y="5"/>
                      <a:pt x="14" y="4"/>
                    </a:cubicBezTo>
                    <a:cubicBezTo>
                      <a:pt x="8" y="7"/>
                      <a:pt x="8" y="12"/>
                      <a:pt x="6" y="16"/>
                    </a:cubicBezTo>
                    <a:cubicBezTo>
                      <a:pt x="4" y="20"/>
                      <a:pt x="3" y="25"/>
                      <a:pt x="0" y="28"/>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8" name="Freeform 1104">
                <a:extLst>
                  <a:ext uri="{FF2B5EF4-FFF2-40B4-BE49-F238E27FC236}">
                    <a16:creationId xmlns:a16="http://schemas.microsoft.com/office/drawing/2014/main" id="{6D5542F8-2021-98FD-AD38-073A4F07425B}"/>
                  </a:ext>
                </a:extLst>
              </p:cNvPr>
              <p:cNvSpPr>
                <a:spLocks/>
              </p:cNvSpPr>
              <p:nvPr/>
            </p:nvSpPr>
            <p:spPr bwMode="auto">
              <a:xfrm>
                <a:off x="2913" y="2936"/>
                <a:ext cx="6" cy="28"/>
              </a:xfrm>
              <a:custGeom>
                <a:avLst/>
                <a:gdLst>
                  <a:gd name="T0" fmla="*/ 4 w 7"/>
                  <a:gd name="T1" fmla="*/ 0 h 31"/>
                  <a:gd name="T2" fmla="*/ 3 w 7"/>
                  <a:gd name="T3" fmla="*/ 16 h 31"/>
                  <a:gd name="T4" fmla="*/ 7 w 7"/>
                  <a:gd name="T5" fmla="*/ 31 h 31"/>
                  <a:gd name="T6" fmla="*/ 4 w 7"/>
                  <a:gd name="T7" fmla="*/ 0 h 31"/>
                </a:gdLst>
                <a:ahLst/>
                <a:cxnLst>
                  <a:cxn ang="0">
                    <a:pos x="T0" y="T1"/>
                  </a:cxn>
                  <a:cxn ang="0">
                    <a:pos x="T2" y="T3"/>
                  </a:cxn>
                  <a:cxn ang="0">
                    <a:pos x="T4" y="T5"/>
                  </a:cxn>
                  <a:cxn ang="0">
                    <a:pos x="T6" y="T7"/>
                  </a:cxn>
                </a:cxnLst>
                <a:rect l="0" t="0" r="r" b="b"/>
                <a:pathLst>
                  <a:path w="7" h="31">
                    <a:moveTo>
                      <a:pt x="4" y="0"/>
                    </a:moveTo>
                    <a:cubicBezTo>
                      <a:pt x="5" y="5"/>
                      <a:pt x="2" y="10"/>
                      <a:pt x="3" y="16"/>
                    </a:cubicBezTo>
                    <a:cubicBezTo>
                      <a:pt x="5" y="20"/>
                      <a:pt x="6" y="25"/>
                      <a:pt x="7" y="31"/>
                    </a:cubicBezTo>
                    <a:cubicBezTo>
                      <a:pt x="2" y="25"/>
                      <a:pt x="0" y="8"/>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19" name="Freeform 1105">
                <a:extLst>
                  <a:ext uri="{FF2B5EF4-FFF2-40B4-BE49-F238E27FC236}">
                    <a16:creationId xmlns:a16="http://schemas.microsoft.com/office/drawing/2014/main" id="{BEA41621-E08C-BBA4-B74E-07B2A8C13C31}"/>
                  </a:ext>
                </a:extLst>
              </p:cNvPr>
              <p:cNvSpPr>
                <a:spLocks/>
              </p:cNvSpPr>
              <p:nvPr/>
            </p:nvSpPr>
            <p:spPr bwMode="auto">
              <a:xfrm>
                <a:off x="2868" y="3042"/>
                <a:ext cx="5" cy="26"/>
              </a:xfrm>
              <a:custGeom>
                <a:avLst/>
                <a:gdLst>
                  <a:gd name="T0" fmla="*/ 6 w 6"/>
                  <a:gd name="T1" fmla="*/ 30 h 30"/>
                  <a:gd name="T2" fmla="*/ 1 w 6"/>
                  <a:gd name="T3" fmla="*/ 10 h 30"/>
                  <a:gd name="T4" fmla="*/ 0 w 6"/>
                  <a:gd name="T5" fmla="*/ 0 h 30"/>
                  <a:gd name="T6" fmla="*/ 0 w 6"/>
                  <a:gd name="T7" fmla="*/ 0 h 30"/>
                  <a:gd name="T8" fmla="*/ 5 w 6"/>
                  <a:gd name="T9" fmla="*/ 22 h 30"/>
                  <a:gd name="T10" fmla="*/ 6 w 6"/>
                  <a:gd name="T11" fmla="*/ 30 h 30"/>
                  <a:gd name="T12" fmla="*/ 6 w 6"/>
                  <a:gd name="T13" fmla="*/ 30 h 30"/>
                </a:gdLst>
                <a:ahLst/>
                <a:cxnLst>
                  <a:cxn ang="0">
                    <a:pos x="T0" y="T1"/>
                  </a:cxn>
                  <a:cxn ang="0">
                    <a:pos x="T2" y="T3"/>
                  </a:cxn>
                  <a:cxn ang="0">
                    <a:pos x="T4" y="T5"/>
                  </a:cxn>
                  <a:cxn ang="0">
                    <a:pos x="T6" y="T7"/>
                  </a:cxn>
                  <a:cxn ang="0">
                    <a:pos x="T8" y="T9"/>
                  </a:cxn>
                  <a:cxn ang="0">
                    <a:pos x="T10" y="T11"/>
                  </a:cxn>
                  <a:cxn ang="0">
                    <a:pos x="T12" y="T13"/>
                  </a:cxn>
                </a:cxnLst>
                <a:rect l="0" t="0" r="r" b="b"/>
                <a:pathLst>
                  <a:path w="6" h="30">
                    <a:moveTo>
                      <a:pt x="6" y="30"/>
                    </a:moveTo>
                    <a:cubicBezTo>
                      <a:pt x="3" y="24"/>
                      <a:pt x="3" y="17"/>
                      <a:pt x="1" y="10"/>
                    </a:cubicBezTo>
                    <a:cubicBezTo>
                      <a:pt x="0" y="6"/>
                      <a:pt x="0" y="3"/>
                      <a:pt x="0" y="0"/>
                    </a:cubicBezTo>
                    <a:cubicBezTo>
                      <a:pt x="0" y="0"/>
                      <a:pt x="0" y="0"/>
                      <a:pt x="0" y="0"/>
                    </a:cubicBezTo>
                    <a:cubicBezTo>
                      <a:pt x="3" y="7"/>
                      <a:pt x="3" y="14"/>
                      <a:pt x="5" y="22"/>
                    </a:cubicBezTo>
                    <a:cubicBezTo>
                      <a:pt x="6" y="24"/>
                      <a:pt x="6" y="27"/>
                      <a:pt x="6" y="30"/>
                    </a:cubicBezTo>
                    <a:cubicBezTo>
                      <a:pt x="6" y="30"/>
                      <a:pt x="6" y="30"/>
                      <a:pt x="6" y="3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0" name="Freeform 1106">
                <a:extLst>
                  <a:ext uri="{FF2B5EF4-FFF2-40B4-BE49-F238E27FC236}">
                    <a16:creationId xmlns:a16="http://schemas.microsoft.com/office/drawing/2014/main" id="{DA9C7702-C889-2ADA-A3C7-B1C950383961}"/>
                  </a:ext>
                </a:extLst>
              </p:cNvPr>
              <p:cNvSpPr>
                <a:spLocks/>
              </p:cNvSpPr>
              <p:nvPr/>
            </p:nvSpPr>
            <p:spPr bwMode="auto">
              <a:xfrm>
                <a:off x="2940" y="2964"/>
                <a:ext cx="9" cy="5"/>
              </a:xfrm>
              <a:custGeom>
                <a:avLst/>
                <a:gdLst>
                  <a:gd name="T0" fmla="*/ 11 w 11"/>
                  <a:gd name="T1" fmla="*/ 0 h 6"/>
                  <a:gd name="T2" fmla="*/ 0 w 11"/>
                  <a:gd name="T3" fmla="*/ 6 h 6"/>
                  <a:gd name="T4" fmla="*/ 11 w 11"/>
                  <a:gd name="T5" fmla="*/ 0 h 6"/>
                </a:gdLst>
                <a:ahLst/>
                <a:cxnLst>
                  <a:cxn ang="0">
                    <a:pos x="T0" y="T1"/>
                  </a:cxn>
                  <a:cxn ang="0">
                    <a:pos x="T2" y="T3"/>
                  </a:cxn>
                  <a:cxn ang="0">
                    <a:pos x="T4" y="T5"/>
                  </a:cxn>
                </a:cxnLst>
                <a:rect l="0" t="0" r="r" b="b"/>
                <a:pathLst>
                  <a:path w="11" h="6">
                    <a:moveTo>
                      <a:pt x="11" y="0"/>
                    </a:moveTo>
                    <a:cubicBezTo>
                      <a:pt x="8" y="3"/>
                      <a:pt x="4" y="5"/>
                      <a:pt x="0" y="6"/>
                    </a:cubicBezTo>
                    <a:cubicBezTo>
                      <a:pt x="3" y="3"/>
                      <a:pt x="7" y="2"/>
                      <a:pt x="1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1" name="Freeform 1107">
                <a:extLst>
                  <a:ext uri="{FF2B5EF4-FFF2-40B4-BE49-F238E27FC236}">
                    <a16:creationId xmlns:a16="http://schemas.microsoft.com/office/drawing/2014/main" id="{8805846B-3405-5B35-4D82-FC25E3350763}"/>
                  </a:ext>
                </a:extLst>
              </p:cNvPr>
              <p:cNvSpPr>
                <a:spLocks/>
              </p:cNvSpPr>
              <p:nvPr/>
            </p:nvSpPr>
            <p:spPr bwMode="auto">
              <a:xfrm>
                <a:off x="2934" y="2988"/>
                <a:ext cx="7" cy="8"/>
              </a:xfrm>
              <a:custGeom>
                <a:avLst/>
                <a:gdLst>
                  <a:gd name="T0" fmla="*/ 0 w 8"/>
                  <a:gd name="T1" fmla="*/ 9 h 9"/>
                  <a:gd name="T2" fmla="*/ 8 w 8"/>
                  <a:gd name="T3" fmla="*/ 0 h 9"/>
                  <a:gd name="T4" fmla="*/ 0 w 8"/>
                  <a:gd name="T5" fmla="*/ 9 h 9"/>
                </a:gdLst>
                <a:ahLst/>
                <a:cxnLst>
                  <a:cxn ang="0">
                    <a:pos x="T0" y="T1"/>
                  </a:cxn>
                  <a:cxn ang="0">
                    <a:pos x="T2" y="T3"/>
                  </a:cxn>
                  <a:cxn ang="0">
                    <a:pos x="T4" y="T5"/>
                  </a:cxn>
                </a:cxnLst>
                <a:rect l="0" t="0" r="r" b="b"/>
                <a:pathLst>
                  <a:path w="8" h="9">
                    <a:moveTo>
                      <a:pt x="0" y="9"/>
                    </a:moveTo>
                    <a:cubicBezTo>
                      <a:pt x="1" y="5"/>
                      <a:pt x="4" y="2"/>
                      <a:pt x="8" y="0"/>
                    </a:cubicBezTo>
                    <a:cubicBezTo>
                      <a:pt x="6" y="3"/>
                      <a:pt x="4" y="7"/>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2" name="Freeform 1108">
                <a:extLst>
                  <a:ext uri="{FF2B5EF4-FFF2-40B4-BE49-F238E27FC236}">
                    <a16:creationId xmlns:a16="http://schemas.microsoft.com/office/drawing/2014/main" id="{1A21F8FD-6F9C-B300-4267-69651C02DC75}"/>
                  </a:ext>
                </a:extLst>
              </p:cNvPr>
              <p:cNvSpPr>
                <a:spLocks/>
              </p:cNvSpPr>
              <p:nvPr/>
            </p:nvSpPr>
            <p:spPr bwMode="auto">
              <a:xfrm>
                <a:off x="2910" y="3008"/>
                <a:ext cx="9" cy="4"/>
              </a:xfrm>
              <a:custGeom>
                <a:avLst/>
                <a:gdLst>
                  <a:gd name="T0" fmla="*/ 0 w 10"/>
                  <a:gd name="T1" fmla="*/ 5 h 5"/>
                  <a:gd name="T2" fmla="*/ 10 w 10"/>
                  <a:gd name="T3" fmla="*/ 0 h 5"/>
                  <a:gd name="T4" fmla="*/ 0 w 10"/>
                  <a:gd name="T5" fmla="*/ 5 h 5"/>
                </a:gdLst>
                <a:ahLst/>
                <a:cxnLst>
                  <a:cxn ang="0">
                    <a:pos x="T0" y="T1"/>
                  </a:cxn>
                  <a:cxn ang="0">
                    <a:pos x="T2" y="T3"/>
                  </a:cxn>
                  <a:cxn ang="0">
                    <a:pos x="T4" y="T5"/>
                  </a:cxn>
                </a:cxnLst>
                <a:rect l="0" t="0" r="r" b="b"/>
                <a:pathLst>
                  <a:path w="10" h="5">
                    <a:moveTo>
                      <a:pt x="0" y="5"/>
                    </a:moveTo>
                    <a:cubicBezTo>
                      <a:pt x="3" y="3"/>
                      <a:pt x="6" y="1"/>
                      <a:pt x="10" y="0"/>
                    </a:cubicBezTo>
                    <a:cubicBezTo>
                      <a:pt x="7" y="3"/>
                      <a:pt x="4"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3" name="Freeform 1109">
                <a:extLst>
                  <a:ext uri="{FF2B5EF4-FFF2-40B4-BE49-F238E27FC236}">
                    <a16:creationId xmlns:a16="http://schemas.microsoft.com/office/drawing/2014/main" id="{C6317043-1833-009D-FA81-9BF05ACEC456}"/>
                  </a:ext>
                </a:extLst>
              </p:cNvPr>
              <p:cNvSpPr>
                <a:spLocks/>
              </p:cNvSpPr>
              <p:nvPr/>
            </p:nvSpPr>
            <p:spPr bwMode="auto">
              <a:xfrm>
                <a:off x="2865" y="3029"/>
                <a:ext cx="3" cy="13"/>
              </a:xfrm>
              <a:custGeom>
                <a:avLst/>
                <a:gdLst>
                  <a:gd name="T0" fmla="*/ 3 w 3"/>
                  <a:gd name="T1" fmla="*/ 14 h 14"/>
                  <a:gd name="T2" fmla="*/ 1 w 3"/>
                  <a:gd name="T3" fmla="*/ 0 h 14"/>
                  <a:gd name="T4" fmla="*/ 3 w 3"/>
                  <a:gd name="T5" fmla="*/ 14 h 14"/>
                  <a:gd name="T6" fmla="*/ 3 w 3"/>
                  <a:gd name="T7" fmla="*/ 14 h 14"/>
                </a:gdLst>
                <a:ahLst/>
                <a:cxnLst>
                  <a:cxn ang="0">
                    <a:pos x="T0" y="T1"/>
                  </a:cxn>
                  <a:cxn ang="0">
                    <a:pos x="T2" y="T3"/>
                  </a:cxn>
                  <a:cxn ang="0">
                    <a:pos x="T4" y="T5"/>
                  </a:cxn>
                  <a:cxn ang="0">
                    <a:pos x="T6" y="T7"/>
                  </a:cxn>
                </a:cxnLst>
                <a:rect l="0" t="0" r="r" b="b"/>
                <a:pathLst>
                  <a:path w="3" h="14">
                    <a:moveTo>
                      <a:pt x="3" y="14"/>
                    </a:moveTo>
                    <a:cubicBezTo>
                      <a:pt x="1" y="9"/>
                      <a:pt x="0" y="5"/>
                      <a:pt x="1" y="0"/>
                    </a:cubicBezTo>
                    <a:cubicBezTo>
                      <a:pt x="3" y="4"/>
                      <a:pt x="3" y="9"/>
                      <a:pt x="3" y="14"/>
                    </a:cubicBezTo>
                    <a:cubicBezTo>
                      <a:pt x="3" y="14"/>
                      <a:pt x="3" y="14"/>
                      <a:pt x="3" y="1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4" name="Freeform 1110">
                <a:extLst>
                  <a:ext uri="{FF2B5EF4-FFF2-40B4-BE49-F238E27FC236}">
                    <a16:creationId xmlns:a16="http://schemas.microsoft.com/office/drawing/2014/main" id="{3BC5C1B0-C357-9380-3F57-1775D2172803}"/>
                  </a:ext>
                </a:extLst>
              </p:cNvPr>
              <p:cNvSpPr>
                <a:spLocks/>
              </p:cNvSpPr>
              <p:nvPr/>
            </p:nvSpPr>
            <p:spPr bwMode="auto">
              <a:xfrm>
                <a:off x="2879" y="3061"/>
                <a:ext cx="5" cy="9"/>
              </a:xfrm>
              <a:custGeom>
                <a:avLst/>
                <a:gdLst>
                  <a:gd name="T0" fmla="*/ 0 w 5"/>
                  <a:gd name="T1" fmla="*/ 10 h 10"/>
                  <a:gd name="T2" fmla="*/ 5 w 5"/>
                  <a:gd name="T3" fmla="*/ 0 h 10"/>
                  <a:gd name="T4" fmla="*/ 0 w 5"/>
                  <a:gd name="T5" fmla="*/ 10 h 10"/>
                  <a:gd name="T6" fmla="*/ 0 w 5"/>
                  <a:gd name="T7" fmla="*/ 10 h 10"/>
                </a:gdLst>
                <a:ahLst/>
                <a:cxnLst>
                  <a:cxn ang="0">
                    <a:pos x="T0" y="T1"/>
                  </a:cxn>
                  <a:cxn ang="0">
                    <a:pos x="T2" y="T3"/>
                  </a:cxn>
                  <a:cxn ang="0">
                    <a:pos x="T4" y="T5"/>
                  </a:cxn>
                  <a:cxn ang="0">
                    <a:pos x="T6" y="T7"/>
                  </a:cxn>
                </a:cxnLst>
                <a:rect l="0" t="0" r="r" b="b"/>
                <a:pathLst>
                  <a:path w="5" h="10">
                    <a:moveTo>
                      <a:pt x="0" y="10"/>
                    </a:moveTo>
                    <a:cubicBezTo>
                      <a:pt x="1" y="6"/>
                      <a:pt x="3" y="3"/>
                      <a:pt x="5" y="0"/>
                    </a:cubicBezTo>
                    <a:cubicBezTo>
                      <a:pt x="4" y="4"/>
                      <a:pt x="3" y="8"/>
                      <a:pt x="0" y="10"/>
                    </a:cubicBezTo>
                    <a:cubicBezTo>
                      <a:pt x="0" y="10"/>
                      <a:pt x="0" y="10"/>
                      <a:pt x="0"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5" name="Freeform 1111">
                <a:extLst>
                  <a:ext uri="{FF2B5EF4-FFF2-40B4-BE49-F238E27FC236}">
                    <a16:creationId xmlns:a16="http://schemas.microsoft.com/office/drawing/2014/main" id="{85614A4B-78CB-F83B-F634-F309DF5BB602}"/>
                  </a:ext>
                </a:extLst>
              </p:cNvPr>
              <p:cNvSpPr>
                <a:spLocks/>
              </p:cNvSpPr>
              <p:nvPr/>
            </p:nvSpPr>
            <p:spPr bwMode="auto">
              <a:xfrm>
                <a:off x="2894" y="3046"/>
                <a:ext cx="9" cy="5"/>
              </a:xfrm>
              <a:custGeom>
                <a:avLst/>
                <a:gdLst>
                  <a:gd name="T0" fmla="*/ 10 w 10"/>
                  <a:gd name="T1" fmla="*/ 0 h 6"/>
                  <a:gd name="T2" fmla="*/ 0 w 10"/>
                  <a:gd name="T3" fmla="*/ 6 h 6"/>
                  <a:gd name="T4" fmla="*/ 0 w 10"/>
                  <a:gd name="T5" fmla="*/ 6 h 6"/>
                  <a:gd name="T6" fmla="*/ 10 w 10"/>
                  <a:gd name="T7" fmla="*/ 0 h 6"/>
                </a:gdLst>
                <a:ahLst/>
                <a:cxnLst>
                  <a:cxn ang="0">
                    <a:pos x="T0" y="T1"/>
                  </a:cxn>
                  <a:cxn ang="0">
                    <a:pos x="T2" y="T3"/>
                  </a:cxn>
                  <a:cxn ang="0">
                    <a:pos x="T4" y="T5"/>
                  </a:cxn>
                  <a:cxn ang="0">
                    <a:pos x="T6" y="T7"/>
                  </a:cxn>
                </a:cxnLst>
                <a:rect l="0" t="0" r="r" b="b"/>
                <a:pathLst>
                  <a:path w="10" h="6">
                    <a:moveTo>
                      <a:pt x="10" y="0"/>
                    </a:moveTo>
                    <a:cubicBezTo>
                      <a:pt x="7" y="3"/>
                      <a:pt x="4" y="6"/>
                      <a:pt x="0" y="6"/>
                    </a:cubicBezTo>
                    <a:cubicBezTo>
                      <a:pt x="0" y="6"/>
                      <a:pt x="0" y="6"/>
                      <a:pt x="0" y="6"/>
                    </a:cubicBezTo>
                    <a:cubicBezTo>
                      <a:pt x="3" y="3"/>
                      <a:pt x="6" y="1"/>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6" name="Freeform 1112">
                <a:extLst>
                  <a:ext uri="{FF2B5EF4-FFF2-40B4-BE49-F238E27FC236}">
                    <a16:creationId xmlns:a16="http://schemas.microsoft.com/office/drawing/2014/main" id="{A0ACEC0B-8F9E-1A10-AC95-4EAC2B4C0FCC}"/>
                  </a:ext>
                </a:extLst>
              </p:cNvPr>
              <p:cNvSpPr>
                <a:spLocks/>
              </p:cNvSpPr>
              <p:nvPr/>
            </p:nvSpPr>
            <p:spPr bwMode="auto">
              <a:xfrm>
                <a:off x="2891" y="3069"/>
                <a:ext cx="9" cy="5"/>
              </a:xfrm>
              <a:custGeom>
                <a:avLst/>
                <a:gdLst>
                  <a:gd name="T0" fmla="*/ 0 w 10"/>
                  <a:gd name="T1" fmla="*/ 6 h 6"/>
                  <a:gd name="T2" fmla="*/ 10 w 10"/>
                  <a:gd name="T3" fmla="*/ 0 h 6"/>
                  <a:gd name="T4" fmla="*/ 10 w 10"/>
                  <a:gd name="T5" fmla="*/ 0 h 6"/>
                  <a:gd name="T6" fmla="*/ 0 w 10"/>
                  <a:gd name="T7" fmla="*/ 6 h 6"/>
                </a:gdLst>
                <a:ahLst/>
                <a:cxnLst>
                  <a:cxn ang="0">
                    <a:pos x="T0" y="T1"/>
                  </a:cxn>
                  <a:cxn ang="0">
                    <a:pos x="T2" y="T3"/>
                  </a:cxn>
                  <a:cxn ang="0">
                    <a:pos x="T4" y="T5"/>
                  </a:cxn>
                  <a:cxn ang="0">
                    <a:pos x="T6" y="T7"/>
                  </a:cxn>
                </a:cxnLst>
                <a:rect l="0" t="0" r="r" b="b"/>
                <a:pathLst>
                  <a:path w="10" h="6">
                    <a:moveTo>
                      <a:pt x="0" y="6"/>
                    </a:moveTo>
                    <a:cubicBezTo>
                      <a:pt x="2" y="2"/>
                      <a:pt x="6" y="1"/>
                      <a:pt x="10" y="0"/>
                    </a:cubicBezTo>
                    <a:cubicBezTo>
                      <a:pt x="10" y="0"/>
                      <a:pt x="10" y="0"/>
                      <a:pt x="10" y="0"/>
                    </a:cubicBezTo>
                    <a:cubicBezTo>
                      <a:pt x="7" y="4"/>
                      <a:pt x="4" y="5"/>
                      <a:pt x="0"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7" name="Freeform 1113">
                <a:extLst>
                  <a:ext uri="{FF2B5EF4-FFF2-40B4-BE49-F238E27FC236}">
                    <a16:creationId xmlns:a16="http://schemas.microsoft.com/office/drawing/2014/main" id="{CA07CF0D-4E53-271F-6C2F-86464DB81A92}"/>
                  </a:ext>
                </a:extLst>
              </p:cNvPr>
              <p:cNvSpPr>
                <a:spLocks/>
              </p:cNvSpPr>
              <p:nvPr/>
            </p:nvSpPr>
            <p:spPr bwMode="auto">
              <a:xfrm>
                <a:off x="2893" y="3035"/>
                <a:ext cx="3" cy="8"/>
              </a:xfrm>
              <a:custGeom>
                <a:avLst/>
                <a:gdLst>
                  <a:gd name="T0" fmla="*/ 4 w 4"/>
                  <a:gd name="T1" fmla="*/ 0 h 10"/>
                  <a:gd name="T2" fmla="*/ 0 w 4"/>
                  <a:gd name="T3" fmla="*/ 10 h 10"/>
                  <a:gd name="T4" fmla="*/ 4 w 4"/>
                  <a:gd name="T5" fmla="*/ 0 h 10"/>
                  <a:gd name="T6" fmla="*/ 4 w 4"/>
                  <a:gd name="T7" fmla="*/ 0 h 10"/>
                </a:gdLst>
                <a:ahLst/>
                <a:cxnLst>
                  <a:cxn ang="0">
                    <a:pos x="T0" y="T1"/>
                  </a:cxn>
                  <a:cxn ang="0">
                    <a:pos x="T2" y="T3"/>
                  </a:cxn>
                  <a:cxn ang="0">
                    <a:pos x="T4" y="T5"/>
                  </a:cxn>
                  <a:cxn ang="0">
                    <a:pos x="T6" y="T7"/>
                  </a:cxn>
                </a:cxnLst>
                <a:rect l="0" t="0" r="r" b="b"/>
                <a:pathLst>
                  <a:path w="4" h="10">
                    <a:moveTo>
                      <a:pt x="4" y="0"/>
                    </a:moveTo>
                    <a:cubicBezTo>
                      <a:pt x="3" y="4"/>
                      <a:pt x="2" y="7"/>
                      <a:pt x="0" y="10"/>
                    </a:cubicBezTo>
                    <a:cubicBezTo>
                      <a:pt x="0" y="6"/>
                      <a:pt x="1" y="3"/>
                      <a:pt x="4" y="0"/>
                    </a:cubicBezTo>
                    <a:cubicBezTo>
                      <a:pt x="4" y="0"/>
                      <a:pt x="4"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8" name="Freeform 1114">
                <a:extLst>
                  <a:ext uri="{FF2B5EF4-FFF2-40B4-BE49-F238E27FC236}">
                    <a16:creationId xmlns:a16="http://schemas.microsoft.com/office/drawing/2014/main" id="{806FF65A-8A3E-2C5B-302A-1ED4C7853547}"/>
                  </a:ext>
                </a:extLst>
              </p:cNvPr>
              <p:cNvSpPr>
                <a:spLocks/>
              </p:cNvSpPr>
              <p:nvPr/>
            </p:nvSpPr>
            <p:spPr bwMode="auto">
              <a:xfrm>
                <a:off x="2917" y="3032"/>
                <a:ext cx="5" cy="4"/>
              </a:xfrm>
              <a:custGeom>
                <a:avLst/>
                <a:gdLst>
                  <a:gd name="T0" fmla="*/ 6 w 6"/>
                  <a:gd name="T1" fmla="*/ 0 h 5"/>
                  <a:gd name="T2" fmla="*/ 0 w 6"/>
                  <a:gd name="T3" fmla="*/ 5 h 5"/>
                  <a:gd name="T4" fmla="*/ 6 w 6"/>
                  <a:gd name="T5" fmla="*/ 0 h 5"/>
                </a:gdLst>
                <a:ahLst/>
                <a:cxnLst>
                  <a:cxn ang="0">
                    <a:pos x="T0" y="T1"/>
                  </a:cxn>
                  <a:cxn ang="0">
                    <a:pos x="T2" y="T3"/>
                  </a:cxn>
                  <a:cxn ang="0">
                    <a:pos x="T4" y="T5"/>
                  </a:cxn>
                </a:cxnLst>
                <a:rect l="0" t="0" r="r" b="b"/>
                <a:pathLst>
                  <a:path w="6" h="5">
                    <a:moveTo>
                      <a:pt x="6" y="0"/>
                    </a:moveTo>
                    <a:cubicBezTo>
                      <a:pt x="5" y="2"/>
                      <a:pt x="3" y="4"/>
                      <a:pt x="0" y="5"/>
                    </a:cubicBezTo>
                    <a:cubicBezTo>
                      <a:pt x="1" y="3"/>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29" name="Freeform 1115">
                <a:extLst>
                  <a:ext uri="{FF2B5EF4-FFF2-40B4-BE49-F238E27FC236}">
                    <a16:creationId xmlns:a16="http://schemas.microsoft.com/office/drawing/2014/main" id="{1C71E48B-84B1-19C0-3811-C2C37D31CB60}"/>
                  </a:ext>
                </a:extLst>
              </p:cNvPr>
              <p:cNvSpPr>
                <a:spLocks/>
              </p:cNvSpPr>
              <p:nvPr/>
            </p:nvSpPr>
            <p:spPr bwMode="auto">
              <a:xfrm>
                <a:off x="2939" y="2915"/>
                <a:ext cx="2" cy="8"/>
              </a:xfrm>
              <a:custGeom>
                <a:avLst/>
                <a:gdLst>
                  <a:gd name="T0" fmla="*/ 0 w 3"/>
                  <a:gd name="T1" fmla="*/ 9 h 9"/>
                  <a:gd name="T2" fmla="*/ 3 w 3"/>
                  <a:gd name="T3" fmla="*/ 0 h 9"/>
                  <a:gd name="T4" fmla="*/ 0 w 3"/>
                  <a:gd name="T5" fmla="*/ 9 h 9"/>
                </a:gdLst>
                <a:ahLst/>
                <a:cxnLst>
                  <a:cxn ang="0">
                    <a:pos x="T0" y="T1"/>
                  </a:cxn>
                  <a:cxn ang="0">
                    <a:pos x="T2" y="T3"/>
                  </a:cxn>
                  <a:cxn ang="0">
                    <a:pos x="T4" y="T5"/>
                  </a:cxn>
                </a:cxnLst>
                <a:rect l="0" t="0" r="r" b="b"/>
                <a:pathLst>
                  <a:path w="3" h="9">
                    <a:moveTo>
                      <a:pt x="0" y="9"/>
                    </a:moveTo>
                    <a:cubicBezTo>
                      <a:pt x="0" y="6"/>
                      <a:pt x="0" y="3"/>
                      <a:pt x="3" y="0"/>
                    </a:cubicBezTo>
                    <a:cubicBezTo>
                      <a:pt x="3" y="4"/>
                      <a:pt x="2" y="6"/>
                      <a:pt x="0"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0" name="Freeform 1116">
                <a:extLst>
                  <a:ext uri="{FF2B5EF4-FFF2-40B4-BE49-F238E27FC236}">
                    <a16:creationId xmlns:a16="http://schemas.microsoft.com/office/drawing/2014/main" id="{42700140-911D-4AE5-95C1-015A2C437EB7}"/>
                  </a:ext>
                </a:extLst>
              </p:cNvPr>
              <p:cNvSpPr>
                <a:spLocks/>
              </p:cNvSpPr>
              <p:nvPr/>
            </p:nvSpPr>
            <p:spPr bwMode="auto">
              <a:xfrm>
                <a:off x="2932" y="2971"/>
                <a:ext cx="6" cy="3"/>
              </a:xfrm>
              <a:custGeom>
                <a:avLst/>
                <a:gdLst>
                  <a:gd name="T0" fmla="*/ 0 w 7"/>
                  <a:gd name="T1" fmla="*/ 4 h 4"/>
                  <a:gd name="T2" fmla="*/ 7 w 7"/>
                  <a:gd name="T3" fmla="*/ 0 h 4"/>
                  <a:gd name="T4" fmla="*/ 0 w 7"/>
                  <a:gd name="T5" fmla="*/ 4 h 4"/>
                </a:gdLst>
                <a:ahLst/>
                <a:cxnLst>
                  <a:cxn ang="0">
                    <a:pos x="T0" y="T1"/>
                  </a:cxn>
                  <a:cxn ang="0">
                    <a:pos x="T2" y="T3"/>
                  </a:cxn>
                  <a:cxn ang="0">
                    <a:pos x="T4" y="T5"/>
                  </a:cxn>
                </a:cxnLst>
                <a:rect l="0" t="0" r="r" b="b"/>
                <a:pathLst>
                  <a:path w="7" h="4">
                    <a:moveTo>
                      <a:pt x="0" y="4"/>
                    </a:moveTo>
                    <a:cubicBezTo>
                      <a:pt x="2" y="1"/>
                      <a:pt x="5" y="0"/>
                      <a:pt x="7" y="0"/>
                    </a:cubicBezTo>
                    <a:cubicBezTo>
                      <a:pt x="5" y="2"/>
                      <a:pt x="4"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1" name="Freeform 1117">
                <a:extLst>
                  <a:ext uri="{FF2B5EF4-FFF2-40B4-BE49-F238E27FC236}">
                    <a16:creationId xmlns:a16="http://schemas.microsoft.com/office/drawing/2014/main" id="{F7D51C0C-74D2-E211-87D9-430C96294E79}"/>
                  </a:ext>
                </a:extLst>
              </p:cNvPr>
              <p:cNvSpPr>
                <a:spLocks/>
              </p:cNvSpPr>
              <p:nvPr/>
            </p:nvSpPr>
            <p:spPr bwMode="auto">
              <a:xfrm>
                <a:off x="2887" y="3051"/>
                <a:ext cx="5" cy="4"/>
              </a:xfrm>
              <a:custGeom>
                <a:avLst/>
                <a:gdLst>
                  <a:gd name="T0" fmla="*/ 0 w 6"/>
                  <a:gd name="T1" fmla="*/ 5 h 5"/>
                  <a:gd name="T2" fmla="*/ 6 w 6"/>
                  <a:gd name="T3" fmla="*/ 2 h 5"/>
                  <a:gd name="T4" fmla="*/ 0 w 6"/>
                  <a:gd name="T5" fmla="*/ 5 h 5"/>
                  <a:gd name="T6" fmla="*/ 0 w 6"/>
                  <a:gd name="T7" fmla="*/ 5 h 5"/>
                </a:gdLst>
                <a:ahLst/>
                <a:cxnLst>
                  <a:cxn ang="0">
                    <a:pos x="T0" y="T1"/>
                  </a:cxn>
                  <a:cxn ang="0">
                    <a:pos x="T2" y="T3"/>
                  </a:cxn>
                  <a:cxn ang="0">
                    <a:pos x="T4" y="T5"/>
                  </a:cxn>
                  <a:cxn ang="0">
                    <a:pos x="T6" y="T7"/>
                  </a:cxn>
                </a:cxnLst>
                <a:rect l="0" t="0" r="r" b="b"/>
                <a:pathLst>
                  <a:path w="6" h="5">
                    <a:moveTo>
                      <a:pt x="0" y="5"/>
                    </a:moveTo>
                    <a:cubicBezTo>
                      <a:pt x="1" y="0"/>
                      <a:pt x="4" y="3"/>
                      <a:pt x="6" y="2"/>
                    </a:cubicBezTo>
                    <a:cubicBezTo>
                      <a:pt x="5" y="5"/>
                      <a:pt x="2" y="5"/>
                      <a:pt x="0" y="5"/>
                    </a:cubicBezTo>
                    <a:cubicBezTo>
                      <a:pt x="0" y="5"/>
                      <a:pt x="0" y="5"/>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2" name="Freeform 1118">
                <a:extLst>
                  <a:ext uri="{FF2B5EF4-FFF2-40B4-BE49-F238E27FC236}">
                    <a16:creationId xmlns:a16="http://schemas.microsoft.com/office/drawing/2014/main" id="{C6D85233-2439-7239-BEA2-053A6B0C2567}"/>
                  </a:ext>
                </a:extLst>
              </p:cNvPr>
              <p:cNvSpPr>
                <a:spLocks/>
              </p:cNvSpPr>
              <p:nvPr/>
            </p:nvSpPr>
            <p:spPr bwMode="auto">
              <a:xfrm>
                <a:off x="2888" y="3045"/>
                <a:ext cx="4" cy="6"/>
              </a:xfrm>
              <a:custGeom>
                <a:avLst/>
                <a:gdLst>
                  <a:gd name="T0" fmla="*/ 3 w 4"/>
                  <a:gd name="T1" fmla="*/ 0 h 7"/>
                  <a:gd name="T2" fmla="*/ 1 w 4"/>
                  <a:gd name="T3" fmla="*/ 7 h 7"/>
                  <a:gd name="T4" fmla="*/ 3 w 4"/>
                  <a:gd name="T5" fmla="*/ 0 h 7"/>
                </a:gdLst>
                <a:ahLst/>
                <a:cxnLst>
                  <a:cxn ang="0">
                    <a:pos x="T0" y="T1"/>
                  </a:cxn>
                  <a:cxn ang="0">
                    <a:pos x="T2" y="T3"/>
                  </a:cxn>
                  <a:cxn ang="0">
                    <a:pos x="T4" y="T5"/>
                  </a:cxn>
                </a:cxnLst>
                <a:rect l="0" t="0" r="r" b="b"/>
                <a:pathLst>
                  <a:path w="4" h="7">
                    <a:moveTo>
                      <a:pt x="3" y="0"/>
                    </a:moveTo>
                    <a:cubicBezTo>
                      <a:pt x="4" y="2"/>
                      <a:pt x="3" y="4"/>
                      <a:pt x="1" y="7"/>
                    </a:cubicBezTo>
                    <a:cubicBezTo>
                      <a:pt x="0" y="3"/>
                      <a:pt x="2" y="2"/>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3" name="Freeform 1119">
                <a:extLst>
                  <a:ext uri="{FF2B5EF4-FFF2-40B4-BE49-F238E27FC236}">
                    <a16:creationId xmlns:a16="http://schemas.microsoft.com/office/drawing/2014/main" id="{F6B9A915-A45B-9BF1-1D9D-995B5F8F1684}"/>
                  </a:ext>
                </a:extLst>
              </p:cNvPr>
              <p:cNvSpPr>
                <a:spLocks/>
              </p:cNvSpPr>
              <p:nvPr/>
            </p:nvSpPr>
            <p:spPr bwMode="auto">
              <a:xfrm>
                <a:off x="2931" y="3020"/>
                <a:ext cx="4" cy="4"/>
              </a:xfrm>
              <a:custGeom>
                <a:avLst/>
                <a:gdLst>
                  <a:gd name="T0" fmla="*/ 0 w 5"/>
                  <a:gd name="T1" fmla="*/ 4 h 4"/>
                  <a:gd name="T2" fmla="*/ 5 w 5"/>
                  <a:gd name="T3" fmla="*/ 0 h 4"/>
                  <a:gd name="T4" fmla="*/ 0 w 5"/>
                  <a:gd name="T5" fmla="*/ 4 h 4"/>
                  <a:gd name="T6" fmla="*/ 0 w 5"/>
                  <a:gd name="T7" fmla="*/ 4 h 4"/>
                </a:gdLst>
                <a:ahLst/>
                <a:cxnLst>
                  <a:cxn ang="0">
                    <a:pos x="T0" y="T1"/>
                  </a:cxn>
                  <a:cxn ang="0">
                    <a:pos x="T2" y="T3"/>
                  </a:cxn>
                  <a:cxn ang="0">
                    <a:pos x="T4" y="T5"/>
                  </a:cxn>
                  <a:cxn ang="0">
                    <a:pos x="T6" y="T7"/>
                  </a:cxn>
                </a:cxnLst>
                <a:rect l="0" t="0" r="r" b="b"/>
                <a:pathLst>
                  <a:path w="5" h="4">
                    <a:moveTo>
                      <a:pt x="0" y="4"/>
                    </a:moveTo>
                    <a:cubicBezTo>
                      <a:pt x="0" y="2"/>
                      <a:pt x="2" y="1"/>
                      <a:pt x="5" y="0"/>
                    </a:cubicBezTo>
                    <a:cubicBezTo>
                      <a:pt x="4"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4" name="Freeform 1120">
                <a:extLst>
                  <a:ext uri="{FF2B5EF4-FFF2-40B4-BE49-F238E27FC236}">
                    <a16:creationId xmlns:a16="http://schemas.microsoft.com/office/drawing/2014/main" id="{19B1A4A0-0473-DB3E-8D57-11223D1BE42E}"/>
                  </a:ext>
                </a:extLst>
              </p:cNvPr>
              <p:cNvSpPr>
                <a:spLocks/>
              </p:cNvSpPr>
              <p:nvPr/>
            </p:nvSpPr>
            <p:spPr bwMode="auto">
              <a:xfrm>
                <a:off x="2945" y="2946"/>
                <a:ext cx="4" cy="3"/>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2"/>
                      <a:pt x="3" y="1"/>
                      <a:pt x="5" y="0"/>
                    </a:cubicBezTo>
                    <a:cubicBezTo>
                      <a:pt x="4" y="3"/>
                      <a:pt x="2"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5" name="Freeform 1121">
                <a:extLst>
                  <a:ext uri="{FF2B5EF4-FFF2-40B4-BE49-F238E27FC236}">
                    <a16:creationId xmlns:a16="http://schemas.microsoft.com/office/drawing/2014/main" id="{00CDF4D2-6164-D1E1-66E9-778F32EF21FE}"/>
                  </a:ext>
                </a:extLst>
              </p:cNvPr>
              <p:cNvSpPr>
                <a:spLocks/>
              </p:cNvSpPr>
              <p:nvPr/>
            </p:nvSpPr>
            <p:spPr bwMode="auto">
              <a:xfrm>
                <a:off x="2942" y="2984"/>
                <a:ext cx="3" cy="3"/>
              </a:xfrm>
              <a:custGeom>
                <a:avLst/>
                <a:gdLst>
                  <a:gd name="T0" fmla="*/ 3 w 3"/>
                  <a:gd name="T1" fmla="*/ 0 h 3"/>
                  <a:gd name="T2" fmla="*/ 1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2"/>
                      <a:pt x="3" y="3"/>
                      <a:pt x="1" y="3"/>
                    </a:cubicBezTo>
                    <a:cubicBezTo>
                      <a:pt x="1" y="3"/>
                      <a:pt x="0" y="3"/>
                      <a:pt x="0" y="2"/>
                    </a:cubicBezTo>
                    <a:cubicBezTo>
                      <a:pt x="0" y="1"/>
                      <a:pt x="1"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6" name="Freeform 1122">
                <a:extLst>
                  <a:ext uri="{FF2B5EF4-FFF2-40B4-BE49-F238E27FC236}">
                    <a16:creationId xmlns:a16="http://schemas.microsoft.com/office/drawing/2014/main" id="{594D5114-5E9D-5514-12AD-B0274AA3167D}"/>
                  </a:ext>
                </a:extLst>
              </p:cNvPr>
              <p:cNvSpPr>
                <a:spLocks/>
              </p:cNvSpPr>
              <p:nvPr/>
            </p:nvSpPr>
            <p:spPr bwMode="auto">
              <a:xfrm>
                <a:off x="2912" y="3059"/>
                <a:ext cx="4" cy="2"/>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0" y="1"/>
                      <a:pt x="2" y="1"/>
                      <a:pt x="4" y="0"/>
                    </a:cubicBezTo>
                    <a:cubicBezTo>
                      <a:pt x="3" y="3"/>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7" name="Freeform 1123">
                <a:extLst>
                  <a:ext uri="{FF2B5EF4-FFF2-40B4-BE49-F238E27FC236}">
                    <a16:creationId xmlns:a16="http://schemas.microsoft.com/office/drawing/2014/main" id="{0DD277FB-197F-4B63-5F57-E5687161F384}"/>
                  </a:ext>
                </a:extLst>
              </p:cNvPr>
              <p:cNvSpPr>
                <a:spLocks/>
              </p:cNvSpPr>
              <p:nvPr/>
            </p:nvSpPr>
            <p:spPr bwMode="auto">
              <a:xfrm>
                <a:off x="2926" y="3000"/>
                <a:ext cx="5" cy="4"/>
              </a:xfrm>
              <a:custGeom>
                <a:avLst/>
                <a:gdLst>
                  <a:gd name="T0" fmla="*/ 0 w 5"/>
                  <a:gd name="T1" fmla="*/ 4 h 4"/>
                  <a:gd name="T2" fmla="*/ 5 w 5"/>
                  <a:gd name="T3" fmla="*/ 0 h 4"/>
                  <a:gd name="T4" fmla="*/ 0 w 5"/>
                  <a:gd name="T5" fmla="*/ 4 h 4"/>
                </a:gdLst>
                <a:ahLst/>
                <a:cxnLst>
                  <a:cxn ang="0">
                    <a:pos x="T0" y="T1"/>
                  </a:cxn>
                  <a:cxn ang="0">
                    <a:pos x="T2" y="T3"/>
                  </a:cxn>
                  <a:cxn ang="0">
                    <a:pos x="T4" y="T5"/>
                  </a:cxn>
                </a:cxnLst>
                <a:rect l="0" t="0" r="r" b="b"/>
                <a:pathLst>
                  <a:path w="5" h="4">
                    <a:moveTo>
                      <a:pt x="0" y="4"/>
                    </a:moveTo>
                    <a:cubicBezTo>
                      <a:pt x="1" y="1"/>
                      <a:pt x="2" y="0"/>
                      <a:pt x="5" y="0"/>
                    </a:cubicBezTo>
                    <a:cubicBezTo>
                      <a:pt x="4" y="2"/>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8" name="Freeform 1124">
                <a:extLst>
                  <a:ext uri="{FF2B5EF4-FFF2-40B4-BE49-F238E27FC236}">
                    <a16:creationId xmlns:a16="http://schemas.microsoft.com/office/drawing/2014/main" id="{1F8484D1-A572-7381-5156-5B715A31D8E0}"/>
                  </a:ext>
                </a:extLst>
              </p:cNvPr>
              <p:cNvSpPr>
                <a:spLocks/>
              </p:cNvSpPr>
              <p:nvPr/>
            </p:nvSpPr>
            <p:spPr bwMode="auto">
              <a:xfrm>
                <a:off x="2907" y="3061"/>
                <a:ext cx="3" cy="4"/>
              </a:xfrm>
              <a:custGeom>
                <a:avLst/>
                <a:gdLst>
                  <a:gd name="T0" fmla="*/ 0 w 3"/>
                  <a:gd name="T1" fmla="*/ 4 h 4"/>
                  <a:gd name="T2" fmla="*/ 3 w 3"/>
                  <a:gd name="T3" fmla="*/ 0 h 4"/>
                  <a:gd name="T4" fmla="*/ 0 w 3"/>
                  <a:gd name="T5" fmla="*/ 4 h 4"/>
                </a:gdLst>
                <a:ahLst/>
                <a:cxnLst>
                  <a:cxn ang="0">
                    <a:pos x="T0" y="T1"/>
                  </a:cxn>
                  <a:cxn ang="0">
                    <a:pos x="T2" y="T3"/>
                  </a:cxn>
                  <a:cxn ang="0">
                    <a:pos x="T4" y="T5"/>
                  </a:cxn>
                </a:cxnLst>
                <a:rect l="0" t="0" r="r" b="b"/>
                <a:pathLst>
                  <a:path w="3" h="4">
                    <a:moveTo>
                      <a:pt x="0" y="4"/>
                    </a:moveTo>
                    <a:cubicBezTo>
                      <a:pt x="0" y="2"/>
                      <a:pt x="2" y="2"/>
                      <a:pt x="3" y="0"/>
                    </a:cubicBezTo>
                    <a:cubicBezTo>
                      <a:pt x="3" y="3"/>
                      <a:pt x="3" y="3"/>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39" name="Freeform 1125">
                <a:extLst>
                  <a:ext uri="{FF2B5EF4-FFF2-40B4-BE49-F238E27FC236}">
                    <a16:creationId xmlns:a16="http://schemas.microsoft.com/office/drawing/2014/main" id="{B27E5BD9-2B01-9A81-412B-7A31F5C0754B}"/>
                  </a:ext>
                </a:extLst>
              </p:cNvPr>
              <p:cNvSpPr>
                <a:spLocks/>
              </p:cNvSpPr>
              <p:nvPr/>
            </p:nvSpPr>
            <p:spPr bwMode="auto">
              <a:xfrm>
                <a:off x="2922" y="2977"/>
                <a:ext cx="4" cy="3"/>
              </a:xfrm>
              <a:custGeom>
                <a:avLst/>
                <a:gdLst>
                  <a:gd name="T0" fmla="*/ 0 w 5"/>
                  <a:gd name="T1" fmla="*/ 2 h 3"/>
                  <a:gd name="T2" fmla="*/ 5 w 5"/>
                  <a:gd name="T3" fmla="*/ 0 h 3"/>
                  <a:gd name="T4" fmla="*/ 0 w 5"/>
                  <a:gd name="T5" fmla="*/ 2 h 3"/>
                </a:gdLst>
                <a:ahLst/>
                <a:cxnLst>
                  <a:cxn ang="0">
                    <a:pos x="T0" y="T1"/>
                  </a:cxn>
                  <a:cxn ang="0">
                    <a:pos x="T2" y="T3"/>
                  </a:cxn>
                  <a:cxn ang="0">
                    <a:pos x="T4" y="T5"/>
                  </a:cxn>
                </a:cxnLst>
                <a:rect l="0" t="0" r="r" b="b"/>
                <a:pathLst>
                  <a:path w="5" h="3">
                    <a:moveTo>
                      <a:pt x="0" y="2"/>
                    </a:moveTo>
                    <a:cubicBezTo>
                      <a:pt x="2" y="0"/>
                      <a:pt x="3" y="0"/>
                      <a:pt x="5" y="0"/>
                    </a:cubicBezTo>
                    <a:cubicBezTo>
                      <a:pt x="4" y="2"/>
                      <a:pt x="3"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0" name="Freeform 1126">
                <a:extLst>
                  <a:ext uri="{FF2B5EF4-FFF2-40B4-BE49-F238E27FC236}">
                    <a16:creationId xmlns:a16="http://schemas.microsoft.com/office/drawing/2014/main" id="{D7B3FF05-8027-FCD9-27F8-01D3613393CF}"/>
                  </a:ext>
                </a:extLst>
              </p:cNvPr>
              <p:cNvSpPr>
                <a:spLocks/>
              </p:cNvSpPr>
              <p:nvPr/>
            </p:nvSpPr>
            <p:spPr bwMode="auto">
              <a:xfrm>
                <a:off x="2905" y="3043"/>
                <a:ext cx="4" cy="1"/>
              </a:xfrm>
              <a:custGeom>
                <a:avLst/>
                <a:gdLst>
                  <a:gd name="T0" fmla="*/ 0 w 4"/>
                  <a:gd name="T1" fmla="*/ 2 h 2"/>
                  <a:gd name="T2" fmla="*/ 4 w 4"/>
                  <a:gd name="T3" fmla="*/ 0 h 2"/>
                  <a:gd name="T4" fmla="*/ 0 w 4"/>
                  <a:gd name="T5" fmla="*/ 2 h 2"/>
                  <a:gd name="T6" fmla="*/ 0 w 4"/>
                  <a:gd name="T7" fmla="*/ 2 h 2"/>
                </a:gdLst>
                <a:ahLst/>
                <a:cxnLst>
                  <a:cxn ang="0">
                    <a:pos x="T0" y="T1"/>
                  </a:cxn>
                  <a:cxn ang="0">
                    <a:pos x="T2" y="T3"/>
                  </a:cxn>
                  <a:cxn ang="0">
                    <a:pos x="T4" y="T5"/>
                  </a:cxn>
                  <a:cxn ang="0">
                    <a:pos x="T6" y="T7"/>
                  </a:cxn>
                </a:cxnLst>
                <a:rect l="0" t="0" r="r" b="b"/>
                <a:pathLst>
                  <a:path w="4" h="2">
                    <a:moveTo>
                      <a:pt x="0" y="2"/>
                    </a:moveTo>
                    <a:cubicBezTo>
                      <a:pt x="1" y="1"/>
                      <a:pt x="2" y="0"/>
                      <a:pt x="4" y="0"/>
                    </a:cubicBezTo>
                    <a:cubicBezTo>
                      <a:pt x="4"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1" name="Freeform 1127">
                <a:extLst>
                  <a:ext uri="{FF2B5EF4-FFF2-40B4-BE49-F238E27FC236}">
                    <a16:creationId xmlns:a16="http://schemas.microsoft.com/office/drawing/2014/main" id="{71849CA6-9A99-01CE-27E0-366AC321625C}"/>
                  </a:ext>
                </a:extLst>
              </p:cNvPr>
              <p:cNvSpPr>
                <a:spLocks/>
              </p:cNvSpPr>
              <p:nvPr/>
            </p:nvSpPr>
            <p:spPr bwMode="auto">
              <a:xfrm>
                <a:off x="2900" y="3067"/>
                <a:ext cx="2" cy="2"/>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2" name="Freeform 1128">
                <a:extLst>
                  <a:ext uri="{FF2B5EF4-FFF2-40B4-BE49-F238E27FC236}">
                    <a16:creationId xmlns:a16="http://schemas.microsoft.com/office/drawing/2014/main" id="{8606FE58-1DB7-8DBD-CFA7-4A36911A34CC}"/>
                  </a:ext>
                </a:extLst>
              </p:cNvPr>
              <p:cNvSpPr>
                <a:spLocks/>
              </p:cNvSpPr>
              <p:nvPr/>
            </p:nvSpPr>
            <p:spPr bwMode="auto">
              <a:xfrm>
                <a:off x="2927" y="2974"/>
                <a:ext cx="4" cy="3"/>
              </a:xfrm>
              <a:custGeom>
                <a:avLst/>
                <a:gdLst>
                  <a:gd name="T0" fmla="*/ 0 w 4"/>
                  <a:gd name="T1" fmla="*/ 3 h 3"/>
                  <a:gd name="T2" fmla="*/ 4 w 4"/>
                  <a:gd name="T3" fmla="*/ 0 h 3"/>
                  <a:gd name="T4" fmla="*/ 0 w 4"/>
                  <a:gd name="T5" fmla="*/ 3 h 3"/>
                </a:gdLst>
                <a:ahLst/>
                <a:cxnLst>
                  <a:cxn ang="0">
                    <a:pos x="T0" y="T1"/>
                  </a:cxn>
                  <a:cxn ang="0">
                    <a:pos x="T2" y="T3"/>
                  </a:cxn>
                  <a:cxn ang="0">
                    <a:pos x="T4" y="T5"/>
                  </a:cxn>
                </a:cxnLst>
                <a:rect l="0" t="0" r="r" b="b"/>
                <a:pathLst>
                  <a:path w="4" h="3">
                    <a:moveTo>
                      <a:pt x="0" y="3"/>
                    </a:moveTo>
                    <a:cubicBezTo>
                      <a:pt x="1" y="0"/>
                      <a:pt x="2" y="0"/>
                      <a:pt x="4" y="0"/>
                    </a:cubicBezTo>
                    <a:cubicBezTo>
                      <a:pt x="3" y="2"/>
                      <a:pt x="2" y="2"/>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3" name="Freeform 1129">
                <a:extLst>
                  <a:ext uri="{FF2B5EF4-FFF2-40B4-BE49-F238E27FC236}">
                    <a16:creationId xmlns:a16="http://schemas.microsoft.com/office/drawing/2014/main" id="{5D2F6D90-AE95-5EBA-5FE4-7A42974976AA}"/>
                  </a:ext>
                </a:extLst>
              </p:cNvPr>
              <p:cNvSpPr>
                <a:spLocks/>
              </p:cNvSpPr>
              <p:nvPr/>
            </p:nvSpPr>
            <p:spPr bwMode="auto">
              <a:xfrm>
                <a:off x="2924" y="3028"/>
                <a:ext cx="1" cy="3"/>
              </a:xfrm>
              <a:custGeom>
                <a:avLst/>
                <a:gdLst>
                  <a:gd name="T0" fmla="*/ 2 w 2"/>
                  <a:gd name="T1" fmla="*/ 0 h 3"/>
                  <a:gd name="T2" fmla="*/ 1 w 2"/>
                  <a:gd name="T3" fmla="*/ 3 h 3"/>
                  <a:gd name="T4" fmla="*/ 0 w 2"/>
                  <a:gd name="T5" fmla="*/ 2 h 3"/>
                  <a:gd name="T6" fmla="*/ 2 w 2"/>
                  <a:gd name="T7" fmla="*/ 0 h 3"/>
                </a:gdLst>
                <a:ahLst/>
                <a:cxnLst>
                  <a:cxn ang="0">
                    <a:pos x="T0" y="T1"/>
                  </a:cxn>
                  <a:cxn ang="0">
                    <a:pos x="T2" y="T3"/>
                  </a:cxn>
                  <a:cxn ang="0">
                    <a:pos x="T4" y="T5"/>
                  </a:cxn>
                  <a:cxn ang="0">
                    <a:pos x="T6" y="T7"/>
                  </a:cxn>
                </a:cxnLst>
                <a:rect l="0" t="0" r="r" b="b"/>
                <a:pathLst>
                  <a:path w="2" h="3">
                    <a:moveTo>
                      <a:pt x="2" y="0"/>
                    </a:moveTo>
                    <a:cubicBezTo>
                      <a:pt x="2" y="1"/>
                      <a:pt x="2" y="2"/>
                      <a:pt x="1" y="3"/>
                    </a:cubicBezTo>
                    <a:cubicBezTo>
                      <a:pt x="0" y="3"/>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4" name="Freeform 1130">
                <a:extLst>
                  <a:ext uri="{FF2B5EF4-FFF2-40B4-BE49-F238E27FC236}">
                    <a16:creationId xmlns:a16="http://schemas.microsoft.com/office/drawing/2014/main" id="{8B9A10C9-6722-A59E-47B0-2670B6F1A9B1}"/>
                  </a:ext>
                </a:extLst>
              </p:cNvPr>
              <p:cNvSpPr>
                <a:spLocks/>
              </p:cNvSpPr>
              <p:nvPr/>
            </p:nvSpPr>
            <p:spPr bwMode="auto">
              <a:xfrm>
                <a:off x="2904" y="2946"/>
                <a:ext cx="3" cy="4"/>
              </a:xfrm>
              <a:custGeom>
                <a:avLst/>
                <a:gdLst>
                  <a:gd name="T0" fmla="*/ 2 w 3"/>
                  <a:gd name="T1" fmla="*/ 0 h 5"/>
                  <a:gd name="T2" fmla="*/ 1 w 3"/>
                  <a:gd name="T3" fmla="*/ 5 h 5"/>
                  <a:gd name="T4" fmla="*/ 2 w 3"/>
                  <a:gd name="T5" fmla="*/ 0 h 5"/>
                </a:gdLst>
                <a:ahLst/>
                <a:cxnLst>
                  <a:cxn ang="0">
                    <a:pos x="T0" y="T1"/>
                  </a:cxn>
                  <a:cxn ang="0">
                    <a:pos x="T2" y="T3"/>
                  </a:cxn>
                  <a:cxn ang="0">
                    <a:pos x="T4" y="T5"/>
                  </a:cxn>
                </a:cxnLst>
                <a:rect l="0" t="0" r="r" b="b"/>
                <a:pathLst>
                  <a:path w="3" h="5">
                    <a:moveTo>
                      <a:pt x="2" y="0"/>
                    </a:moveTo>
                    <a:cubicBezTo>
                      <a:pt x="2" y="2"/>
                      <a:pt x="3" y="3"/>
                      <a:pt x="1" y="5"/>
                    </a:cubicBezTo>
                    <a:cubicBezTo>
                      <a:pt x="0" y="3"/>
                      <a:pt x="1" y="1"/>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5" name="Freeform 1131">
                <a:extLst>
                  <a:ext uri="{FF2B5EF4-FFF2-40B4-BE49-F238E27FC236}">
                    <a16:creationId xmlns:a16="http://schemas.microsoft.com/office/drawing/2014/main" id="{652ECE14-A22C-ACF6-03C8-83F7AF636C7E}"/>
                  </a:ext>
                </a:extLst>
              </p:cNvPr>
              <p:cNvSpPr>
                <a:spLocks/>
              </p:cNvSpPr>
              <p:nvPr/>
            </p:nvSpPr>
            <p:spPr bwMode="auto">
              <a:xfrm>
                <a:off x="2912" y="3038"/>
                <a:ext cx="3" cy="2"/>
              </a:xfrm>
              <a:custGeom>
                <a:avLst/>
                <a:gdLst>
                  <a:gd name="T0" fmla="*/ 2 w 3"/>
                  <a:gd name="T1" fmla="*/ 2 h 2"/>
                  <a:gd name="T2" fmla="*/ 0 w 3"/>
                  <a:gd name="T3" fmla="*/ 2 h 2"/>
                  <a:gd name="T4" fmla="*/ 1 w 3"/>
                  <a:gd name="T5" fmla="*/ 0 h 2"/>
                  <a:gd name="T6" fmla="*/ 3 w 3"/>
                  <a:gd name="T7" fmla="*/ 1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2"/>
                    </a:cubicBezTo>
                    <a:cubicBezTo>
                      <a:pt x="1" y="1"/>
                      <a:pt x="1" y="0"/>
                      <a:pt x="1" y="0"/>
                    </a:cubicBezTo>
                    <a:cubicBezTo>
                      <a:pt x="2" y="0"/>
                      <a:pt x="3" y="0"/>
                      <a:pt x="3" y="1"/>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6" name="Freeform 1132">
                <a:extLst>
                  <a:ext uri="{FF2B5EF4-FFF2-40B4-BE49-F238E27FC236}">
                    <a16:creationId xmlns:a16="http://schemas.microsoft.com/office/drawing/2014/main" id="{B845F0A1-08A8-CD2A-B91C-A230A5AD2AAD}"/>
                  </a:ext>
                </a:extLst>
              </p:cNvPr>
              <p:cNvSpPr>
                <a:spLocks/>
              </p:cNvSpPr>
              <p:nvPr/>
            </p:nvSpPr>
            <p:spPr bwMode="auto">
              <a:xfrm>
                <a:off x="2921" y="3005"/>
                <a:ext cx="2" cy="2"/>
              </a:xfrm>
              <a:custGeom>
                <a:avLst/>
                <a:gdLst>
                  <a:gd name="T0" fmla="*/ 2 w 2"/>
                  <a:gd name="T1" fmla="*/ 1 h 2"/>
                  <a:gd name="T2" fmla="*/ 1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1"/>
                    </a:cubicBezTo>
                    <a:cubicBezTo>
                      <a:pt x="0"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7" name="Freeform 1133">
                <a:extLst>
                  <a:ext uri="{FF2B5EF4-FFF2-40B4-BE49-F238E27FC236}">
                    <a16:creationId xmlns:a16="http://schemas.microsoft.com/office/drawing/2014/main" id="{03A8ED53-EDDF-1272-0AF7-037F3E08595A}"/>
                  </a:ext>
                </a:extLst>
              </p:cNvPr>
              <p:cNvSpPr>
                <a:spLocks/>
              </p:cNvSpPr>
              <p:nvPr/>
            </p:nvSpPr>
            <p:spPr bwMode="auto">
              <a:xfrm>
                <a:off x="2929" y="3024"/>
                <a:ext cx="2" cy="2"/>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2"/>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8" name="Freeform 1134">
                <a:extLst>
                  <a:ext uri="{FF2B5EF4-FFF2-40B4-BE49-F238E27FC236}">
                    <a16:creationId xmlns:a16="http://schemas.microsoft.com/office/drawing/2014/main" id="{E1693548-172A-1259-B9E0-F506483D47CB}"/>
                  </a:ext>
                </a:extLst>
              </p:cNvPr>
              <p:cNvSpPr>
                <a:spLocks/>
              </p:cNvSpPr>
              <p:nvPr/>
            </p:nvSpPr>
            <p:spPr bwMode="auto">
              <a:xfrm>
                <a:off x="2904" y="3066"/>
                <a:ext cx="1" cy="1"/>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49" name="Freeform 1135">
                <a:extLst>
                  <a:ext uri="{FF2B5EF4-FFF2-40B4-BE49-F238E27FC236}">
                    <a16:creationId xmlns:a16="http://schemas.microsoft.com/office/drawing/2014/main" id="{F1259BE6-13B1-AF65-857F-72E36B17C343}"/>
                  </a:ext>
                </a:extLst>
              </p:cNvPr>
              <p:cNvSpPr>
                <a:spLocks/>
              </p:cNvSpPr>
              <p:nvPr/>
            </p:nvSpPr>
            <p:spPr bwMode="auto">
              <a:xfrm>
                <a:off x="2925" y="3004"/>
                <a:ext cx="0" cy="0"/>
              </a:xfrm>
              <a:custGeom>
                <a:avLst/>
                <a:gdLst>
                  <a:gd name="T0" fmla="*/ 0 w 1"/>
                  <a:gd name="T1" fmla="*/ 0 h 1"/>
                  <a:gd name="T2" fmla="*/ 1 w 1"/>
                  <a:gd name="T3" fmla="*/ 0 h 1"/>
                  <a:gd name="T4" fmla="*/ 0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0"/>
                      <a:pt x="1" y="0"/>
                    </a:cubicBezTo>
                    <a:cubicBezTo>
                      <a:pt x="1" y="1"/>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0" name="Freeform 1136">
                <a:extLst>
                  <a:ext uri="{FF2B5EF4-FFF2-40B4-BE49-F238E27FC236}">
                    <a16:creationId xmlns:a16="http://schemas.microsoft.com/office/drawing/2014/main" id="{2BC941BD-0E0D-D696-A1F2-6FF3128F0C32}"/>
                  </a:ext>
                </a:extLst>
              </p:cNvPr>
              <p:cNvSpPr>
                <a:spLocks/>
              </p:cNvSpPr>
              <p:nvPr/>
            </p:nvSpPr>
            <p:spPr bwMode="auto">
              <a:xfrm>
                <a:off x="2940" y="2950"/>
                <a:ext cx="2" cy="2"/>
              </a:xfrm>
              <a:custGeom>
                <a:avLst/>
                <a:gdLst>
                  <a:gd name="T0" fmla="*/ 2 w 2"/>
                  <a:gd name="T1" fmla="*/ 0 h 2"/>
                  <a:gd name="T2" fmla="*/ 0 w 2"/>
                  <a:gd name="T3" fmla="*/ 2 h 2"/>
                  <a:gd name="T4" fmla="*/ 0 w 2"/>
                  <a:gd name="T5" fmla="*/ 1 h 2"/>
                  <a:gd name="T6" fmla="*/ 2 w 2"/>
                  <a:gd name="T7" fmla="*/ 0 h 2"/>
                </a:gdLst>
                <a:ahLst/>
                <a:cxnLst>
                  <a:cxn ang="0">
                    <a:pos x="T0" y="T1"/>
                  </a:cxn>
                  <a:cxn ang="0">
                    <a:pos x="T2" y="T3"/>
                  </a:cxn>
                  <a:cxn ang="0">
                    <a:pos x="T4" y="T5"/>
                  </a:cxn>
                  <a:cxn ang="0">
                    <a:pos x="T6" y="T7"/>
                  </a:cxn>
                </a:cxnLst>
                <a:rect l="0" t="0" r="r" b="b"/>
                <a:pathLst>
                  <a:path w="2" h="2">
                    <a:moveTo>
                      <a:pt x="2" y="0"/>
                    </a:moveTo>
                    <a:cubicBezTo>
                      <a:pt x="1" y="1"/>
                      <a:pt x="1" y="2"/>
                      <a:pt x="0" y="2"/>
                    </a:cubicBezTo>
                    <a:cubicBezTo>
                      <a:pt x="0" y="2"/>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1" name="Freeform 1137">
                <a:extLst>
                  <a:ext uri="{FF2B5EF4-FFF2-40B4-BE49-F238E27FC236}">
                    <a16:creationId xmlns:a16="http://schemas.microsoft.com/office/drawing/2014/main" id="{CC418F9E-CAF1-26FA-AE82-16F4D76897A2}"/>
                  </a:ext>
                </a:extLst>
              </p:cNvPr>
              <p:cNvSpPr>
                <a:spLocks/>
              </p:cNvSpPr>
              <p:nvPr/>
            </p:nvSpPr>
            <p:spPr bwMode="auto">
              <a:xfrm>
                <a:off x="2933" y="2996"/>
                <a:ext cx="1" cy="1"/>
              </a:xfrm>
              <a:custGeom>
                <a:avLst/>
                <a:gdLst>
                  <a:gd name="T0" fmla="*/ 2 w 2"/>
                  <a:gd name="T1" fmla="*/ 0 h 1"/>
                  <a:gd name="T2" fmla="*/ 1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2" y="1"/>
                      <a:pt x="1" y="1"/>
                    </a:cubicBezTo>
                    <a:cubicBezTo>
                      <a:pt x="1" y="1"/>
                      <a:pt x="0" y="1"/>
                      <a:pt x="0" y="1"/>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2" name="Freeform 1138">
                <a:extLst>
                  <a:ext uri="{FF2B5EF4-FFF2-40B4-BE49-F238E27FC236}">
                    <a16:creationId xmlns:a16="http://schemas.microsoft.com/office/drawing/2014/main" id="{BF8C1FB8-CD91-CE4A-1642-B23B06318388}"/>
                  </a:ext>
                </a:extLst>
              </p:cNvPr>
              <p:cNvSpPr>
                <a:spLocks/>
              </p:cNvSpPr>
              <p:nvPr/>
            </p:nvSpPr>
            <p:spPr bwMode="auto">
              <a:xfrm>
                <a:off x="2903" y="3044"/>
                <a:ext cx="2" cy="2"/>
              </a:xfrm>
              <a:custGeom>
                <a:avLst/>
                <a:gdLst>
                  <a:gd name="T0" fmla="*/ 0 w 2"/>
                  <a:gd name="T1" fmla="*/ 2 h 2"/>
                  <a:gd name="T2" fmla="*/ 2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1" y="0"/>
                      <a:pt x="2" y="0"/>
                    </a:cubicBezTo>
                    <a:cubicBezTo>
                      <a:pt x="2" y="0"/>
                      <a:pt x="2" y="0"/>
                      <a:pt x="2" y="0"/>
                    </a:cubicBezTo>
                    <a:cubicBezTo>
                      <a:pt x="2" y="2"/>
                      <a:pt x="2"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3" name="Freeform 1139">
                <a:extLst>
                  <a:ext uri="{FF2B5EF4-FFF2-40B4-BE49-F238E27FC236}">
                    <a16:creationId xmlns:a16="http://schemas.microsoft.com/office/drawing/2014/main" id="{593B9BBD-1CFB-CAF3-0B0D-8EC96F99F28E}"/>
                  </a:ext>
                </a:extLst>
              </p:cNvPr>
              <p:cNvSpPr>
                <a:spLocks/>
              </p:cNvSpPr>
              <p:nvPr/>
            </p:nvSpPr>
            <p:spPr bwMode="auto">
              <a:xfrm>
                <a:off x="2910" y="3041"/>
                <a:ext cx="1" cy="1"/>
              </a:xfrm>
              <a:custGeom>
                <a:avLst/>
                <a:gdLst>
                  <a:gd name="T0" fmla="*/ 2 w 2"/>
                  <a:gd name="T1" fmla="*/ 1 h 1"/>
                  <a:gd name="T2" fmla="*/ 1 w 2"/>
                  <a:gd name="T3" fmla="*/ 1 h 1"/>
                  <a:gd name="T4" fmla="*/ 1 w 2"/>
                  <a:gd name="T5" fmla="*/ 0 h 1"/>
                  <a:gd name="T6" fmla="*/ 1 w 2"/>
                  <a:gd name="T7" fmla="*/ 0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2" y="1"/>
                      <a:pt x="1" y="1"/>
                      <a:pt x="1" y="1"/>
                    </a:cubicBezTo>
                    <a:cubicBezTo>
                      <a:pt x="1" y="1"/>
                      <a:pt x="0" y="1"/>
                      <a:pt x="1" y="0"/>
                    </a:cubicBezTo>
                    <a:cubicBezTo>
                      <a:pt x="1" y="0"/>
                      <a:pt x="1" y="0"/>
                      <a:pt x="1" y="0"/>
                    </a:cubicBezTo>
                    <a:cubicBezTo>
                      <a:pt x="2"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4" name="Oval 1140">
                <a:extLst>
                  <a:ext uri="{FF2B5EF4-FFF2-40B4-BE49-F238E27FC236}">
                    <a16:creationId xmlns:a16="http://schemas.microsoft.com/office/drawing/2014/main" id="{96FF44CD-57D2-5AA6-4A1E-EEE98D301903}"/>
                  </a:ext>
                </a:extLst>
              </p:cNvPr>
              <p:cNvSpPr>
                <a:spLocks noChangeArrowheads="1"/>
              </p:cNvSpPr>
              <p:nvPr/>
            </p:nvSpPr>
            <p:spPr bwMode="auto">
              <a:xfrm>
                <a:off x="2940" y="3016"/>
                <a:ext cx="1" cy="1"/>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5" name="Freeform 1141">
                <a:extLst>
                  <a:ext uri="{FF2B5EF4-FFF2-40B4-BE49-F238E27FC236}">
                    <a16:creationId xmlns:a16="http://schemas.microsoft.com/office/drawing/2014/main" id="{B357CD12-5196-FE6D-EA12-EBB70232643B}"/>
                  </a:ext>
                </a:extLst>
              </p:cNvPr>
              <p:cNvSpPr>
                <a:spLocks/>
              </p:cNvSpPr>
              <p:nvPr/>
            </p:nvSpPr>
            <p:spPr bwMode="auto">
              <a:xfrm>
                <a:off x="2894" y="3051"/>
                <a:ext cx="0" cy="1"/>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0"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6" name="Freeform 1142">
                <a:extLst>
                  <a:ext uri="{FF2B5EF4-FFF2-40B4-BE49-F238E27FC236}">
                    <a16:creationId xmlns:a16="http://schemas.microsoft.com/office/drawing/2014/main" id="{0C2EA31F-EF49-49C1-AB3A-64632C804753}"/>
                  </a:ext>
                </a:extLst>
              </p:cNvPr>
              <p:cNvSpPr>
                <a:spLocks/>
              </p:cNvSpPr>
              <p:nvPr/>
            </p:nvSpPr>
            <p:spPr bwMode="auto">
              <a:xfrm>
                <a:off x="2935" y="2953"/>
                <a:ext cx="2" cy="1"/>
              </a:xfrm>
              <a:custGeom>
                <a:avLst/>
                <a:gdLst>
                  <a:gd name="T0" fmla="*/ 0 w 2"/>
                  <a:gd name="T1" fmla="*/ 1 h 1"/>
                  <a:gd name="T2" fmla="*/ 2 w 2"/>
                  <a:gd name="T3" fmla="*/ 0 h 1"/>
                  <a:gd name="T4" fmla="*/ 2 w 2"/>
                  <a:gd name="T5" fmla="*/ 0 h 1"/>
                  <a:gd name="T6" fmla="*/ 0 w 2"/>
                  <a:gd name="T7" fmla="*/ 1 h 1"/>
                  <a:gd name="T8" fmla="*/ 0 w 2"/>
                  <a:gd name="T9" fmla="*/ 1 h 1"/>
                </a:gdLst>
                <a:ahLst/>
                <a:cxnLst>
                  <a:cxn ang="0">
                    <a:pos x="T0" y="T1"/>
                  </a:cxn>
                  <a:cxn ang="0">
                    <a:pos x="T2" y="T3"/>
                  </a:cxn>
                  <a:cxn ang="0">
                    <a:pos x="T4" y="T5"/>
                  </a:cxn>
                  <a:cxn ang="0">
                    <a:pos x="T6" y="T7"/>
                  </a:cxn>
                  <a:cxn ang="0">
                    <a:pos x="T8" y="T9"/>
                  </a:cxn>
                </a:cxnLst>
                <a:rect l="0" t="0" r="r" b="b"/>
                <a:pathLst>
                  <a:path w="2" h="1">
                    <a:moveTo>
                      <a:pt x="0" y="1"/>
                    </a:moveTo>
                    <a:cubicBezTo>
                      <a:pt x="0" y="0"/>
                      <a:pt x="1" y="0"/>
                      <a:pt x="2" y="0"/>
                    </a:cubicBezTo>
                    <a:cubicBezTo>
                      <a:pt x="2" y="0"/>
                      <a:pt x="2" y="0"/>
                      <a:pt x="2" y="0"/>
                    </a:cubicBezTo>
                    <a:cubicBezTo>
                      <a:pt x="1" y="1"/>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7" name="Freeform 1143">
                <a:extLst>
                  <a:ext uri="{FF2B5EF4-FFF2-40B4-BE49-F238E27FC236}">
                    <a16:creationId xmlns:a16="http://schemas.microsoft.com/office/drawing/2014/main" id="{29B39A2D-6BA0-48CD-3D33-496E00751F20}"/>
                  </a:ext>
                </a:extLst>
              </p:cNvPr>
              <p:cNvSpPr>
                <a:spLocks/>
              </p:cNvSpPr>
              <p:nvPr/>
            </p:nvSpPr>
            <p:spPr bwMode="auto">
              <a:xfrm>
                <a:off x="2937" y="2952"/>
                <a:ext cx="1"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0"/>
                      <a:pt x="1" y="0"/>
                    </a:cubicBezTo>
                    <a:cubicBezTo>
                      <a:pt x="1" y="0"/>
                      <a:pt x="1" y="0"/>
                      <a:pt x="1" y="1"/>
                    </a:cubicBezTo>
                    <a:cubicBezTo>
                      <a:pt x="1"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8" name="Freeform 1144">
                <a:extLst>
                  <a:ext uri="{FF2B5EF4-FFF2-40B4-BE49-F238E27FC236}">
                    <a16:creationId xmlns:a16="http://schemas.microsoft.com/office/drawing/2014/main" id="{D015DB38-DE03-7365-27A9-55180514C1D8}"/>
                  </a:ext>
                </a:extLst>
              </p:cNvPr>
              <p:cNvSpPr>
                <a:spLocks/>
              </p:cNvSpPr>
              <p:nvPr/>
            </p:nvSpPr>
            <p:spPr bwMode="auto">
              <a:xfrm>
                <a:off x="2942" y="2949"/>
                <a:ext cx="1" cy="1"/>
              </a:xfrm>
              <a:custGeom>
                <a:avLst/>
                <a:gdLst>
                  <a:gd name="T0" fmla="*/ 0 w 1"/>
                  <a:gd name="T1" fmla="*/ 1 h 1"/>
                  <a:gd name="T2" fmla="*/ 1 w 1"/>
                  <a:gd name="T3" fmla="*/ 0 h 1"/>
                  <a:gd name="T4" fmla="*/ 1 w 1"/>
                  <a:gd name="T5" fmla="*/ 1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1" y="0"/>
                    </a:cubicBezTo>
                    <a:cubicBezTo>
                      <a:pt x="1" y="0"/>
                      <a:pt x="1" y="1"/>
                      <a:pt x="1" y="1"/>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59" name="Freeform 1145">
                <a:extLst>
                  <a:ext uri="{FF2B5EF4-FFF2-40B4-BE49-F238E27FC236}">
                    <a16:creationId xmlns:a16="http://schemas.microsoft.com/office/drawing/2014/main" id="{55AE2A3D-9F8E-AAD0-AF59-163133BABB35}"/>
                  </a:ext>
                </a:extLst>
              </p:cNvPr>
              <p:cNvSpPr>
                <a:spLocks/>
              </p:cNvSpPr>
              <p:nvPr/>
            </p:nvSpPr>
            <p:spPr bwMode="auto">
              <a:xfrm>
                <a:off x="2890" y="3074"/>
                <a:ext cx="1" cy="1"/>
              </a:xfrm>
              <a:custGeom>
                <a:avLst/>
                <a:gdLst>
                  <a:gd name="T0" fmla="*/ 1 w 1"/>
                  <a:gd name="T1" fmla="*/ 0 h 1"/>
                  <a:gd name="T2" fmla="*/ 0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0" y="0"/>
                      <a:pt x="0" y="1"/>
                    </a:cubicBezTo>
                    <a:cubicBezTo>
                      <a:pt x="0" y="1"/>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0" name="Freeform 1146">
                <a:extLst>
                  <a:ext uri="{FF2B5EF4-FFF2-40B4-BE49-F238E27FC236}">
                    <a16:creationId xmlns:a16="http://schemas.microsoft.com/office/drawing/2014/main" id="{C36270B2-ABB3-7A7B-7062-C4286C7AA7D7}"/>
                  </a:ext>
                </a:extLst>
              </p:cNvPr>
              <p:cNvSpPr>
                <a:spLocks/>
              </p:cNvSpPr>
              <p:nvPr/>
            </p:nvSpPr>
            <p:spPr bwMode="auto">
              <a:xfrm>
                <a:off x="2906" y="2946"/>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1" name="Freeform 1147">
                <a:extLst>
                  <a:ext uri="{FF2B5EF4-FFF2-40B4-BE49-F238E27FC236}">
                    <a16:creationId xmlns:a16="http://schemas.microsoft.com/office/drawing/2014/main" id="{5905E239-CC29-90ED-354D-4C889335F9F5}"/>
                  </a:ext>
                </a:extLst>
              </p:cNvPr>
              <p:cNvSpPr>
                <a:spLocks/>
              </p:cNvSpPr>
              <p:nvPr/>
            </p:nvSpPr>
            <p:spPr bwMode="auto">
              <a:xfrm>
                <a:off x="2925" y="3028"/>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1" y="0"/>
                      <a:pt x="1" y="0"/>
                    </a:cubicBezTo>
                    <a:cubicBezTo>
                      <a:pt x="1" y="0"/>
                      <a:pt x="1"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2" name="Freeform 1148">
                <a:extLst>
                  <a:ext uri="{FF2B5EF4-FFF2-40B4-BE49-F238E27FC236}">
                    <a16:creationId xmlns:a16="http://schemas.microsoft.com/office/drawing/2014/main" id="{108D81F3-0C94-1346-033D-68C242A84848}"/>
                  </a:ext>
                </a:extLst>
              </p:cNvPr>
              <p:cNvSpPr>
                <a:spLocks/>
              </p:cNvSpPr>
              <p:nvPr/>
            </p:nvSpPr>
            <p:spPr bwMode="auto">
              <a:xfrm>
                <a:off x="2928" y="3027"/>
                <a:ext cx="0" cy="0"/>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1"/>
                      <a:pt x="0"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3" name="Freeform 1149">
                <a:extLst>
                  <a:ext uri="{FF2B5EF4-FFF2-40B4-BE49-F238E27FC236}">
                    <a16:creationId xmlns:a16="http://schemas.microsoft.com/office/drawing/2014/main" id="{28CEF0A9-BD97-934C-C4A0-C0DE0950CC6D}"/>
                  </a:ext>
                </a:extLst>
              </p:cNvPr>
              <p:cNvSpPr>
                <a:spLocks/>
              </p:cNvSpPr>
              <p:nvPr/>
            </p:nvSpPr>
            <p:spPr bwMode="auto">
              <a:xfrm>
                <a:off x="2928" y="3026"/>
                <a:ext cx="1" cy="1"/>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4" name="Freeform 1150">
                <a:extLst>
                  <a:ext uri="{FF2B5EF4-FFF2-40B4-BE49-F238E27FC236}">
                    <a16:creationId xmlns:a16="http://schemas.microsoft.com/office/drawing/2014/main" id="{EB8C2A83-0881-E441-D71A-D6647162DFDD}"/>
                  </a:ext>
                </a:extLst>
              </p:cNvPr>
              <p:cNvSpPr>
                <a:spLocks noEditPoints="1"/>
              </p:cNvSpPr>
              <p:nvPr/>
            </p:nvSpPr>
            <p:spPr bwMode="auto">
              <a:xfrm>
                <a:off x="2917" y="3099"/>
                <a:ext cx="130" cy="45"/>
              </a:xfrm>
              <a:custGeom>
                <a:avLst/>
                <a:gdLst>
                  <a:gd name="T0" fmla="*/ 21 w 147"/>
                  <a:gd name="T1" fmla="*/ 8 h 50"/>
                  <a:gd name="T2" fmla="*/ 6 w 147"/>
                  <a:gd name="T3" fmla="*/ 1 h 50"/>
                  <a:gd name="T4" fmla="*/ 26 w 147"/>
                  <a:gd name="T5" fmla="*/ 7 h 50"/>
                  <a:gd name="T6" fmla="*/ 40 w 147"/>
                  <a:gd name="T7" fmla="*/ 12 h 50"/>
                  <a:gd name="T8" fmla="*/ 55 w 147"/>
                  <a:gd name="T9" fmla="*/ 11 h 50"/>
                  <a:gd name="T10" fmla="*/ 101 w 147"/>
                  <a:gd name="T11" fmla="*/ 14 h 50"/>
                  <a:gd name="T12" fmla="*/ 105 w 147"/>
                  <a:gd name="T13" fmla="*/ 24 h 50"/>
                  <a:gd name="T14" fmla="*/ 100 w 147"/>
                  <a:gd name="T15" fmla="*/ 16 h 50"/>
                  <a:gd name="T16" fmla="*/ 89 w 147"/>
                  <a:gd name="T17" fmla="*/ 31 h 50"/>
                  <a:gd name="T18" fmla="*/ 98 w 147"/>
                  <a:gd name="T19" fmla="*/ 20 h 50"/>
                  <a:gd name="T20" fmla="*/ 100 w 147"/>
                  <a:gd name="T21" fmla="*/ 23 h 50"/>
                  <a:gd name="T22" fmla="*/ 102 w 147"/>
                  <a:gd name="T23" fmla="*/ 26 h 50"/>
                  <a:gd name="T24" fmla="*/ 106 w 147"/>
                  <a:gd name="T25" fmla="*/ 32 h 50"/>
                  <a:gd name="T26" fmla="*/ 147 w 147"/>
                  <a:gd name="T27" fmla="*/ 43 h 50"/>
                  <a:gd name="T28" fmla="*/ 127 w 147"/>
                  <a:gd name="T29" fmla="*/ 38 h 50"/>
                  <a:gd name="T30" fmla="*/ 112 w 147"/>
                  <a:gd name="T31" fmla="*/ 38 h 50"/>
                  <a:gd name="T32" fmla="*/ 105 w 147"/>
                  <a:gd name="T33" fmla="*/ 38 h 50"/>
                  <a:gd name="T34" fmla="*/ 87 w 147"/>
                  <a:gd name="T35" fmla="*/ 35 h 50"/>
                  <a:gd name="T36" fmla="*/ 79 w 147"/>
                  <a:gd name="T37" fmla="*/ 34 h 50"/>
                  <a:gd name="T38" fmla="*/ 84 w 147"/>
                  <a:gd name="T39" fmla="*/ 42 h 50"/>
                  <a:gd name="T40" fmla="*/ 76 w 147"/>
                  <a:gd name="T41" fmla="*/ 42 h 50"/>
                  <a:gd name="T42" fmla="*/ 74 w 147"/>
                  <a:gd name="T43" fmla="*/ 50 h 50"/>
                  <a:gd name="T44" fmla="*/ 69 w 147"/>
                  <a:gd name="T45" fmla="*/ 33 h 50"/>
                  <a:gd name="T46" fmla="*/ 66 w 147"/>
                  <a:gd name="T47" fmla="*/ 33 h 50"/>
                  <a:gd name="T48" fmla="*/ 62 w 147"/>
                  <a:gd name="T49" fmla="*/ 41 h 50"/>
                  <a:gd name="T50" fmla="*/ 58 w 147"/>
                  <a:gd name="T51" fmla="*/ 27 h 50"/>
                  <a:gd name="T52" fmla="*/ 53 w 147"/>
                  <a:gd name="T53" fmla="*/ 22 h 50"/>
                  <a:gd name="T54" fmla="*/ 50 w 147"/>
                  <a:gd name="T55" fmla="*/ 39 h 50"/>
                  <a:gd name="T56" fmla="*/ 47 w 147"/>
                  <a:gd name="T57" fmla="*/ 21 h 50"/>
                  <a:gd name="T58" fmla="*/ 50 w 147"/>
                  <a:gd name="T59" fmla="*/ 39 h 50"/>
                  <a:gd name="T60" fmla="*/ 45 w 147"/>
                  <a:gd name="T61" fmla="*/ 21 h 50"/>
                  <a:gd name="T62" fmla="*/ 39 w 147"/>
                  <a:gd name="T63" fmla="*/ 15 h 50"/>
                  <a:gd name="T64" fmla="*/ 59 w 147"/>
                  <a:gd name="T65" fmla="*/ 16 h 50"/>
                  <a:gd name="T66" fmla="*/ 78 w 147"/>
                  <a:gd name="T67" fmla="*/ 19 h 50"/>
                  <a:gd name="T68" fmla="*/ 82 w 147"/>
                  <a:gd name="T69" fmla="*/ 31 h 50"/>
                  <a:gd name="T70" fmla="*/ 95 w 147"/>
                  <a:gd name="T71" fmla="*/ 14 h 50"/>
                  <a:gd name="T72" fmla="*/ 59 w 147"/>
                  <a:gd name="T73" fmla="*/ 16 h 50"/>
                  <a:gd name="T74" fmla="*/ 54 w 147"/>
                  <a:gd name="T75" fmla="*/ 20 h 50"/>
                  <a:gd name="T76" fmla="*/ 60 w 147"/>
                  <a:gd name="T77" fmla="*/ 37 h 50"/>
                  <a:gd name="T78" fmla="*/ 64 w 147"/>
                  <a:gd name="T79" fmla="*/ 37 h 50"/>
                  <a:gd name="T80" fmla="*/ 64 w 147"/>
                  <a:gd name="T81" fmla="*/ 24 h 50"/>
                  <a:gd name="T82" fmla="*/ 74 w 147"/>
                  <a:gd name="T83" fmla="*/ 25 h 50"/>
                  <a:gd name="T84" fmla="*/ 76 w 147"/>
                  <a:gd name="T85" fmla="*/ 31 h 50"/>
                  <a:gd name="T86" fmla="*/ 63 w 147"/>
                  <a:gd name="T87" fmla="*/ 17 h 50"/>
                  <a:gd name="T88" fmla="*/ 88 w 147"/>
                  <a:gd name="T89" fmla="*/ 32 h 50"/>
                  <a:gd name="T90" fmla="*/ 101 w 147"/>
                  <a:gd name="T91" fmla="*/ 39 h 50"/>
                  <a:gd name="T92" fmla="*/ 102 w 147"/>
                  <a:gd name="T93" fmla="*/ 36 h 50"/>
                  <a:gd name="T94" fmla="*/ 72 w 147"/>
                  <a:gd name="T95" fmla="*/ 31 h 50"/>
                  <a:gd name="T96" fmla="*/ 66 w 147"/>
                  <a:gd name="T97" fmla="*/ 24 h 50"/>
                  <a:gd name="T98" fmla="*/ 97 w 147"/>
                  <a:gd name="T99" fmla="*/ 22 h 50"/>
                  <a:gd name="T100" fmla="*/ 97 w 147"/>
                  <a:gd name="T101" fmla="*/ 22 h 50"/>
                  <a:gd name="T102" fmla="*/ 36 w 147"/>
                  <a:gd name="T103" fmla="*/ 14 h 50"/>
                  <a:gd name="T104" fmla="*/ 37 w 147"/>
                  <a:gd name="T105" fmla="*/ 13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47" h="50">
                    <a:moveTo>
                      <a:pt x="37" y="20"/>
                    </a:moveTo>
                    <a:cubicBezTo>
                      <a:pt x="35" y="12"/>
                      <a:pt x="28" y="10"/>
                      <a:pt x="21" y="8"/>
                    </a:cubicBezTo>
                    <a:cubicBezTo>
                      <a:pt x="15" y="7"/>
                      <a:pt x="8" y="5"/>
                      <a:pt x="1" y="5"/>
                    </a:cubicBezTo>
                    <a:cubicBezTo>
                      <a:pt x="0" y="2"/>
                      <a:pt x="3" y="0"/>
                      <a:pt x="6" y="1"/>
                    </a:cubicBezTo>
                    <a:cubicBezTo>
                      <a:pt x="9" y="1"/>
                      <a:pt x="11" y="2"/>
                      <a:pt x="13" y="2"/>
                    </a:cubicBezTo>
                    <a:cubicBezTo>
                      <a:pt x="18" y="4"/>
                      <a:pt x="22" y="5"/>
                      <a:pt x="26" y="7"/>
                    </a:cubicBezTo>
                    <a:cubicBezTo>
                      <a:pt x="31" y="8"/>
                      <a:pt x="36" y="10"/>
                      <a:pt x="41" y="9"/>
                    </a:cubicBezTo>
                    <a:cubicBezTo>
                      <a:pt x="43" y="10"/>
                      <a:pt x="37" y="11"/>
                      <a:pt x="40" y="12"/>
                    </a:cubicBezTo>
                    <a:cubicBezTo>
                      <a:pt x="42" y="14"/>
                      <a:pt x="44" y="15"/>
                      <a:pt x="47" y="13"/>
                    </a:cubicBezTo>
                    <a:cubicBezTo>
                      <a:pt x="50" y="12"/>
                      <a:pt x="53" y="11"/>
                      <a:pt x="55" y="11"/>
                    </a:cubicBezTo>
                    <a:cubicBezTo>
                      <a:pt x="67" y="11"/>
                      <a:pt x="79" y="10"/>
                      <a:pt x="90" y="12"/>
                    </a:cubicBezTo>
                    <a:cubicBezTo>
                      <a:pt x="94" y="12"/>
                      <a:pt x="97" y="13"/>
                      <a:pt x="101" y="14"/>
                    </a:cubicBezTo>
                    <a:cubicBezTo>
                      <a:pt x="103" y="15"/>
                      <a:pt x="105" y="16"/>
                      <a:pt x="107" y="18"/>
                    </a:cubicBezTo>
                    <a:cubicBezTo>
                      <a:pt x="108" y="20"/>
                      <a:pt x="109" y="22"/>
                      <a:pt x="105" y="24"/>
                    </a:cubicBezTo>
                    <a:cubicBezTo>
                      <a:pt x="105" y="24"/>
                      <a:pt x="105" y="24"/>
                      <a:pt x="105" y="24"/>
                    </a:cubicBezTo>
                    <a:cubicBezTo>
                      <a:pt x="106" y="19"/>
                      <a:pt x="105" y="17"/>
                      <a:pt x="100" y="16"/>
                    </a:cubicBezTo>
                    <a:cubicBezTo>
                      <a:pt x="94" y="15"/>
                      <a:pt x="88" y="19"/>
                      <a:pt x="87" y="26"/>
                    </a:cubicBezTo>
                    <a:cubicBezTo>
                      <a:pt x="87" y="28"/>
                      <a:pt x="86" y="31"/>
                      <a:pt x="89" y="31"/>
                    </a:cubicBezTo>
                    <a:cubicBezTo>
                      <a:pt x="92" y="31"/>
                      <a:pt x="91" y="28"/>
                      <a:pt x="91" y="27"/>
                    </a:cubicBezTo>
                    <a:cubicBezTo>
                      <a:pt x="91" y="21"/>
                      <a:pt x="93" y="19"/>
                      <a:pt x="98" y="20"/>
                    </a:cubicBezTo>
                    <a:cubicBezTo>
                      <a:pt x="99" y="20"/>
                      <a:pt x="100" y="19"/>
                      <a:pt x="101" y="21"/>
                    </a:cubicBezTo>
                    <a:cubicBezTo>
                      <a:pt x="101" y="22"/>
                      <a:pt x="100" y="22"/>
                      <a:pt x="100" y="23"/>
                    </a:cubicBezTo>
                    <a:cubicBezTo>
                      <a:pt x="99" y="25"/>
                      <a:pt x="96" y="27"/>
                      <a:pt x="97" y="28"/>
                    </a:cubicBezTo>
                    <a:cubicBezTo>
                      <a:pt x="99" y="30"/>
                      <a:pt x="100" y="26"/>
                      <a:pt x="102" y="26"/>
                    </a:cubicBezTo>
                    <a:cubicBezTo>
                      <a:pt x="102" y="27"/>
                      <a:pt x="102" y="27"/>
                      <a:pt x="102" y="27"/>
                    </a:cubicBezTo>
                    <a:cubicBezTo>
                      <a:pt x="100" y="32"/>
                      <a:pt x="100" y="32"/>
                      <a:pt x="106" y="32"/>
                    </a:cubicBezTo>
                    <a:cubicBezTo>
                      <a:pt x="120" y="33"/>
                      <a:pt x="133" y="38"/>
                      <a:pt x="147" y="41"/>
                    </a:cubicBezTo>
                    <a:cubicBezTo>
                      <a:pt x="147" y="42"/>
                      <a:pt x="147" y="42"/>
                      <a:pt x="147" y="43"/>
                    </a:cubicBezTo>
                    <a:cubicBezTo>
                      <a:pt x="142" y="42"/>
                      <a:pt x="138" y="41"/>
                      <a:pt x="134" y="40"/>
                    </a:cubicBezTo>
                    <a:cubicBezTo>
                      <a:pt x="132" y="39"/>
                      <a:pt x="129" y="39"/>
                      <a:pt x="127" y="38"/>
                    </a:cubicBezTo>
                    <a:cubicBezTo>
                      <a:pt x="124" y="37"/>
                      <a:pt x="122" y="37"/>
                      <a:pt x="120" y="40"/>
                    </a:cubicBezTo>
                    <a:cubicBezTo>
                      <a:pt x="118" y="44"/>
                      <a:pt x="114" y="42"/>
                      <a:pt x="112" y="38"/>
                    </a:cubicBezTo>
                    <a:cubicBezTo>
                      <a:pt x="112" y="37"/>
                      <a:pt x="112" y="35"/>
                      <a:pt x="110" y="35"/>
                    </a:cubicBezTo>
                    <a:cubicBezTo>
                      <a:pt x="107" y="34"/>
                      <a:pt x="105" y="33"/>
                      <a:pt x="105" y="38"/>
                    </a:cubicBezTo>
                    <a:cubicBezTo>
                      <a:pt x="105" y="40"/>
                      <a:pt x="104" y="41"/>
                      <a:pt x="102" y="42"/>
                    </a:cubicBezTo>
                    <a:cubicBezTo>
                      <a:pt x="97" y="43"/>
                      <a:pt x="89" y="40"/>
                      <a:pt x="87" y="35"/>
                    </a:cubicBezTo>
                    <a:cubicBezTo>
                      <a:pt x="86" y="32"/>
                      <a:pt x="84" y="32"/>
                      <a:pt x="82" y="32"/>
                    </a:cubicBezTo>
                    <a:cubicBezTo>
                      <a:pt x="81" y="32"/>
                      <a:pt x="80" y="32"/>
                      <a:pt x="79" y="34"/>
                    </a:cubicBezTo>
                    <a:cubicBezTo>
                      <a:pt x="79" y="36"/>
                      <a:pt x="80" y="38"/>
                      <a:pt x="82" y="39"/>
                    </a:cubicBezTo>
                    <a:cubicBezTo>
                      <a:pt x="83" y="39"/>
                      <a:pt x="84" y="40"/>
                      <a:pt x="84" y="42"/>
                    </a:cubicBezTo>
                    <a:cubicBezTo>
                      <a:pt x="84" y="42"/>
                      <a:pt x="84" y="42"/>
                      <a:pt x="84" y="42"/>
                    </a:cubicBezTo>
                    <a:cubicBezTo>
                      <a:pt x="81" y="40"/>
                      <a:pt x="79" y="40"/>
                      <a:pt x="76" y="42"/>
                    </a:cubicBezTo>
                    <a:cubicBezTo>
                      <a:pt x="71" y="44"/>
                      <a:pt x="76" y="47"/>
                      <a:pt x="75" y="49"/>
                    </a:cubicBezTo>
                    <a:cubicBezTo>
                      <a:pt x="74" y="50"/>
                      <a:pt x="74" y="50"/>
                      <a:pt x="74" y="50"/>
                    </a:cubicBezTo>
                    <a:cubicBezTo>
                      <a:pt x="71" y="46"/>
                      <a:pt x="72" y="40"/>
                      <a:pt x="70" y="36"/>
                    </a:cubicBezTo>
                    <a:cubicBezTo>
                      <a:pt x="69" y="35"/>
                      <a:pt x="69" y="34"/>
                      <a:pt x="69" y="33"/>
                    </a:cubicBezTo>
                    <a:cubicBezTo>
                      <a:pt x="68" y="32"/>
                      <a:pt x="68" y="31"/>
                      <a:pt x="67" y="31"/>
                    </a:cubicBezTo>
                    <a:cubicBezTo>
                      <a:pt x="66" y="31"/>
                      <a:pt x="66" y="32"/>
                      <a:pt x="66" y="33"/>
                    </a:cubicBezTo>
                    <a:cubicBezTo>
                      <a:pt x="66" y="35"/>
                      <a:pt x="66" y="36"/>
                      <a:pt x="65" y="38"/>
                    </a:cubicBezTo>
                    <a:cubicBezTo>
                      <a:pt x="65" y="40"/>
                      <a:pt x="64" y="41"/>
                      <a:pt x="62" y="41"/>
                    </a:cubicBezTo>
                    <a:cubicBezTo>
                      <a:pt x="59" y="41"/>
                      <a:pt x="58" y="39"/>
                      <a:pt x="58" y="37"/>
                    </a:cubicBezTo>
                    <a:cubicBezTo>
                      <a:pt x="58" y="34"/>
                      <a:pt x="58" y="31"/>
                      <a:pt x="58" y="27"/>
                    </a:cubicBezTo>
                    <a:cubicBezTo>
                      <a:pt x="58" y="26"/>
                      <a:pt x="59" y="25"/>
                      <a:pt x="57" y="24"/>
                    </a:cubicBezTo>
                    <a:cubicBezTo>
                      <a:pt x="56" y="23"/>
                      <a:pt x="55" y="21"/>
                      <a:pt x="53" y="22"/>
                    </a:cubicBezTo>
                    <a:cubicBezTo>
                      <a:pt x="51" y="23"/>
                      <a:pt x="51" y="25"/>
                      <a:pt x="52" y="26"/>
                    </a:cubicBezTo>
                    <a:cubicBezTo>
                      <a:pt x="53" y="31"/>
                      <a:pt x="52" y="35"/>
                      <a:pt x="50" y="39"/>
                    </a:cubicBezTo>
                    <a:cubicBezTo>
                      <a:pt x="49" y="37"/>
                      <a:pt x="49" y="35"/>
                      <a:pt x="49" y="33"/>
                    </a:cubicBezTo>
                    <a:cubicBezTo>
                      <a:pt x="50" y="29"/>
                      <a:pt x="50" y="25"/>
                      <a:pt x="47" y="21"/>
                    </a:cubicBezTo>
                    <a:cubicBezTo>
                      <a:pt x="45" y="26"/>
                      <a:pt x="46" y="31"/>
                      <a:pt x="46" y="35"/>
                    </a:cubicBezTo>
                    <a:cubicBezTo>
                      <a:pt x="45" y="38"/>
                      <a:pt x="47" y="39"/>
                      <a:pt x="50" y="39"/>
                    </a:cubicBezTo>
                    <a:cubicBezTo>
                      <a:pt x="47" y="42"/>
                      <a:pt x="46" y="41"/>
                      <a:pt x="45" y="38"/>
                    </a:cubicBezTo>
                    <a:cubicBezTo>
                      <a:pt x="43" y="32"/>
                      <a:pt x="43" y="27"/>
                      <a:pt x="45" y="21"/>
                    </a:cubicBezTo>
                    <a:cubicBezTo>
                      <a:pt x="46" y="20"/>
                      <a:pt x="47" y="18"/>
                      <a:pt x="46" y="17"/>
                    </a:cubicBezTo>
                    <a:cubicBezTo>
                      <a:pt x="44" y="16"/>
                      <a:pt x="41" y="14"/>
                      <a:pt x="39" y="15"/>
                    </a:cubicBezTo>
                    <a:cubicBezTo>
                      <a:pt x="37" y="15"/>
                      <a:pt x="39" y="19"/>
                      <a:pt x="37" y="20"/>
                    </a:cubicBezTo>
                    <a:close/>
                    <a:moveTo>
                      <a:pt x="59" y="16"/>
                    </a:moveTo>
                    <a:cubicBezTo>
                      <a:pt x="61" y="16"/>
                      <a:pt x="62" y="16"/>
                      <a:pt x="64" y="15"/>
                    </a:cubicBezTo>
                    <a:cubicBezTo>
                      <a:pt x="70" y="13"/>
                      <a:pt x="74" y="14"/>
                      <a:pt x="78" y="19"/>
                    </a:cubicBezTo>
                    <a:cubicBezTo>
                      <a:pt x="79" y="22"/>
                      <a:pt x="80" y="25"/>
                      <a:pt x="79" y="28"/>
                    </a:cubicBezTo>
                    <a:cubicBezTo>
                      <a:pt x="79" y="31"/>
                      <a:pt x="81" y="30"/>
                      <a:pt x="82" y="31"/>
                    </a:cubicBezTo>
                    <a:cubicBezTo>
                      <a:pt x="84" y="31"/>
                      <a:pt x="85" y="31"/>
                      <a:pt x="85" y="29"/>
                    </a:cubicBezTo>
                    <a:cubicBezTo>
                      <a:pt x="85" y="22"/>
                      <a:pt x="87" y="17"/>
                      <a:pt x="95" y="14"/>
                    </a:cubicBezTo>
                    <a:cubicBezTo>
                      <a:pt x="81" y="13"/>
                      <a:pt x="69" y="11"/>
                      <a:pt x="56" y="14"/>
                    </a:cubicBezTo>
                    <a:cubicBezTo>
                      <a:pt x="58" y="14"/>
                      <a:pt x="59" y="15"/>
                      <a:pt x="59" y="16"/>
                    </a:cubicBezTo>
                    <a:cubicBezTo>
                      <a:pt x="56" y="16"/>
                      <a:pt x="53" y="15"/>
                      <a:pt x="50" y="17"/>
                    </a:cubicBezTo>
                    <a:cubicBezTo>
                      <a:pt x="51" y="18"/>
                      <a:pt x="53" y="20"/>
                      <a:pt x="54" y="20"/>
                    </a:cubicBezTo>
                    <a:cubicBezTo>
                      <a:pt x="59" y="20"/>
                      <a:pt x="60" y="23"/>
                      <a:pt x="60" y="27"/>
                    </a:cubicBezTo>
                    <a:cubicBezTo>
                      <a:pt x="60" y="30"/>
                      <a:pt x="60" y="33"/>
                      <a:pt x="60" y="37"/>
                    </a:cubicBezTo>
                    <a:cubicBezTo>
                      <a:pt x="60" y="38"/>
                      <a:pt x="60" y="39"/>
                      <a:pt x="62" y="39"/>
                    </a:cubicBezTo>
                    <a:cubicBezTo>
                      <a:pt x="63" y="39"/>
                      <a:pt x="64" y="38"/>
                      <a:pt x="64" y="37"/>
                    </a:cubicBezTo>
                    <a:cubicBezTo>
                      <a:pt x="64" y="35"/>
                      <a:pt x="64" y="34"/>
                      <a:pt x="64" y="32"/>
                    </a:cubicBezTo>
                    <a:cubicBezTo>
                      <a:pt x="65" y="30"/>
                      <a:pt x="62" y="27"/>
                      <a:pt x="64" y="24"/>
                    </a:cubicBezTo>
                    <a:cubicBezTo>
                      <a:pt x="65" y="20"/>
                      <a:pt x="66" y="20"/>
                      <a:pt x="69" y="20"/>
                    </a:cubicBezTo>
                    <a:cubicBezTo>
                      <a:pt x="73" y="20"/>
                      <a:pt x="74" y="22"/>
                      <a:pt x="74" y="25"/>
                    </a:cubicBezTo>
                    <a:cubicBezTo>
                      <a:pt x="74" y="26"/>
                      <a:pt x="74" y="28"/>
                      <a:pt x="74" y="29"/>
                    </a:cubicBezTo>
                    <a:cubicBezTo>
                      <a:pt x="74" y="30"/>
                      <a:pt x="74" y="31"/>
                      <a:pt x="76" y="31"/>
                    </a:cubicBezTo>
                    <a:cubicBezTo>
                      <a:pt x="77" y="31"/>
                      <a:pt x="77" y="30"/>
                      <a:pt x="77" y="29"/>
                    </a:cubicBezTo>
                    <a:cubicBezTo>
                      <a:pt x="79" y="19"/>
                      <a:pt x="72" y="14"/>
                      <a:pt x="63" y="17"/>
                    </a:cubicBezTo>
                    <a:cubicBezTo>
                      <a:pt x="62" y="18"/>
                      <a:pt x="60" y="19"/>
                      <a:pt x="59" y="16"/>
                    </a:cubicBezTo>
                    <a:close/>
                    <a:moveTo>
                      <a:pt x="88" y="32"/>
                    </a:moveTo>
                    <a:cubicBezTo>
                      <a:pt x="89" y="34"/>
                      <a:pt x="90" y="36"/>
                      <a:pt x="91" y="37"/>
                    </a:cubicBezTo>
                    <a:cubicBezTo>
                      <a:pt x="94" y="39"/>
                      <a:pt x="97" y="40"/>
                      <a:pt x="101" y="39"/>
                    </a:cubicBezTo>
                    <a:cubicBezTo>
                      <a:pt x="102" y="39"/>
                      <a:pt x="103" y="39"/>
                      <a:pt x="103" y="38"/>
                    </a:cubicBezTo>
                    <a:cubicBezTo>
                      <a:pt x="103" y="37"/>
                      <a:pt x="103" y="36"/>
                      <a:pt x="102" y="36"/>
                    </a:cubicBezTo>
                    <a:cubicBezTo>
                      <a:pt x="97" y="37"/>
                      <a:pt x="93" y="33"/>
                      <a:pt x="88" y="32"/>
                    </a:cubicBezTo>
                    <a:close/>
                    <a:moveTo>
                      <a:pt x="72" y="31"/>
                    </a:moveTo>
                    <a:cubicBezTo>
                      <a:pt x="71" y="28"/>
                      <a:pt x="74" y="24"/>
                      <a:pt x="69" y="22"/>
                    </a:cubicBezTo>
                    <a:cubicBezTo>
                      <a:pt x="68" y="21"/>
                      <a:pt x="66" y="22"/>
                      <a:pt x="66" y="24"/>
                    </a:cubicBezTo>
                    <a:cubicBezTo>
                      <a:pt x="66" y="28"/>
                      <a:pt x="68" y="30"/>
                      <a:pt x="72" y="31"/>
                    </a:cubicBezTo>
                    <a:close/>
                    <a:moveTo>
                      <a:pt x="97" y="22"/>
                    </a:moveTo>
                    <a:cubicBezTo>
                      <a:pt x="92" y="24"/>
                      <a:pt x="92" y="26"/>
                      <a:pt x="94" y="30"/>
                    </a:cubicBezTo>
                    <a:cubicBezTo>
                      <a:pt x="94" y="27"/>
                      <a:pt x="95" y="25"/>
                      <a:pt x="97" y="22"/>
                    </a:cubicBezTo>
                    <a:close/>
                    <a:moveTo>
                      <a:pt x="36" y="13"/>
                    </a:moveTo>
                    <a:cubicBezTo>
                      <a:pt x="36" y="13"/>
                      <a:pt x="36" y="13"/>
                      <a:pt x="36" y="14"/>
                    </a:cubicBezTo>
                    <a:cubicBezTo>
                      <a:pt x="36" y="14"/>
                      <a:pt x="36" y="14"/>
                      <a:pt x="36" y="14"/>
                    </a:cubicBezTo>
                    <a:cubicBezTo>
                      <a:pt x="36" y="14"/>
                      <a:pt x="36" y="14"/>
                      <a:pt x="37" y="13"/>
                    </a:cubicBezTo>
                    <a:cubicBezTo>
                      <a:pt x="36" y="13"/>
                      <a:pt x="36" y="13"/>
                      <a:pt x="36" y="13"/>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5" name="Freeform 1151">
                <a:extLst>
                  <a:ext uri="{FF2B5EF4-FFF2-40B4-BE49-F238E27FC236}">
                    <a16:creationId xmlns:a16="http://schemas.microsoft.com/office/drawing/2014/main" id="{AADEA72A-0B7C-F5BE-151C-4E16EEA94BDD}"/>
                  </a:ext>
                </a:extLst>
              </p:cNvPr>
              <p:cNvSpPr>
                <a:spLocks/>
              </p:cNvSpPr>
              <p:nvPr/>
            </p:nvSpPr>
            <p:spPr bwMode="auto">
              <a:xfrm>
                <a:off x="3012" y="3152"/>
                <a:ext cx="53" cy="9"/>
              </a:xfrm>
              <a:custGeom>
                <a:avLst/>
                <a:gdLst>
                  <a:gd name="T0" fmla="*/ 0 w 60"/>
                  <a:gd name="T1" fmla="*/ 1 h 11"/>
                  <a:gd name="T2" fmla="*/ 8 w 60"/>
                  <a:gd name="T3" fmla="*/ 1 h 11"/>
                  <a:gd name="T4" fmla="*/ 59 w 60"/>
                  <a:gd name="T5" fmla="*/ 10 h 11"/>
                  <a:gd name="T6" fmla="*/ 60 w 60"/>
                  <a:gd name="T7" fmla="*/ 11 h 11"/>
                  <a:gd name="T8" fmla="*/ 53 w 60"/>
                  <a:gd name="T9" fmla="*/ 9 h 11"/>
                  <a:gd name="T10" fmla="*/ 24 w 60"/>
                  <a:gd name="T11" fmla="*/ 3 h 11"/>
                  <a:gd name="T12" fmla="*/ 10 w 60"/>
                  <a:gd name="T13" fmla="*/ 3 h 11"/>
                  <a:gd name="T14" fmla="*/ 5 w 60"/>
                  <a:gd name="T15" fmla="*/ 5 h 11"/>
                  <a:gd name="T16" fmla="*/ 0 w 60"/>
                  <a:gd name="T17" fmla="*/ 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0" h="11">
                    <a:moveTo>
                      <a:pt x="0" y="1"/>
                    </a:moveTo>
                    <a:cubicBezTo>
                      <a:pt x="3" y="2"/>
                      <a:pt x="5" y="2"/>
                      <a:pt x="8" y="1"/>
                    </a:cubicBezTo>
                    <a:cubicBezTo>
                      <a:pt x="26" y="0"/>
                      <a:pt x="43" y="3"/>
                      <a:pt x="59" y="10"/>
                    </a:cubicBezTo>
                    <a:cubicBezTo>
                      <a:pt x="59" y="10"/>
                      <a:pt x="60" y="10"/>
                      <a:pt x="60" y="11"/>
                    </a:cubicBezTo>
                    <a:cubicBezTo>
                      <a:pt x="57" y="11"/>
                      <a:pt x="55" y="10"/>
                      <a:pt x="53" y="9"/>
                    </a:cubicBezTo>
                    <a:cubicBezTo>
                      <a:pt x="43" y="5"/>
                      <a:pt x="34" y="3"/>
                      <a:pt x="24" y="3"/>
                    </a:cubicBezTo>
                    <a:cubicBezTo>
                      <a:pt x="19" y="2"/>
                      <a:pt x="14" y="2"/>
                      <a:pt x="10" y="3"/>
                    </a:cubicBezTo>
                    <a:cubicBezTo>
                      <a:pt x="8" y="3"/>
                      <a:pt x="6" y="2"/>
                      <a:pt x="5" y="5"/>
                    </a:cubicBezTo>
                    <a:cubicBezTo>
                      <a:pt x="5" y="6"/>
                      <a:pt x="1"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6" name="Freeform 1152">
                <a:extLst>
                  <a:ext uri="{FF2B5EF4-FFF2-40B4-BE49-F238E27FC236}">
                    <a16:creationId xmlns:a16="http://schemas.microsoft.com/office/drawing/2014/main" id="{B06988F9-34E1-33D7-FA33-6D2A71B1470B}"/>
                  </a:ext>
                </a:extLst>
              </p:cNvPr>
              <p:cNvSpPr>
                <a:spLocks/>
              </p:cNvSpPr>
              <p:nvPr/>
            </p:nvSpPr>
            <p:spPr bwMode="auto">
              <a:xfrm>
                <a:off x="3040" y="3175"/>
                <a:ext cx="39" cy="9"/>
              </a:xfrm>
              <a:custGeom>
                <a:avLst/>
                <a:gdLst>
                  <a:gd name="T0" fmla="*/ 9 w 44"/>
                  <a:gd name="T1" fmla="*/ 10 h 10"/>
                  <a:gd name="T2" fmla="*/ 0 w 44"/>
                  <a:gd name="T3" fmla="*/ 2 h 10"/>
                  <a:gd name="T4" fmla="*/ 44 w 44"/>
                  <a:gd name="T5" fmla="*/ 3 h 10"/>
                  <a:gd name="T6" fmla="*/ 14 w 44"/>
                  <a:gd name="T7" fmla="*/ 3 h 10"/>
                  <a:gd name="T8" fmla="*/ 11 w 44"/>
                  <a:gd name="T9" fmla="*/ 3 h 10"/>
                  <a:gd name="T10" fmla="*/ 7 w 44"/>
                  <a:gd name="T11" fmla="*/ 4 h 10"/>
                  <a:gd name="T12" fmla="*/ 9 w 44"/>
                  <a:gd name="T13" fmla="*/ 7 h 10"/>
                  <a:gd name="T14" fmla="*/ 9 w 44"/>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10">
                    <a:moveTo>
                      <a:pt x="9" y="10"/>
                    </a:moveTo>
                    <a:cubicBezTo>
                      <a:pt x="6" y="7"/>
                      <a:pt x="4" y="5"/>
                      <a:pt x="0" y="2"/>
                    </a:cubicBezTo>
                    <a:cubicBezTo>
                      <a:pt x="15" y="1"/>
                      <a:pt x="29" y="0"/>
                      <a:pt x="44" y="3"/>
                    </a:cubicBezTo>
                    <a:cubicBezTo>
                      <a:pt x="34" y="3"/>
                      <a:pt x="24" y="3"/>
                      <a:pt x="14" y="3"/>
                    </a:cubicBezTo>
                    <a:cubicBezTo>
                      <a:pt x="13" y="3"/>
                      <a:pt x="12" y="3"/>
                      <a:pt x="11" y="3"/>
                    </a:cubicBezTo>
                    <a:cubicBezTo>
                      <a:pt x="10" y="3"/>
                      <a:pt x="8" y="2"/>
                      <a:pt x="7" y="4"/>
                    </a:cubicBezTo>
                    <a:cubicBezTo>
                      <a:pt x="6" y="5"/>
                      <a:pt x="8" y="6"/>
                      <a:pt x="9" y="7"/>
                    </a:cubicBezTo>
                    <a:cubicBezTo>
                      <a:pt x="9" y="7"/>
                      <a:pt x="10" y="8"/>
                      <a:pt x="9"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7" name="Freeform 1153">
                <a:extLst>
                  <a:ext uri="{FF2B5EF4-FFF2-40B4-BE49-F238E27FC236}">
                    <a16:creationId xmlns:a16="http://schemas.microsoft.com/office/drawing/2014/main" id="{BEFEDC58-B698-098D-0D9E-B89E5CDAF546}"/>
                  </a:ext>
                </a:extLst>
              </p:cNvPr>
              <p:cNvSpPr>
                <a:spLocks/>
              </p:cNvSpPr>
              <p:nvPr/>
            </p:nvSpPr>
            <p:spPr bwMode="auto">
              <a:xfrm>
                <a:off x="3007" y="3150"/>
                <a:ext cx="15" cy="45"/>
              </a:xfrm>
              <a:custGeom>
                <a:avLst/>
                <a:gdLst>
                  <a:gd name="T0" fmla="*/ 1 w 17"/>
                  <a:gd name="T1" fmla="*/ 0 h 51"/>
                  <a:gd name="T2" fmla="*/ 16 w 17"/>
                  <a:gd name="T3" fmla="*/ 47 h 51"/>
                  <a:gd name="T4" fmla="*/ 16 w 17"/>
                  <a:gd name="T5" fmla="*/ 51 h 51"/>
                  <a:gd name="T6" fmla="*/ 10 w 17"/>
                  <a:gd name="T7" fmla="*/ 37 h 51"/>
                  <a:gd name="T8" fmla="*/ 1 w 17"/>
                  <a:gd name="T9" fmla="*/ 5 h 51"/>
                  <a:gd name="T10" fmla="*/ 1 w 17"/>
                  <a:gd name="T11" fmla="*/ 0 h 51"/>
                </a:gdLst>
                <a:ahLst/>
                <a:cxnLst>
                  <a:cxn ang="0">
                    <a:pos x="T0" y="T1"/>
                  </a:cxn>
                  <a:cxn ang="0">
                    <a:pos x="T2" y="T3"/>
                  </a:cxn>
                  <a:cxn ang="0">
                    <a:pos x="T4" y="T5"/>
                  </a:cxn>
                  <a:cxn ang="0">
                    <a:pos x="T6" y="T7"/>
                  </a:cxn>
                  <a:cxn ang="0">
                    <a:pos x="T8" y="T9"/>
                  </a:cxn>
                  <a:cxn ang="0">
                    <a:pos x="T10" y="T11"/>
                  </a:cxn>
                </a:cxnLst>
                <a:rect l="0" t="0" r="r" b="b"/>
                <a:pathLst>
                  <a:path w="17" h="51">
                    <a:moveTo>
                      <a:pt x="1" y="0"/>
                    </a:moveTo>
                    <a:cubicBezTo>
                      <a:pt x="5" y="16"/>
                      <a:pt x="9" y="32"/>
                      <a:pt x="16" y="47"/>
                    </a:cubicBezTo>
                    <a:cubicBezTo>
                      <a:pt x="16" y="48"/>
                      <a:pt x="17" y="49"/>
                      <a:pt x="16" y="51"/>
                    </a:cubicBezTo>
                    <a:cubicBezTo>
                      <a:pt x="14" y="46"/>
                      <a:pt x="11" y="42"/>
                      <a:pt x="10" y="37"/>
                    </a:cubicBezTo>
                    <a:cubicBezTo>
                      <a:pt x="7" y="26"/>
                      <a:pt x="4" y="16"/>
                      <a:pt x="1" y="5"/>
                    </a:cubicBezTo>
                    <a:cubicBezTo>
                      <a:pt x="0" y="4"/>
                      <a:pt x="0" y="2"/>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8" name="Freeform 1154">
                <a:extLst>
                  <a:ext uri="{FF2B5EF4-FFF2-40B4-BE49-F238E27FC236}">
                    <a16:creationId xmlns:a16="http://schemas.microsoft.com/office/drawing/2014/main" id="{B83E93C1-8AFB-C805-3C06-B0F50363BD64}"/>
                  </a:ext>
                </a:extLst>
              </p:cNvPr>
              <p:cNvSpPr>
                <a:spLocks/>
              </p:cNvSpPr>
              <p:nvPr/>
            </p:nvSpPr>
            <p:spPr bwMode="auto">
              <a:xfrm>
                <a:off x="2986" y="3153"/>
                <a:ext cx="17" cy="32"/>
              </a:xfrm>
              <a:custGeom>
                <a:avLst/>
                <a:gdLst>
                  <a:gd name="T0" fmla="*/ 0 w 19"/>
                  <a:gd name="T1" fmla="*/ 0 h 37"/>
                  <a:gd name="T2" fmla="*/ 19 w 19"/>
                  <a:gd name="T3" fmla="*/ 37 h 37"/>
                  <a:gd name="T4" fmla="*/ 0 w 19"/>
                  <a:gd name="T5" fmla="*/ 0 h 37"/>
                </a:gdLst>
                <a:ahLst/>
                <a:cxnLst>
                  <a:cxn ang="0">
                    <a:pos x="T0" y="T1"/>
                  </a:cxn>
                  <a:cxn ang="0">
                    <a:pos x="T2" y="T3"/>
                  </a:cxn>
                  <a:cxn ang="0">
                    <a:pos x="T4" y="T5"/>
                  </a:cxn>
                </a:cxnLst>
                <a:rect l="0" t="0" r="r" b="b"/>
                <a:pathLst>
                  <a:path w="19" h="37">
                    <a:moveTo>
                      <a:pt x="0" y="0"/>
                    </a:moveTo>
                    <a:cubicBezTo>
                      <a:pt x="6" y="13"/>
                      <a:pt x="11" y="26"/>
                      <a:pt x="19" y="37"/>
                    </a:cubicBezTo>
                    <a:cubicBezTo>
                      <a:pt x="14" y="35"/>
                      <a:pt x="0" y="7"/>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69" name="Freeform 1155">
                <a:extLst>
                  <a:ext uri="{FF2B5EF4-FFF2-40B4-BE49-F238E27FC236}">
                    <a16:creationId xmlns:a16="http://schemas.microsoft.com/office/drawing/2014/main" id="{92E8D006-5984-2A81-73B4-D06B9A75A69B}"/>
                  </a:ext>
                </a:extLst>
              </p:cNvPr>
              <p:cNvSpPr>
                <a:spLocks/>
              </p:cNvSpPr>
              <p:nvPr/>
            </p:nvSpPr>
            <p:spPr bwMode="auto">
              <a:xfrm>
                <a:off x="3050" y="3183"/>
                <a:ext cx="7" cy="21"/>
              </a:xfrm>
              <a:custGeom>
                <a:avLst/>
                <a:gdLst>
                  <a:gd name="T0" fmla="*/ 8 w 8"/>
                  <a:gd name="T1" fmla="*/ 7 h 24"/>
                  <a:gd name="T2" fmla="*/ 3 w 8"/>
                  <a:gd name="T3" fmla="*/ 5 h 24"/>
                  <a:gd name="T4" fmla="*/ 6 w 8"/>
                  <a:gd name="T5" fmla="*/ 24 h 24"/>
                  <a:gd name="T6" fmla="*/ 0 w 8"/>
                  <a:gd name="T7" fmla="*/ 0 h 24"/>
                  <a:gd name="T8" fmla="*/ 8 w 8"/>
                  <a:gd name="T9" fmla="*/ 7 h 24"/>
                </a:gdLst>
                <a:ahLst/>
                <a:cxnLst>
                  <a:cxn ang="0">
                    <a:pos x="T0" y="T1"/>
                  </a:cxn>
                  <a:cxn ang="0">
                    <a:pos x="T2" y="T3"/>
                  </a:cxn>
                  <a:cxn ang="0">
                    <a:pos x="T4" y="T5"/>
                  </a:cxn>
                  <a:cxn ang="0">
                    <a:pos x="T6" y="T7"/>
                  </a:cxn>
                  <a:cxn ang="0">
                    <a:pos x="T8" y="T9"/>
                  </a:cxn>
                </a:cxnLst>
                <a:rect l="0" t="0" r="r" b="b"/>
                <a:pathLst>
                  <a:path w="8" h="24">
                    <a:moveTo>
                      <a:pt x="8" y="7"/>
                    </a:moveTo>
                    <a:cubicBezTo>
                      <a:pt x="6" y="7"/>
                      <a:pt x="5" y="6"/>
                      <a:pt x="3" y="5"/>
                    </a:cubicBezTo>
                    <a:cubicBezTo>
                      <a:pt x="3" y="12"/>
                      <a:pt x="5" y="18"/>
                      <a:pt x="6" y="24"/>
                    </a:cubicBezTo>
                    <a:cubicBezTo>
                      <a:pt x="2" y="17"/>
                      <a:pt x="2" y="9"/>
                      <a:pt x="0" y="0"/>
                    </a:cubicBezTo>
                    <a:cubicBezTo>
                      <a:pt x="3" y="3"/>
                      <a:pt x="7" y="4"/>
                      <a:pt x="8"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0" name="Freeform 1156">
                <a:extLst>
                  <a:ext uri="{FF2B5EF4-FFF2-40B4-BE49-F238E27FC236}">
                    <a16:creationId xmlns:a16="http://schemas.microsoft.com/office/drawing/2014/main" id="{17D6BA5A-8B9A-3DC6-53DE-9BC9CE8F5CB2}"/>
                  </a:ext>
                </a:extLst>
              </p:cNvPr>
              <p:cNvSpPr>
                <a:spLocks/>
              </p:cNvSpPr>
              <p:nvPr/>
            </p:nvSpPr>
            <p:spPr bwMode="auto">
              <a:xfrm>
                <a:off x="3061" y="3191"/>
                <a:ext cx="26" cy="4"/>
              </a:xfrm>
              <a:custGeom>
                <a:avLst/>
                <a:gdLst>
                  <a:gd name="T0" fmla="*/ 0 w 30"/>
                  <a:gd name="T1" fmla="*/ 1 h 5"/>
                  <a:gd name="T2" fmla="*/ 16 w 30"/>
                  <a:gd name="T3" fmla="*/ 0 h 5"/>
                  <a:gd name="T4" fmla="*/ 30 w 30"/>
                  <a:gd name="T5" fmla="*/ 0 h 5"/>
                  <a:gd name="T6" fmla="*/ 27 w 30"/>
                  <a:gd name="T7" fmla="*/ 2 h 5"/>
                  <a:gd name="T8" fmla="*/ 3 w 30"/>
                  <a:gd name="T9" fmla="*/ 4 h 5"/>
                  <a:gd name="T10" fmla="*/ 0 w 30"/>
                  <a:gd name="T11" fmla="*/ 1 h 5"/>
                </a:gdLst>
                <a:ahLst/>
                <a:cxnLst>
                  <a:cxn ang="0">
                    <a:pos x="T0" y="T1"/>
                  </a:cxn>
                  <a:cxn ang="0">
                    <a:pos x="T2" y="T3"/>
                  </a:cxn>
                  <a:cxn ang="0">
                    <a:pos x="T4" y="T5"/>
                  </a:cxn>
                  <a:cxn ang="0">
                    <a:pos x="T6" y="T7"/>
                  </a:cxn>
                  <a:cxn ang="0">
                    <a:pos x="T8" y="T9"/>
                  </a:cxn>
                  <a:cxn ang="0">
                    <a:pos x="T10" y="T11"/>
                  </a:cxn>
                </a:cxnLst>
                <a:rect l="0" t="0" r="r" b="b"/>
                <a:pathLst>
                  <a:path w="30" h="5">
                    <a:moveTo>
                      <a:pt x="0" y="1"/>
                    </a:moveTo>
                    <a:cubicBezTo>
                      <a:pt x="5" y="3"/>
                      <a:pt x="11" y="1"/>
                      <a:pt x="16" y="0"/>
                    </a:cubicBezTo>
                    <a:cubicBezTo>
                      <a:pt x="21" y="0"/>
                      <a:pt x="25" y="0"/>
                      <a:pt x="30" y="0"/>
                    </a:cubicBezTo>
                    <a:cubicBezTo>
                      <a:pt x="29" y="3"/>
                      <a:pt x="28" y="2"/>
                      <a:pt x="27" y="2"/>
                    </a:cubicBezTo>
                    <a:cubicBezTo>
                      <a:pt x="19" y="2"/>
                      <a:pt x="11" y="1"/>
                      <a:pt x="3" y="4"/>
                    </a:cubicBezTo>
                    <a:cubicBezTo>
                      <a:pt x="1" y="5"/>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1" name="Freeform 1157">
                <a:extLst>
                  <a:ext uri="{FF2B5EF4-FFF2-40B4-BE49-F238E27FC236}">
                    <a16:creationId xmlns:a16="http://schemas.microsoft.com/office/drawing/2014/main" id="{D6460B54-5196-9BC8-5DD3-5713CC4C597A}"/>
                  </a:ext>
                </a:extLst>
              </p:cNvPr>
              <p:cNvSpPr>
                <a:spLocks/>
              </p:cNvSpPr>
              <p:nvPr/>
            </p:nvSpPr>
            <p:spPr bwMode="auto">
              <a:xfrm>
                <a:off x="3026" y="3163"/>
                <a:ext cx="7" cy="26"/>
              </a:xfrm>
              <a:custGeom>
                <a:avLst/>
                <a:gdLst>
                  <a:gd name="T0" fmla="*/ 0 w 8"/>
                  <a:gd name="T1" fmla="*/ 0 h 29"/>
                  <a:gd name="T2" fmla="*/ 3 w 8"/>
                  <a:gd name="T3" fmla="*/ 6 h 29"/>
                  <a:gd name="T4" fmla="*/ 6 w 8"/>
                  <a:gd name="T5" fmla="*/ 21 h 29"/>
                  <a:gd name="T6" fmla="*/ 8 w 8"/>
                  <a:gd name="T7" fmla="*/ 29 h 29"/>
                  <a:gd name="T8" fmla="*/ 0 w 8"/>
                  <a:gd name="T9" fmla="*/ 1 h 29"/>
                  <a:gd name="T10" fmla="*/ 0 w 8"/>
                  <a:gd name="T11" fmla="*/ 0 h 29"/>
                </a:gdLst>
                <a:ahLst/>
                <a:cxnLst>
                  <a:cxn ang="0">
                    <a:pos x="T0" y="T1"/>
                  </a:cxn>
                  <a:cxn ang="0">
                    <a:pos x="T2" y="T3"/>
                  </a:cxn>
                  <a:cxn ang="0">
                    <a:pos x="T4" y="T5"/>
                  </a:cxn>
                  <a:cxn ang="0">
                    <a:pos x="T6" y="T7"/>
                  </a:cxn>
                  <a:cxn ang="0">
                    <a:pos x="T8" y="T9"/>
                  </a:cxn>
                  <a:cxn ang="0">
                    <a:pos x="T10" y="T11"/>
                  </a:cxn>
                </a:cxnLst>
                <a:rect l="0" t="0" r="r" b="b"/>
                <a:pathLst>
                  <a:path w="8" h="29">
                    <a:moveTo>
                      <a:pt x="0" y="0"/>
                    </a:moveTo>
                    <a:cubicBezTo>
                      <a:pt x="4" y="1"/>
                      <a:pt x="2" y="3"/>
                      <a:pt x="3" y="6"/>
                    </a:cubicBezTo>
                    <a:cubicBezTo>
                      <a:pt x="3" y="11"/>
                      <a:pt x="5" y="16"/>
                      <a:pt x="6" y="21"/>
                    </a:cubicBezTo>
                    <a:cubicBezTo>
                      <a:pt x="7" y="23"/>
                      <a:pt x="8" y="25"/>
                      <a:pt x="8" y="29"/>
                    </a:cubicBezTo>
                    <a:cubicBezTo>
                      <a:pt x="3" y="19"/>
                      <a:pt x="1" y="10"/>
                      <a:pt x="0" y="1"/>
                    </a:cubicBezTo>
                    <a:lnTo>
                      <a:pt x="0"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2" name="Freeform 1158">
                <a:extLst>
                  <a:ext uri="{FF2B5EF4-FFF2-40B4-BE49-F238E27FC236}">
                    <a16:creationId xmlns:a16="http://schemas.microsoft.com/office/drawing/2014/main" id="{A630E7C4-8941-DEFC-C625-4FD95C5518EB}"/>
                  </a:ext>
                </a:extLst>
              </p:cNvPr>
              <p:cNvSpPr>
                <a:spLocks/>
              </p:cNvSpPr>
              <p:nvPr/>
            </p:nvSpPr>
            <p:spPr bwMode="auto">
              <a:xfrm>
                <a:off x="2969" y="3147"/>
                <a:ext cx="6" cy="13"/>
              </a:xfrm>
              <a:custGeom>
                <a:avLst/>
                <a:gdLst>
                  <a:gd name="T0" fmla="*/ 6 w 7"/>
                  <a:gd name="T1" fmla="*/ 15 h 15"/>
                  <a:gd name="T2" fmla="*/ 0 w 7"/>
                  <a:gd name="T3" fmla="*/ 1 h 15"/>
                  <a:gd name="T4" fmla="*/ 2 w 7"/>
                  <a:gd name="T5" fmla="*/ 0 h 15"/>
                  <a:gd name="T6" fmla="*/ 7 w 7"/>
                  <a:gd name="T7" fmla="*/ 15 h 15"/>
                  <a:gd name="T8" fmla="*/ 6 w 7"/>
                  <a:gd name="T9" fmla="*/ 15 h 15"/>
                </a:gdLst>
                <a:ahLst/>
                <a:cxnLst>
                  <a:cxn ang="0">
                    <a:pos x="T0" y="T1"/>
                  </a:cxn>
                  <a:cxn ang="0">
                    <a:pos x="T2" y="T3"/>
                  </a:cxn>
                  <a:cxn ang="0">
                    <a:pos x="T4" y="T5"/>
                  </a:cxn>
                  <a:cxn ang="0">
                    <a:pos x="T6" y="T7"/>
                  </a:cxn>
                  <a:cxn ang="0">
                    <a:pos x="T8" y="T9"/>
                  </a:cxn>
                </a:cxnLst>
                <a:rect l="0" t="0" r="r" b="b"/>
                <a:pathLst>
                  <a:path w="7" h="15">
                    <a:moveTo>
                      <a:pt x="6" y="15"/>
                    </a:moveTo>
                    <a:cubicBezTo>
                      <a:pt x="4" y="10"/>
                      <a:pt x="2" y="6"/>
                      <a:pt x="0" y="1"/>
                    </a:cubicBezTo>
                    <a:cubicBezTo>
                      <a:pt x="1" y="1"/>
                      <a:pt x="1" y="1"/>
                      <a:pt x="2" y="0"/>
                    </a:cubicBezTo>
                    <a:cubicBezTo>
                      <a:pt x="4" y="5"/>
                      <a:pt x="5" y="10"/>
                      <a:pt x="7" y="15"/>
                    </a:cubicBezTo>
                    <a:cubicBezTo>
                      <a:pt x="6" y="15"/>
                      <a:pt x="6" y="15"/>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3" name="Freeform 1159">
                <a:extLst>
                  <a:ext uri="{FF2B5EF4-FFF2-40B4-BE49-F238E27FC236}">
                    <a16:creationId xmlns:a16="http://schemas.microsoft.com/office/drawing/2014/main" id="{FCBA34F3-5476-6235-E082-608CF4B09CF0}"/>
                  </a:ext>
                </a:extLst>
              </p:cNvPr>
              <p:cNvSpPr>
                <a:spLocks/>
              </p:cNvSpPr>
              <p:nvPr/>
            </p:nvSpPr>
            <p:spPr bwMode="auto">
              <a:xfrm>
                <a:off x="3022" y="3196"/>
                <a:ext cx="4" cy="11"/>
              </a:xfrm>
              <a:custGeom>
                <a:avLst/>
                <a:gdLst>
                  <a:gd name="T0" fmla="*/ 4 w 5"/>
                  <a:gd name="T1" fmla="*/ 12 h 12"/>
                  <a:gd name="T2" fmla="*/ 1 w 5"/>
                  <a:gd name="T3" fmla="*/ 0 h 12"/>
                  <a:gd name="T4" fmla="*/ 5 w 5"/>
                  <a:gd name="T5" fmla="*/ 11 h 12"/>
                  <a:gd name="T6" fmla="*/ 4 w 5"/>
                  <a:gd name="T7" fmla="*/ 12 h 12"/>
                </a:gdLst>
                <a:ahLst/>
                <a:cxnLst>
                  <a:cxn ang="0">
                    <a:pos x="T0" y="T1"/>
                  </a:cxn>
                  <a:cxn ang="0">
                    <a:pos x="T2" y="T3"/>
                  </a:cxn>
                  <a:cxn ang="0">
                    <a:pos x="T4" y="T5"/>
                  </a:cxn>
                  <a:cxn ang="0">
                    <a:pos x="T6" y="T7"/>
                  </a:cxn>
                </a:cxnLst>
                <a:rect l="0" t="0" r="r" b="b"/>
                <a:pathLst>
                  <a:path w="5" h="12">
                    <a:moveTo>
                      <a:pt x="4" y="12"/>
                    </a:moveTo>
                    <a:cubicBezTo>
                      <a:pt x="2" y="8"/>
                      <a:pt x="0" y="5"/>
                      <a:pt x="1" y="0"/>
                    </a:cubicBezTo>
                    <a:cubicBezTo>
                      <a:pt x="2" y="4"/>
                      <a:pt x="4" y="8"/>
                      <a:pt x="5" y="11"/>
                    </a:cubicBezTo>
                    <a:cubicBezTo>
                      <a:pt x="5" y="12"/>
                      <a:pt x="5" y="12"/>
                      <a:pt x="4" y="1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4" name="Freeform 1160">
                <a:extLst>
                  <a:ext uri="{FF2B5EF4-FFF2-40B4-BE49-F238E27FC236}">
                    <a16:creationId xmlns:a16="http://schemas.microsoft.com/office/drawing/2014/main" id="{FE5B7C7F-E232-5C4C-D2D2-5DF9429AC61A}"/>
                  </a:ext>
                </a:extLst>
              </p:cNvPr>
              <p:cNvSpPr>
                <a:spLocks/>
              </p:cNvSpPr>
              <p:nvPr/>
            </p:nvSpPr>
            <p:spPr bwMode="auto">
              <a:xfrm>
                <a:off x="3042" y="3206"/>
                <a:ext cx="6" cy="6"/>
              </a:xfrm>
              <a:custGeom>
                <a:avLst/>
                <a:gdLst>
                  <a:gd name="T0" fmla="*/ 7 w 7"/>
                  <a:gd name="T1" fmla="*/ 7 h 7"/>
                  <a:gd name="T2" fmla="*/ 0 w 7"/>
                  <a:gd name="T3" fmla="*/ 0 h 7"/>
                  <a:gd name="T4" fmla="*/ 7 w 7"/>
                  <a:gd name="T5" fmla="*/ 7 h 7"/>
                  <a:gd name="T6" fmla="*/ 7 w 7"/>
                  <a:gd name="T7" fmla="*/ 7 h 7"/>
                </a:gdLst>
                <a:ahLst/>
                <a:cxnLst>
                  <a:cxn ang="0">
                    <a:pos x="T0" y="T1"/>
                  </a:cxn>
                  <a:cxn ang="0">
                    <a:pos x="T2" y="T3"/>
                  </a:cxn>
                  <a:cxn ang="0">
                    <a:pos x="T4" y="T5"/>
                  </a:cxn>
                  <a:cxn ang="0">
                    <a:pos x="T6" y="T7"/>
                  </a:cxn>
                </a:cxnLst>
                <a:rect l="0" t="0" r="r" b="b"/>
                <a:pathLst>
                  <a:path w="7" h="7">
                    <a:moveTo>
                      <a:pt x="7" y="7"/>
                    </a:moveTo>
                    <a:cubicBezTo>
                      <a:pt x="4" y="6"/>
                      <a:pt x="2" y="4"/>
                      <a:pt x="0" y="0"/>
                    </a:cubicBezTo>
                    <a:cubicBezTo>
                      <a:pt x="4" y="2"/>
                      <a:pt x="6" y="4"/>
                      <a:pt x="7" y="7"/>
                    </a:cubicBezTo>
                    <a:cubicBezTo>
                      <a:pt x="7" y="7"/>
                      <a:pt x="7" y="7"/>
                      <a:pt x="7" y="7"/>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5" name="Freeform 1161">
                <a:extLst>
                  <a:ext uri="{FF2B5EF4-FFF2-40B4-BE49-F238E27FC236}">
                    <a16:creationId xmlns:a16="http://schemas.microsoft.com/office/drawing/2014/main" id="{3F820F63-0BDE-00F5-3573-6850F095F356}"/>
                  </a:ext>
                </a:extLst>
              </p:cNvPr>
              <p:cNvSpPr>
                <a:spLocks/>
              </p:cNvSpPr>
              <p:nvPr/>
            </p:nvSpPr>
            <p:spPr bwMode="auto">
              <a:xfrm>
                <a:off x="3072" y="3201"/>
                <a:ext cx="6" cy="6"/>
              </a:xfrm>
              <a:custGeom>
                <a:avLst/>
                <a:gdLst>
                  <a:gd name="T0" fmla="*/ 0 w 7"/>
                  <a:gd name="T1" fmla="*/ 0 h 7"/>
                  <a:gd name="T2" fmla="*/ 7 w 7"/>
                  <a:gd name="T3" fmla="*/ 7 h 7"/>
                  <a:gd name="T4" fmla="*/ 0 w 7"/>
                  <a:gd name="T5" fmla="*/ 0 h 7"/>
                </a:gdLst>
                <a:ahLst/>
                <a:cxnLst>
                  <a:cxn ang="0">
                    <a:pos x="T0" y="T1"/>
                  </a:cxn>
                  <a:cxn ang="0">
                    <a:pos x="T2" y="T3"/>
                  </a:cxn>
                  <a:cxn ang="0">
                    <a:pos x="T4" y="T5"/>
                  </a:cxn>
                </a:cxnLst>
                <a:rect l="0" t="0" r="r" b="b"/>
                <a:pathLst>
                  <a:path w="7" h="7">
                    <a:moveTo>
                      <a:pt x="0" y="0"/>
                    </a:moveTo>
                    <a:cubicBezTo>
                      <a:pt x="3" y="2"/>
                      <a:pt x="5" y="4"/>
                      <a:pt x="7" y="7"/>
                    </a:cubicBezTo>
                    <a:cubicBezTo>
                      <a:pt x="3" y="6"/>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6" name="Freeform 1162">
                <a:extLst>
                  <a:ext uri="{FF2B5EF4-FFF2-40B4-BE49-F238E27FC236}">
                    <a16:creationId xmlns:a16="http://schemas.microsoft.com/office/drawing/2014/main" id="{37BD6F69-9428-C3CD-E441-8B5D7E351E7A}"/>
                  </a:ext>
                </a:extLst>
              </p:cNvPr>
              <p:cNvSpPr>
                <a:spLocks/>
              </p:cNvSpPr>
              <p:nvPr/>
            </p:nvSpPr>
            <p:spPr bwMode="auto">
              <a:xfrm>
                <a:off x="3061" y="3212"/>
                <a:ext cx="4" cy="4"/>
              </a:xfrm>
              <a:custGeom>
                <a:avLst/>
                <a:gdLst>
                  <a:gd name="T0" fmla="*/ 0 w 5"/>
                  <a:gd name="T1" fmla="*/ 0 h 5"/>
                  <a:gd name="T2" fmla="*/ 5 w 5"/>
                  <a:gd name="T3" fmla="*/ 5 h 5"/>
                  <a:gd name="T4" fmla="*/ 0 w 5"/>
                  <a:gd name="T5" fmla="*/ 0 h 5"/>
                </a:gdLst>
                <a:ahLst/>
                <a:cxnLst>
                  <a:cxn ang="0">
                    <a:pos x="T0" y="T1"/>
                  </a:cxn>
                  <a:cxn ang="0">
                    <a:pos x="T2" y="T3"/>
                  </a:cxn>
                  <a:cxn ang="0">
                    <a:pos x="T4" y="T5"/>
                  </a:cxn>
                </a:cxnLst>
                <a:rect l="0" t="0" r="r" b="b"/>
                <a:pathLst>
                  <a:path w="5" h="5">
                    <a:moveTo>
                      <a:pt x="0" y="0"/>
                    </a:moveTo>
                    <a:cubicBezTo>
                      <a:pt x="1" y="2"/>
                      <a:pt x="3" y="3"/>
                      <a:pt x="5" y="5"/>
                    </a:cubicBezTo>
                    <a:cubicBezTo>
                      <a:pt x="2" y="5"/>
                      <a:pt x="2" y="5"/>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7" name="Freeform 1163">
                <a:extLst>
                  <a:ext uri="{FF2B5EF4-FFF2-40B4-BE49-F238E27FC236}">
                    <a16:creationId xmlns:a16="http://schemas.microsoft.com/office/drawing/2014/main" id="{35FA870C-4BAF-8D59-932C-8701336A37CA}"/>
                  </a:ext>
                </a:extLst>
              </p:cNvPr>
              <p:cNvSpPr>
                <a:spLocks/>
              </p:cNvSpPr>
              <p:nvPr/>
            </p:nvSpPr>
            <p:spPr bwMode="auto">
              <a:xfrm>
                <a:off x="3038" y="3198"/>
                <a:ext cx="3" cy="6"/>
              </a:xfrm>
              <a:custGeom>
                <a:avLst/>
                <a:gdLst>
                  <a:gd name="T0" fmla="*/ 0 w 4"/>
                  <a:gd name="T1" fmla="*/ 0 h 7"/>
                  <a:gd name="T2" fmla="*/ 4 w 4"/>
                  <a:gd name="T3" fmla="*/ 7 h 7"/>
                  <a:gd name="T4" fmla="*/ 0 w 4"/>
                  <a:gd name="T5" fmla="*/ 0 h 7"/>
                </a:gdLst>
                <a:ahLst/>
                <a:cxnLst>
                  <a:cxn ang="0">
                    <a:pos x="T0" y="T1"/>
                  </a:cxn>
                  <a:cxn ang="0">
                    <a:pos x="T2" y="T3"/>
                  </a:cxn>
                  <a:cxn ang="0">
                    <a:pos x="T4" y="T5"/>
                  </a:cxn>
                </a:cxnLst>
                <a:rect l="0" t="0" r="r" b="b"/>
                <a:pathLst>
                  <a:path w="4" h="7">
                    <a:moveTo>
                      <a:pt x="0" y="0"/>
                    </a:moveTo>
                    <a:cubicBezTo>
                      <a:pt x="3" y="1"/>
                      <a:pt x="3" y="4"/>
                      <a:pt x="4" y="7"/>
                    </a:cubicBezTo>
                    <a:cubicBezTo>
                      <a:pt x="2" y="5"/>
                      <a:pt x="0" y="3"/>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8" name="Freeform 1164">
                <a:extLst>
                  <a:ext uri="{FF2B5EF4-FFF2-40B4-BE49-F238E27FC236}">
                    <a16:creationId xmlns:a16="http://schemas.microsoft.com/office/drawing/2014/main" id="{E33F1982-67B1-E898-5FF4-3B0A0EA2F061}"/>
                  </a:ext>
                </a:extLst>
              </p:cNvPr>
              <p:cNvSpPr>
                <a:spLocks/>
              </p:cNvSpPr>
              <p:nvPr/>
            </p:nvSpPr>
            <p:spPr bwMode="auto">
              <a:xfrm>
                <a:off x="3031" y="3167"/>
                <a:ext cx="5" cy="4"/>
              </a:xfrm>
              <a:custGeom>
                <a:avLst/>
                <a:gdLst>
                  <a:gd name="T0" fmla="*/ 6 w 6"/>
                  <a:gd name="T1" fmla="*/ 5 h 5"/>
                  <a:gd name="T2" fmla="*/ 0 w 6"/>
                  <a:gd name="T3" fmla="*/ 0 h 5"/>
                  <a:gd name="T4" fmla="*/ 6 w 6"/>
                  <a:gd name="T5" fmla="*/ 5 h 5"/>
                </a:gdLst>
                <a:ahLst/>
                <a:cxnLst>
                  <a:cxn ang="0">
                    <a:pos x="T0" y="T1"/>
                  </a:cxn>
                  <a:cxn ang="0">
                    <a:pos x="T2" y="T3"/>
                  </a:cxn>
                  <a:cxn ang="0">
                    <a:pos x="T4" y="T5"/>
                  </a:cxn>
                </a:cxnLst>
                <a:rect l="0" t="0" r="r" b="b"/>
                <a:pathLst>
                  <a:path w="6" h="5">
                    <a:moveTo>
                      <a:pt x="6" y="5"/>
                    </a:moveTo>
                    <a:cubicBezTo>
                      <a:pt x="3" y="5"/>
                      <a:pt x="1" y="3"/>
                      <a:pt x="0" y="0"/>
                    </a:cubicBezTo>
                    <a:cubicBezTo>
                      <a:pt x="3" y="1"/>
                      <a:pt x="4" y="3"/>
                      <a:pt x="6"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79" name="Freeform 1165">
                <a:extLst>
                  <a:ext uri="{FF2B5EF4-FFF2-40B4-BE49-F238E27FC236}">
                    <a16:creationId xmlns:a16="http://schemas.microsoft.com/office/drawing/2014/main" id="{D1445D95-0B6A-F9E8-D9C1-291FFA077A70}"/>
                  </a:ext>
                </a:extLst>
              </p:cNvPr>
              <p:cNvSpPr>
                <a:spLocks/>
              </p:cNvSpPr>
              <p:nvPr/>
            </p:nvSpPr>
            <p:spPr bwMode="auto">
              <a:xfrm>
                <a:off x="3057" y="3207"/>
                <a:ext cx="3" cy="4"/>
              </a:xfrm>
              <a:custGeom>
                <a:avLst/>
                <a:gdLst>
                  <a:gd name="T0" fmla="*/ 2 w 3"/>
                  <a:gd name="T1" fmla="*/ 4 h 4"/>
                  <a:gd name="T2" fmla="*/ 0 w 3"/>
                  <a:gd name="T3" fmla="*/ 0 h 4"/>
                  <a:gd name="T4" fmla="*/ 2 w 3"/>
                  <a:gd name="T5" fmla="*/ 4 h 4"/>
                </a:gdLst>
                <a:ahLst/>
                <a:cxnLst>
                  <a:cxn ang="0">
                    <a:pos x="T0" y="T1"/>
                  </a:cxn>
                  <a:cxn ang="0">
                    <a:pos x="T2" y="T3"/>
                  </a:cxn>
                  <a:cxn ang="0">
                    <a:pos x="T4" y="T5"/>
                  </a:cxn>
                </a:cxnLst>
                <a:rect l="0" t="0" r="r" b="b"/>
                <a:pathLst>
                  <a:path w="3" h="4">
                    <a:moveTo>
                      <a:pt x="2" y="4"/>
                    </a:moveTo>
                    <a:cubicBezTo>
                      <a:pt x="0" y="3"/>
                      <a:pt x="0" y="2"/>
                      <a:pt x="0" y="0"/>
                    </a:cubicBezTo>
                    <a:cubicBezTo>
                      <a:pt x="2" y="1"/>
                      <a:pt x="3" y="2"/>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0" name="Freeform 1166">
                <a:extLst>
                  <a:ext uri="{FF2B5EF4-FFF2-40B4-BE49-F238E27FC236}">
                    <a16:creationId xmlns:a16="http://schemas.microsoft.com/office/drawing/2014/main" id="{DD729A42-F8DD-7C95-C465-DFE7BA0AC253}"/>
                  </a:ext>
                </a:extLst>
              </p:cNvPr>
              <p:cNvSpPr>
                <a:spLocks/>
              </p:cNvSpPr>
              <p:nvPr/>
            </p:nvSpPr>
            <p:spPr bwMode="auto">
              <a:xfrm>
                <a:off x="3018" y="3157"/>
                <a:ext cx="4" cy="3"/>
              </a:xfrm>
              <a:custGeom>
                <a:avLst/>
                <a:gdLst>
                  <a:gd name="T0" fmla="*/ 4 w 4"/>
                  <a:gd name="T1" fmla="*/ 4 h 4"/>
                  <a:gd name="T2" fmla="*/ 0 w 4"/>
                  <a:gd name="T3" fmla="*/ 0 h 4"/>
                  <a:gd name="T4" fmla="*/ 4 w 4"/>
                  <a:gd name="T5" fmla="*/ 4 h 4"/>
                </a:gdLst>
                <a:ahLst/>
                <a:cxnLst>
                  <a:cxn ang="0">
                    <a:pos x="T0" y="T1"/>
                  </a:cxn>
                  <a:cxn ang="0">
                    <a:pos x="T2" y="T3"/>
                  </a:cxn>
                  <a:cxn ang="0">
                    <a:pos x="T4" y="T5"/>
                  </a:cxn>
                </a:cxnLst>
                <a:rect l="0" t="0" r="r" b="b"/>
                <a:pathLst>
                  <a:path w="4" h="4">
                    <a:moveTo>
                      <a:pt x="4" y="4"/>
                    </a:moveTo>
                    <a:cubicBezTo>
                      <a:pt x="1" y="3"/>
                      <a:pt x="0" y="2"/>
                      <a:pt x="0" y="0"/>
                    </a:cubicBezTo>
                    <a:cubicBezTo>
                      <a:pt x="2" y="0"/>
                      <a:pt x="3" y="1"/>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1" name="Freeform 1167">
                <a:extLst>
                  <a:ext uri="{FF2B5EF4-FFF2-40B4-BE49-F238E27FC236}">
                    <a16:creationId xmlns:a16="http://schemas.microsoft.com/office/drawing/2014/main" id="{AC1F5B78-D2F1-72BC-D87B-9E3EBA03D039}"/>
                  </a:ext>
                </a:extLst>
              </p:cNvPr>
              <p:cNvSpPr>
                <a:spLocks/>
              </p:cNvSpPr>
              <p:nvPr/>
            </p:nvSpPr>
            <p:spPr bwMode="auto">
              <a:xfrm>
                <a:off x="3036" y="3171"/>
                <a:ext cx="3" cy="4"/>
              </a:xfrm>
              <a:custGeom>
                <a:avLst/>
                <a:gdLst>
                  <a:gd name="T0" fmla="*/ 0 w 3"/>
                  <a:gd name="T1" fmla="*/ 0 h 4"/>
                  <a:gd name="T2" fmla="*/ 3 w 3"/>
                  <a:gd name="T3" fmla="*/ 4 h 4"/>
                  <a:gd name="T4" fmla="*/ 0 w 3"/>
                  <a:gd name="T5" fmla="*/ 0 h 4"/>
                  <a:gd name="T6" fmla="*/ 0 w 3"/>
                  <a:gd name="T7" fmla="*/ 0 h 4"/>
                </a:gdLst>
                <a:ahLst/>
                <a:cxnLst>
                  <a:cxn ang="0">
                    <a:pos x="T0" y="T1"/>
                  </a:cxn>
                  <a:cxn ang="0">
                    <a:pos x="T2" y="T3"/>
                  </a:cxn>
                  <a:cxn ang="0">
                    <a:pos x="T4" y="T5"/>
                  </a:cxn>
                  <a:cxn ang="0">
                    <a:pos x="T6" y="T7"/>
                  </a:cxn>
                </a:cxnLst>
                <a:rect l="0" t="0" r="r" b="b"/>
                <a:pathLst>
                  <a:path w="3" h="4">
                    <a:moveTo>
                      <a:pt x="0" y="0"/>
                    </a:moveTo>
                    <a:cubicBezTo>
                      <a:pt x="2" y="0"/>
                      <a:pt x="3" y="1"/>
                      <a:pt x="3" y="4"/>
                    </a:cubicBezTo>
                    <a:cubicBezTo>
                      <a:pt x="1" y="3"/>
                      <a:pt x="0" y="2"/>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2" name="Freeform 1168">
                <a:extLst>
                  <a:ext uri="{FF2B5EF4-FFF2-40B4-BE49-F238E27FC236}">
                    <a16:creationId xmlns:a16="http://schemas.microsoft.com/office/drawing/2014/main" id="{6F87DF7B-4441-0B8F-F40E-9995E33583A4}"/>
                  </a:ext>
                </a:extLst>
              </p:cNvPr>
              <p:cNvSpPr>
                <a:spLocks/>
              </p:cNvSpPr>
              <p:nvPr/>
            </p:nvSpPr>
            <p:spPr bwMode="auto">
              <a:xfrm>
                <a:off x="3003" y="3188"/>
                <a:ext cx="3" cy="3"/>
              </a:xfrm>
              <a:custGeom>
                <a:avLst/>
                <a:gdLst>
                  <a:gd name="T0" fmla="*/ 2 w 3"/>
                  <a:gd name="T1" fmla="*/ 3 h 3"/>
                  <a:gd name="T2" fmla="*/ 0 w 3"/>
                  <a:gd name="T3" fmla="*/ 0 h 3"/>
                  <a:gd name="T4" fmla="*/ 1 w 3"/>
                  <a:gd name="T5" fmla="*/ 0 h 3"/>
                  <a:gd name="T6" fmla="*/ 2 w 3"/>
                  <a:gd name="T7" fmla="*/ 3 h 3"/>
                </a:gdLst>
                <a:ahLst/>
                <a:cxnLst>
                  <a:cxn ang="0">
                    <a:pos x="T0" y="T1"/>
                  </a:cxn>
                  <a:cxn ang="0">
                    <a:pos x="T2" y="T3"/>
                  </a:cxn>
                  <a:cxn ang="0">
                    <a:pos x="T4" y="T5"/>
                  </a:cxn>
                  <a:cxn ang="0">
                    <a:pos x="T6" y="T7"/>
                  </a:cxn>
                </a:cxnLst>
                <a:rect l="0" t="0" r="r" b="b"/>
                <a:pathLst>
                  <a:path w="3" h="3">
                    <a:moveTo>
                      <a:pt x="2" y="3"/>
                    </a:moveTo>
                    <a:cubicBezTo>
                      <a:pt x="0" y="2"/>
                      <a:pt x="0" y="1"/>
                      <a:pt x="0" y="0"/>
                    </a:cubicBezTo>
                    <a:cubicBezTo>
                      <a:pt x="0" y="0"/>
                      <a:pt x="1" y="0"/>
                      <a:pt x="1" y="0"/>
                    </a:cubicBezTo>
                    <a:cubicBezTo>
                      <a:pt x="2" y="0"/>
                      <a:pt x="3" y="1"/>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3" name="Freeform 1169">
                <a:extLst>
                  <a:ext uri="{FF2B5EF4-FFF2-40B4-BE49-F238E27FC236}">
                    <a16:creationId xmlns:a16="http://schemas.microsoft.com/office/drawing/2014/main" id="{19125052-2B14-C78A-D2E2-16143C96B5A6}"/>
                  </a:ext>
                </a:extLst>
              </p:cNvPr>
              <p:cNvSpPr>
                <a:spLocks/>
              </p:cNvSpPr>
              <p:nvPr/>
            </p:nvSpPr>
            <p:spPr bwMode="auto">
              <a:xfrm>
                <a:off x="2984" y="3148"/>
                <a:ext cx="2" cy="4"/>
              </a:xfrm>
              <a:custGeom>
                <a:avLst/>
                <a:gdLst>
                  <a:gd name="T0" fmla="*/ 0 w 3"/>
                  <a:gd name="T1" fmla="*/ 0 h 4"/>
                  <a:gd name="T2" fmla="*/ 2 w 3"/>
                  <a:gd name="T3" fmla="*/ 4 h 4"/>
                  <a:gd name="T4" fmla="*/ 0 w 3"/>
                  <a:gd name="T5" fmla="*/ 0 h 4"/>
                </a:gdLst>
                <a:ahLst/>
                <a:cxnLst>
                  <a:cxn ang="0">
                    <a:pos x="T0" y="T1"/>
                  </a:cxn>
                  <a:cxn ang="0">
                    <a:pos x="T2" y="T3"/>
                  </a:cxn>
                  <a:cxn ang="0">
                    <a:pos x="T4" y="T5"/>
                  </a:cxn>
                </a:cxnLst>
                <a:rect l="0" t="0" r="r" b="b"/>
                <a:pathLst>
                  <a:path w="3" h="4">
                    <a:moveTo>
                      <a:pt x="0" y="0"/>
                    </a:moveTo>
                    <a:cubicBezTo>
                      <a:pt x="3" y="1"/>
                      <a:pt x="3" y="2"/>
                      <a:pt x="2" y="4"/>
                    </a:cubicBezTo>
                    <a:cubicBezTo>
                      <a:pt x="0" y="3"/>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4" name="Freeform 1170">
                <a:extLst>
                  <a:ext uri="{FF2B5EF4-FFF2-40B4-BE49-F238E27FC236}">
                    <a16:creationId xmlns:a16="http://schemas.microsoft.com/office/drawing/2014/main" id="{8C757694-EDD5-16F5-0C71-D65F6DC61935}"/>
                  </a:ext>
                </a:extLst>
              </p:cNvPr>
              <p:cNvSpPr>
                <a:spLocks/>
              </p:cNvSpPr>
              <p:nvPr/>
            </p:nvSpPr>
            <p:spPr bwMode="auto">
              <a:xfrm>
                <a:off x="3057" y="3189"/>
                <a:ext cx="4" cy="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0" y="3"/>
                      <a:pt x="0" y="0"/>
                    </a:cubicBezTo>
                    <a:cubicBezTo>
                      <a:pt x="0" y="0"/>
                      <a:pt x="0" y="0"/>
                      <a:pt x="0" y="0"/>
                    </a:cubicBezTo>
                    <a:cubicBezTo>
                      <a:pt x="2" y="0"/>
                      <a:pt x="3" y="2"/>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5" name="Freeform 1171">
                <a:extLst>
                  <a:ext uri="{FF2B5EF4-FFF2-40B4-BE49-F238E27FC236}">
                    <a16:creationId xmlns:a16="http://schemas.microsoft.com/office/drawing/2014/main" id="{CC645FB5-394A-1297-D016-5F61C6B9784A}"/>
                  </a:ext>
                </a:extLst>
              </p:cNvPr>
              <p:cNvSpPr>
                <a:spLocks/>
              </p:cNvSpPr>
              <p:nvPr/>
            </p:nvSpPr>
            <p:spPr bwMode="auto">
              <a:xfrm>
                <a:off x="3033" y="3189"/>
                <a:ext cx="2" cy="3"/>
              </a:xfrm>
              <a:custGeom>
                <a:avLst/>
                <a:gdLst>
                  <a:gd name="T0" fmla="*/ 2 w 2"/>
                  <a:gd name="T1" fmla="*/ 4 h 4"/>
                  <a:gd name="T2" fmla="*/ 0 w 2"/>
                  <a:gd name="T3" fmla="*/ 0 h 4"/>
                  <a:gd name="T4" fmla="*/ 2 w 2"/>
                  <a:gd name="T5" fmla="*/ 4 h 4"/>
                </a:gdLst>
                <a:ahLst/>
                <a:cxnLst>
                  <a:cxn ang="0">
                    <a:pos x="T0" y="T1"/>
                  </a:cxn>
                  <a:cxn ang="0">
                    <a:pos x="T2" y="T3"/>
                  </a:cxn>
                  <a:cxn ang="0">
                    <a:pos x="T4" y="T5"/>
                  </a:cxn>
                </a:cxnLst>
                <a:rect l="0" t="0" r="r" b="b"/>
                <a:pathLst>
                  <a:path w="2" h="4">
                    <a:moveTo>
                      <a:pt x="2" y="4"/>
                    </a:moveTo>
                    <a:cubicBezTo>
                      <a:pt x="0" y="3"/>
                      <a:pt x="0" y="2"/>
                      <a:pt x="0" y="0"/>
                    </a:cubicBezTo>
                    <a:cubicBezTo>
                      <a:pt x="2" y="1"/>
                      <a:pt x="2" y="3"/>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6" name="Freeform 1172">
                <a:extLst>
                  <a:ext uri="{FF2B5EF4-FFF2-40B4-BE49-F238E27FC236}">
                    <a16:creationId xmlns:a16="http://schemas.microsoft.com/office/drawing/2014/main" id="{29F42868-684C-E911-B990-2820FBEB7DCE}"/>
                  </a:ext>
                </a:extLst>
              </p:cNvPr>
              <p:cNvSpPr>
                <a:spLocks/>
              </p:cNvSpPr>
              <p:nvPr/>
            </p:nvSpPr>
            <p:spPr bwMode="auto">
              <a:xfrm>
                <a:off x="3067" y="3198"/>
                <a:ext cx="3" cy="2"/>
              </a:xfrm>
              <a:custGeom>
                <a:avLst/>
                <a:gdLst>
                  <a:gd name="T0" fmla="*/ 0 w 3"/>
                  <a:gd name="T1" fmla="*/ 0 h 2"/>
                  <a:gd name="T2" fmla="*/ 3 w 3"/>
                  <a:gd name="T3" fmla="*/ 1 h 2"/>
                  <a:gd name="T4" fmla="*/ 2 w 3"/>
                  <a:gd name="T5" fmla="*/ 2 h 2"/>
                  <a:gd name="T6" fmla="*/ 0 w 3"/>
                  <a:gd name="T7" fmla="*/ 0 h 2"/>
                </a:gdLst>
                <a:ahLst/>
                <a:cxnLst>
                  <a:cxn ang="0">
                    <a:pos x="T0" y="T1"/>
                  </a:cxn>
                  <a:cxn ang="0">
                    <a:pos x="T2" y="T3"/>
                  </a:cxn>
                  <a:cxn ang="0">
                    <a:pos x="T4" y="T5"/>
                  </a:cxn>
                  <a:cxn ang="0">
                    <a:pos x="T6" y="T7"/>
                  </a:cxn>
                </a:cxnLst>
                <a:rect l="0" t="0" r="r" b="b"/>
                <a:pathLst>
                  <a:path w="3" h="2">
                    <a:moveTo>
                      <a:pt x="0" y="0"/>
                    </a:moveTo>
                    <a:cubicBezTo>
                      <a:pt x="1" y="0"/>
                      <a:pt x="2" y="0"/>
                      <a:pt x="3" y="1"/>
                    </a:cubicBezTo>
                    <a:cubicBezTo>
                      <a:pt x="3" y="2"/>
                      <a:pt x="2" y="2"/>
                      <a:pt x="2" y="2"/>
                    </a:cubicBezTo>
                    <a:cubicBezTo>
                      <a:pt x="1" y="2"/>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7" name="Freeform 1173">
                <a:extLst>
                  <a:ext uri="{FF2B5EF4-FFF2-40B4-BE49-F238E27FC236}">
                    <a16:creationId xmlns:a16="http://schemas.microsoft.com/office/drawing/2014/main" id="{8EAEA365-45FA-E7C0-C117-595BB8CF20B0}"/>
                  </a:ext>
                </a:extLst>
              </p:cNvPr>
              <p:cNvSpPr>
                <a:spLocks/>
              </p:cNvSpPr>
              <p:nvPr/>
            </p:nvSpPr>
            <p:spPr bwMode="auto">
              <a:xfrm>
                <a:off x="3079" y="3208"/>
                <a:ext cx="3" cy="2"/>
              </a:xfrm>
              <a:custGeom>
                <a:avLst/>
                <a:gdLst>
                  <a:gd name="T0" fmla="*/ 2 w 3"/>
                  <a:gd name="T1" fmla="*/ 2 h 2"/>
                  <a:gd name="T2" fmla="*/ 0 w 3"/>
                  <a:gd name="T3" fmla="*/ 0 h 2"/>
                  <a:gd name="T4" fmla="*/ 1 w 3"/>
                  <a:gd name="T5" fmla="*/ 0 h 2"/>
                  <a:gd name="T6" fmla="*/ 3 w 3"/>
                  <a:gd name="T7" fmla="*/ 2 h 2"/>
                  <a:gd name="T8" fmla="*/ 2 w 3"/>
                  <a:gd name="T9" fmla="*/ 2 h 2"/>
                </a:gdLst>
                <a:ahLst/>
                <a:cxnLst>
                  <a:cxn ang="0">
                    <a:pos x="T0" y="T1"/>
                  </a:cxn>
                  <a:cxn ang="0">
                    <a:pos x="T2" y="T3"/>
                  </a:cxn>
                  <a:cxn ang="0">
                    <a:pos x="T4" y="T5"/>
                  </a:cxn>
                  <a:cxn ang="0">
                    <a:pos x="T6" y="T7"/>
                  </a:cxn>
                  <a:cxn ang="0">
                    <a:pos x="T8" y="T9"/>
                  </a:cxn>
                </a:cxnLst>
                <a:rect l="0" t="0" r="r" b="b"/>
                <a:pathLst>
                  <a:path w="3" h="2">
                    <a:moveTo>
                      <a:pt x="2" y="2"/>
                    </a:moveTo>
                    <a:cubicBezTo>
                      <a:pt x="1" y="2"/>
                      <a:pt x="0" y="2"/>
                      <a:pt x="0" y="0"/>
                    </a:cubicBezTo>
                    <a:cubicBezTo>
                      <a:pt x="0" y="0"/>
                      <a:pt x="0" y="0"/>
                      <a:pt x="1" y="0"/>
                    </a:cubicBezTo>
                    <a:cubicBezTo>
                      <a:pt x="2" y="0"/>
                      <a:pt x="2" y="1"/>
                      <a:pt x="3" y="2"/>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8" name="Freeform 1174">
                <a:extLst>
                  <a:ext uri="{FF2B5EF4-FFF2-40B4-BE49-F238E27FC236}">
                    <a16:creationId xmlns:a16="http://schemas.microsoft.com/office/drawing/2014/main" id="{05C76AFF-9915-6ADC-6750-026BB74E6FC0}"/>
                  </a:ext>
                </a:extLst>
              </p:cNvPr>
              <p:cNvSpPr>
                <a:spLocks/>
              </p:cNvSpPr>
              <p:nvPr/>
            </p:nvSpPr>
            <p:spPr bwMode="auto">
              <a:xfrm>
                <a:off x="2996" y="3140"/>
                <a:ext cx="2" cy="2"/>
              </a:xfrm>
              <a:custGeom>
                <a:avLst/>
                <a:gdLst>
                  <a:gd name="T0" fmla="*/ 2 w 2"/>
                  <a:gd name="T1" fmla="*/ 1 h 2"/>
                  <a:gd name="T2" fmla="*/ 2 w 2"/>
                  <a:gd name="T3" fmla="*/ 2 h 2"/>
                  <a:gd name="T4" fmla="*/ 0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0" y="2"/>
                      <a:pt x="0" y="1"/>
                    </a:cubicBezTo>
                    <a:cubicBezTo>
                      <a:pt x="0" y="0"/>
                      <a:pt x="0" y="0"/>
                      <a:pt x="1" y="0"/>
                    </a:cubicBezTo>
                    <a:cubicBezTo>
                      <a:pt x="2" y="0"/>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89" name="Freeform 1175">
                <a:extLst>
                  <a:ext uri="{FF2B5EF4-FFF2-40B4-BE49-F238E27FC236}">
                    <a16:creationId xmlns:a16="http://schemas.microsoft.com/office/drawing/2014/main" id="{EFB0890B-AD33-21FC-97C1-31ECDD6B354B}"/>
                  </a:ext>
                </a:extLst>
              </p:cNvPr>
              <p:cNvSpPr>
                <a:spLocks/>
              </p:cNvSpPr>
              <p:nvPr/>
            </p:nvSpPr>
            <p:spPr bwMode="auto">
              <a:xfrm>
                <a:off x="3034" y="3192"/>
                <a:ext cx="3" cy="3"/>
              </a:xfrm>
              <a:custGeom>
                <a:avLst/>
                <a:gdLst>
                  <a:gd name="T0" fmla="*/ 1 w 3"/>
                  <a:gd name="T1" fmla="*/ 0 h 3"/>
                  <a:gd name="T2" fmla="*/ 2 w 3"/>
                  <a:gd name="T3" fmla="*/ 3 h 3"/>
                  <a:gd name="T4" fmla="*/ 1 w 3"/>
                  <a:gd name="T5" fmla="*/ 0 h 3"/>
                  <a:gd name="T6" fmla="*/ 1 w 3"/>
                  <a:gd name="T7" fmla="*/ 0 h 3"/>
                </a:gdLst>
                <a:ahLst/>
                <a:cxnLst>
                  <a:cxn ang="0">
                    <a:pos x="T0" y="T1"/>
                  </a:cxn>
                  <a:cxn ang="0">
                    <a:pos x="T2" y="T3"/>
                  </a:cxn>
                  <a:cxn ang="0">
                    <a:pos x="T4" y="T5"/>
                  </a:cxn>
                  <a:cxn ang="0">
                    <a:pos x="T6" y="T7"/>
                  </a:cxn>
                </a:cxnLst>
                <a:rect l="0" t="0" r="r" b="b"/>
                <a:pathLst>
                  <a:path w="3" h="3">
                    <a:moveTo>
                      <a:pt x="1" y="0"/>
                    </a:moveTo>
                    <a:cubicBezTo>
                      <a:pt x="2" y="1"/>
                      <a:pt x="3" y="2"/>
                      <a:pt x="2" y="3"/>
                    </a:cubicBezTo>
                    <a:cubicBezTo>
                      <a:pt x="0" y="3"/>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0" name="Freeform 1176">
                <a:extLst>
                  <a:ext uri="{FF2B5EF4-FFF2-40B4-BE49-F238E27FC236}">
                    <a16:creationId xmlns:a16="http://schemas.microsoft.com/office/drawing/2014/main" id="{1CB72031-0F10-9F7E-9FA6-6CE068C294F7}"/>
                  </a:ext>
                </a:extLst>
              </p:cNvPr>
              <p:cNvSpPr>
                <a:spLocks/>
              </p:cNvSpPr>
              <p:nvPr/>
            </p:nvSpPr>
            <p:spPr bwMode="auto">
              <a:xfrm>
                <a:off x="3007" y="3121"/>
                <a:ext cx="2" cy="2"/>
              </a:xfrm>
              <a:custGeom>
                <a:avLst/>
                <a:gdLst>
                  <a:gd name="T0" fmla="*/ 3 w 3"/>
                  <a:gd name="T1" fmla="*/ 0 h 3"/>
                  <a:gd name="T2" fmla="*/ 0 w 3"/>
                  <a:gd name="T3" fmla="*/ 3 h 3"/>
                  <a:gd name="T4" fmla="*/ 0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2" y="2"/>
                      <a:pt x="0" y="3"/>
                    </a:cubicBezTo>
                    <a:cubicBezTo>
                      <a:pt x="0" y="3"/>
                      <a:pt x="0" y="2"/>
                      <a:pt x="0" y="2"/>
                    </a:cubicBezTo>
                    <a:cubicBezTo>
                      <a:pt x="0" y="1"/>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1" name="Freeform 1177">
                <a:extLst>
                  <a:ext uri="{FF2B5EF4-FFF2-40B4-BE49-F238E27FC236}">
                    <a16:creationId xmlns:a16="http://schemas.microsoft.com/office/drawing/2014/main" id="{C1D989D8-61E3-C1C6-3930-6969647658B9}"/>
                  </a:ext>
                </a:extLst>
              </p:cNvPr>
              <p:cNvSpPr>
                <a:spLocks/>
              </p:cNvSpPr>
              <p:nvPr/>
            </p:nvSpPr>
            <p:spPr bwMode="auto">
              <a:xfrm>
                <a:off x="2964" y="3134"/>
                <a:ext cx="2" cy="3"/>
              </a:xfrm>
              <a:custGeom>
                <a:avLst/>
                <a:gdLst>
                  <a:gd name="T0" fmla="*/ 1 w 2"/>
                  <a:gd name="T1" fmla="*/ 3 h 3"/>
                  <a:gd name="T2" fmla="*/ 0 w 2"/>
                  <a:gd name="T3" fmla="*/ 0 h 3"/>
                  <a:gd name="T4" fmla="*/ 1 w 2"/>
                  <a:gd name="T5" fmla="*/ 3 h 3"/>
                </a:gdLst>
                <a:ahLst/>
                <a:cxnLst>
                  <a:cxn ang="0">
                    <a:pos x="T0" y="T1"/>
                  </a:cxn>
                  <a:cxn ang="0">
                    <a:pos x="T2" y="T3"/>
                  </a:cxn>
                  <a:cxn ang="0">
                    <a:pos x="T4" y="T5"/>
                  </a:cxn>
                </a:cxnLst>
                <a:rect l="0" t="0" r="r" b="b"/>
                <a:pathLst>
                  <a:path w="2" h="3">
                    <a:moveTo>
                      <a:pt x="1" y="3"/>
                    </a:moveTo>
                    <a:cubicBezTo>
                      <a:pt x="0" y="2"/>
                      <a:pt x="0" y="1"/>
                      <a:pt x="0" y="0"/>
                    </a:cubicBezTo>
                    <a:cubicBezTo>
                      <a:pt x="2" y="0"/>
                      <a:pt x="1" y="2"/>
                      <a:pt x="1"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2" name="Freeform 1178">
                <a:extLst>
                  <a:ext uri="{FF2B5EF4-FFF2-40B4-BE49-F238E27FC236}">
                    <a16:creationId xmlns:a16="http://schemas.microsoft.com/office/drawing/2014/main" id="{95EF96D6-7C8E-CD95-467F-4CACA6882780}"/>
                  </a:ext>
                </a:extLst>
              </p:cNvPr>
              <p:cNvSpPr>
                <a:spLocks/>
              </p:cNvSpPr>
              <p:nvPr/>
            </p:nvSpPr>
            <p:spPr bwMode="auto">
              <a:xfrm>
                <a:off x="3085" y="3213"/>
                <a:ext cx="1" cy="2"/>
              </a:xfrm>
              <a:custGeom>
                <a:avLst/>
                <a:gdLst>
                  <a:gd name="T0" fmla="*/ 0 w 2"/>
                  <a:gd name="T1" fmla="*/ 0 h 2"/>
                  <a:gd name="T2" fmla="*/ 2 w 2"/>
                  <a:gd name="T3" fmla="*/ 1 h 2"/>
                  <a:gd name="T4" fmla="*/ 2 w 2"/>
                  <a:gd name="T5" fmla="*/ 1 h 2"/>
                  <a:gd name="T6" fmla="*/ 0 w 2"/>
                  <a:gd name="T7" fmla="*/ 0 h 2"/>
                  <a:gd name="T8" fmla="*/ 0 w 2"/>
                  <a:gd name="T9" fmla="*/ 0 h 2"/>
                </a:gdLst>
                <a:ahLst/>
                <a:cxnLst>
                  <a:cxn ang="0">
                    <a:pos x="T0" y="T1"/>
                  </a:cxn>
                  <a:cxn ang="0">
                    <a:pos x="T2" y="T3"/>
                  </a:cxn>
                  <a:cxn ang="0">
                    <a:pos x="T4" y="T5"/>
                  </a:cxn>
                  <a:cxn ang="0">
                    <a:pos x="T6" y="T7"/>
                  </a:cxn>
                  <a:cxn ang="0">
                    <a:pos x="T8" y="T9"/>
                  </a:cxn>
                </a:cxnLst>
                <a:rect l="0" t="0" r="r" b="b"/>
                <a:pathLst>
                  <a:path w="2" h="2">
                    <a:moveTo>
                      <a:pt x="0" y="0"/>
                    </a:moveTo>
                    <a:cubicBezTo>
                      <a:pt x="1" y="0"/>
                      <a:pt x="2" y="0"/>
                      <a:pt x="2" y="1"/>
                    </a:cubicBezTo>
                    <a:cubicBezTo>
                      <a:pt x="2" y="1"/>
                      <a:pt x="2" y="1"/>
                      <a:pt x="2" y="1"/>
                    </a:cubicBezTo>
                    <a:cubicBezTo>
                      <a:pt x="0" y="2"/>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3" name="Freeform 1179">
                <a:extLst>
                  <a:ext uri="{FF2B5EF4-FFF2-40B4-BE49-F238E27FC236}">
                    <a16:creationId xmlns:a16="http://schemas.microsoft.com/office/drawing/2014/main" id="{374293FD-D1B1-1AA7-6953-4C5A67221712}"/>
                  </a:ext>
                </a:extLst>
              </p:cNvPr>
              <p:cNvSpPr>
                <a:spLocks/>
              </p:cNvSpPr>
              <p:nvPr/>
            </p:nvSpPr>
            <p:spPr bwMode="auto">
              <a:xfrm>
                <a:off x="3003" y="3145"/>
                <a:ext cx="2" cy="2"/>
              </a:xfrm>
              <a:custGeom>
                <a:avLst/>
                <a:gdLst>
                  <a:gd name="T0" fmla="*/ 0 w 2"/>
                  <a:gd name="T1" fmla="*/ 0 h 2"/>
                  <a:gd name="T2" fmla="*/ 2 w 2"/>
                  <a:gd name="T3" fmla="*/ 2 h 2"/>
                  <a:gd name="T4" fmla="*/ 2 w 2"/>
                  <a:gd name="T5" fmla="*/ 2 h 2"/>
                  <a:gd name="T6" fmla="*/ 0 w 2"/>
                  <a:gd name="T7" fmla="*/ 0 h 2"/>
                </a:gdLst>
                <a:ahLst/>
                <a:cxnLst>
                  <a:cxn ang="0">
                    <a:pos x="T0" y="T1"/>
                  </a:cxn>
                  <a:cxn ang="0">
                    <a:pos x="T2" y="T3"/>
                  </a:cxn>
                  <a:cxn ang="0">
                    <a:pos x="T4" y="T5"/>
                  </a:cxn>
                  <a:cxn ang="0">
                    <a:pos x="T6" y="T7"/>
                  </a:cxn>
                </a:cxnLst>
                <a:rect l="0" t="0" r="r" b="b"/>
                <a:pathLst>
                  <a:path w="2" h="2">
                    <a:moveTo>
                      <a:pt x="0" y="0"/>
                    </a:moveTo>
                    <a:cubicBezTo>
                      <a:pt x="1" y="0"/>
                      <a:pt x="2" y="1"/>
                      <a:pt x="2" y="2"/>
                    </a:cubicBezTo>
                    <a:cubicBezTo>
                      <a:pt x="2" y="2"/>
                      <a:pt x="2" y="2"/>
                      <a:pt x="2" y="2"/>
                    </a:cubicBezTo>
                    <a:cubicBezTo>
                      <a:pt x="1"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4" name="Freeform 1180">
                <a:extLst>
                  <a:ext uri="{FF2B5EF4-FFF2-40B4-BE49-F238E27FC236}">
                    <a16:creationId xmlns:a16="http://schemas.microsoft.com/office/drawing/2014/main" id="{A102952C-37B2-94AB-4F6A-266D4BA9F8F5}"/>
                  </a:ext>
                </a:extLst>
              </p:cNvPr>
              <p:cNvSpPr>
                <a:spLocks/>
              </p:cNvSpPr>
              <p:nvPr/>
            </p:nvSpPr>
            <p:spPr bwMode="auto">
              <a:xfrm>
                <a:off x="3000" y="3143"/>
                <a:ext cx="1" cy="1"/>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1" y="0"/>
                      <a:pt x="1" y="0"/>
                    </a:cubicBezTo>
                    <a:cubicBezTo>
                      <a:pt x="1" y="0"/>
                      <a:pt x="1" y="1"/>
                      <a:pt x="1" y="1"/>
                    </a:cubicBezTo>
                    <a:cubicBezTo>
                      <a:pt x="1"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5" name="Freeform 1181">
                <a:extLst>
                  <a:ext uri="{FF2B5EF4-FFF2-40B4-BE49-F238E27FC236}">
                    <a16:creationId xmlns:a16="http://schemas.microsoft.com/office/drawing/2014/main" id="{0C8E54B7-A0A7-7CB6-34E3-EAFAD7E8654F}"/>
                  </a:ext>
                </a:extLst>
              </p:cNvPr>
              <p:cNvSpPr>
                <a:spLocks/>
              </p:cNvSpPr>
              <p:nvPr/>
            </p:nvSpPr>
            <p:spPr bwMode="auto">
              <a:xfrm>
                <a:off x="2993" y="3137"/>
                <a:ext cx="1" cy="1"/>
              </a:xfrm>
              <a:custGeom>
                <a:avLst/>
                <a:gdLst>
                  <a:gd name="T0" fmla="*/ 0 w 2"/>
                  <a:gd name="T1" fmla="*/ 0 h 1"/>
                  <a:gd name="T2" fmla="*/ 1 w 2"/>
                  <a:gd name="T3" fmla="*/ 1 h 1"/>
                  <a:gd name="T4" fmla="*/ 1 w 2"/>
                  <a:gd name="T5" fmla="*/ 1 h 1"/>
                  <a:gd name="T6" fmla="*/ 0 w 2"/>
                  <a:gd name="T7" fmla="*/ 0 h 1"/>
                </a:gdLst>
                <a:ahLst/>
                <a:cxnLst>
                  <a:cxn ang="0">
                    <a:pos x="T0" y="T1"/>
                  </a:cxn>
                  <a:cxn ang="0">
                    <a:pos x="T2" y="T3"/>
                  </a:cxn>
                  <a:cxn ang="0">
                    <a:pos x="T4" y="T5"/>
                  </a:cxn>
                  <a:cxn ang="0">
                    <a:pos x="T6" y="T7"/>
                  </a:cxn>
                </a:cxnLst>
                <a:rect l="0" t="0" r="r" b="b"/>
                <a:pathLst>
                  <a:path w="2" h="1">
                    <a:moveTo>
                      <a:pt x="0" y="0"/>
                    </a:moveTo>
                    <a:cubicBezTo>
                      <a:pt x="1" y="0"/>
                      <a:pt x="2" y="0"/>
                      <a:pt x="1" y="1"/>
                    </a:cubicBezTo>
                    <a:cubicBezTo>
                      <a:pt x="1" y="1"/>
                      <a:pt x="1" y="1"/>
                      <a:pt x="1" y="1"/>
                    </a:cubicBezTo>
                    <a:cubicBezTo>
                      <a:pt x="0" y="1"/>
                      <a:pt x="0"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6" name="Freeform 1182">
                <a:extLst>
                  <a:ext uri="{FF2B5EF4-FFF2-40B4-BE49-F238E27FC236}">
                    <a16:creationId xmlns:a16="http://schemas.microsoft.com/office/drawing/2014/main" id="{7AD28153-7FB0-F1CA-3DB1-200F52245105}"/>
                  </a:ext>
                </a:extLst>
              </p:cNvPr>
              <p:cNvSpPr>
                <a:spLocks/>
              </p:cNvSpPr>
              <p:nvPr/>
            </p:nvSpPr>
            <p:spPr bwMode="auto">
              <a:xfrm>
                <a:off x="3023" y="3161"/>
                <a:ext cx="1" cy="2"/>
              </a:xfrm>
              <a:custGeom>
                <a:avLst/>
                <a:gdLst>
                  <a:gd name="T0" fmla="*/ 2 w 2"/>
                  <a:gd name="T1" fmla="*/ 2 h 2"/>
                  <a:gd name="T2" fmla="*/ 0 w 2"/>
                  <a:gd name="T3" fmla="*/ 0 h 2"/>
                  <a:gd name="T4" fmla="*/ 1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0" y="1"/>
                      <a:pt x="0" y="0"/>
                    </a:cubicBezTo>
                    <a:cubicBezTo>
                      <a:pt x="1" y="0"/>
                      <a:pt x="1" y="0"/>
                      <a:pt x="1" y="0"/>
                    </a:cubicBezTo>
                    <a:cubicBezTo>
                      <a:pt x="2" y="0"/>
                      <a:pt x="2" y="0"/>
                      <a:pt x="2" y="1"/>
                    </a:cubicBezTo>
                    <a:lnTo>
                      <a:pt x="2" y="2"/>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7" name="Freeform 1183">
                <a:extLst>
                  <a:ext uri="{FF2B5EF4-FFF2-40B4-BE49-F238E27FC236}">
                    <a16:creationId xmlns:a16="http://schemas.microsoft.com/office/drawing/2014/main" id="{F2F60D63-685A-1509-7BB1-962115935AE1}"/>
                  </a:ext>
                </a:extLst>
              </p:cNvPr>
              <p:cNvSpPr>
                <a:spLocks/>
              </p:cNvSpPr>
              <p:nvPr/>
            </p:nvSpPr>
            <p:spPr bwMode="auto">
              <a:xfrm>
                <a:off x="3010" y="3151"/>
                <a:ext cx="2" cy="2"/>
              </a:xfrm>
              <a:custGeom>
                <a:avLst/>
                <a:gdLst>
                  <a:gd name="T0" fmla="*/ 2 w 2"/>
                  <a:gd name="T1" fmla="*/ 2 h 2"/>
                  <a:gd name="T2" fmla="*/ 0 w 2"/>
                  <a:gd name="T3" fmla="*/ 0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1"/>
                      <a:pt x="0" y="0"/>
                    </a:cubicBezTo>
                    <a:cubicBezTo>
                      <a:pt x="0" y="0"/>
                      <a:pt x="0" y="0"/>
                      <a:pt x="0" y="0"/>
                    </a:cubicBezTo>
                    <a:cubicBezTo>
                      <a:pt x="1"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8" name="Freeform 1184">
                <a:extLst>
                  <a:ext uri="{FF2B5EF4-FFF2-40B4-BE49-F238E27FC236}">
                    <a16:creationId xmlns:a16="http://schemas.microsoft.com/office/drawing/2014/main" id="{2451172C-9DA6-7ADF-B591-B49881B2CA6D}"/>
                  </a:ext>
                </a:extLst>
              </p:cNvPr>
              <p:cNvSpPr>
                <a:spLocks/>
              </p:cNvSpPr>
              <p:nvPr/>
            </p:nvSpPr>
            <p:spPr bwMode="auto">
              <a:xfrm>
                <a:off x="2983" y="3146"/>
                <a:ext cx="1" cy="2"/>
              </a:xfrm>
              <a:custGeom>
                <a:avLst/>
                <a:gdLst>
                  <a:gd name="T0" fmla="*/ 1 w 1"/>
                  <a:gd name="T1" fmla="*/ 2 h 2"/>
                  <a:gd name="T2" fmla="*/ 1 w 1"/>
                  <a:gd name="T3" fmla="*/ 0 h 2"/>
                  <a:gd name="T4" fmla="*/ 1 w 1"/>
                  <a:gd name="T5" fmla="*/ 0 h 2"/>
                  <a:gd name="T6" fmla="*/ 1 w 1"/>
                  <a:gd name="T7" fmla="*/ 2 h 2"/>
                </a:gdLst>
                <a:ahLst/>
                <a:cxnLst>
                  <a:cxn ang="0">
                    <a:pos x="T0" y="T1"/>
                  </a:cxn>
                  <a:cxn ang="0">
                    <a:pos x="T2" y="T3"/>
                  </a:cxn>
                  <a:cxn ang="0">
                    <a:pos x="T4" y="T5"/>
                  </a:cxn>
                  <a:cxn ang="0">
                    <a:pos x="T6" y="T7"/>
                  </a:cxn>
                </a:cxnLst>
                <a:rect l="0" t="0" r="r" b="b"/>
                <a:pathLst>
                  <a:path w="1" h="2">
                    <a:moveTo>
                      <a:pt x="1" y="2"/>
                    </a:moveTo>
                    <a:cubicBezTo>
                      <a:pt x="1" y="2"/>
                      <a:pt x="0" y="1"/>
                      <a:pt x="1" y="0"/>
                    </a:cubicBezTo>
                    <a:cubicBezTo>
                      <a:pt x="1" y="0"/>
                      <a:pt x="1" y="0"/>
                      <a:pt x="1" y="0"/>
                    </a:cubicBezTo>
                    <a:cubicBezTo>
                      <a:pt x="1" y="1"/>
                      <a:pt x="1" y="1"/>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99" name="Freeform 1185">
                <a:extLst>
                  <a:ext uri="{FF2B5EF4-FFF2-40B4-BE49-F238E27FC236}">
                    <a16:creationId xmlns:a16="http://schemas.microsoft.com/office/drawing/2014/main" id="{55430332-FB1D-26A6-87FA-22D54F334FEE}"/>
                  </a:ext>
                </a:extLst>
              </p:cNvPr>
              <p:cNvSpPr>
                <a:spLocks/>
              </p:cNvSpPr>
              <p:nvPr/>
            </p:nvSpPr>
            <p:spPr bwMode="auto">
              <a:xfrm>
                <a:off x="2965" y="3137"/>
                <a:ext cx="1" cy="0"/>
              </a:xfrm>
              <a:custGeom>
                <a:avLst/>
                <a:gdLst>
                  <a:gd name="T0" fmla="*/ 0 w 1"/>
                  <a:gd name="T1" fmla="*/ 0 h 1"/>
                  <a:gd name="T2" fmla="*/ 1 w 1"/>
                  <a:gd name="T3" fmla="*/ 1 h 1"/>
                  <a:gd name="T4" fmla="*/ 1 w 1"/>
                  <a:gd name="T5" fmla="*/ 1 h 1"/>
                  <a:gd name="T6" fmla="*/ 0 w 1"/>
                  <a:gd name="T7" fmla="*/ 0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1" y="0"/>
                      <a:pt x="1" y="1"/>
                      <a:pt x="1" y="1"/>
                    </a:cubicBezTo>
                    <a:cubicBezTo>
                      <a:pt x="1" y="1"/>
                      <a:pt x="1" y="1"/>
                      <a:pt x="1" y="1"/>
                    </a:cubicBezTo>
                    <a:cubicBezTo>
                      <a:pt x="1"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0" name="Freeform 1186">
                <a:extLst>
                  <a:ext uri="{FF2B5EF4-FFF2-40B4-BE49-F238E27FC236}">
                    <a16:creationId xmlns:a16="http://schemas.microsoft.com/office/drawing/2014/main" id="{905BD7D4-8DC0-0A80-1AF7-4E7AC5F4631C}"/>
                  </a:ext>
                </a:extLst>
              </p:cNvPr>
              <p:cNvSpPr>
                <a:spLocks/>
              </p:cNvSpPr>
              <p:nvPr/>
            </p:nvSpPr>
            <p:spPr bwMode="auto">
              <a:xfrm>
                <a:off x="2966" y="3139"/>
                <a:ext cx="1" cy="1"/>
              </a:xfrm>
              <a:custGeom>
                <a:avLst/>
                <a:gdLst>
                  <a:gd name="T0" fmla="*/ 1 w 1"/>
                  <a:gd name="T1" fmla="*/ 0 h 1"/>
                  <a:gd name="T2" fmla="*/ 1 w 1"/>
                  <a:gd name="T3" fmla="*/ 0 h 1"/>
                  <a:gd name="T4" fmla="*/ 1 w 1"/>
                  <a:gd name="T5" fmla="*/ 1 h 1"/>
                  <a:gd name="T6" fmla="*/ 1 w 1"/>
                  <a:gd name="T7" fmla="*/ 1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0"/>
                      <a:pt x="1" y="0"/>
                    </a:cubicBezTo>
                    <a:cubicBezTo>
                      <a:pt x="1" y="0"/>
                      <a:pt x="1" y="1"/>
                      <a:pt x="1" y="1"/>
                    </a:cubicBezTo>
                    <a:cubicBezTo>
                      <a:pt x="1" y="1"/>
                      <a:pt x="1" y="1"/>
                      <a:pt x="1"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1" name="Freeform 1187">
                <a:extLst>
                  <a:ext uri="{FF2B5EF4-FFF2-40B4-BE49-F238E27FC236}">
                    <a16:creationId xmlns:a16="http://schemas.microsoft.com/office/drawing/2014/main" id="{0BBD96A8-3721-A416-D3B1-58EB32B3F1FA}"/>
                  </a:ext>
                </a:extLst>
              </p:cNvPr>
              <p:cNvSpPr>
                <a:spLocks/>
              </p:cNvSpPr>
              <p:nvPr/>
            </p:nvSpPr>
            <p:spPr bwMode="auto">
              <a:xfrm>
                <a:off x="2967" y="3142"/>
                <a:ext cx="1" cy="1"/>
              </a:xfrm>
              <a:custGeom>
                <a:avLst/>
                <a:gdLst>
                  <a:gd name="T0" fmla="*/ 1 w 1"/>
                  <a:gd name="T1" fmla="*/ 0 h 1"/>
                  <a:gd name="T2" fmla="*/ 1 w 1"/>
                  <a:gd name="T3" fmla="*/ 1 h 1"/>
                  <a:gd name="T4" fmla="*/ 0 w 1"/>
                  <a:gd name="T5" fmla="*/ 0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1" y="1"/>
                    </a:cubicBezTo>
                    <a:cubicBezTo>
                      <a:pt x="1" y="1"/>
                      <a:pt x="1" y="1"/>
                      <a:pt x="0" y="0"/>
                    </a:cubicBezTo>
                    <a:cubicBezTo>
                      <a:pt x="1"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2" name="Freeform 1188">
                <a:extLst>
                  <a:ext uri="{FF2B5EF4-FFF2-40B4-BE49-F238E27FC236}">
                    <a16:creationId xmlns:a16="http://schemas.microsoft.com/office/drawing/2014/main" id="{80023D41-C6FC-5D91-A1F8-31BB24F1DBEB}"/>
                  </a:ext>
                </a:extLst>
              </p:cNvPr>
              <p:cNvSpPr>
                <a:spLocks/>
              </p:cNvSpPr>
              <p:nvPr/>
            </p:nvSpPr>
            <p:spPr bwMode="auto">
              <a:xfrm>
                <a:off x="2991" y="3137"/>
                <a:ext cx="2" cy="0"/>
              </a:xfrm>
              <a:custGeom>
                <a:avLst/>
                <a:gdLst>
                  <a:gd name="T0" fmla="*/ 2 w 2"/>
                  <a:gd name="T1" fmla="*/ 1 h 1"/>
                  <a:gd name="T2" fmla="*/ 0 w 2"/>
                  <a:gd name="T3" fmla="*/ 0 h 1"/>
                  <a:gd name="T4" fmla="*/ 0 w 2"/>
                  <a:gd name="T5" fmla="*/ 0 h 1"/>
                  <a:gd name="T6" fmla="*/ 2 w 2"/>
                  <a:gd name="T7" fmla="*/ 1 h 1"/>
                  <a:gd name="T8" fmla="*/ 2 w 2"/>
                  <a:gd name="T9" fmla="*/ 1 h 1"/>
                </a:gdLst>
                <a:ahLst/>
                <a:cxnLst>
                  <a:cxn ang="0">
                    <a:pos x="T0" y="T1"/>
                  </a:cxn>
                  <a:cxn ang="0">
                    <a:pos x="T2" y="T3"/>
                  </a:cxn>
                  <a:cxn ang="0">
                    <a:pos x="T4" y="T5"/>
                  </a:cxn>
                  <a:cxn ang="0">
                    <a:pos x="T6" y="T7"/>
                  </a:cxn>
                  <a:cxn ang="0">
                    <a:pos x="T8" y="T9"/>
                  </a:cxn>
                </a:cxnLst>
                <a:rect l="0" t="0" r="r" b="b"/>
                <a:pathLst>
                  <a:path w="2" h="1">
                    <a:moveTo>
                      <a:pt x="2" y="1"/>
                    </a:moveTo>
                    <a:cubicBezTo>
                      <a:pt x="1" y="1"/>
                      <a:pt x="0" y="1"/>
                      <a:pt x="0" y="0"/>
                    </a:cubicBezTo>
                    <a:cubicBezTo>
                      <a:pt x="0" y="0"/>
                      <a:pt x="0" y="0"/>
                      <a:pt x="0" y="0"/>
                    </a:cubicBezTo>
                    <a:cubicBezTo>
                      <a:pt x="1" y="0"/>
                      <a:pt x="2" y="0"/>
                      <a:pt x="2" y="1"/>
                    </a:cubicBezTo>
                    <a:cubicBezTo>
                      <a:pt x="2"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3" name="Freeform 1189">
                <a:extLst>
                  <a:ext uri="{FF2B5EF4-FFF2-40B4-BE49-F238E27FC236}">
                    <a16:creationId xmlns:a16="http://schemas.microsoft.com/office/drawing/2014/main" id="{D17DB3EC-F3BF-695A-12A5-B5864EF75838}"/>
                  </a:ext>
                </a:extLst>
              </p:cNvPr>
              <p:cNvSpPr>
                <a:spLocks/>
              </p:cNvSpPr>
              <p:nvPr/>
            </p:nvSpPr>
            <p:spPr bwMode="auto">
              <a:xfrm>
                <a:off x="2982" y="3143"/>
                <a:ext cx="1" cy="2"/>
              </a:xfrm>
              <a:custGeom>
                <a:avLst/>
                <a:gdLst>
                  <a:gd name="T0" fmla="*/ 1 w 1"/>
                  <a:gd name="T1" fmla="*/ 0 h 2"/>
                  <a:gd name="T2" fmla="*/ 1 w 1"/>
                  <a:gd name="T3" fmla="*/ 2 h 2"/>
                  <a:gd name="T4" fmla="*/ 1 w 1"/>
                  <a:gd name="T5" fmla="*/ 2 h 2"/>
                  <a:gd name="T6" fmla="*/ 0 w 1"/>
                  <a:gd name="T7" fmla="*/ 1 h 2"/>
                  <a:gd name="T8" fmla="*/ 1 w 1"/>
                  <a:gd name="T9" fmla="*/ 0 h 2"/>
                </a:gdLst>
                <a:ahLst/>
                <a:cxnLst>
                  <a:cxn ang="0">
                    <a:pos x="T0" y="T1"/>
                  </a:cxn>
                  <a:cxn ang="0">
                    <a:pos x="T2" y="T3"/>
                  </a:cxn>
                  <a:cxn ang="0">
                    <a:pos x="T4" y="T5"/>
                  </a:cxn>
                  <a:cxn ang="0">
                    <a:pos x="T6" y="T7"/>
                  </a:cxn>
                  <a:cxn ang="0">
                    <a:pos x="T8" y="T9"/>
                  </a:cxn>
                </a:cxnLst>
                <a:rect l="0" t="0" r="r" b="b"/>
                <a:pathLst>
                  <a:path w="1" h="2">
                    <a:moveTo>
                      <a:pt x="1" y="0"/>
                    </a:moveTo>
                    <a:cubicBezTo>
                      <a:pt x="1" y="1"/>
                      <a:pt x="1" y="1"/>
                      <a:pt x="1" y="2"/>
                    </a:cubicBezTo>
                    <a:cubicBezTo>
                      <a:pt x="1" y="2"/>
                      <a:pt x="1" y="2"/>
                      <a:pt x="1" y="2"/>
                    </a:cubicBezTo>
                    <a:cubicBezTo>
                      <a:pt x="1" y="1"/>
                      <a:pt x="1" y="1"/>
                      <a:pt x="0" y="1"/>
                    </a:cubicBezTo>
                    <a:cubicBezTo>
                      <a:pt x="0" y="1"/>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4" name="Freeform 1190">
                <a:extLst>
                  <a:ext uri="{FF2B5EF4-FFF2-40B4-BE49-F238E27FC236}">
                    <a16:creationId xmlns:a16="http://schemas.microsoft.com/office/drawing/2014/main" id="{7B639AF7-278F-6FC3-7A44-0EB6701313E5}"/>
                  </a:ext>
                </a:extLst>
              </p:cNvPr>
              <p:cNvSpPr>
                <a:spLocks/>
              </p:cNvSpPr>
              <p:nvPr/>
            </p:nvSpPr>
            <p:spPr bwMode="auto">
              <a:xfrm>
                <a:off x="3066" y="3197"/>
                <a:ext cx="1" cy="1"/>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0"/>
                    </a:cubicBezTo>
                    <a:cubicBezTo>
                      <a:pt x="0" y="0"/>
                      <a:pt x="0" y="0"/>
                      <a:pt x="0" y="0"/>
                    </a:cubicBezTo>
                    <a:cubicBezTo>
                      <a:pt x="1" y="0"/>
                      <a:pt x="1" y="0"/>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5" name="Freeform 1191">
                <a:extLst>
                  <a:ext uri="{FF2B5EF4-FFF2-40B4-BE49-F238E27FC236}">
                    <a16:creationId xmlns:a16="http://schemas.microsoft.com/office/drawing/2014/main" id="{4F1540D7-815E-3652-F951-8BE6F42D28F6}"/>
                  </a:ext>
                </a:extLst>
              </p:cNvPr>
              <p:cNvSpPr>
                <a:spLocks/>
              </p:cNvSpPr>
              <p:nvPr/>
            </p:nvSpPr>
            <p:spPr bwMode="auto">
              <a:xfrm>
                <a:off x="3048" y="3212"/>
                <a:ext cx="2" cy="1"/>
              </a:xfrm>
              <a:custGeom>
                <a:avLst/>
                <a:gdLst>
                  <a:gd name="T0" fmla="*/ 2 w 2"/>
                  <a:gd name="T1" fmla="*/ 1 h 1"/>
                  <a:gd name="T2" fmla="*/ 0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1" y="1"/>
                      <a:pt x="0" y="0"/>
                    </a:cubicBezTo>
                    <a:cubicBezTo>
                      <a:pt x="0" y="0"/>
                      <a:pt x="0" y="0"/>
                      <a:pt x="0" y="0"/>
                    </a:cubicBezTo>
                    <a:cubicBezTo>
                      <a:pt x="1" y="0"/>
                      <a:pt x="2" y="0"/>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6" name="Freeform 1192">
                <a:extLst>
                  <a:ext uri="{FF2B5EF4-FFF2-40B4-BE49-F238E27FC236}">
                    <a16:creationId xmlns:a16="http://schemas.microsoft.com/office/drawing/2014/main" id="{31EBB451-A4E5-890E-F487-9FCD69F8D59F}"/>
                  </a:ext>
                </a:extLst>
              </p:cNvPr>
              <p:cNvSpPr>
                <a:spLocks/>
              </p:cNvSpPr>
              <p:nvPr/>
            </p:nvSpPr>
            <p:spPr bwMode="auto">
              <a:xfrm>
                <a:off x="3024" y="3162"/>
                <a:ext cx="2" cy="2"/>
              </a:xfrm>
              <a:custGeom>
                <a:avLst/>
                <a:gdLst>
                  <a:gd name="T0" fmla="*/ 2 w 2"/>
                  <a:gd name="T1" fmla="*/ 2 h 2"/>
                  <a:gd name="T2" fmla="*/ 0 w 2"/>
                  <a:gd name="T3" fmla="*/ 1 h 2"/>
                  <a:gd name="T4" fmla="*/ 0 w 2"/>
                  <a:gd name="T5" fmla="*/ 0 h 2"/>
                  <a:gd name="T6" fmla="*/ 2 w 2"/>
                  <a:gd name="T7" fmla="*/ 1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1"/>
                      <a:pt x="1" y="1"/>
                      <a:pt x="0" y="1"/>
                    </a:cubicBezTo>
                    <a:cubicBezTo>
                      <a:pt x="0" y="0"/>
                      <a:pt x="0" y="0"/>
                      <a:pt x="0" y="0"/>
                    </a:cubicBezTo>
                    <a:cubicBezTo>
                      <a:pt x="1" y="0"/>
                      <a:pt x="2" y="1"/>
                      <a:pt x="2" y="1"/>
                    </a:cubicBezTo>
                    <a:cubicBezTo>
                      <a:pt x="2" y="1"/>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7" name="Freeform 1193">
                <a:extLst>
                  <a:ext uri="{FF2B5EF4-FFF2-40B4-BE49-F238E27FC236}">
                    <a16:creationId xmlns:a16="http://schemas.microsoft.com/office/drawing/2014/main" id="{23C27914-CD20-B922-9074-F5DF7E797752}"/>
                  </a:ext>
                </a:extLst>
              </p:cNvPr>
              <p:cNvSpPr>
                <a:spLocks/>
              </p:cNvSpPr>
              <p:nvPr/>
            </p:nvSpPr>
            <p:spPr bwMode="auto">
              <a:xfrm>
                <a:off x="3003" y="3145"/>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8" name="Freeform 1194">
                <a:extLst>
                  <a:ext uri="{FF2B5EF4-FFF2-40B4-BE49-F238E27FC236}">
                    <a16:creationId xmlns:a16="http://schemas.microsoft.com/office/drawing/2014/main" id="{517808C6-81E1-2AE4-DA59-9AF18BBDA5F2}"/>
                  </a:ext>
                </a:extLst>
              </p:cNvPr>
              <p:cNvSpPr>
                <a:spLocks/>
              </p:cNvSpPr>
              <p:nvPr/>
            </p:nvSpPr>
            <p:spPr bwMode="auto">
              <a:xfrm>
                <a:off x="3008" y="3150"/>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1"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09" name="Freeform 1195">
                <a:extLst>
                  <a:ext uri="{FF2B5EF4-FFF2-40B4-BE49-F238E27FC236}">
                    <a16:creationId xmlns:a16="http://schemas.microsoft.com/office/drawing/2014/main" id="{DBE42D84-7F13-CFA0-8B22-62881C5A97B2}"/>
                  </a:ext>
                </a:extLst>
              </p:cNvPr>
              <p:cNvSpPr>
                <a:spLocks/>
              </p:cNvSpPr>
              <p:nvPr/>
            </p:nvSpPr>
            <p:spPr bwMode="auto">
              <a:xfrm>
                <a:off x="3010" y="315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0" name="Freeform 1196">
                <a:extLst>
                  <a:ext uri="{FF2B5EF4-FFF2-40B4-BE49-F238E27FC236}">
                    <a16:creationId xmlns:a16="http://schemas.microsoft.com/office/drawing/2014/main" id="{5E529832-13DC-0BA1-C6FD-1595DB07DEF0}"/>
                  </a:ext>
                </a:extLst>
              </p:cNvPr>
              <p:cNvSpPr>
                <a:spLocks/>
              </p:cNvSpPr>
              <p:nvPr/>
            </p:nvSpPr>
            <p:spPr bwMode="auto">
              <a:xfrm>
                <a:off x="2950" y="3119"/>
                <a:ext cx="0" cy="1"/>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1" name="Freeform 1197">
                <a:extLst>
                  <a:ext uri="{FF2B5EF4-FFF2-40B4-BE49-F238E27FC236}">
                    <a16:creationId xmlns:a16="http://schemas.microsoft.com/office/drawing/2014/main" id="{509AC76A-F26D-8103-6A0F-97CFFCECE8DF}"/>
                  </a:ext>
                </a:extLst>
              </p:cNvPr>
              <p:cNvSpPr>
                <a:spLocks/>
              </p:cNvSpPr>
              <p:nvPr/>
            </p:nvSpPr>
            <p:spPr bwMode="auto">
              <a:xfrm>
                <a:off x="3023" y="3160"/>
                <a:ext cx="1" cy="1"/>
              </a:xfrm>
              <a:custGeom>
                <a:avLst/>
                <a:gdLst>
                  <a:gd name="T0" fmla="*/ 0 w 1"/>
                  <a:gd name="T1" fmla="*/ 1 h 1"/>
                  <a:gd name="T2" fmla="*/ 0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0"/>
                      <a:pt x="0" y="0"/>
                      <a:pt x="0" y="0"/>
                    </a:cubicBezTo>
                    <a:cubicBezTo>
                      <a:pt x="0" y="0"/>
                      <a:pt x="0"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2" name="Freeform 1198">
                <a:extLst>
                  <a:ext uri="{FF2B5EF4-FFF2-40B4-BE49-F238E27FC236}">
                    <a16:creationId xmlns:a16="http://schemas.microsoft.com/office/drawing/2014/main" id="{5C9430CF-80D8-42C6-0ED1-52034F68CCE9}"/>
                  </a:ext>
                </a:extLst>
              </p:cNvPr>
              <p:cNvSpPr>
                <a:spLocks/>
              </p:cNvSpPr>
              <p:nvPr/>
            </p:nvSpPr>
            <p:spPr bwMode="auto">
              <a:xfrm>
                <a:off x="3037" y="3197"/>
                <a:ext cx="1" cy="1"/>
              </a:xfrm>
              <a:custGeom>
                <a:avLst/>
                <a:gdLst>
                  <a:gd name="T0" fmla="*/ 1 w 1"/>
                  <a:gd name="T1" fmla="*/ 1 h 1"/>
                  <a:gd name="T2" fmla="*/ 0 w 1"/>
                  <a:gd name="T3" fmla="*/ 0 h 1"/>
                  <a:gd name="T4" fmla="*/ 1 w 1"/>
                  <a:gd name="T5" fmla="*/ 1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0"/>
                      <a:pt x="0" y="0"/>
                    </a:cubicBezTo>
                    <a:cubicBezTo>
                      <a:pt x="0"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3" name="Freeform 1199">
                <a:extLst>
                  <a:ext uri="{FF2B5EF4-FFF2-40B4-BE49-F238E27FC236}">
                    <a16:creationId xmlns:a16="http://schemas.microsoft.com/office/drawing/2014/main" id="{C04B98B7-D3A7-D3DB-7AFD-5EBB61756473}"/>
                  </a:ext>
                </a:extLst>
              </p:cNvPr>
              <p:cNvSpPr>
                <a:spLocks/>
              </p:cNvSpPr>
              <p:nvPr/>
            </p:nvSpPr>
            <p:spPr bwMode="auto">
              <a:xfrm>
                <a:off x="3084" y="3212"/>
                <a:ext cx="1" cy="1"/>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1" y="0"/>
                      <a:pt x="1" y="1"/>
                      <a:pt x="1" y="1"/>
                    </a:cubicBezTo>
                    <a:cubicBezTo>
                      <a:pt x="1" y="1"/>
                      <a:pt x="1" y="1"/>
                      <a:pt x="1" y="1"/>
                    </a:cubicBezTo>
                    <a:cubicBezTo>
                      <a:pt x="1" y="1"/>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4" name="Freeform 1200">
                <a:extLst>
                  <a:ext uri="{FF2B5EF4-FFF2-40B4-BE49-F238E27FC236}">
                    <a16:creationId xmlns:a16="http://schemas.microsoft.com/office/drawing/2014/main" id="{F840ED99-6BC6-D2D0-41D1-7F3E1109177B}"/>
                  </a:ext>
                </a:extLst>
              </p:cNvPr>
              <p:cNvSpPr>
                <a:spLocks/>
              </p:cNvSpPr>
              <p:nvPr/>
            </p:nvSpPr>
            <p:spPr bwMode="auto">
              <a:xfrm>
                <a:off x="3050" y="3213"/>
                <a:ext cx="1"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5" name="Freeform 1201">
                <a:extLst>
                  <a:ext uri="{FF2B5EF4-FFF2-40B4-BE49-F238E27FC236}">
                    <a16:creationId xmlns:a16="http://schemas.microsoft.com/office/drawing/2014/main" id="{3BCE0D30-1263-CEF6-8C5F-C8C3D4E7FDC2}"/>
                  </a:ext>
                </a:extLst>
              </p:cNvPr>
              <p:cNvSpPr>
                <a:spLocks/>
              </p:cNvSpPr>
              <p:nvPr/>
            </p:nvSpPr>
            <p:spPr bwMode="auto">
              <a:xfrm>
                <a:off x="3081" y="3210"/>
                <a:ext cx="1" cy="1"/>
              </a:xfrm>
              <a:custGeom>
                <a:avLst/>
                <a:gdLst>
                  <a:gd name="T0" fmla="*/ 1 w 1"/>
                  <a:gd name="T1" fmla="*/ 0 h 1"/>
                  <a:gd name="T2" fmla="*/ 1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0"/>
                      <a:pt x="1" y="1"/>
                    </a:cubicBezTo>
                    <a:cubicBezTo>
                      <a:pt x="1" y="0"/>
                      <a:pt x="1"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6" name="Freeform 1202">
                <a:extLst>
                  <a:ext uri="{FF2B5EF4-FFF2-40B4-BE49-F238E27FC236}">
                    <a16:creationId xmlns:a16="http://schemas.microsoft.com/office/drawing/2014/main" id="{E3411FB3-42D1-40A3-FE71-918AE5618E2D}"/>
                  </a:ext>
                </a:extLst>
              </p:cNvPr>
              <p:cNvSpPr>
                <a:spLocks/>
              </p:cNvSpPr>
              <p:nvPr/>
            </p:nvSpPr>
            <p:spPr bwMode="auto">
              <a:xfrm>
                <a:off x="3084" y="321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7" name="Freeform 1203">
                <a:extLst>
                  <a:ext uri="{FF2B5EF4-FFF2-40B4-BE49-F238E27FC236}">
                    <a16:creationId xmlns:a16="http://schemas.microsoft.com/office/drawing/2014/main" id="{8A1D9517-781D-5DC6-FFDF-5716FA144EC1}"/>
                  </a:ext>
                </a:extLst>
              </p:cNvPr>
              <p:cNvSpPr>
                <a:spLocks/>
              </p:cNvSpPr>
              <p:nvPr/>
            </p:nvSpPr>
            <p:spPr bwMode="auto">
              <a:xfrm>
                <a:off x="3024" y="3012"/>
                <a:ext cx="12" cy="31"/>
              </a:xfrm>
              <a:custGeom>
                <a:avLst/>
                <a:gdLst>
                  <a:gd name="T0" fmla="*/ 11 w 13"/>
                  <a:gd name="T1" fmla="*/ 35 h 35"/>
                  <a:gd name="T2" fmla="*/ 0 w 13"/>
                  <a:gd name="T3" fmla="*/ 2 h 35"/>
                  <a:gd name="T4" fmla="*/ 0 w 13"/>
                  <a:gd name="T5" fmla="*/ 0 h 35"/>
                  <a:gd name="T6" fmla="*/ 5 w 13"/>
                  <a:gd name="T7" fmla="*/ 12 h 35"/>
                  <a:gd name="T8" fmla="*/ 8 w 13"/>
                  <a:gd name="T9" fmla="*/ 22 h 35"/>
                  <a:gd name="T10" fmla="*/ 11 w 13"/>
                  <a:gd name="T11" fmla="*/ 35 h 35"/>
                </a:gdLst>
                <a:ahLst/>
                <a:cxnLst>
                  <a:cxn ang="0">
                    <a:pos x="T0" y="T1"/>
                  </a:cxn>
                  <a:cxn ang="0">
                    <a:pos x="T2" y="T3"/>
                  </a:cxn>
                  <a:cxn ang="0">
                    <a:pos x="T4" y="T5"/>
                  </a:cxn>
                  <a:cxn ang="0">
                    <a:pos x="T6" y="T7"/>
                  </a:cxn>
                  <a:cxn ang="0">
                    <a:pos x="T8" y="T9"/>
                  </a:cxn>
                  <a:cxn ang="0">
                    <a:pos x="T10" y="T11"/>
                  </a:cxn>
                </a:cxnLst>
                <a:rect l="0" t="0" r="r" b="b"/>
                <a:pathLst>
                  <a:path w="13" h="35">
                    <a:moveTo>
                      <a:pt x="11" y="35"/>
                    </a:moveTo>
                    <a:cubicBezTo>
                      <a:pt x="7" y="24"/>
                      <a:pt x="2" y="14"/>
                      <a:pt x="0" y="2"/>
                    </a:cubicBezTo>
                    <a:cubicBezTo>
                      <a:pt x="0" y="2"/>
                      <a:pt x="0" y="1"/>
                      <a:pt x="0" y="0"/>
                    </a:cubicBezTo>
                    <a:cubicBezTo>
                      <a:pt x="4" y="3"/>
                      <a:pt x="5" y="7"/>
                      <a:pt x="5" y="12"/>
                    </a:cubicBezTo>
                    <a:cubicBezTo>
                      <a:pt x="5" y="16"/>
                      <a:pt x="7" y="19"/>
                      <a:pt x="8" y="22"/>
                    </a:cubicBezTo>
                    <a:cubicBezTo>
                      <a:pt x="10" y="26"/>
                      <a:pt x="13" y="30"/>
                      <a:pt x="11" y="3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8" name="Freeform 1204">
                <a:extLst>
                  <a:ext uri="{FF2B5EF4-FFF2-40B4-BE49-F238E27FC236}">
                    <a16:creationId xmlns:a16="http://schemas.microsoft.com/office/drawing/2014/main" id="{5F8C6455-41C8-7CBA-149E-B488DD191C32}"/>
                  </a:ext>
                </a:extLst>
              </p:cNvPr>
              <p:cNvSpPr>
                <a:spLocks/>
              </p:cNvSpPr>
              <p:nvPr/>
            </p:nvSpPr>
            <p:spPr bwMode="auto">
              <a:xfrm>
                <a:off x="3030" y="2980"/>
                <a:ext cx="11" cy="32"/>
              </a:xfrm>
              <a:custGeom>
                <a:avLst/>
                <a:gdLst>
                  <a:gd name="T0" fmla="*/ 0 w 13"/>
                  <a:gd name="T1" fmla="*/ 0 h 37"/>
                  <a:gd name="T2" fmla="*/ 13 w 13"/>
                  <a:gd name="T3" fmla="*/ 37 h 37"/>
                  <a:gd name="T4" fmla="*/ 0 w 13"/>
                  <a:gd name="T5" fmla="*/ 0 h 37"/>
                </a:gdLst>
                <a:ahLst/>
                <a:cxnLst>
                  <a:cxn ang="0">
                    <a:pos x="T0" y="T1"/>
                  </a:cxn>
                  <a:cxn ang="0">
                    <a:pos x="T2" y="T3"/>
                  </a:cxn>
                  <a:cxn ang="0">
                    <a:pos x="T4" y="T5"/>
                  </a:cxn>
                </a:cxnLst>
                <a:rect l="0" t="0" r="r" b="b"/>
                <a:pathLst>
                  <a:path w="13" h="37">
                    <a:moveTo>
                      <a:pt x="0" y="0"/>
                    </a:moveTo>
                    <a:cubicBezTo>
                      <a:pt x="4" y="13"/>
                      <a:pt x="7" y="25"/>
                      <a:pt x="13" y="37"/>
                    </a:cubicBezTo>
                    <a:cubicBezTo>
                      <a:pt x="8" y="33"/>
                      <a:pt x="0"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19" name="Freeform 1205">
                <a:extLst>
                  <a:ext uri="{FF2B5EF4-FFF2-40B4-BE49-F238E27FC236}">
                    <a16:creationId xmlns:a16="http://schemas.microsoft.com/office/drawing/2014/main" id="{48C9026D-3F60-C3F6-60B4-550CDDDED439}"/>
                  </a:ext>
                </a:extLst>
              </p:cNvPr>
              <p:cNvSpPr>
                <a:spLocks/>
              </p:cNvSpPr>
              <p:nvPr/>
            </p:nvSpPr>
            <p:spPr bwMode="auto">
              <a:xfrm>
                <a:off x="3063" y="2982"/>
                <a:ext cx="14" cy="19"/>
              </a:xfrm>
              <a:custGeom>
                <a:avLst/>
                <a:gdLst>
                  <a:gd name="T0" fmla="*/ 0 w 15"/>
                  <a:gd name="T1" fmla="*/ 21 h 21"/>
                  <a:gd name="T2" fmla="*/ 9 w 15"/>
                  <a:gd name="T3" fmla="*/ 7 h 21"/>
                  <a:gd name="T4" fmla="*/ 15 w 15"/>
                  <a:gd name="T5" fmla="*/ 0 h 21"/>
                  <a:gd name="T6" fmla="*/ 0 w 15"/>
                  <a:gd name="T7" fmla="*/ 21 h 21"/>
                </a:gdLst>
                <a:ahLst/>
                <a:cxnLst>
                  <a:cxn ang="0">
                    <a:pos x="T0" y="T1"/>
                  </a:cxn>
                  <a:cxn ang="0">
                    <a:pos x="T2" y="T3"/>
                  </a:cxn>
                  <a:cxn ang="0">
                    <a:pos x="T4" y="T5"/>
                  </a:cxn>
                  <a:cxn ang="0">
                    <a:pos x="T6" y="T7"/>
                  </a:cxn>
                </a:cxnLst>
                <a:rect l="0" t="0" r="r" b="b"/>
                <a:pathLst>
                  <a:path w="15" h="21">
                    <a:moveTo>
                      <a:pt x="0" y="21"/>
                    </a:moveTo>
                    <a:cubicBezTo>
                      <a:pt x="2" y="15"/>
                      <a:pt x="6" y="11"/>
                      <a:pt x="9" y="7"/>
                    </a:cubicBezTo>
                    <a:cubicBezTo>
                      <a:pt x="11" y="4"/>
                      <a:pt x="12" y="1"/>
                      <a:pt x="15" y="0"/>
                    </a:cubicBezTo>
                    <a:cubicBezTo>
                      <a:pt x="11" y="7"/>
                      <a:pt x="7" y="15"/>
                      <a:pt x="0" y="2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0" name="Freeform 1206">
                <a:extLst>
                  <a:ext uri="{FF2B5EF4-FFF2-40B4-BE49-F238E27FC236}">
                    <a16:creationId xmlns:a16="http://schemas.microsoft.com/office/drawing/2014/main" id="{E869F182-55F6-D2E8-ABA8-9BC09FC28BE6}"/>
                  </a:ext>
                </a:extLst>
              </p:cNvPr>
              <p:cNvSpPr>
                <a:spLocks/>
              </p:cNvSpPr>
              <p:nvPr/>
            </p:nvSpPr>
            <p:spPr bwMode="auto">
              <a:xfrm>
                <a:off x="3040" y="2939"/>
                <a:ext cx="5" cy="23"/>
              </a:xfrm>
              <a:custGeom>
                <a:avLst/>
                <a:gdLst>
                  <a:gd name="T0" fmla="*/ 3 w 5"/>
                  <a:gd name="T1" fmla="*/ 0 h 26"/>
                  <a:gd name="T2" fmla="*/ 5 w 5"/>
                  <a:gd name="T3" fmla="*/ 26 h 26"/>
                  <a:gd name="T4" fmla="*/ 5 w 5"/>
                  <a:gd name="T5" fmla="*/ 26 h 26"/>
                  <a:gd name="T6" fmla="*/ 1 w 5"/>
                  <a:gd name="T7" fmla="*/ 1 h 26"/>
                  <a:gd name="T8" fmla="*/ 2 w 5"/>
                  <a:gd name="T9" fmla="*/ 0 h 26"/>
                  <a:gd name="T10" fmla="*/ 3 w 5"/>
                  <a:gd name="T11" fmla="*/ 0 h 26"/>
                </a:gdLst>
                <a:ahLst/>
                <a:cxnLst>
                  <a:cxn ang="0">
                    <a:pos x="T0" y="T1"/>
                  </a:cxn>
                  <a:cxn ang="0">
                    <a:pos x="T2" y="T3"/>
                  </a:cxn>
                  <a:cxn ang="0">
                    <a:pos x="T4" y="T5"/>
                  </a:cxn>
                  <a:cxn ang="0">
                    <a:pos x="T6" y="T7"/>
                  </a:cxn>
                  <a:cxn ang="0">
                    <a:pos x="T8" y="T9"/>
                  </a:cxn>
                  <a:cxn ang="0">
                    <a:pos x="T10" y="T11"/>
                  </a:cxn>
                </a:cxnLst>
                <a:rect l="0" t="0" r="r" b="b"/>
                <a:pathLst>
                  <a:path w="5" h="26">
                    <a:moveTo>
                      <a:pt x="3" y="0"/>
                    </a:moveTo>
                    <a:cubicBezTo>
                      <a:pt x="2" y="9"/>
                      <a:pt x="3" y="17"/>
                      <a:pt x="5" y="26"/>
                    </a:cubicBezTo>
                    <a:cubicBezTo>
                      <a:pt x="5" y="26"/>
                      <a:pt x="5" y="26"/>
                      <a:pt x="5" y="26"/>
                    </a:cubicBezTo>
                    <a:cubicBezTo>
                      <a:pt x="1" y="18"/>
                      <a:pt x="0" y="10"/>
                      <a:pt x="1" y="1"/>
                    </a:cubicBezTo>
                    <a:cubicBezTo>
                      <a:pt x="1" y="0"/>
                      <a:pt x="1" y="0"/>
                      <a:pt x="2" y="0"/>
                    </a:cubicBezTo>
                    <a:lnTo>
                      <a:pt x="3"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
          <p:nvSpPr>
            <p:cNvPr id="1091" name="Freeform 1208">
              <a:extLst>
                <a:ext uri="{FF2B5EF4-FFF2-40B4-BE49-F238E27FC236}">
                  <a16:creationId xmlns:a16="http://schemas.microsoft.com/office/drawing/2014/main" id="{C8A127C5-D465-B30B-7D19-2F92359EC3FF}"/>
                </a:ext>
              </a:extLst>
            </p:cNvPr>
            <p:cNvSpPr>
              <a:spLocks/>
            </p:cNvSpPr>
            <p:nvPr/>
          </p:nvSpPr>
          <p:spPr bwMode="auto">
            <a:xfrm>
              <a:off x="4824413" y="4718051"/>
              <a:ext cx="12700" cy="30163"/>
            </a:xfrm>
            <a:custGeom>
              <a:avLst/>
              <a:gdLst>
                <a:gd name="T0" fmla="*/ 0 w 10"/>
                <a:gd name="T1" fmla="*/ 0 h 22"/>
                <a:gd name="T2" fmla="*/ 2 w 10"/>
                <a:gd name="T3" fmla="*/ 2 h 22"/>
                <a:gd name="T4" fmla="*/ 9 w 10"/>
                <a:gd name="T5" fmla="*/ 17 h 22"/>
                <a:gd name="T6" fmla="*/ 9 w 10"/>
                <a:gd name="T7" fmla="*/ 22 h 22"/>
                <a:gd name="T8" fmla="*/ 0 w 10"/>
                <a:gd name="T9" fmla="*/ 0 h 22"/>
              </a:gdLst>
              <a:ahLst/>
              <a:cxnLst>
                <a:cxn ang="0">
                  <a:pos x="T0" y="T1"/>
                </a:cxn>
                <a:cxn ang="0">
                  <a:pos x="T2" y="T3"/>
                </a:cxn>
                <a:cxn ang="0">
                  <a:pos x="T4" y="T5"/>
                </a:cxn>
                <a:cxn ang="0">
                  <a:pos x="T6" y="T7"/>
                </a:cxn>
                <a:cxn ang="0">
                  <a:pos x="T8" y="T9"/>
                </a:cxn>
              </a:cxnLst>
              <a:rect l="0" t="0" r="r" b="b"/>
              <a:pathLst>
                <a:path w="10" h="22">
                  <a:moveTo>
                    <a:pt x="0" y="0"/>
                  </a:moveTo>
                  <a:cubicBezTo>
                    <a:pt x="1" y="0"/>
                    <a:pt x="1" y="1"/>
                    <a:pt x="2" y="2"/>
                  </a:cubicBezTo>
                  <a:cubicBezTo>
                    <a:pt x="4" y="7"/>
                    <a:pt x="6" y="12"/>
                    <a:pt x="9" y="17"/>
                  </a:cubicBezTo>
                  <a:cubicBezTo>
                    <a:pt x="9" y="18"/>
                    <a:pt x="10" y="19"/>
                    <a:pt x="9" y="22"/>
                  </a:cubicBezTo>
                  <a:cubicBezTo>
                    <a:pt x="6" y="14"/>
                    <a:pt x="1"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2" name="Freeform 1209">
              <a:extLst>
                <a:ext uri="{FF2B5EF4-FFF2-40B4-BE49-F238E27FC236}">
                  <a16:creationId xmlns:a16="http://schemas.microsoft.com/office/drawing/2014/main" id="{5ED27B4B-0775-6D84-0658-7F1903868D4B}"/>
                </a:ext>
              </a:extLst>
            </p:cNvPr>
            <p:cNvSpPr>
              <a:spLocks/>
            </p:cNvSpPr>
            <p:nvPr/>
          </p:nvSpPr>
          <p:spPr bwMode="auto">
            <a:xfrm>
              <a:off x="4806950" y="4776788"/>
              <a:ext cx="12700" cy="28575"/>
            </a:xfrm>
            <a:custGeom>
              <a:avLst/>
              <a:gdLst>
                <a:gd name="T0" fmla="*/ 0 w 9"/>
                <a:gd name="T1" fmla="*/ 0 h 21"/>
                <a:gd name="T2" fmla="*/ 9 w 9"/>
                <a:gd name="T3" fmla="*/ 21 h 21"/>
                <a:gd name="T4" fmla="*/ 9 w 9"/>
                <a:gd name="T5" fmla="*/ 21 h 21"/>
                <a:gd name="T6" fmla="*/ 0 w 9"/>
                <a:gd name="T7" fmla="*/ 0 h 21"/>
              </a:gdLst>
              <a:ahLst/>
              <a:cxnLst>
                <a:cxn ang="0">
                  <a:pos x="T0" y="T1"/>
                </a:cxn>
                <a:cxn ang="0">
                  <a:pos x="T2" y="T3"/>
                </a:cxn>
                <a:cxn ang="0">
                  <a:pos x="T4" y="T5"/>
                </a:cxn>
                <a:cxn ang="0">
                  <a:pos x="T6" y="T7"/>
                </a:cxn>
              </a:cxnLst>
              <a:rect l="0" t="0" r="r" b="b"/>
              <a:pathLst>
                <a:path w="9" h="21">
                  <a:moveTo>
                    <a:pt x="0" y="0"/>
                  </a:moveTo>
                  <a:cubicBezTo>
                    <a:pt x="4" y="7"/>
                    <a:pt x="7" y="14"/>
                    <a:pt x="9" y="21"/>
                  </a:cubicBezTo>
                  <a:cubicBezTo>
                    <a:pt x="9" y="21"/>
                    <a:pt x="9" y="21"/>
                    <a:pt x="9" y="21"/>
                  </a:cubicBezTo>
                  <a:cubicBezTo>
                    <a:pt x="4" y="15"/>
                    <a:pt x="2" y="8"/>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3" name="Freeform 1210">
              <a:extLst>
                <a:ext uri="{FF2B5EF4-FFF2-40B4-BE49-F238E27FC236}">
                  <a16:creationId xmlns:a16="http://schemas.microsoft.com/office/drawing/2014/main" id="{68905025-5000-C7E9-8001-75FF0C01F89D}"/>
                </a:ext>
              </a:extLst>
            </p:cNvPr>
            <p:cNvSpPr>
              <a:spLocks/>
            </p:cNvSpPr>
            <p:nvPr/>
          </p:nvSpPr>
          <p:spPr bwMode="auto">
            <a:xfrm>
              <a:off x="4864100" y="4678363"/>
              <a:ext cx="14288" cy="14288"/>
            </a:xfrm>
            <a:custGeom>
              <a:avLst/>
              <a:gdLst>
                <a:gd name="T0" fmla="*/ 10 w 10"/>
                <a:gd name="T1" fmla="*/ 0 h 10"/>
                <a:gd name="T2" fmla="*/ 0 w 10"/>
                <a:gd name="T3" fmla="*/ 10 h 10"/>
                <a:gd name="T4" fmla="*/ 10 w 10"/>
                <a:gd name="T5" fmla="*/ 0 h 10"/>
              </a:gdLst>
              <a:ahLst/>
              <a:cxnLst>
                <a:cxn ang="0">
                  <a:pos x="T0" y="T1"/>
                </a:cxn>
                <a:cxn ang="0">
                  <a:pos x="T2" y="T3"/>
                </a:cxn>
                <a:cxn ang="0">
                  <a:pos x="T4" y="T5"/>
                </a:cxn>
              </a:cxnLst>
              <a:rect l="0" t="0" r="r" b="b"/>
              <a:pathLst>
                <a:path w="10" h="10">
                  <a:moveTo>
                    <a:pt x="10" y="0"/>
                  </a:moveTo>
                  <a:cubicBezTo>
                    <a:pt x="7" y="4"/>
                    <a:pt x="4" y="7"/>
                    <a:pt x="0" y="10"/>
                  </a:cubicBezTo>
                  <a:cubicBezTo>
                    <a:pt x="3" y="7"/>
                    <a:pt x="6" y="3"/>
                    <a:pt x="1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4" name="Freeform 1211">
              <a:extLst>
                <a:ext uri="{FF2B5EF4-FFF2-40B4-BE49-F238E27FC236}">
                  <a16:creationId xmlns:a16="http://schemas.microsoft.com/office/drawing/2014/main" id="{36A63895-B4FE-5B11-FB32-8D36F4C1F263}"/>
                </a:ext>
              </a:extLst>
            </p:cNvPr>
            <p:cNvSpPr>
              <a:spLocks/>
            </p:cNvSpPr>
            <p:nvPr/>
          </p:nvSpPr>
          <p:spPr bwMode="auto">
            <a:xfrm>
              <a:off x="4835525" y="4652963"/>
              <a:ext cx="7938" cy="20638"/>
            </a:xfrm>
            <a:custGeom>
              <a:avLst/>
              <a:gdLst>
                <a:gd name="T0" fmla="*/ 6 w 6"/>
                <a:gd name="T1" fmla="*/ 15 h 15"/>
                <a:gd name="T2" fmla="*/ 2 w 6"/>
                <a:gd name="T3" fmla="*/ 0 h 15"/>
                <a:gd name="T4" fmla="*/ 6 w 6"/>
                <a:gd name="T5" fmla="*/ 15 h 15"/>
              </a:gdLst>
              <a:ahLst/>
              <a:cxnLst>
                <a:cxn ang="0">
                  <a:pos x="T0" y="T1"/>
                </a:cxn>
                <a:cxn ang="0">
                  <a:pos x="T2" y="T3"/>
                </a:cxn>
                <a:cxn ang="0">
                  <a:pos x="T4" y="T5"/>
                </a:cxn>
              </a:cxnLst>
              <a:rect l="0" t="0" r="r" b="b"/>
              <a:pathLst>
                <a:path w="6" h="15">
                  <a:moveTo>
                    <a:pt x="6" y="15"/>
                  </a:moveTo>
                  <a:cubicBezTo>
                    <a:pt x="3" y="10"/>
                    <a:pt x="0" y="6"/>
                    <a:pt x="2" y="0"/>
                  </a:cubicBezTo>
                  <a:cubicBezTo>
                    <a:pt x="3" y="5"/>
                    <a:pt x="5" y="10"/>
                    <a:pt x="6" y="1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5" name="Freeform 1212">
              <a:extLst>
                <a:ext uri="{FF2B5EF4-FFF2-40B4-BE49-F238E27FC236}">
                  <a16:creationId xmlns:a16="http://schemas.microsoft.com/office/drawing/2014/main" id="{C21AD811-0296-A1BE-E1F2-BCABDC9B516C}"/>
                </a:ext>
              </a:extLst>
            </p:cNvPr>
            <p:cNvSpPr>
              <a:spLocks/>
            </p:cNvSpPr>
            <p:nvPr/>
          </p:nvSpPr>
          <p:spPr bwMode="auto">
            <a:xfrm>
              <a:off x="4813300" y="4689476"/>
              <a:ext cx="4763" cy="12700"/>
            </a:xfrm>
            <a:custGeom>
              <a:avLst/>
              <a:gdLst>
                <a:gd name="T0" fmla="*/ 3 w 4"/>
                <a:gd name="T1" fmla="*/ 9 h 9"/>
                <a:gd name="T2" fmla="*/ 0 w 4"/>
                <a:gd name="T3" fmla="*/ 0 h 9"/>
                <a:gd name="T4" fmla="*/ 3 w 4"/>
                <a:gd name="T5" fmla="*/ 9 h 9"/>
              </a:gdLst>
              <a:ahLst/>
              <a:cxnLst>
                <a:cxn ang="0">
                  <a:pos x="T0" y="T1"/>
                </a:cxn>
                <a:cxn ang="0">
                  <a:pos x="T2" y="T3"/>
                </a:cxn>
                <a:cxn ang="0">
                  <a:pos x="T4" y="T5"/>
                </a:cxn>
              </a:cxnLst>
              <a:rect l="0" t="0" r="r" b="b"/>
              <a:pathLst>
                <a:path w="4" h="9">
                  <a:moveTo>
                    <a:pt x="3" y="9"/>
                  </a:moveTo>
                  <a:cubicBezTo>
                    <a:pt x="2" y="6"/>
                    <a:pt x="1" y="3"/>
                    <a:pt x="0" y="0"/>
                  </a:cubicBezTo>
                  <a:cubicBezTo>
                    <a:pt x="3" y="3"/>
                    <a:pt x="4" y="4"/>
                    <a:pt x="3" y="9"/>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6" name="Freeform 1213">
              <a:extLst>
                <a:ext uri="{FF2B5EF4-FFF2-40B4-BE49-F238E27FC236}">
                  <a16:creationId xmlns:a16="http://schemas.microsoft.com/office/drawing/2014/main" id="{AFB55A92-406C-EB61-1325-93E07A263B86}"/>
                </a:ext>
              </a:extLst>
            </p:cNvPr>
            <p:cNvSpPr>
              <a:spLocks/>
            </p:cNvSpPr>
            <p:nvPr/>
          </p:nvSpPr>
          <p:spPr bwMode="auto">
            <a:xfrm>
              <a:off x="4868863" y="4713288"/>
              <a:ext cx="4763" cy="6350"/>
            </a:xfrm>
            <a:custGeom>
              <a:avLst/>
              <a:gdLst>
                <a:gd name="T0" fmla="*/ 0 w 3"/>
                <a:gd name="T1" fmla="*/ 5 h 5"/>
                <a:gd name="T2" fmla="*/ 3 w 3"/>
                <a:gd name="T3" fmla="*/ 0 h 5"/>
                <a:gd name="T4" fmla="*/ 0 w 3"/>
                <a:gd name="T5" fmla="*/ 5 h 5"/>
              </a:gdLst>
              <a:ahLst/>
              <a:cxnLst>
                <a:cxn ang="0">
                  <a:pos x="T0" y="T1"/>
                </a:cxn>
                <a:cxn ang="0">
                  <a:pos x="T2" y="T3"/>
                </a:cxn>
                <a:cxn ang="0">
                  <a:pos x="T4" y="T5"/>
                </a:cxn>
              </a:cxnLst>
              <a:rect l="0" t="0" r="r" b="b"/>
              <a:pathLst>
                <a:path w="3" h="5">
                  <a:moveTo>
                    <a:pt x="0" y="5"/>
                  </a:moveTo>
                  <a:cubicBezTo>
                    <a:pt x="0" y="2"/>
                    <a:pt x="2" y="1"/>
                    <a:pt x="3" y="0"/>
                  </a:cubicBezTo>
                  <a:cubicBezTo>
                    <a:pt x="3" y="2"/>
                    <a:pt x="3" y="4"/>
                    <a:pt x="0" y="5"/>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7" name="Freeform 1214">
              <a:extLst>
                <a:ext uri="{FF2B5EF4-FFF2-40B4-BE49-F238E27FC236}">
                  <a16:creationId xmlns:a16="http://schemas.microsoft.com/office/drawing/2014/main" id="{D8BE5672-4672-3D4C-6C5F-7C7361981446}"/>
                </a:ext>
              </a:extLst>
            </p:cNvPr>
            <p:cNvSpPr>
              <a:spLocks/>
            </p:cNvSpPr>
            <p:nvPr/>
          </p:nvSpPr>
          <p:spPr bwMode="auto">
            <a:xfrm>
              <a:off x="4802188" y="4768851"/>
              <a:ext cx="4763" cy="7938"/>
            </a:xfrm>
            <a:custGeom>
              <a:avLst/>
              <a:gdLst>
                <a:gd name="T0" fmla="*/ 3 w 3"/>
                <a:gd name="T1" fmla="*/ 6 h 6"/>
                <a:gd name="T2" fmla="*/ 0 w 3"/>
                <a:gd name="T3" fmla="*/ 0 h 6"/>
                <a:gd name="T4" fmla="*/ 3 w 3"/>
                <a:gd name="T5" fmla="*/ 6 h 6"/>
                <a:gd name="T6" fmla="*/ 3 w 3"/>
                <a:gd name="T7" fmla="*/ 6 h 6"/>
              </a:gdLst>
              <a:ahLst/>
              <a:cxnLst>
                <a:cxn ang="0">
                  <a:pos x="T0" y="T1"/>
                </a:cxn>
                <a:cxn ang="0">
                  <a:pos x="T2" y="T3"/>
                </a:cxn>
                <a:cxn ang="0">
                  <a:pos x="T4" y="T5"/>
                </a:cxn>
                <a:cxn ang="0">
                  <a:pos x="T6" y="T7"/>
                </a:cxn>
              </a:cxnLst>
              <a:rect l="0" t="0" r="r" b="b"/>
              <a:pathLst>
                <a:path w="3" h="6">
                  <a:moveTo>
                    <a:pt x="3" y="6"/>
                  </a:moveTo>
                  <a:cubicBezTo>
                    <a:pt x="1" y="5"/>
                    <a:pt x="1" y="2"/>
                    <a:pt x="0" y="0"/>
                  </a:cubicBezTo>
                  <a:cubicBezTo>
                    <a:pt x="3" y="2"/>
                    <a:pt x="3" y="4"/>
                    <a:pt x="3" y="6"/>
                  </a:cubicBezTo>
                  <a:cubicBezTo>
                    <a:pt x="3" y="6"/>
                    <a:pt x="3" y="6"/>
                    <a:pt x="3"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8" name="Freeform 1215">
              <a:extLst>
                <a:ext uri="{FF2B5EF4-FFF2-40B4-BE49-F238E27FC236}">
                  <a16:creationId xmlns:a16="http://schemas.microsoft.com/office/drawing/2014/main" id="{310B45AF-58BE-171D-8993-6BEB1D93F0BB}"/>
                </a:ext>
              </a:extLst>
            </p:cNvPr>
            <p:cNvSpPr>
              <a:spLocks/>
            </p:cNvSpPr>
            <p:nvPr/>
          </p:nvSpPr>
          <p:spPr bwMode="auto">
            <a:xfrm>
              <a:off x="4833938" y="4702176"/>
              <a:ext cx="3175" cy="6350"/>
            </a:xfrm>
            <a:custGeom>
              <a:avLst/>
              <a:gdLst>
                <a:gd name="T0" fmla="*/ 0 w 3"/>
                <a:gd name="T1" fmla="*/ 0 h 5"/>
                <a:gd name="T2" fmla="*/ 3 w 3"/>
                <a:gd name="T3" fmla="*/ 5 h 5"/>
                <a:gd name="T4" fmla="*/ 0 w 3"/>
                <a:gd name="T5" fmla="*/ 0 h 5"/>
              </a:gdLst>
              <a:ahLst/>
              <a:cxnLst>
                <a:cxn ang="0">
                  <a:pos x="T0" y="T1"/>
                </a:cxn>
                <a:cxn ang="0">
                  <a:pos x="T2" y="T3"/>
                </a:cxn>
                <a:cxn ang="0">
                  <a:pos x="T4" y="T5"/>
                </a:cxn>
              </a:cxnLst>
              <a:rect l="0" t="0" r="r" b="b"/>
              <a:pathLst>
                <a:path w="3" h="5">
                  <a:moveTo>
                    <a:pt x="0" y="0"/>
                  </a:moveTo>
                  <a:cubicBezTo>
                    <a:pt x="2" y="1"/>
                    <a:pt x="3" y="2"/>
                    <a:pt x="3" y="5"/>
                  </a:cubicBezTo>
                  <a:cubicBezTo>
                    <a:pt x="0" y="4"/>
                    <a:pt x="0" y="2"/>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99" name="Freeform 1216">
              <a:extLst>
                <a:ext uri="{FF2B5EF4-FFF2-40B4-BE49-F238E27FC236}">
                  <a16:creationId xmlns:a16="http://schemas.microsoft.com/office/drawing/2014/main" id="{36DC7F00-9871-CE75-5FF5-C73F35751725}"/>
                </a:ext>
              </a:extLst>
            </p:cNvPr>
            <p:cNvSpPr>
              <a:spLocks/>
            </p:cNvSpPr>
            <p:nvPr/>
          </p:nvSpPr>
          <p:spPr bwMode="auto">
            <a:xfrm>
              <a:off x="4857750" y="4765676"/>
              <a:ext cx="4763" cy="3175"/>
            </a:xfrm>
            <a:custGeom>
              <a:avLst/>
              <a:gdLst>
                <a:gd name="T0" fmla="*/ 4 w 4"/>
                <a:gd name="T1" fmla="*/ 0 h 3"/>
                <a:gd name="T2" fmla="*/ 0 w 4"/>
                <a:gd name="T3" fmla="*/ 3 h 3"/>
                <a:gd name="T4" fmla="*/ 0 w 4"/>
                <a:gd name="T5" fmla="*/ 3 h 3"/>
                <a:gd name="T6" fmla="*/ 3 w 4"/>
                <a:gd name="T7" fmla="*/ 0 h 3"/>
                <a:gd name="T8" fmla="*/ 4 w 4"/>
                <a:gd name="T9" fmla="*/ 0 h 3"/>
              </a:gdLst>
              <a:ahLst/>
              <a:cxnLst>
                <a:cxn ang="0">
                  <a:pos x="T0" y="T1"/>
                </a:cxn>
                <a:cxn ang="0">
                  <a:pos x="T2" y="T3"/>
                </a:cxn>
                <a:cxn ang="0">
                  <a:pos x="T4" y="T5"/>
                </a:cxn>
                <a:cxn ang="0">
                  <a:pos x="T6" y="T7"/>
                </a:cxn>
                <a:cxn ang="0">
                  <a:pos x="T8" y="T9"/>
                </a:cxn>
              </a:cxnLst>
              <a:rect l="0" t="0" r="r" b="b"/>
              <a:pathLst>
                <a:path w="4" h="3">
                  <a:moveTo>
                    <a:pt x="4" y="0"/>
                  </a:moveTo>
                  <a:cubicBezTo>
                    <a:pt x="3" y="2"/>
                    <a:pt x="2" y="3"/>
                    <a:pt x="0" y="3"/>
                  </a:cubicBezTo>
                  <a:cubicBezTo>
                    <a:pt x="0" y="3"/>
                    <a:pt x="0" y="3"/>
                    <a:pt x="0" y="3"/>
                  </a:cubicBezTo>
                  <a:cubicBezTo>
                    <a:pt x="0" y="1"/>
                    <a:pt x="1" y="0"/>
                    <a:pt x="3" y="0"/>
                  </a:cubicBezTo>
                  <a:lnTo>
                    <a:pt x="4"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0" name="Freeform 1217">
              <a:extLst>
                <a:ext uri="{FF2B5EF4-FFF2-40B4-BE49-F238E27FC236}">
                  <a16:creationId xmlns:a16="http://schemas.microsoft.com/office/drawing/2014/main" id="{B522E695-76F0-96D0-41F1-D062B15557A4}"/>
                </a:ext>
              </a:extLst>
            </p:cNvPr>
            <p:cNvSpPr>
              <a:spLocks/>
            </p:cNvSpPr>
            <p:nvPr/>
          </p:nvSpPr>
          <p:spPr bwMode="auto">
            <a:xfrm>
              <a:off x="4843463" y="4676776"/>
              <a:ext cx="4763" cy="4763"/>
            </a:xfrm>
            <a:custGeom>
              <a:avLst/>
              <a:gdLst>
                <a:gd name="T0" fmla="*/ 2 w 3"/>
                <a:gd name="T1" fmla="*/ 3 h 3"/>
                <a:gd name="T2" fmla="*/ 0 w 3"/>
                <a:gd name="T3" fmla="*/ 0 h 3"/>
                <a:gd name="T4" fmla="*/ 2 w 3"/>
                <a:gd name="T5" fmla="*/ 3 h 3"/>
              </a:gdLst>
              <a:ahLst/>
              <a:cxnLst>
                <a:cxn ang="0">
                  <a:pos x="T0" y="T1"/>
                </a:cxn>
                <a:cxn ang="0">
                  <a:pos x="T2" y="T3"/>
                </a:cxn>
                <a:cxn ang="0">
                  <a:pos x="T4" y="T5"/>
                </a:cxn>
              </a:cxnLst>
              <a:rect l="0" t="0" r="r" b="b"/>
              <a:pathLst>
                <a:path w="3" h="3">
                  <a:moveTo>
                    <a:pt x="2" y="3"/>
                  </a:moveTo>
                  <a:cubicBezTo>
                    <a:pt x="1" y="2"/>
                    <a:pt x="0" y="1"/>
                    <a:pt x="0" y="0"/>
                  </a:cubicBezTo>
                  <a:cubicBezTo>
                    <a:pt x="3" y="0"/>
                    <a:pt x="2" y="2"/>
                    <a:pt x="2"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1" name="Freeform 1218">
              <a:extLst>
                <a:ext uri="{FF2B5EF4-FFF2-40B4-BE49-F238E27FC236}">
                  <a16:creationId xmlns:a16="http://schemas.microsoft.com/office/drawing/2014/main" id="{E36B0803-EA00-8FFB-A1C4-A9D6C19DBE6B}"/>
                </a:ext>
              </a:extLst>
            </p:cNvPr>
            <p:cNvSpPr>
              <a:spLocks/>
            </p:cNvSpPr>
            <p:nvPr/>
          </p:nvSpPr>
          <p:spPr bwMode="auto">
            <a:xfrm>
              <a:off x="4821238" y="4708526"/>
              <a:ext cx="3175" cy="9525"/>
            </a:xfrm>
            <a:custGeom>
              <a:avLst/>
              <a:gdLst>
                <a:gd name="T0" fmla="*/ 2 w 2"/>
                <a:gd name="T1" fmla="*/ 6 h 6"/>
                <a:gd name="T2" fmla="*/ 0 w 2"/>
                <a:gd name="T3" fmla="*/ 0 h 6"/>
                <a:gd name="T4" fmla="*/ 0 w 2"/>
                <a:gd name="T5" fmla="*/ 0 h 6"/>
                <a:gd name="T6" fmla="*/ 2 w 2"/>
                <a:gd name="T7" fmla="*/ 6 h 6"/>
              </a:gdLst>
              <a:ahLst/>
              <a:cxnLst>
                <a:cxn ang="0">
                  <a:pos x="T0" y="T1"/>
                </a:cxn>
                <a:cxn ang="0">
                  <a:pos x="T2" y="T3"/>
                </a:cxn>
                <a:cxn ang="0">
                  <a:pos x="T4" y="T5"/>
                </a:cxn>
                <a:cxn ang="0">
                  <a:pos x="T6" y="T7"/>
                </a:cxn>
              </a:cxnLst>
              <a:rect l="0" t="0" r="r" b="b"/>
              <a:pathLst>
                <a:path w="2" h="6">
                  <a:moveTo>
                    <a:pt x="2" y="6"/>
                  </a:moveTo>
                  <a:cubicBezTo>
                    <a:pt x="0" y="5"/>
                    <a:pt x="0" y="2"/>
                    <a:pt x="0" y="0"/>
                  </a:cubicBezTo>
                  <a:cubicBezTo>
                    <a:pt x="0" y="0"/>
                    <a:pt x="0" y="0"/>
                    <a:pt x="0" y="0"/>
                  </a:cubicBezTo>
                  <a:cubicBezTo>
                    <a:pt x="2" y="2"/>
                    <a:pt x="2" y="4"/>
                    <a:pt x="2"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2" name="Freeform 1219">
              <a:extLst>
                <a:ext uri="{FF2B5EF4-FFF2-40B4-BE49-F238E27FC236}">
                  <a16:creationId xmlns:a16="http://schemas.microsoft.com/office/drawing/2014/main" id="{D5247892-D612-85EB-862F-E65E2074CF49}"/>
                </a:ext>
              </a:extLst>
            </p:cNvPr>
            <p:cNvSpPr>
              <a:spLocks/>
            </p:cNvSpPr>
            <p:nvPr/>
          </p:nvSpPr>
          <p:spPr bwMode="auto">
            <a:xfrm>
              <a:off x="4873625" y="4656138"/>
              <a:ext cx="3175" cy="3175"/>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0" y="2"/>
                    <a:pt x="1" y="1"/>
                    <a:pt x="2" y="0"/>
                  </a:cubicBezTo>
                  <a:cubicBezTo>
                    <a:pt x="2" y="0"/>
                    <a:pt x="3" y="1"/>
                    <a:pt x="3" y="1"/>
                  </a:cubicBezTo>
                  <a:cubicBezTo>
                    <a:pt x="2" y="2"/>
                    <a:pt x="1"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3" name="Freeform 1220">
              <a:extLst>
                <a:ext uri="{FF2B5EF4-FFF2-40B4-BE49-F238E27FC236}">
                  <a16:creationId xmlns:a16="http://schemas.microsoft.com/office/drawing/2014/main" id="{D687AE7E-0D27-A4BF-F370-579D4B1D64D6}"/>
                </a:ext>
              </a:extLst>
            </p:cNvPr>
            <p:cNvSpPr>
              <a:spLocks/>
            </p:cNvSpPr>
            <p:nvPr/>
          </p:nvSpPr>
          <p:spPr bwMode="auto">
            <a:xfrm>
              <a:off x="4837113" y="4784726"/>
              <a:ext cx="4763" cy="4763"/>
            </a:xfrm>
            <a:custGeom>
              <a:avLst/>
              <a:gdLst>
                <a:gd name="T0" fmla="*/ 3 w 3"/>
                <a:gd name="T1" fmla="*/ 0 h 3"/>
                <a:gd name="T2" fmla="*/ 1 w 3"/>
                <a:gd name="T3" fmla="*/ 2 h 3"/>
                <a:gd name="T4" fmla="*/ 1 w 3"/>
                <a:gd name="T5" fmla="*/ 2 h 3"/>
                <a:gd name="T6" fmla="*/ 3 w 3"/>
                <a:gd name="T7" fmla="*/ 0 h 3"/>
              </a:gdLst>
              <a:ahLst/>
              <a:cxnLst>
                <a:cxn ang="0">
                  <a:pos x="T0" y="T1"/>
                </a:cxn>
                <a:cxn ang="0">
                  <a:pos x="T2" y="T3"/>
                </a:cxn>
                <a:cxn ang="0">
                  <a:pos x="T4" y="T5"/>
                </a:cxn>
                <a:cxn ang="0">
                  <a:pos x="T6" y="T7"/>
                </a:cxn>
              </a:cxnLst>
              <a:rect l="0" t="0" r="r" b="b"/>
              <a:pathLst>
                <a:path w="3" h="3">
                  <a:moveTo>
                    <a:pt x="3" y="0"/>
                  </a:moveTo>
                  <a:cubicBezTo>
                    <a:pt x="3" y="1"/>
                    <a:pt x="3" y="2"/>
                    <a:pt x="1" y="2"/>
                  </a:cubicBezTo>
                  <a:cubicBezTo>
                    <a:pt x="1" y="3"/>
                    <a:pt x="0" y="2"/>
                    <a:pt x="1" y="2"/>
                  </a:cubicBezTo>
                  <a:cubicBezTo>
                    <a:pt x="1"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4" name="Freeform 1221">
              <a:extLst>
                <a:ext uri="{FF2B5EF4-FFF2-40B4-BE49-F238E27FC236}">
                  <a16:creationId xmlns:a16="http://schemas.microsoft.com/office/drawing/2014/main" id="{9F802760-926C-9C11-2EAD-810A131994BE}"/>
                </a:ext>
              </a:extLst>
            </p:cNvPr>
            <p:cNvSpPr>
              <a:spLocks/>
            </p:cNvSpPr>
            <p:nvPr/>
          </p:nvSpPr>
          <p:spPr bwMode="auto">
            <a:xfrm>
              <a:off x="4862513" y="4721226"/>
              <a:ext cx="4763" cy="4763"/>
            </a:xfrm>
            <a:custGeom>
              <a:avLst/>
              <a:gdLst>
                <a:gd name="T0" fmla="*/ 0 w 3"/>
                <a:gd name="T1" fmla="*/ 3 h 3"/>
                <a:gd name="T2" fmla="*/ 2 w 3"/>
                <a:gd name="T3" fmla="*/ 0 h 3"/>
                <a:gd name="T4" fmla="*/ 3 w 3"/>
                <a:gd name="T5" fmla="*/ 1 h 3"/>
                <a:gd name="T6" fmla="*/ 0 w 3"/>
                <a:gd name="T7" fmla="*/ 3 h 3"/>
              </a:gdLst>
              <a:ahLst/>
              <a:cxnLst>
                <a:cxn ang="0">
                  <a:pos x="T0" y="T1"/>
                </a:cxn>
                <a:cxn ang="0">
                  <a:pos x="T2" y="T3"/>
                </a:cxn>
                <a:cxn ang="0">
                  <a:pos x="T4" y="T5"/>
                </a:cxn>
                <a:cxn ang="0">
                  <a:pos x="T6" y="T7"/>
                </a:cxn>
              </a:cxnLst>
              <a:rect l="0" t="0" r="r" b="b"/>
              <a:pathLst>
                <a:path w="3" h="3">
                  <a:moveTo>
                    <a:pt x="0" y="3"/>
                  </a:moveTo>
                  <a:cubicBezTo>
                    <a:pt x="1" y="2"/>
                    <a:pt x="1" y="1"/>
                    <a:pt x="2" y="0"/>
                  </a:cubicBezTo>
                  <a:cubicBezTo>
                    <a:pt x="3" y="0"/>
                    <a:pt x="3" y="1"/>
                    <a:pt x="3" y="1"/>
                  </a:cubicBezTo>
                  <a:cubicBezTo>
                    <a:pt x="3" y="2"/>
                    <a:pt x="2"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5" name="Freeform 1222">
              <a:extLst>
                <a:ext uri="{FF2B5EF4-FFF2-40B4-BE49-F238E27FC236}">
                  <a16:creationId xmlns:a16="http://schemas.microsoft.com/office/drawing/2014/main" id="{37AA3387-C5C7-5B13-34D7-8619BB61C880}"/>
                </a:ext>
              </a:extLst>
            </p:cNvPr>
            <p:cNvSpPr>
              <a:spLocks/>
            </p:cNvSpPr>
            <p:nvPr/>
          </p:nvSpPr>
          <p:spPr bwMode="auto">
            <a:xfrm>
              <a:off x="4857750" y="4694238"/>
              <a:ext cx="3175" cy="3175"/>
            </a:xfrm>
            <a:custGeom>
              <a:avLst/>
              <a:gdLst>
                <a:gd name="T0" fmla="*/ 0 w 2"/>
                <a:gd name="T1" fmla="*/ 3 h 3"/>
                <a:gd name="T2" fmla="*/ 1 w 2"/>
                <a:gd name="T3" fmla="*/ 0 h 3"/>
                <a:gd name="T4" fmla="*/ 2 w 2"/>
                <a:gd name="T5" fmla="*/ 1 h 3"/>
                <a:gd name="T6" fmla="*/ 0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1"/>
                    <a:pt x="0" y="0"/>
                    <a:pt x="1" y="0"/>
                  </a:cubicBezTo>
                  <a:cubicBezTo>
                    <a:pt x="2" y="0"/>
                    <a:pt x="2" y="0"/>
                    <a:pt x="2" y="1"/>
                  </a:cubicBezTo>
                  <a:cubicBezTo>
                    <a:pt x="2" y="2"/>
                    <a:pt x="1"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6" name="Freeform 1223">
              <a:extLst>
                <a:ext uri="{FF2B5EF4-FFF2-40B4-BE49-F238E27FC236}">
                  <a16:creationId xmlns:a16="http://schemas.microsoft.com/office/drawing/2014/main" id="{BFC35FE5-B2C7-3644-05B4-9FB6722DD3EE}"/>
                </a:ext>
              </a:extLst>
            </p:cNvPr>
            <p:cNvSpPr>
              <a:spLocks/>
            </p:cNvSpPr>
            <p:nvPr/>
          </p:nvSpPr>
          <p:spPr bwMode="auto">
            <a:xfrm>
              <a:off x="4878388" y="4699001"/>
              <a:ext cx="3175" cy="6350"/>
            </a:xfrm>
            <a:custGeom>
              <a:avLst/>
              <a:gdLst>
                <a:gd name="T0" fmla="*/ 0 w 2"/>
                <a:gd name="T1" fmla="*/ 3 h 4"/>
                <a:gd name="T2" fmla="*/ 2 w 2"/>
                <a:gd name="T3" fmla="*/ 0 h 4"/>
                <a:gd name="T4" fmla="*/ 0 w 2"/>
                <a:gd name="T5" fmla="*/ 4 h 4"/>
                <a:gd name="T6" fmla="*/ 0 w 2"/>
                <a:gd name="T7" fmla="*/ 3 h 4"/>
              </a:gdLst>
              <a:ahLst/>
              <a:cxnLst>
                <a:cxn ang="0">
                  <a:pos x="T0" y="T1"/>
                </a:cxn>
                <a:cxn ang="0">
                  <a:pos x="T2" y="T3"/>
                </a:cxn>
                <a:cxn ang="0">
                  <a:pos x="T4" y="T5"/>
                </a:cxn>
                <a:cxn ang="0">
                  <a:pos x="T6" y="T7"/>
                </a:cxn>
              </a:cxnLst>
              <a:rect l="0" t="0" r="r" b="b"/>
              <a:pathLst>
                <a:path w="2" h="4">
                  <a:moveTo>
                    <a:pt x="0" y="3"/>
                  </a:moveTo>
                  <a:cubicBezTo>
                    <a:pt x="0" y="2"/>
                    <a:pt x="0" y="1"/>
                    <a:pt x="2" y="0"/>
                  </a:cubicBezTo>
                  <a:cubicBezTo>
                    <a:pt x="2" y="2"/>
                    <a:pt x="1" y="3"/>
                    <a:pt x="0" y="4"/>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7" name="Freeform 1224">
              <a:extLst>
                <a:ext uri="{FF2B5EF4-FFF2-40B4-BE49-F238E27FC236}">
                  <a16:creationId xmlns:a16="http://schemas.microsoft.com/office/drawing/2014/main" id="{02A6987E-E21F-E974-6541-C7A7FECA9676}"/>
                </a:ext>
              </a:extLst>
            </p:cNvPr>
            <p:cNvSpPr>
              <a:spLocks/>
            </p:cNvSpPr>
            <p:nvPr/>
          </p:nvSpPr>
          <p:spPr bwMode="auto">
            <a:xfrm>
              <a:off x="4837113" y="4711701"/>
              <a:ext cx="3175" cy="3175"/>
            </a:xfrm>
            <a:custGeom>
              <a:avLst/>
              <a:gdLst>
                <a:gd name="T0" fmla="*/ 2 w 2"/>
                <a:gd name="T1" fmla="*/ 2 h 2"/>
                <a:gd name="T2" fmla="*/ 0 w 2"/>
                <a:gd name="T3" fmla="*/ 0 h 2"/>
                <a:gd name="T4" fmla="*/ 1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0"/>
                  </a:cubicBezTo>
                  <a:cubicBezTo>
                    <a:pt x="0" y="0"/>
                    <a:pt x="1" y="0"/>
                    <a:pt x="1"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8" name="Freeform 1225">
              <a:extLst>
                <a:ext uri="{FF2B5EF4-FFF2-40B4-BE49-F238E27FC236}">
                  <a16:creationId xmlns:a16="http://schemas.microsoft.com/office/drawing/2014/main" id="{D3DAC9DB-C37D-638D-E458-55F6D47D3635}"/>
                </a:ext>
              </a:extLst>
            </p:cNvPr>
            <p:cNvSpPr>
              <a:spLocks/>
            </p:cNvSpPr>
            <p:nvPr/>
          </p:nvSpPr>
          <p:spPr bwMode="auto">
            <a:xfrm>
              <a:off x="4840288" y="4714876"/>
              <a:ext cx="3175" cy="4763"/>
            </a:xfrm>
            <a:custGeom>
              <a:avLst/>
              <a:gdLst>
                <a:gd name="T0" fmla="*/ 2 w 2"/>
                <a:gd name="T1" fmla="*/ 4 h 4"/>
                <a:gd name="T2" fmla="*/ 0 w 2"/>
                <a:gd name="T3" fmla="*/ 0 h 4"/>
                <a:gd name="T4" fmla="*/ 0 w 2"/>
                <a:gd name="T5" fmla="*/ 0 h 4"/>
                <a:gd name="T6" fmla="*/ 2 w 2"/>
                <a:gd name="T7" fmla="*/ 4 h 4"/>
                <a:gd name="T8" fmla="*/ 2 w 2"/>
                <a:gd name="T9" fmla="*/ 4 h 4"/>
              </a:gdLst>
              <a:ahLst/>
              <a:cxnLst>
                <a:cxn ang="0">
                  <a:pos x="T0" y="T1"/>
                </a:cxn>
                <a:cxn ang="0">
                  <a:pos x="T2" y="T3"/>
                </a:cxn>
                <a:cxn ang="0">
                  <a:pos x="T4" y="T5"/>
                </a:cxn>
                <a:cxn ang="0">
                  <a:pos x="T6" y="T7"/>
                </a:cxn>
                <a:cxn ang="0">
                  <a:pos x="T8" y="T9"/>
                </a:cxn>
              </a:cxnLst>
              <a:rect l="0" t="0" r="r" b="b"/>
              <a:pathLst>
                <a:path w="2" h="4">
                  <a:moveTo>
                    <a:pt x="2" y="4"/>
                  </a:moveTo>
                  <a:cubicBezTo>
                    <a:pt x="0" y="3"/>
                    <a:pt x="0" y="2"/>
                    <a:pt x="0" y="0"/>
                  </a:cubicBezTo>
                  <a:cubicBezTo>
                    <a:pt x="0" y="0"/>
                    <a:pt x="0" y="0"/>
                    <a:pt x="0" y="0"/>
                  </a:cubicBezTo>
                  <a:cubicBezTo>
                    <a:pt x="2" y="1"/>
                    <a:pt x="2" y="2"/>
                    <a:pt x="2" y="4"/>
                  </a:cubicBezTo>
                  <a:cubicBezTo>
                    <a:pt x="2" y="4"/>
                    <a:pt x="2" y="4"/>
                    <a:pt x="2"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09" name="Freeform 1226">
              <a:extLst>
                <a:ext uri="{FF2B5EF4-FFF2-40B4-BE49-F238E27FC236}">
                  <a16:creationId xmlns:a16="http://schemas.microsoft.com/office/drawing/2014/main" id="{13265D8D-2F97-5B79-3E07-2AA7B6352A87}"/>
                </a:ext>
              </a:extLst>
            </p:cNvPr>
            <p:cNvSpPr>
              <a:spLocks/>
            </p:cNvSpPr>
            <p:nvPr/>
          </p:nvSpPr>
          <p:spPr bwMode="auto">
            <a:xfrm>
              <a:off x="4860925" y="4791076"/>
              <a:ext cx="3175" cy="3175"/>
            </a:xfrm>
            <a:custGeom>
              <a:avLst/>
              <a:gdLst>
                <a:gd name="T0" fmla="*/ 0 w 2"/>
                <a:gd name="T1" fmla="*/ 3 h 3"/>
                <a:gd name="T2" fmla="*/ 2 w 2"/>
                <a:gd name="T3" fmla="*/ 0 h 3"/>
                <a:gd name="T4" fmla="*/ 2 w 2"/>
                <a:gd name="T5" fmla="*/ 1 h 3"/>
                <a:gd name="T6" fmla="*/ 1 w 2"/>
                <a:gd name="T7" fmla="*/ 3 h 3"/>
                <a:gd name="T8" fmla="*/ 0 w 2"/>
                <a:gd name="T9" fmla="*/ 3 h 3"/>
              </a:gdLst>
              <a:ahLst/>
              <a:cxnLst>
                <a:cxn ang="0">
                  <a:pos x="T0" y="T1"/>
                </a:cxn>
                <a:cxn ang="0">
                  <a:pos x="T2" y="T3"/>
                </a:cxn>
                <a:cxn ang="0">
                  <a:pos x="T4" y="T5"/>
                </a:cxn>
                <a:cxn ang="0">
                  <a:pos x="T6" y="T7"/>
                </a:cxn>
                <a:cxn ang="0">
                  <a:pos x="T8" y="T9"/>
                </a:cxn>
              </a:cxnLst>
              <a:rect l="0" t="0" r="r" b="b"/>
              <a:pathLst>
                <a:path w="2" h="3">
                  <a:moveTo>
                    <a:pt x="0" y="3"/>
                  </a:moveTo>
                  <a:cubicBezTo>
                    <a:pt x="0" y="2"/>
                    <a:pt x="1" y="1"/>
                    <a:pt x="2" y="0"/>
                  </a:cubicBezTo>
                  <a:cubicBezTo>
                    <a:pt x="2" y="0"/>
                    <a:pt x="2" y="0"/>
                    <a:pt x="2" y="1"/>
                  </a:cubicBezTo>
                  <a:cubicBezTo>
                    <a:pt x="2" y="2"/>
                    <a:pt x="1" y="2"/>
                    <a:pt x="1" y="3"/>
                  </a:cubicBezTo>
                  <a:lnTo>
                    <a:pt x="0" y="3"/>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0" name="Freeform 1227">
              <a:extLst>
                <a:ext uri="{FF2B5EF4-FFF2-40B4-BE49-F238E27FC236}">
                  <a16:creationId xmlns:a16="http://schemas.microsoft.com/office/drawing/2014/main" id="{1F6358A7-55B4-7BAD-150F-F613F87F34A3}"/>
                </a:ext>
              </a:extLst>
            </p:cNvPr>
            <p:cNvSpPr>
              <a:spLocks/>
            </p:cNvSpPr>
            <p:nvPr/>
          </p:nvSpPr>
          <p:spPr bwMode="auto">
            <a:xfrm>
              <a:off x="4867275" y="4660901"/>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2" y="2"/>
                    <a:pt x="0" y="2"/>
                  </a:cubicBezTo>
                  <a:cubicBezTo>
                    <a:pt x="0" y="2"/>
                    <a:pt x="0" y="2"/>
                    <a:pt x="0" y="2"/>
                  </a:cubicBezTo>
                  <a:cubicBezTo>
                    <a:pt x="0"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1" name="Freeform 1228">
              <a:extLst>
                <a:ext uri="{FF2B5EF4-FFF2-40B4-BE49-F238E27FC236}">
                  <a16:creationId xmlns:a16="http://schemas.microsoft.com/office/drawing/2014/main" id="{2DC446BD-11E2-A6A5-5A8C-84AD2219163D}"/>
                </a:ext>
              </a:extLst>
            </p:cNvPr>
            <p:cNvSpPr>
              <a:spLocks/>
            </p:cNvSpPr>
            <p:nvPr/>
          </p:nvSpPr>
          <p:spPr bwMode="auto">
            <a:xfrm>
              <a:off x="4846638" y="4779963"/>
              <a:ext cx="1588" cy="1588"/>
            </a:xfrm>
            <a:custGeom>
              <a:avLst/>
              <a:gdLst>
                <a:gd name="T0" fmla="*/ 0 w 2"/>
                <a:gd name="T1" fmla="*/ 2 h 2"/>
                <a:gd name="T2" fmla="*/ 2 w 2"/>
                <a:gd name="T3" fmla="*/ 0 h 2"/>
                <a:gd name="T4" fmla="*/ 2 w 2"/>
                <a:gd name="T5" fmla="*/ 0 h 2"/>
                <a:gd name="T6" fmla="*/ 0 w 2"/>
                <a:gd name="T7" fmla="*/ 2 h 2"/>
              </a:gdLst>
              <a:ahLst/>
              <a:cxnLst>
                <a:cxn ang="0">
                  <a:pos x="T0" y="T1"/>
                </a:cxn>
                <a:cxn ang="0">
                  <a:pos x="T2" y="T3"/>
                </a:cxn>
                <a:cxn ang="0">
                  <a:pos x="T4" y="T5"/>
                </a:cxn>
                <a:cxn ang="0">
                  <a:pos x="T6" y="T7"/>
                </a:cxn>
              </a:cxnLst>
              <a:rect l="0" t="0" r="r" b="b"/>
              <a:pathLst>
                <a:path w="2" h="2">
                  <a:moveTo>
                    <a:pt x="0" y="2"/>
                  </a:moveTo>
                  <a:cubicBezTo>
                    <a:pt x="0" y="1"/>
                    <a:pt x="1" y="0"/>
                    <a:pt x="2" y="0"/>
                  </a:cubicBezTo>
                  <a:cubicBezTo>
                    <a:pt x="2" y="0"/>
                    <a:pt x="2" y="0"/>
                    <a:pt x="2" y="0"/>
                  </a:cubicBezTo>
                  <a:cubicBezTo>
                    <a:pt x="2" y="1"/>
                    <a:pt x="1"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2" name="Freeform 1229">
              <a:extLst>
                <a:ext uri="{FF2B5EF4-FFF2-40B4-BE49-F238E27FC236}">
                  <a16:creationId xmlns:a16="http://schemas.microsoft.com/office/drawing/2014/main" id="{59E8EC83-5488-7261-6C46-B68FA08FA850}"/>
                </a:ext>
              </a:extLst>
            </p:cNvPr>
            <p:cNvSpPr>
              <a:spLocks/>
            </p:cNvSpPr>
            <p:nvPr/>
          </p:nvSpPr>
          <p:spPr bwMode="auto">
            <a:xfrm>
              <a:off x="4848225" y="4776788"/>
              <a:ext cx="3175" cy="3175"/>
            </a:xfrm>
            <a:custGeom>
              <a:avLst/>
              <a:gdLst>
                <a:gd name="T0" fmla="*/ 2 w 2"/>
                <a:gd name="T1" fmla="*/ 0 h 2"/>
                <a:gd name="T2" fmla="*/ 0 w 2"/>
                <a:gd name="T3" fmla="*/ 2 h 2"/>
                <a:gd name="T4" fmla="*/ 0 w 2"/>
                <a:gd name="T5" fmla="*/ 2 h 2"/>
                <a:gd name="T6" fmla="*/ 2 w 2"/>
                <a:gd name="T7" fmla="*/ 0 h 2"/>
              </a:gdLst>
              <a:ahLst/>
              <a:cxnLst>
                <a:cxn ang="0">
                  <a:pos x="T0" y="T1"/>
                </a:cxn>
                <a:cxn ang="0">
                  <a:pos x="T2" y="T3"/>
                </a:cxn>
                <a:cxn ang="0">
                  <a:pos x="T4" y="T5"/>
                </a:cxn>
                <a:cxn ang="0">
                  <a:pos x="T6" y="T7"/>
                </a:cxn>
              </a:cxnLst>
              <a:rect l="0" t="0" r="r" b="b"/>
              <a:pathLst>
                <a:path w="2" h="2">
                  <a:moveTo>
                    <a:pt x="2" y="0"/>
                  </a:moveTo>
                  <a:cubicBezTo>
                    <a:pt x="2" y="1"/>
                    <a:pt x="1" y="2"/>
                    <a:pt x="0" y="2"/>
                  </a:cubicBezTo>
                  <a:cubicBezTo>
                    <a:pt x="0" y="2"/>
                    <a:pt x="0" y="2"/>
                    <a:pt x="0" y="2"/>
                  </a:cubicBezTo>
                  <a:cubicBezTo>
                    <a:pt x="0" y="1"/>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3" name="Freeform 1230">
              <a:extLst>
                <a:ext uri="{FF2B5EF4-FFF2-40B4-BE49-F238E27FC236}">
                  <a16:creationId xmlns:a16="http://schemas.microsoft.com/office/drawing/2014/main" id="{1AE9BCBA-0B80-E84C-F666-1C86B58DA140}"/>
                </a:ext>
              </a:extLst>
            </p:cNvPr>
            <p:cNvSpPr>
              <a:spLocks/>
            </p:cNvSpPr>
            <p:nvPr/>
          </p:nvSpPr>
          <p:spPr bwMode="auto">
            <a:xfrm>
              <a:off x="4879975" y="4673601"/>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1"/>
                    <a:pt x="1" y="1"/>
                    <a:pt x="1" y="1"/>
                  </a:cubicBezTo>
                  <a:cubicBezTo>
                    <a:pt x="0" y="1"/>
                    <a:pt x="0" y="1"/>
                    <a:pt x="0" y="0"/>
                  </a:cubicBezTo>
                  <a:cubicBezTo>
                    <a:pt x="0"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4" name="Freeform 1231">
              <a:extLst>
                <a:ext uri="{FF2B5EF4-FFF2-40B4-BE49-F238E27FC236}">
                  <a16:creationId xmlns:a16="http://schemas.microsoft.com/office/drawing/2014/main" id="{0192441A-3E75-2E04-B162-59E7BACF5F02}"/>
                </a:ext>
              </a:extLst>
            </p:cNvPr>
            <p:cNvSpPr>
              <a:spLocks/>
            </p:cNvSpPr>
            <p:nvPr/>
          </p:nvSpPr>
          <p:spPr bwMode="auto">
            <a:xfrm>
              <a:off x="4873625" y="4708526"/>
              <a:ext cx="3175" cy="1588"/>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1" y="0"/>
                    <a:pt x="1" y="1"/>
                    <a:pt x="1" y="1"/>
                  </a:cubicBezTo>
                  <a:cubicBezTo>
                    <a:pt x="1" y="1"/>
                    <a:pt x="0" y="0"/>
                    <a:pt x="0" y="0"/>
                  </a:cubicBezTo>
                  <a:cubicBezTo>
                    <a:pt x="1" y="0"/>
                    <a:pt x="1" y="0"/>
                    <a:pt x="1" y="0"/>
                  </a:cubicBezTo>
                  <a:cubicBezTo>
                    <a:pt x="1"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5" name="Freeform 1232">
              <a:extLst>
                <a:ext uri="{FF2B5EF4-FFF2-40B4-BE49-F238E27FC236}">
                  <a16:creationId xmlns:a16="http://schemas.microsoft.com/office/drawing/2014/main" id="{3DACDDE5-F007-303A-C707-C100AECA8EB8}"/>
                </a:ext>
              </a:extLst>
            </p:cNvPr>
            <p:cNvSpPr>
              <a:spLocks/>
            </p:cNvSpPr>
            <p:nvPr/>
          </p:nvSpPr>
          <p:spPr bwMode="auto">
            <a:xfrm>
              <a:off x="4851400" y="4733926"/>
              <a:ext cx="3175" cy="3175"/>
            </a:xfrm>
            <a:custGeom>
              <a:avLst/>
              <a:gdLst>
                <a:gd name="T0" fmla="*/ 2 w 2"/>
                <a:gd name="T1" fmla="*/ 1 h 2"/>
                <a:gd name="T2" fmla="*/ 1 w 2"/>
                <a:gd name="T3" fmla="*/ 2 h 2"/>
                <a:gd name="T4" fmla="*/ 0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0" y="2"/>
                    <a:pt x="0" y="2"/>
                    <a:pt x="0"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6" name="Freeform 1233">
              <a:extLst>
                <a:ext uri="{FF2B5EF4-FFF2-40B4-BE49-F238E27FC236}">
                  <a16:creationId xmlns:a16="http://schemas.microsoft.com/office/drawing/2014/main" id="{C27BAE22-7D84-0C46-E948-538CF5F4C5C7}"/>
                </a:ext>
              </a:extLst>
            </p:cNvPr>
            <p:cNvSpPr>
              <a:spLocks/>
            </p:cNvSpPr>
            <p:nvPr/>
          </p:nvSpPr>
          <p:spPr bwMode="auto">
            <a:xfrm>
              <a:off x="4860925" y="4725988"/>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7" name="Freeform 1234">
              <a:extLst>
                <a:ext uri="{FF2B5EF4-FFF2-40B4-BE49-F238E27FC236}">
                  <a16:creationId xmlns:a16="http://schemas.microsoft.com/office/drawing/2014/main" id="{D071B42E-36FF-011D-D64D-205B782A636F}"/>
                </a:ext>
              </a:extLst>
            </p:cNvPr>
            <p:cNvSpPr>
              <a:spLocks/>
            </p:cNvSpPr>
            <p:nvPr/>
          </p:nvSpPr>
          <p:spPr bwMode="auto">
            <a:xfrm>
              <a:off x="4843463" y="4810126"/>
              <a:ext cx="3175" cy="1588"/>
            </a:xfrm>
            <a:custGeom>
              <a:avLst/>
              <a:gdLst>
                <a:gd name="T0" fmla="*/ 0 w 2"/>
                <a:gd name="T1" fmla="*/ 1 h 1"/>
                <a:gd name="T2" fmla="*/ 1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0"/>
                    <a:pt x="0" y="0"/>
                    <a:pt x="1" y="0"/>
                  </a:cubicBezTo>
                  <a:cubicBezTo>
                    <a:pt x="1"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8" name="Freeform 1235">
              <a:extLst>
                <a:ext uri="{FF2B5EF4-FFF2-40B4-BE49-F238E27FC236}">
                  <a16:creationId xmlns:a16="http://schemas.microsoft.com/office/drawing/2014/main" id="{72CF9FC9-9237-C9FB-2ABB-783B0C8081F2}"/>
                </a:ext>
              </a:extLst>
            </p:cNvPr>
            <p:cNvSpPr>
              <a:spLocks/>
            </p:cNvSpPr>
            <p:nvPr/>
          </p:nvSpPr>
          <p:spPr bwMode="auto">
            <a:xfrm>
              <a:off x="4854575" y="4732338"/>
              <a:ext cx="3175" cy="3175"/>
            </a:xfrm>
            <a:custGeom>
              <a:avLst/>
              <a:gdLst>
                <a:gd name="T0" fmla="*/ 0 w 2"/>
                <a:gd name="T1" fmla="*/ 1 h 2"/>
                <a:gd name="T2" fmla="*/ 2 w 2"/>
                <a:gd name="T3" fmla="*/ 0 h 2"/>
                <a:gd name="T4" fmla="*/ 2 w 2"/>
                <a:gd name="T5" fmla="*/ 0 h 2"/>
                <a:gd name="T6" fmla="*/ 0 w 2"/>
                <a:gd name="T7" fmla="*/ 2 h 2"/>
                <a:gd name="T8" fmla="*/ 0 w 2"/>
                <a:gd name="T9" fmla="*/ 1 h 2"/>
              </a:gdLst>
              <a:ahLst/>
              <a:cxnLst>
                <a:cxn ang="0">
                  <a:pos x="T0" y="T1"/>
                </a:cxn>
                <a:cxn ang="0">
                  <a:pos x="T2" y="T3"/>
                </a:cxn>
                <a:cxn ang="0">
                  <a:pos x="T4" y="T5"/>
                </a:cxn>
                <a:cxn ang="0">
                  <a:pos x="T6" y="T7"/>
                </a:cxn>
                <a:cxn ang="0">
                  <a:pos x="T8" y="T9"/>
                </a:cxn>
              </a:cxnLst>
              <a:rect l="0" t="0" r="r" b="b"/>
              <a:pathLst>
                <a:path w="2" h="2">
                  <a:moveTo>
                    <a:pt x="0" y="1"/>
                  </a:moveTo>
                  <a:cubicBezTo>
                    <a:pt x="0" y="0"/>
                    <a:pt x="0" y="0"/>
                    <a:pt x="2" y="0"/>
                  </a:cubicBezTo>
                  <a:cubicBezTo>
                    <a:pt x="2" y="0"/>
                    <a:pt x="2" y="0"/>
                    <a:pt x="2" y="0"/>
                  </a:cubicBezTo>
                  <a:cubicBezTo>
                    <a:pt x="2" y="1"/>
                    <a:pt x="1" y="1"/>
                    <a:pt x="0" y="2"/>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19" name="Freeform 1236">
              <a:extLst>
                <a:ext uri="{FF2B5EF4-FFF2-40B4-BE49-F238E27FC236}">
                  <a16:creationId xmlns:a16="http://schemas.microsoft.com/office/drawing/2014/main" id="{7302C82F-C300-EC5E-5B88-2849644C19EA}"/>
                </a:ext>
              </a:extLst>
            </p:cNvPr>
            <p:cNvSpPr>
              <a:spLocks/>
            </p:cNvSpPr>
            <p:nvPr/>
          </p:nvSpPr>
          <p:spPr bwMode="auto">
            <a:xfrm>
              <a:off x="4854575" y="4768851"/>
              <a:ext cx="3175" cy="3175"/>
            </a:xfrm>
            <a:custGeom>
              <a:avLst/>
              <a:gdLst>
                <a:gd name="T0" fmla="*/ 2 w 2"/>
                <a:gd name="T1" fmla="*/ 0 h 2"/>
                <a:gd name="T2" fmla="*/ 0 w 2"/>
                <a:gd name="T3" fmla="*/ 2 h 2"/>
                <a:gd name="T4" fmla="*/ 0 w 2"/>
                <a:gd name="T5" fmla="*/ 2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2"/>
                    <a:pt x="1" y="2"/>
                    <a:pt x="0" y="2"/>
                  </a:cubicBezTo>
                  <a:cubicBezTo>
                    <a:pt x="0" y="2"/>
                    <a:pt x="0" y="2"/>
                    <a:pt x="0" y="2"/>
                  </a:cubicBezTo>
                  <a:cubicBezTo>
                    <a:pt x="0" y="1"/>
                    <a:pt x="0"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0" name="Freeform 1237">
              <a:extLst>
                <a:ext uri="{FF2B5EF4-FFF2-40B4-BE49-F238E27FC236}">
                  <a16:creationId xmlns:a16="http://schemas.microsoft.com/office/drawing/2014/main" id="{F3AAFB40-D089-E91D-229C-547E149394F4}"/>
                </a:ext>
              </a:extLst>
            </p:cNvPr>
            <p:cNvSpPr>
              <a:spLocks/>
            </p:cNvSpPr>
            <p:nvPr/>
          </p:nvSpPr>
          <p:spPr bwMode="auto">
            <a:xfrm>
              <a:off x="4851400" y="4802188"/>
              <a:ext cx="3175" cy="1588"/>
            </a:xfrm>
            <a:custGeom>
              <a:avLst/>
              <a:gdLst>
                <a:gd name="T0" fmla="*/ 1 w 2"/>
                <a:gd name="T1" fmla="*/ 1 h 1"/>
                <a:gd name="T2" fmla="*/ 0 w 2"/>
                <a:gd name="T3" fmla="*/ 0 h 1"/>
                <a:gd name="T4" fmla="*/ 1 w 2"/>
                <a:gd name="T5" fmla="*/ 0 h 1"/>
                <a:gd name="T6" fmla="*/ 1 w 2"/>
                <a:gd name="T7" fmla="*/ 1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1" y="1"/>
                    <a:pt x="0" y="1"/>
                    <a:pt x="0" y="0"/>
                  </a:cubicBezTo>
                  <a:cubicBezTo>
                    <a:pt x="1" y="0"/>
                    <a:pt x="1" y="0"/>
                    <a:pt x="1" y="0"/>
                  </a:cubicBezTo>
                  <a:cubicBezTo>
                    <a:pt x="1" y="0"/>
                    <a:pt x="2"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1" name="Freeform 1238">
              <a:extLst>
                <a:ext uri="{FF2B5EF4-FFF2-40B4-BE49-F238E27FC236}">
                  <a16:creationId xmlns:a16="http://schemas.microsoft.com/office/drawing/2014/main" id="{B7F6462C-5FD7-0286-BA3B-B39C75BC7A34}"/>
                </a:ext>
              </a:extLst>
            </p:cNvPr>
            <p:cNvSpPr>
              <a:spLocks/>
            </p:cNvSpPr>
            <p:nvPr/>
          </p:nvSpPr>
          <p:spPr bwMode="auto">
            <a:xfrm>
              <a:off x="4870450" y="4659313"/>
              <a:ext cx="3175" cy="1588"/>
            </a:xfrm>
            <a:custGeom>
              <a:avLst/>
              <a:gdLst>
                <a:gd name="T0" fmla="*/ 2 w 2"/>
                <a:gd name="T1" fmla="*/ 0 h 1"/>
                <a:gd name="T2" fmla="*/ 0 w 2"/>
                <a:gd name="T3" fmla="*/ 1 h 1"/>
                <a:gd name="T4" fmla="*/ 0 w 2"/>
                <a:gd name="T5" fmla="*/ 1 h 1"/>
                <a:gd name="T6" fmla="*/ 2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0" y="1"/>
                  </a:cubicBezTo>
                  <a:cubicBezTo>
                    <a:pt x="0" y="1"/>
                    <a:pt x="0" y="1"/>
                    <a:pt x="0" y="1"/>
                  </a:cubicBezTo>
                  <a:cubicBezTo>
                    <a:pt x="1" y="0"/>
                    <a:pt x="1" y="0"/>
                    <a:pt x="2" y="0"/>
                  </a:cubicBezTo>
                  <a:cubicBezTo>
                    <a:pt x="2" y="0"/>
                    <a:pt x="2"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2" name="Freeform 1239">
              <a:extLst>
                <a:ext uri="{FF2B5EF4-FFF2-40B4-BE49-F238E27FC236}">
                  <a16:creationId xmlns:a16="http://schemas.microsoft.com/office/drawing/2014/main" id="{250C5619-7A6D-83AF-D5A2-CFF3E708E317}"/>
                </a:ext>
              </a:extLst>
            </p:cNvPr>
            <p:cNvSpPr>
              <a:spLocks/>
            </p:cNvSpPr>
            <p:nvPr/>
          </p:nvSpPr>
          <p:spPr bwMode="auto">
            <a:xfrm>
              <a:off x="4857750" y="4730751"/>
              <a:ext cx="3175" cy="1588"/>
            </a:xfrm>
            <a:custGeom>
              <a:avLst/>
              <a:gdLst>
                <a:gd name="T0" fmla="*/ 2 w 2"/>
                <a:gd name="T1" fmla="*/ 0 h 1"/>
                <a:gd name="T2" fmla="*/ 0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1" y="0"/>
                    <a:pt x="0" y="1"/>
                    <a:pt x="0" y="1"/>
                  </a:cubicBezTo>
                  <a:cubicBezTo>
                    <a:pt x="0"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3" name="Freeform 1240">
              <a:extLst>
                <a:ext uri="{FF2B5EF4-FFF2-40B4-BE49-F238E27FC236}">
                  <a16:creationId xmlns:a16="http://schemas.microsoft.com/office/drawing/2014/main" id="{BA2D46AB-FCC1-E490-F0CD-3D08D263503C}"/>
                </a:ext>
              </a:extLst>
            </p:cNvPr>
            <p:cNvSpPr>
              <a:spLocks/>
            </p:cNvSpPr>
            <p:nvPr/>
          </p:nvSpPr>
          <p:spPr bwMode="auto">
            <a:xfrm>
              <a:off x="4819650" y="4706938"/>
              <a:ext cx="1588" cy="1588"/>
            </a:xfrm>
            <a:custGeom>
              <a:avLst/>
              <a:gdLst>
                <a:gd name="T0" fmla="*/ 1 w 1"/>
                <a:gd name="T1" fmla="*/ 1 h 1"/>
                <a:gd name="T2" fmla="*/ 0 w 1"/>
                <a:gd name="T3" fmla="*/ 0 h 1"/>
                <a:gd name="T4" fmla="*/ 0 w 1"/>
                <a:gd name="T5" fmla="*/ 0 h 1"/>
                <a:gd name="T6" fmla="*/ 1 w 1"/>
                <a:gd name="T7" fmla="*/ 1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0" y="1"/>
                    <a:pt x="0" y="1"/>
                    <a:pt x="0" y="0"/>
                  </a:cubicBezTo>
                  <a:cubicBezTo>
                    <a:pt x="0" y="0"/>
                    <a:pt x="0" y="0"/>
                    <a:pt x="0" y="0"/>
                  </a:cubicBezTo>
                  <a:cubicBezTo>
                    <a:pt x="1" y="0"/>
                    <a:pt x="1" y="1"/>
                    <a:pt x="1" y="1"/>
                  </a:cubicBezTo>
                  <a:cubicBezTo>
                    <a:pt x="1" y="1"/>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4" name="Freeform 1241">
              <a:extLst>
                <a:ext uri="{FF2B5EF4-FFF2-40B4-BE49-F238E27FC236}">
                  <a16:creationId xmlns:a16="http://schemas.microsoft.com/office/drawing/2014/main" id="{74C51B2B-6AC6-2E93-FBF9-322430286A5C}"/>
                </a:ext>
              </a:extLst>
            </p:cNvPr>
            <p:cNvSpPr>
              <a:spLocks/>
            </p:cNvSpPr>
            <p:nvPr/>
          </p:nvSpPr>
          <p:spPr bwMode="auto">
            <a:xfrm>
              <a:off x="4876800" y="4703763"/>
              <a:ext cx="1588" cy="3175"/>
            </a:xfrm>
            <a:custGeom>
              <a:avLst/>
              <a:gdLst>
                <a:gd name="T0" fmla="*/ 1 w 1"/>
                <a:gd name="T1" fmla="*/ 1 h 2"/>
                <a:gd name="T2" fmla="*/ 1 w 1"/>
                <a:gd name="T3" fmla="*/ 2 h 2"/>
                <a:gd name="T4" fmla="*/ 0 w 1"/>
                <a:gd name="T5" fmla="*/ 2 h 2"/>
                <a:gd name="T6" fmla="*/ 1 w 1"/>
                <a:gd name="T7" fmla="*/ 0 h 2"/>
                <a:gd name="T8" fmla="*/ 1 w 1"/>
                <a:gd name="T9" fmla="*/ 1 h 2"/>
              </a:gdLst>
              <a:ahLst/>
              <a:cxnLst>
                <a:cxn ang="0">
                  <a:pos x="T0" y="T1"/>
                </a:cxn>
                <a:cxn ang="0">
                  <a:pos x="T2" y="T3"/>
                </a:cxn>
                <a:cxn ang="0">
                  <a:pos x="T4" y="T5"/>
                </a:cxn>
                <a:cxn ang="0">
                  <a:pos x="T6" y="T7"/>
                </a:cxn>
                <a:cxn ang="0">
                  <a:pos x="T8" y="T9"/>
                </a:cxn>
              </a:cxnLst>
              <a:rect l="0" t="0" r="r" b="b"/>
              <a:pathLst>
                <a:path w="1" h="2">
                  <a:moveTo>
                    <a:pt x="1" y="1"/>
                  </a:moveTo>
                  <a:cubicBezTo>
                    <a:pt x="1" y="1"/>
                    <a:pt x="1" y="1"/>
                    <a:pt x="1" y="2"/>
                  </a:cubicBezTo>
                  <a:cubicBezTo>
                    <a:pt x="0" y="2"/>
                    <a:pt x="0" y="2"/>
                    <a:pt x="0" y="2"/>
                  </a:cubicBezTo>
                  <a:cubicBezTo>
                    <a:pt x="0" y="1"/>
                    <a:pt x="1" y="1"/>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5" name="Freeform 1242">
              <a:extLst>
                <a:ext uri="{FF2B5EF4-FFF2-40B4-BE49-F238E27FC236}">
                  <a16:creationId xmlns:a16="http://schemas.microsoft.com/office/drawing/2014/main" id="{4F63F1DA-A2BE-E0DC-848E-F0A98BB90747}"/>
                </a:ext>
              </a:extLst>
            </p:cNvPr>
            <p:cNvSpPr>
              <a:spLocks/>
            </p:cNvSpPr>
            <p:nvPr/>
          </p:nvSpPr>
          <p:spPr bwMode="auto">
            <a:xfrm>
              <a:off x="4818063" y="4703763"/>
              <a:ext cx="1588" cy="1588"/>
            </a:xfrm>
            <a:custGeom>
              <a:avLst/>
              <a:gdLst>
                <a:gd name="T0" fmla="*/ 0 w 1"/>
                <a:gd name="T1" fmla="*/ 1 h 1"/>
                <a:gd name="T2" fmla="*/ 0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1"/>
                    <a:pt x="0" y="1"/>
                    <a:pt x="0" y="0"/>
                  </a:cubicBezTo>
                  <a:cubicBezTo>
                    <a:pt x="0" y="0"/>
                    <a:pt x="0" y="0"/>
                    <a:pt x="1" y="0"/>
                  </a:cubicBezTo>
                  <a:cubicBezTo>
                    <a:pt x="1" y="0"/>
                    <a:pt x="1" y="1"/>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6" name="Freeform 1243">
              <a:extLst>
                <a:ext uri="{FF2B5EF4-FFF2-40B4-BE49-F238E27FC236}">
                  <a16:creationId xmlns:a16="http://schemas.microsoft.com/office/drawing/2014/main" id="{6C0A6648-04DF-BEE9-5F6D-313FEE75D6BF}"/>
                </a:ext>
              </a:extLst>
            </p:cNvPr>
            <p:cNvSpPr>
              <a:spLocks/>
            </p:cNvSpPr>
            <p:nvPr/>
          </p:nvSpPr>
          <p:spPr bwMode="auto">
            <a:xfrm>
              <a:off x="4819650" y="4805363"/>
              <a:ext cx="1588" cy="3175"/>
            </a:xfrm>
            <a:custGeom>
              <a:avLst/>
              <a:gdLst>
                <a:gd name="T0" fmla="*/ 0 w 1"/>
                <a:gd name="T1" fmla="*/ 0 h 2"/>
                <a:gd name="T2" fmla="*/ 1 w 1"/>
                <a:gd name="T3" fmla="*/ 1 h 2"/>
                <a:gd name="T4" fmla="*/ 0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1"/>
                    <a:pt x="0" y="1"/>
                    <a:pt x="1" y="1"/>
                  </a:cubicBezTo>
                  <a:cubicBezTo>
                    <a:pt x="1" y="1"/>
                    <a:pt x="0" y="1"/>
                    <a:pt x="0" y="2"/>
                  </a:cubicBezTo>
                  <a:cubicBezTo>
                    <a:pt x="0" y="1"/>
                    <a:pt x="0" y="1"/>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7" name="Freeform 1244">
              <a:extLst>
                <a:ext uri="{FF2B5EF4-FFF2-40B4-BE49-F238E27FC236}">
                  <a16:creationId xmlns:a16="http://schemas.microsoft.com/office/drawing/2014/main" id="{3EA6D4CB-8C88-BE20-1624-3A7B7E7D9500}"/>
                </a:ext>
              </a:extLst>
            </p:cNvPr>
            <p:cNvSpPr>
              <a:spLocks/>
            </p:cNvSpPr>
            <p:nvPr/>
          </p:nvSpPr>
          <p:spPr bwMode="auto">
            <a:xfrm>
              <a:off x="4849813" y="4805363"/>
              <a:ext cx="0" cy="0"/>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8" name="Freeform 1245">
              <a:extLst>
                <a:ext uri="{FF2B5EF4-FFF2-40B4-BE49-F238E27FC236}">
                  <a16:creationId xmlns:a16="http://schemas.microsoft.com/office/drawing/2014/main" id="{5ECB09B6-4B76-4BA3-F114-CB11113289C6}"/>
                </a:ext>
              </a:extLst>
            </p:cNvPr>
            <p:cNvSpPr>
              <a:spLocks/>
            </p:cNvSpPr>
            <p:nvPr/>
          </p:nvSpPr>
          <p:spPr bwMode="auto">
            <a:xfrm>
              <a:off x="4856163" y="4799013"/>
              <a:ext cx="1588" cy="1588"/>
            </a:xfrm>
            <a:custGeom>
              <a:avLst/>
              <a:gdLst>
                <a:gd name="T0" fmla="*/ 1 w 1"/>
                <a:gd name="T1" fmla="*/ 1 h 1"/>
                <a:gd name="T2" fmla="*/ 0 w 1"/>
                <a:gd name="T3" fmla="*/ 1 h 1"/>
                <a:gd name="T4" fmla="*/ 1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1"/>
                    <a:pt x="0" y="1"/>
                    <a:pt x="0" y="1"/>
                  </a:cubicBezTo>
                  <a:cubicBezTo>
                    <a:pt x="0" y="1"/>
                    <a:pt x="0" y="1"/>
                    <a:pt x="1" y="0"/>
                  </a:cubicBezTo>
                  <a:lnTo>
                    <a:pt x="1"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29" name="Freeform 1246">
              <a:extLst>
                <a:ext uri="{FF2B5EF4-FFF2-40B4-BE49-F238E27FC236}">
                  <a16:creationId xmlns:a16="http://schemas.microsoft.com/office/drawing/2014/main" id="{E7D65F04-AE47-2579-8039-B208938AA62E}"/>
                </a:ext>
              </a:extLst>
            </p:cNvPr>
            <p:cNvSpPr>
              <a:spLocks/>
            </p:cNvSpPr>
            <p:nvPr/>
          </p:nvSpPr>
          <p:spPr bwMode="auto">
            <a:xfrm>
              <a:off x="4857750" y="4799013"/>
              <a:ext cx="0" cy="1588"/>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0" name="Freeform 1247">
              <a:extLst>
                <a:ext uri="{FF2B5EF4-FFF2-40B4-BE49-F238E27FC236}">
                  <a16:creationId xmlns:a16="http://schemas.microsoft.com/office/drawing/2014/main" id="{82019E1E-FD92-E619-9F98-5CE1FE9D63FC}"/>
                </a:ext>
              </a:extLst>
            </p:cNvPr>
            <p:cNvSpPr>
              <a:spLocks/>
            </p:cNvSpPr>
            <p:nvPr/>
          </p:nvSpPr>
          <p:spPr bwMode="auto">
            <a:xfrm>
              <a:off x="4860925" y="4794251"/>
              <a:ext cx="1588" cy="0"/>
            </a:xfrm>
            <a:custGeom>
              <a:avLst/>
              <a:gdLst>
                <a:gd name="T0" fmla="*/ 1 w 1"/>
                <a:gd name="T1" fmla="*/ 0 w 1"/>
                <a:gd name="T2" fmla="*/ 0 w 1"/>
                <a:gd name="T3" fmla="*/ 1 w 1"/>
              </a:gdLst>
              <a:ahLst/>
              <a:cxnLst>
                <a:cxn ang="0">
                  <a:pos x="T0" y="0"/>
                </a:cxn>
                <a:cxn ang="0">
                  <a:pos x="T1" y="0"/>
                </a:cxn>
                <a:cxn ang="0">
                  <a:pos x="T2" y="0"/>
                </a:cxn>
                <a:cxn ang="0">
                  <a:pos x="T3" y="0"/>
                </a:cxn>
              </a:cxnLst>
              <a:rect l="0" t="0" r="r" b="b"/>
              <a:pathLst>
                <a:path w="1">
                  <a:moveTo>
                    <a:pt x="1" y="0"/>
                  </a:moveTo>
                  <a:cubicBezTo>
                    <a:pt x="0" y="0"/>
                    <a:pt x="0" y="0"/>
                    <a:pt x="0" y="0"/>
                  </a:cubicBezTo>
                  <a:cubicBezTo>
                    <a:pt x="0" y="0"/>
                    <a:pt x="0" y="0"/>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1" name="Freeform 1248">
              <a:extLst>
                <a:ext uri="{FF2B5EF4-FFF2-40B4-BE49-F238E27FC236}">
                  <a16:creationId xmlns:a16="http://schemas.microsoft.com/office/drawing/2014/main" id="{2E91D46E-825C-9B01-DEC8-2C048AE695AF}"/>
                </a:ext>
              </a:extLst>
            </p:cNvPr>
            <p:cNvSpPr>
              <a:spLocks/>
            </p:cNvSpPr>
            <p:nvPr/>
          </p:nvSpPr>
          <p:spPr bwMode="auto">
            <a:xfrm>
              <a:off x="4841875" y="4784726"/>
              <a:ext cx="1588" cy="0"/>
            </a:xfrm>
            <a:custGeom>
              <a:avLst/>
              <a:gdLst>
                <a:gd name="T0" fmla="*/ 0 w 1"/>
                <a:gd name="T1" fmla="*/ 1 w 1"/>
                <a:gd name="T2" fmla="*/ 0 w 1"/>
                <a:gd name="T3" fmla="*/ 0 w 1"/>
              </a:gdLst>
              <a:ahLst/>
              <a:cxnLst>
                <a:cxn ang="0">
                  <a:pos x="T0" y="0"/>
                </a:cxn>
                <a:cxn ang="0">
                  <a:pos x="T1" y="0"/>
                </a:cxn>
                <a:cxn ang="0">
                  <a:pos x="T2" y="0"/>
                </a:cxn>
                <a:cxn ang="0">
                  <a:pos x="T3" y="0"/>
                </a:cxn>
              </a:cxnLst>
              <a:rect l="0" t="0" r="r" b="b"/>
              <a:pathLst>
                <a:path w="1">
                  <a:moveTo>
                    <a:pt x="0" y="0"/>
                  </a:moveTo>
                  <a:cubicBezTo>
                    <a:pt x="0" y="0"/>
                    <a:pt x="0" y="0"/>
                    <a:pt x="1"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2" name="Freeform 1249">
              <a:extLst>
                <a:ext uri="{FF2B5EF4-FFF2-40B4-BE49-F238E27FC236}">
                  <a16:creationId xmlns:a16="http://schemas.microsoft.com/office/drawing/2014/main" id="{4C5485E5-1A39-D4A3-896E-2174E84121A7}"/>
                </a:ext>
              </a:extLst>
            </p:cNvPr>
            <p:cNvSpPr>
              <a:spLocks/>
            </p:cNvSpPr>
            <p:nvPr/>
          </p:nvSpPr>
          <p:spPr bwMode="auto">
            <a:xfrm>
              <a:off x="4843463" y="4811713"/>
              <a:ext cx="0" cy="1588"/>
            </a:xfrm>
            <a:custGeom>
              <a:avLst/>
              <a:gdLst>
                <a:gd name="T0" fmla="*/ 0 h 1"/>
                <a:gd name="T1" fmla="*/ 1 h 1"/>
                <a:gd name="T2" fmla="*/ 0 h 1"/>
                <a:gd name="T3" fmla="*/ 0 h 1"/>
              </a:gdLst>
              <a:ahLst/>
              <a:cxnLst>
                <a:cxn ang="0">
                  <a:pos x="0" y="T0"/>
                </a:cxn>
                <a:cxn ang="0">
                  <a:pos x="0" y="T1"/>
                </a:cxn>
                <a:cxn ang="0">
                  <a:pos x="0" y="T2"/>
                </a:cxn>
                <a:cxn ang="0">
                  <a:pos x="0" y="T3"/>
                </a:cxn>
              </a:cxnLst>
              <a:rect l="0" t="0" r="r" b="b"/>
              <a:pathLst>
                <a:path h="1">
                  <a:moveTo>
                    <a:pt x="0" y="0"/>
                  </a:moveTo>
                  <a:cubicBezTo>
                    <a:pt x="0" y="0"/>
                    <a:pt x="0" y="0"/>
                    <a:pt x="0" y="1"/>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3" name="Freeform 1250">
              <a:extLst>
                <a:ext uri="{FF2B5EF4-FFF2-40B4-BE49-F238E27FC236}">
                  <a16:creationId xmlns:a16="http://schemas.microsoft.com/office/drawing/2014/main" id="{B63F3142-9210-A076-E7AE-A0608A983827}"/>
                </a:ext>
              </a:extLst>
            </p:cNvPr>
            <p:cNvSpPr>
              <a:spLocks/>
            </p:cNvSpPr>
            <p:nvPr/>
          </p:nvSpPr>
          <p:spPr bwMode="auto">
            <a:xfrm>
              <a:off x="4851400" y="47767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4" name="Freeform 1251">
              <a:extLst>
                <a:ext uri="{FF2B5EF4-FFF2-40B4-BE49-F238E27FC236}">
                  <a16:creationId xmlns:a16="http://schemas.microsoft.com/office/drawing/2014/main" id="{7392704F-24C0-C592-FF88-CED4F01CEB27}"/>
                </a:ext>
              </a:extLst>
            </p:cNvPr>
            <p:cNvSpPr>
              <a:spLocks/>
            </p:cNvSpPr>
            <p:nvPr/>
          </p:nvSpPr>
          <p:spPr bwMode="auto">
            <a:xfrm>
              <a:off x="4862513" y="4665663"/>
              <a:ext cx="1588" cy="1588"/>
            </a:xfrm>
            <a:custGeom>
              <a:avLst/>
              <a:gdLst>
                <a:gd name="T0" fmla="*/ 0 w 1"/>
                <a:gd name="T1" fmla="*/ 1 h 1"/>
                <a:gd name="T2" fmla="*/ 1 w 1"/>
                <a:gd name="T3" fmla="*/ 0 h 1"/>
                <a:gd name="T4" fmla="*/ 0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0"/>
                    <a:pt x="1" y="0"/>
                    <a:pt x="1" y="0"/>
                  </a:cubicBezTo>
                  <a:cubicBezTo>
                    <a:pt x="1" y="0"/>
                    <a:pt x="1"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5" name="Freeform 1252">
              <a:extLst>
                <a:ext uri="{FF2B5EF4-FFF2-40B4-BE49-F238E27FC236}">
                  <a16:creationId xmlns:a16="http://schemas.microsoft.com/office/drawing/2014/main" id="{55E910E7-535E-2A70-76B5-0E97152EA3DA}"/>
                </a:ext>
              </a:extLst>
            </p:cNvPr>
            <p:cNvSpPr>
              <a:spLocks/>
            </p:cNvSpPr>
            <p:nvPr/>
          </p:nvSpPr>
          <p:spPr bwMode="auto">
            <a:xfrm>
              <a:off x="4860925" y="4730751"/>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6" name="Freeform 1253">
              <a:extLst>
                <a:ext uri="{FF2B5EF4-FFF2-40B4-BE49-F238E27FC236}">
                  <a16:creationId xmlns:a16="http://schemas.microsoft.com/office/drawing/2014/main" id="{62B316EF-D332-C6B4-FE22-7D895FA4E3D8}"/>
                </a:ext>
              </a:extLst>
            </p:cNvPr>
            <p:cNvSpPr>
              <a:spLocks/>
            </p:cNvSpPr>
            <p:nvPr/>
          </p:nvSpPr>
          <p:spPr bwMode="auto">
            <a:xfrm>
              <a:off x="4867275" y="4664076"/>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7" name="Freeform 1254">
              <a:extLst>
                <a:ext uri="{FF2B5EF4-FFF2-40B4-BE49-F238E27FC236}">
                  <a16:creationId xmlns:a16="http://schemas.microsoft.com/office/drawing/2014/main" id="{25769FD5-2FA8-74DB-70FA-0D30E330A96B}"/>
                </a:ext>
              </a:extLst>
            </p:cNvPr>
            <p:cNvSpPr>
              <a:spLocks/>
            </p:cNvSpPr>
            <p:nvPr/>
          </p:nvSpPr>
          <p:spPr bwMode="auto">
            <a:xfrm>
              <a:off x="4852988" y="4772026"/>
              <a:ext cx="1588" cy="1588"/>
            </a:xfrm>
            <a:custGeom>
              <a:avLst/>
              <a:gdLst>
                <a:gd name="T0" fmla="*/ 1 w 1"/>
                <a:gd name="T1" fmla="*/ 0 h 1"/>
                <a:gd name="T2" fmla="*/ 0 w 1"/>
                <a:gd name="T3" fmla="*/ 1 h 1"/>
                <a:gd name="T4" fmla="*/ 0 w 1"/>
                <a:gd name="T5" fmla="*/ 0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0" y="1"/>
                    <a:pt x="0" y="1"/>
                  </a:cubicBezTo>
                  <a:cubicBezTo>
                    <a:pt x="0" y="1"/>
                    <a:pt x="0" y="1"/>
                    <a:pt x="0" y="0"/>
                  </a:cubicBezTo>
                  <a:cubicBezTo>
                    <a:pt x="0"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8" name="Freeform 1255">
              <a:extLst>
                <a:ext uri="{FF2B5EF4-FFF2-40B4-BE49-F238E27FC236}">
                  <a16:creationId xmlns:a16="http://schemas.microsoft.com/office/drawing/2014/main" id="{2054845C-680D-418B-A139-CED9A9C28B64}"/>
                </a:ext>
              </a:extLst>
            </p:cNvPr>
            <p:cNvSpPr>
              <a:spLocks/>
            </p:cNvSpPr>
            <p:nvPr/>
          </p:nvSpPr>
          <p:spPr bwMode="auto">
            <a:xfrm>
              <a:off x="4860925" y="4764088"/>
              <a:ext cx="1588" cy="1588"/>
            </a:xfrm>
            <a:custGeom>
              <a:avLst/>
              <a:gdLst>
                <a:gd name="T0" fmla="*/ 0 w 1"/>
                <a:gd name="T1" fmla="*/ 1 h 1"/>
                <a:gd name="T2" fmla="*/ 1 w 1"/>
                <a:gd name="T3" fmla="*/ 0 h 1"/>
                <a:gd name="T4" fmla="*/ 1 w 1"/>
                <a:gd name="T5" fmla="*/ 0 h 1"/>
                <a:gd name="T6" fmla="*/ 1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1" y="0"/>
                    <a:pt x="1" y="0"/>
                    <a:pt x="1" y="0"/>
                  </a:cubicBezTo>
                  <a:cubicBezTo>
                    <a:pt x="1" y="0"/>
                    <a:pt x="1"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39" name="Freeform 1256">
              <a:extLst>
                <a:ext uri="{FF2B5EF4-FFF2-40B4-BE49-F238E27FC236}">
                  <a16:creationId xmlns:a16="http://schemas.microsoft.com/office/drawing/2014/main" id="{758DDDA6-196B-BD8F-CD4F-53C211288D52}"/>
                </a:ext>
              </a:extLst>
            </p:cNvPr>
            <p:cNvSpPr>
              <a:spLocks/>
            </p:cNvSpPr>
            <p:nvPr/>
          </p:nvSpPr>
          <p:spPr bwMode="auto">
            <a:xfrm>
              <a:off x="4829175" y="4664076"/>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1" y="1"/>
                    <a:pt x="1" y="0"/>
                    <a:pt x="1" y="0"/>
                  </a:cubicBezTo>
                  <a:cubicBezTo>
                    <a:pt x="1" y="0"/>
                    <a:pt x="1" y="1"/>
                    <a:pt x="1" y="1"/>
                  </a:cubicBezTo>
                  <a:lnTo>
                    <a:pt x="0"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0" name="Freeform 1257">
              <a:extLst>
                <a:ext uri="{FF2B5EF4-FFF2-40B4-BE49-F238E27FC236}">
                  <a16:creationId xmlns:a16="http://schemas.microsoft.com/office/drawing/2014/main" id="{BACB2AC5-9AE5-9213-C5DA-16E853D5B04A}"/>
                </a:ext>
              </a:extLst>
            </p:cNvPr>
            <p:cNvSpPr>
              <a:spLocks/>
            </p:cNvSpPr>
            <p:nvPr/>
          </p:nvSpPr>
          <p:spPr bwMode="auto">
            <a:xfrm>
              <a:off x="4846638" y="478155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1" name="Freeform 1258">
              <a:extLst>
                <a:ext uri="{FF2B5EF4-FFF2-40B4-BE49-F238E27FC236}">
                  <a16:creationId xmlns:a16="http://schemas.microsoft.com/office/drawing/2014/main" id="{8F8CDD6C-6DCD-AEC1-4178-BC895D928670}"/>
                </a:ext>
              </a:extLst>
            </p:cNvPr>
            <p:cNvSpPr>
              <a:spLocks/>
            </p:cNvSpPr>
            <p:nvPr/>
          </p:nvSpPr>
          <p:spPr bwMode="auto">
            <a:xfrm>
              <a:off x="4829175" y="4843463"/>
              <a:ext cx="141288" cy="31750"/>
            </a:xfrm>
            <a:custGeom>
              <a:avLst/>
              <a:gdLst>
                <a:gd name="T0" fmla="*/ 57 w 101"/>
                <a:gd name="T1" fmla="*/ 10 h 23"/>
                <a:gd name="T2" fmla="*/ 61 w 101"/>
                <a:gd name="T3" fmla="*/ 10 h 23"/>
                <a:gd name="T4" fmla="*/ 77 w 101"/>
                <a:gd name="T5" fmla="*/ 8 h 23"/>
                <a:gd name="T6" fmla="*/ 81 w 101"/>
                <a:gd name="T7" fmla="*/ 5 h 23"/>
                <a:gd name="T8" fmla="*/ 86 w 101"/>
                <a:gd name="T9" fmla="*/ 0 h 23"/>
                <a:gd name="T10" fmla="*/ 86 w 101"/>
                <a:gd name="T11" fmla="*/ 0 h 23"/>
                <a:gd name="T12" fmla="*/ 82 w 101"/>
                <a:gd name="T13" fmla="*/ 6 h 23"/>
                <a:gd name="T14" fmla="*/ 101 w 101"/>
                <a:gd name="T15" fmla="*/ 4 h 23"/>
                <a:gd name="T16" fmla="*/ 101 w 101"/>
                <a:gd name="T17" fmla="*/ 4 h 23"/>
                <a:gd name="T18" fmla="*/ 84 w 101"/>
                <a:gd name="T19" fmla="*/ 8 h 23"/>
                <a:gd name="T20" fmla="*/ 78 w 101"/>
                <a:gd name="T21" fmla="*/ 10 h 23"/>
                <a:gd name="T22" fmla="*/ 78 w 101"/>
                <a:gd name="T23" fmla="*/ 10 h 23"/>
                <a:gd name="T24" fmla="*/ 57 w 101"/>
                <a:gd name="T25" fmla="*/ 13 h 23"/>
                <a:gd name="T26" fmla="*/ 56 w 101"/>
                <a:gd name="T27" fmla="*/ 17 h 23"/>
                <a:gd name="T28" fmla="*/ 61 w 101"/>
                <a:gd name="T29" fmla="*/ 23 h 23"/>
                <a:gd name="T30" fmla="*/ 52 w 101"/>
                <a:gd name="T31" fmla="*/ 16 h 23"/>
                <a:gd name="T32" fmla="*/ 47 w 101"/>
                <a:gd name="T33" fmla="*/ 14 h 23"/>
                <a:gd name="T34" fmla="*/ 33 w 101"/>
                <a:gd name="T35" fmla="*/ 16 h 23"/>
                <a:gd name="T36" fmla="*/ 31 w 101"/>
                <a:gd name="T37" fmla="*/ 18 h 23"/>
                <a:gd name="T38" fmla="*/ 31 w 101"/>
                <a:gd name="T39" fmla="*/ 18 h 23"/>
                <a:gd name="T40" fmla="*/ 12 w 101"/>
                <a:gd name="T41" fmla="*/ 21 h 23"/>
                <a:gd name="T42" fmla="*/ 11 w 101"/>
                <a:gd name="T43" fmla="*/ 22 h 23"/>
                <a:gd name="T44" fmla="*/ 0 w 101"/>
                <a:gd name="T45" fmla="*/ 21 h 23"/>
                <a:gd name="T46" fmla="*/ 15 w 101"/>
                <a:gd name="T47" fmla="*/ 12 h 23"/>
                <a:gd name="T48" fmla="*/ 20 w 101"/>
                <a:gd name="T49" fmla="*/ 17 h 23"/>
                <a:gd name="T50" fmla="*/ 28 w 101"/>
                <a:gd name="T51" fmla="*/ 16 h 23"/>
                <a:gd name="T52" fmla="*/ 33 w 101"/>
                <a:gd name="T53" fmla="*/ 13 h 23"/>
                <a:gd name="T54" fmla="*/ 33 w 101"/>
                <a:gd name="T55" fmla="*/ 13 h 23"/>
                <a:gd name="T56" fmla="*/ 36 w 101"/>
                <a:gd name="T57" fmla="*/ 14 h 23"/>
                <a:gd name="T58" fmla="*/ 52 w 101"/>
                <a:gd name="T59" fmla="*/ 12 h 23"/>
                <a:gd name="T60" fmla="*/ 57 w 101"/>
                <a:gd name="T61" fmla="*/ 1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1" h="23">
                  <a:moveTo>
                    <a:pt x="57" y="10"/>
                  </a:moveTo>
                  <a:cubicBezTo>
                    <a:pt x="58" y="11"/>
                    <a:pt x="60" y="11"/>
                    <a:pt x="61" y="10"/>
                  </a:cubicBezTo>
                  <a:cubicBezTo>
                    <a:pt x="66" y="9"/>
                    <a:pt x="72" y="8"/>
                    <a:pt x="77" y="8"/>
                  </a:cubicBezTo>
                  <a:cubicBezTo>
                    <a:pt x="79" y="7"/>
                    <a:pt x="80" y="6"/>
                    <a:pt x="81" y="5"/>
                  </a:cubicBezTo>
                  <a:cubicBezTo>
                    <a:pt x="82" y="2"/>
                    <a:pt x="83" y="1"/>
                    <a:pt x="86" y="0"/>
                  </a:cubicBezTo>
                  <a:cubicBezTo>
                    <a:pt x="86" y="0"/>
                    <a:pt x="86" y="0"/>
                    <a:pt x="86" y="0"/>
                  </a:cubicBezTo>
                  <a:cubicBezTo>
                    <a:pt x="86" y="3"/>
                    <a:pt x="83" y="4"/>
                    <a:pt x="82" y="6"/>
                  </a:cubicBezTo>
                  <a:cubicBezTo>
                    <a:pt x="89" y="6"/>
                    <a:pt x="95" y="4"/>
                    <a:pt x="101" y="4"/>
                  </a:cubicBezTo>
                  <a:cubicBezTo>
                    <a:pt x="101" y="4"/>
                    <a:pt x="101" y="4"/>
                    <a:pt x="101" y="4"/>
                  </a:cubicBezTo>
                  <a:cubicBezTo>
                    <a:pt x="96" y="6"/>
                    <a:pt x="90" y="7"/>
                    <a:pt x="84" y="8"/>
                  </a:cubicBezTo>
                  <a:cubicBezTo>
                    <a:pt x="82" y="8"/>
                    <a:pt x="80" y="8"/>
                    <a:pt x="78" y="10"/>
                  </a:cubicBezTo>
                  <a:cubicBezTo>
                    <a:pt x="78" y="10"/>
                    <a:pt x="78" y="10"/>
                    <a:pt x="78" y="10"/>
                  </a:cubicBezTo>
                  <a:cubicBezTo>
                    <a:pt x="71" y="9"/>
                    <a:pt x="64" y="12"/>
                    <a:pt x="57" y="13"/>
                  </a:cubicBezTo>
                  <a:cubicBezTo>
                    <a:pt x="54" y="13"/>
                    <a:pt x="54" y="14"/>
                    <a:pt x="56" y="17"/>
                  </a:cubicBezTo>
                  <a:cubicBezTo>
                    <a:pt x="57" y="18"/>
                    <a:pt x="60" y="20"/>
                    <a:pt x="61" y="23"/>
                  </a:cubicBezTo>
                  <a:cubicBezTo>
                    <a:pt x="57" y="22"/>
                    <a:pt x="55" y="18"/>
                    <a:pt x="52" y="16"/>
                  </a:cubicBezTo>
                  <a:cubicBezTo>
                    <a:pt x="51" y="14"/>
                    <a:pt x="49" y="14"/>
                    <a:pt x="47" y="14"/>
                  </a:cubicBezTo>
                  <a:cubicBezTo>
                    <a:pt x="43" y="15"/>
                    <a:pt x="38" y="16"/>
                    <a:pt x="33" y="16"/>
                  </a:cubicBezTo>
                  <a:cubicBezTo>
                    <a:pt x="32" y="17"/>
                    <a:pt x="31" y="17"/>
                    <a:pt x="31" y="18"/>
                  </a:cubicBezTo>
                  <a:cubicBezTo>
                    <a:pt x="31" y="18"/>
                    <a:pt x="31" y="18"/>
                    <a:pt x="31" y="18"/>
                  </a:cubicBezTo>
                  <a:cubicBezTo>
                    <a:pt x="24" y="17"/>
                    <a:pt x="18" y="18"/>
                    <a:pt x="12" y="21"/>
                  </a:cubicBezTo>
                  <a:cubicBezTo>
                    <a:pt x="12" y="21"/>
                    <a:pt x="11" y="22"/>
                    <a:pt x="11" y="22"/>
                  </a:cubicBezTo>
                  <a:cubicBezTo>
                    <a:pt x="7" y="19"/>
                    <a:pt x="4" y="21"/>
                    <a:pt x="0" y="21"/>
                  </a:cubicBezTo>
                  <a:cubicBezTo>
                    <a:pt x="5" y="17"/>
                    <a:pt x="13" y="21"/>
                    <a:pt x="15" y="12"/>
                  </a:cubicBezTo>
                  <a:cubicBezTo>
                    <a:pt x="14" y="18"/>
                    <a:pt x="17" y="18"/>
                    <a:pt x="20" y="17"/>
                  </a:cubicBezTo>
                  <a:cubicBezTo>
                    <a:pt x="23" y="16"/>
                    <a:pt x="25" y="16"/>
                    <a:pt x="28" y="16"/>
                  </a:cubicBezTo>
                  <a:cubicBezTo>
                    <a:pt x="30" y="16"/>
                    <a:pt x="32" y="14"/>
                    <a:pt x="33" y="13"/>
                  </a:cubicBezTo>
                  <a:cubicBezTo>
                    <a:pt x="33" y="13"/>
                    <a:pt x="33" y="13"/>
                    <a:pt x="33" y="13"/>
                  </a:cubicBezTo>
                  <a:cubicBezTo>
                    <a:pt x="33" y="14"/>
                    <a:pt x="34" y="15"/>
                    <a:pt x="36" y="14"/>
                  </a:cubicBezTo>
                  <a:cubicBezTo>
                    <a:pt x="41" y="14"/>
                    <a:pt x="47" y="12"/>
                    <a:pt x="52" y="12"/>
                  </a:cubicBezTo>
                  <a:cubicBezTo>
                    <a:pt x="54" y="12"/>
                    <a:pt x="55" y="10"/>
                    <a:pt x="57" y="1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2" name="Freeform 1259">
              <a:extLst>
                <a:ext uri="{FF2B5EF4-FFF2-40B4-BE49-F238E27FC236}">
                  <a16:creationId xmlns:a16="http://schemas.microsoft.com/office/drawing/2014/main" id="{6471A782-CE59-5F08-A120-1EDEE829F38A}"/>
                </a:ext>
              </a:extLst>
            </p:cNvPr>
            <p:cNvSpPr>
              <a:spLocks/>
            </p:cNvSpPr>
            <p:nvPr/>
          </p:nvSpPr>
          <p:spPr bwMode="auto">
            <a:xfrm>
              <a:off x="4921250" y="4879976"/>
              <a:ext cx="31750" cy="12700"/>
            </a:xfrm>
            <a:custGeom>
              <a:avLst/>
              <a:gdLst>
                <a:gd name="T0" fmla="*/ 0 w 23"/>
                <a:gd name="T1" fmla="*/ 0 h 9"/>
                <a:gd name="T2" fmla="*/ 3 w 23"/>
                <a:gd name="T3" fmla="*/ 1 h 9"/>
                <a:gd name="T4" fmla="*/ 23 w 23"/>
                <a:gd name="T5" fmla="*/ 8 h 9"/>
                <a:gd name="T6" fmla="*/ 0 w 23"/>
                <a:gd name="T7" fmla="*/ 0 h 9"/>
              </a:gdLst>
              <a:ahLst/>
              <a:cxnLst>
                <a:cxn ang="0">
                  <a:pos x="T0" y="T1"/>
                </a:cxn>
                <a:cxn ang="0">
                  <a:pos x="T2" y="T3"/>
                </a:cxn>
                <a:cxn ang="0">
                  <a:pos x="T4" y="T5"/>
                </a:cxn>
                <a:cxn ang="0">
                  <a:pos x="T6" y="T7"/>
                </a:cxn>
              </a:cxnLst>
              <a:rect l="0" t="0" r="r" b="b"/>
              <a:pathLst>
                <a:path w="23" h="9">
                  <a:moveTo>
                    <a:pt x="0" y="0"/>
                  </a:moveTo>
                  <a:cubicBezTo>
                    <a:pt x="1" y="0"/>
                    <a:pt x="2" y="0"/>
                    <a:pt x="3" y="1"/>
                  </a:cubicBezTo>
                  <a:cubicBezTo>
                    <a:pt x="9" y="5"/>
                    <a:pt x="16" y="7"/>
                    <a:pt x="23" y="8"/>
                  </a:cubicBezTo>
                  <a:cubicBezTo>
                    <a:pt x="14" y="9"/>
                    <a:pt x="6" y="6"/>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3" name="Freeform 1260">
              <a:extLst>
                <a:ext uri="{FF2B5EF4-FFF2-40B4-BE49-F238E27FC236}">
                  <a16:creationId xmlns:a16="http://schemas.microsoft.com/office/drawing/2014/main" id="{6F1FCB4A-B37D-1091-0C7D-CE4B020B9A8F}"/>
                </a:ext>
              </a:extLst>
            </p:cNvPr>
            <p:cNvSpPr>
              <a:spLocks/>
            </p:cNvSpPr>
            <p:nvPr/>
          </p:nvSpPr>
          <p:spPr bwMode="auto">
            <a:xfrm>
              <a:off x="4970463" y="4843463"/>
              <a:ext cx="28575" cy="4763"/>
            </a:xfrm>
            <a:custGeom>
              <a:avLst/>
              <a:gdLst>
                <a:gd name="T0" fmla="*/ 0 w 20"/>
                <a:gd name="T1" fmla="*/ 4 h 4"/>
                <a:gd name="T2" fmla="*/ 20 w 20"/>
                <a:gd name="T3" fmla="*/ 0 h 4"/>
                <a:gd name="T4" fmla="*/ 0 w 20"/>
                <a:gd name="T5" fmla="*/ 4 h 4"/>
                <a:gd name="T6" fmla="*/ 0 w 20"/>
                <a:gd name="T7" fmla="*/ 4 h 4"/>
              </a:gdLst>
              <a:ahLst/>
              <a:cxnLst>
                <a:cxn ang="0">
                  <a:pos x="T0" y="T1"/>
                </a:cxn>
                <a:cxn ang="0">
                  <a:pos x="T2" y="T3"/>
                </a:cxn>
                <a:cxn ang="0">
                  <a:pos x="T4" y="T5"/>
                </a:cxn>
                <a:cxn ang="0">
                  <a:pos x="T6" y="T7"/>
                </a:cxn>
              </a:cxnLst>
              <a:rect l="0" t="0" r="r" b="b"/>
              <a:pathLst>
                <a:path w="20" h="4">
                  <a:moveTo>
                    <a:pt x="0" y="4"/>
                  </a:moveTo>
                  <a:cubicBezTo>
                    <a:pt x="6" y="1"/>
                    <a:pt x="14" y="1"/>
                    <a:pt x="20" y="0"/>
                  </a:cubicBezTo>
                  <a:cubicBezTo>
                    <a:pt x="14" y="2"/>
                    <a:pt x="7"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4" name="Freeform 1261">
              <a:extLst>
                <a:ext uri="{FF2B5EF4-FFF2-40B4-BE49-F238E27FC236}">
                  <a16:creationId xmlns:a16="http://schemas.microsoft.com/office/drawing/2014/main" id="{0F91C8CE-DC6A-1ED2-9307-573258A14B3F}"/>
                </a:ext>
              </a:extLst>
            </p:cNvPr>
            <p:cNvSpPr>
              <a:spLocks/>
            </p:cNvSpPr>
            <p:nvPr/>
          </p:nvSpPr>
          <p:spPr bwMode="auto">
            <a:xfrm>
              <a:off x="4959350" y="4867276"/>
              <a:ext cx="22225" cy="3175"/>
            </a:xfrm>
            <a:custGeom>
              <a:avLst/>
              <a:gdLst>
                <a:gd name="T0" fmla="*/ 15 w 15"/>
                <a:gd name="T1" fmla="*/ 3 h 3"/>
                <a:gd name="T2" fmla="*/ 0 w 15"/>
                <a:gd name="T3" fmla="*/ 1 h 3"/>
                <a:gd name="T4" fmla="*/ 15 w 15"/>
                <a:gd name="T5" fmla="*/ 3 h 3"/>
              </a:gdLst>
              <a:ahLst/>
              <a:cxnLst>
                <a:cxn ang="0">
                  <a:pos x="T0" y="T1"/>
                </a:cxn>
                <a:cxn ang="0">
                  <a:pos x="T2" y="T3"/>
                </a:cxn>
                <a:cxn ang="0">
                  <a:pos x="T4" y="T5"/>
                </a:cxn>
              </a:cxnLst>
              <a:rect l="0" t="0" r="r" b="b"/>
              <a:pathLst>
                <a:path w="15" h="3">
                  <a:moveTo>
                    <a:pt x="15" y="3"/>
                  </a:moveTo>
                  <a:cubicBezTo>
                    <a:pt x="10" y="3"/>
                    <a:pt x="5" y="3"/>
                    <a:pt x="0" y="1"/>
                  </a:cubicBezTo>
                  <a:cubicBezTo>
                    <a:pt x="5" y="0"/>
                    <a:pt x="10" y="3"/>
                    <a:pt x="15"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5" name="Freeform 1262">
              <a:extLst>
                <a:ext uri="{FF2B5EF4-FFF2-40B4-BE49-F238E27FC236}">
                  <a16:creationId xmlns:a16="http://schemas.microsoft.com/office/drawing/2014/main" id="{F29C74AC-25AD-B3E0-451E-433D17F53414}"/>
                </a:ext>
              </a:extLst>
            </p:cNvPr>
            <p:cNvSpPr>
              <a:spLocks/>
            </p:cNvSpPr>
            <p:nvPr/>
          </p:nvSpPr>
          <p:spPr bwMode="auto">
            <a:xfrm>
              <a:off x="4865688" y="4832351"/>
              <a:ext cx="12700" cy="11113"/>
            </a:xfrm>
            <a:custGeom>
              <a:avLst/>
              <a:gdLst>
                <a:gd name="T0" fmla="*/ 9 w 9"/>
                <a:gd name="T1" fmla="*/ 0 h 7"/>
                <a:gd name="T2" fmla="*/ 0 w 9"/>
                <a:gd name="T3" fmla="*/ 7 h 7"/>
                <a:gd name="T4" fmla="*/ 9 w 9"/>
                <a:gd name="T5" fmla="*/ 0 h 7"/>
              </a:gdLst>
              <a:ahLst/>
              <a:cxnLst>
                <a:cxn ang="0">
                  <a:pos x="T0" y="T1"/>
                </a:cxn>
                <a:cxn ang="0">
                  <a:pos x="T2" y="T3"/>
                </a:cxn>
                <a:cxn ang="0">
                  <a:pos x="T4" y="T5"/>
                </a:cxn>
              </a:cxnLst>
              <a:rect l="0" t="0" r="r" b="b"/>
              <a:pathLst>
                <a:path w="9" h="7">
                  <a:moveTo>
                    <a:pt x="9" y="0"/>
                  </a:moveTo>
                  <a:cubicBezTo>
                    <a:pt x="7" y="4"/>
                    <a:pt x="3" y="5"/>
                    <a:pt x="0" y="7"/>
                  </a:cubicBezTo>
                  <a:cubicBezTo>
                    <a:pt x="2" y="4"/>
                    <a:pt x="5" y="1"/>
                    <a:pt x="9"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6" name="Freeform 1263">
              <a:extLst>
                <a:ext uri="{FF2B5EF4-FFF2-40B4-BE49-F238E27FC236}">
                  <a16:creationId xmlns:a16="http://schemas.microsoft.com/office/drawing/2014/main" id="{20B5C62B-923D-E363-6E11-7B45A838F23F}"/>
                </a:ext>
              </a:extLst>
            </p:cNvPr>
            <p:cNvSpPr>
              <a:spLocks/>
            </p:cNvSpPr>
            <p:nvPr/>
          </p:nvSpPr>
          <p:spPr bwMode="auto">
            <a:xfrm>
              <a:off x="4884738" y="4840288"/>
              <a:ext cx="9525" cy="9525"/>
            </a:xfrm>
            <a:custGeom>
              <a:avLst/>
              <a:gdLst>
                <a:gd name="T0" fmla="*/ 6 w 6"/>
                <a:gd name="T1" fmla="*/ 0 h 7"/>
                <a:gd name="T2" fmla="*/ 0 w 6"/>
                <a:gd name="T3" fmla="*/ 7 h 7"/>
                <a:gd name="T4" fmla="*/ 0 w 6"/>
                <a:gd name="T5" fmla="*/ 7 h 7"/>
                <a:gd name="T6" fmla="*/ 6 w 6"/>
                <a:gd name="T7" fmla="*/ 0 h 7"/>
              </a:gdLst>
              <a:ahLst/>
              <a:cxnLst>
                <a:cxn ang="0">
                  <a:pos x="T0" y="T1"/>
                </a:cxn>
                <a:cxn ang="0">
                  <a:pos x="T2" y="T3"/>
                </a:cxn>
                <a:cxn ang="0">
                  <a:pos x="T4" y="T5"/>
                </a:cxn>
                <a:cxn ang="0">
                  <a:pos x="T6" y="T7"/>
                </a:cxn>
              </a:cxnLst>
              <a:rect l="0" t="0" r="r" b="b"/>
              <a:pathLst>
                <a:path w="6" h="7">
                  <a:moveTo>
                    <a:pt x="6" y="0"/>
                  </a:moveTo>
                  <a:cubicBezTo>
                    <a:pt x="5" y="4"/>
                    <a:pt x="3" y="6"/>
                    <a:pt x="0" y="7"/>
                  </a:cubicBezTo>
                  <a:cubicBezTo>
                    <a:pt x="0" y="7"/>
                    <a:pt x="0" y="7"/>
                    <a:pt x="0" y="7"/>
                  </a:cubicBezTo>
                  <a:cubicBezTo>
                    <a:pt x="1" y="4"/>
                    <a:pt x="3" y="1"/>
                    <a:pt x="6"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7" name="Freeform 1264">
              <a:extLst>
                <a:ext uri="{FF2B5EF4-FFF2-40B4-BE49-F238E27FC236}">
                  <a16:creationId xmlns:a16="http://schemas.microsoft.com/office/drawing/2014/main" id="{10169BB5-2961-CF64-2E8B-3FB19468C011}"/>
                </a:ext>
              </a:extLst>
            </p:cNvPr>
            <p:cNvSpPr>
              <a:spLocks/>
            </p:cNvSpPr>
            <p:nvPr/>
          </p:nvSpPr>
          <p:spPr bwMode="auto">
            <a:xfrm>
              <a:off x="4938713" y="4856163"/>
              <a:ext cx="11113" cy="7938"/>
            </a:xfrm>
            <a:custGeom>
              <a:avLst/>
              <a:gdLst>
                <a:gd name="T0" fmla="*/ 0 w 8"/>
                <a:gd name="T1" fmla="*/ 0 h 5"/>
                <a:gd name="T2" fmla="*/ 8 w 8"/>
                <a:gd name="T3" fmla="*/ 4 h 5"/>
                <a:gd name="T4" fmla="*/ 8 w 8"/>
                <a:gd name="T5" fmla="*/ 5 h 5"/>
                <a:gd name="T6" fmla="*/ 0 w 8"/>
                <a:gd name="T7" fmla="*/ 0 h 5"/>
              </a:gdLst>
              <a:ahLst/>
              <a:cxnLst>
                <a:cxn ang="0">
                  <a:pos x="T0" y="T1"/>
                </a:cxn>
                <a:cxn ang="0">
                  <a:pos x="T2" y="T3"/>
                </a:cxn>
                <a:cxn ang="0">
                  <a:pos x="T4" y="T5"/>
                </a:cxn>
                <a:cxn ang="0">
                  <a:pos x="T6" y="T7"/>
                </a:cxn>
              </a:cxnLst>
              <a:rect l="0" t="0" r="r" b="b"/>
              <a:pathLst>
                <a:path w="8" h="5">
                  <a:moveTo>
                    <a:pt x="0" y="0"/>
                  </a:moveTo>
                  <a:cubicBezTo>
                    <a:pt x="3" y="0"/>
                    <a:pt x="6" y="2"/>
                    <a:pt x="8" y="4"/>
                  </a:cubicBezTo>
                  <a:cubicBezTo>
                    <a:pt x="8" y="5"/>
                    <a:pt x="8" y="5"/>
                    <a:pt x="8" y="5"/>
                  </a:cubicBezTo>
                  <a:cubicBezTo>
                    <a:pt x="5" y="4"/>
                    <a:pt x="1" y="4"/>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8" name="Freeform 1265">
              <a:extLst>
                <a:ext uri="{FF2B5EF4-FFF2-40B4-BE49-F238E27FC236}">
                  <a16:creationId xmlns:a16="http://schemas.microsoft.com/office/drawing/2014/main" id="{BA689580-B6AE-CE3A-9841-0F562105D964}"/>
                </a:ext>
              </a:extLst>
            </p:cNvPr>
            <p:cNvSpPr>
              <a:spLocks/>
            </p:cNvSpPr>
            <p:nvPr/>
          </p:nvSpPr>
          <p:spPr bwMode="auto">
            <a:xfrm>
              <a:off x="4875213" y="4872038"/>
              <a:ext cx="9525" cy="7938"/>
            </a:xfrm>
            <a:custGeom>
              <a:avLst/>
              <a:gdLst>
                <a:gd name="T0" fmla="*/ 6 w 6"/>
                <a:gd name="T1" fmla="*/ 6 h 6"/>
                <a:gd name="T2" fmla="*/ 0 w 6"/>
                <a:gd name="T3" fmla="*/ 0 h 6"/>
                <a:gd name="T4" fmla="*/ 0 w 6"/>
                <a:gd name="T5" fmla="*/ 0 h 6"/>
                <a:gd name="T6" fmla="*/ 6 w 6"/>
                <a:gd name="T7" fmla="*/ 6 h 6"/>
                <a:gd name="T8" fmla="*/ 6 w 6"/>
                <a:gd name="T9" fmla="*/ 6 h 6"/>
              </a:gdLst>
              <a:ahLst/>
              <a:cxnLst>
                <a:cxn ang="0">
                  <a:pos x="T0" y="T1"/>
                </a:cxn>
                <a:cxn ang="0">
                  <a:pos x="T2" y="T3"/>
                </a:cxn>
                <a:cxn ang="0">
                  <a:pos x="T4" y="T5"/>
                </a:cxn>
                <a:cxn ang="0">
                  <a:pos x="T6" y="T7"/>
                </a:cxn>
                <a:cxn ang="0">
                  <a:pos x="T8" y="T9"/>
                </a:cxn>
              </a:cxnLst>
              <a:rect l="0" t="0" r="r" b="b"/>
              <a:pathLst>
                <a:path w="6" h="6">
                  <a:moveTo>
                    <a:pt x="6" y="6"/>
                  </a:moveTo>
                  <a:cubicBezTo>
                    <a:pt x="3" y="5"/>
                    <a:pt x="1" y="3"/>
                    <a:pt x="0" y="0"/>
                  </a:cubicBezTo>
                  <a:cubicBezTo>
                    <a:pt x="0" y="0"/>
                    <a:pt x="0" y="0"/>
                    <a:pt x="0" y="0"/>
                  </a:cubicBezTo>
                  <a:cubicBezTo>
                    <a:pt x="3" y="1"/>
                    <a:pt x="5" y="3"/>
                    <a:pt x="6" y="6"/>
                  </a:cubicBezTo>
                  <a:cubicBezTo>
                    <a:pt x="6" y="6"/>
                    <a:pt x="6" y="6"/>
                    <a:pt x="6"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49" name="Freeform 1266">
              <a:extLst>
                <a:ext uri="{FF2B5EF4-FFF2-40B4-BE49-F238E27FC236}">
                  <a16:creationId xmlns:a16="http://schemas.microsoft.com/office/drawing/2014/main" id="{75338A0A-07A7-BF89-BDBA-BF8B519DF1F0}"/>
                </a:ext>
              </a:extLst>
            </p:cNvPr>
            <p:cNvSpPr>
              <a:spLocks/>
            </p:cNvSpPr>
            <p:nvPr/>
          </p:nvSpPr>
          <p:spPr bwMode="auto">
            <a:xfrm>
              <a:off x="4886325" y="4883151"/>
              <a:ext cx="7938" cy="9525"/>
            </a:xfrm>
            <a:custGeom>
              <a:avLst/>
              <a:gdLst>
                <a:gd name="T0" fmla="*/ 5 w 5"/>
                <a:gd name="T1" fmla="*/ 6 h 6"/>
                <a:gd name="T2" fmla="*/ 0 w 5"/>
                <a:gd name="T3" fmla="*/ 0 h 6"/>
                <a:gd name="T4" fmla="*/ 0 w 5"/>
                <a:gd name="T5" fmla="*/ 0 h 6"/>
                <a:gd name="T6" fmla="*/ 5 w 5"/>
                <a:gd name="T7" fmla="*/ 6 h 6"/>
              </a:gdLst>
              <a:ahLst/>
              <a:cxnLst>
                <a:cxn ang="0">
                  <a:pos x="T0" y="T1"/>
                </a:cxn>
                <a:cxn ang="0">
                  <a:pos x="T2" y="T3"/>
                </a:cxn>
                <a:cxn ang="0">
                  <a:pos x="T4" y="T5"/>
                </a:cxn>
                <a:cxn ang="0">
                  <a:pos x="T6" y="T7"/>
                </a:cxn>
              </a:cxnLst>
              <a:rect l="0" t="0" r="r" b="b"/>
              <a:pathLst>
                <a:path w="5" h="6">
                  <a:moveTo>
                    <a:pt x="5" y="6"/>
                  </a:moveTo>
                  <a:cubicBezTo>
                    <a:pt x="2" y="5"/>
                    <a:pt x="1" y="3"/>
                    <a:pt x="0" y="0"/>
                  </a:cubicBezTo>
                  <a:cubicBezTo>
                    <a:pt x="0" y="0"/>
                    <a:pt x="0" y="0"/>
                    <a:pt x="0" y="0"/>
                  </a:cubicBezTo>
                  <a:cubicBezTo>
                    <a:pt x="3" y="1"/>
                    <a:pt x="5" y="3"/>
                    <a:pt x="5" y="6"/>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0" name="Freeform 1267">
              <a:extLst>
                <a:ext uri="{FF2B5EF4-FFF2-40B4-BE49-F238E27FC236}">
                  <a16:creationId xmlns:a16="http://schemas.microsoft.com/office/drawing/2014/main" id="{6DF12753-5E2C-17F7-7141-B97819E2963B}"/>
                </a:ext>
              </a:extLst>
            </p:cNvPr>
            <p:cNvSpPr>
              <a:spLocks/>
            </p:cNvSpPr>
            <p:nvPr/>
          </p:nvSpPr>
          <p:spPr bwMode="auto">
            <a:xfrm>
              <a:off x="4878388" y="4827588"/>
              <a:ext cx="7938" cy="4763"/>
            </a:xfrm>
            <a:custGeom>
              <a:avLst/>
              <a:gdLst>
                <a:gd name="T0" fmla="*/ 0 w 6"/>
                <a:gd name="T1" fmla="*/ 4 h 4"/>
                <a:gd name="T2" fmla="*/ 6 w 6"/>
                <a:gd name="T3" fmla="*/ 0 h 4"/>
                <a:gd name="T4" fmla="*/ 0 w 6"/>
                <a:gd name="T5" fmla="*/ 4 h 4"/>
                <a:gd name="T6" fmla="*/ 0 w 6"/>
                <a:gd name="T7" fmla="*/ 4 h 4"/>
              </a:gdLst>
              <a:ahLst/>
              <a:cxnLst>
                <a:cxn ang="0">
                  <a:pos x="T0" y="T1"/>
                </a:cxn>
                <a:cxn ang="0">
                  <a:pos x="T2" y="T3"/>
                </a:cxn>
                <a:cxn ang="0">
                  <a:pos x="T4" y="T5"/>
                </a:cxn>
                <a:cxn ang="0">
                  <a:pos x="T6" y="T7"/>
                </a:cxn>
              </a:cxnLst>
              <a:rect l="0" t="0" r="r" b="b"/>
              <a:pathLst>
                <a:path w="6" h="4">
                  <a:moveTo>
                    <a:pt x="0" y="4"/>
                  </a:moveTo>
                  <a:cubicBezTo>
                    <a:pt x="1" y="1"/>
                    <a:pt x="4" y="1"/>
                    <a:pt x="6" y="0"/>
                  </a:cubicBezTo>
                  <a:cubicBezTo>
                    <a:pt x="5" y="3"/>
                    <a:pt x="2" y="4"/>
                    <a:pt x="0" y="4"/>
                  </a:cubicBezTo>
                  <a:cubicBezTo>
                    <a:pt x="0" y="4"/>
                    <a:pt x="0" y="4"/>
                    <a:pt x="0"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1" name="Freeform 1268">
              <a:extLst>
                <a:ext uri="{FF2B5EF4-FFF2-40B4-BE49-F238E27FC236}">
                  <a16:creationId xmlns:a16="http://schemas.microsoft.com/office/drawing/2014/main" id="{7BF48875-3943-9FB7-93F7-7C0495C3E6AC}"/>
                </a:ext>
              </a:extLst>
            </p:cNvPr>
            <p:cNvSpPr>
              <a:spLocks/>
            </p:cNvSpPr>
            <p:nvPr/>
          </p:nvSpPr>
          <p:spPr bwMode="auto">
            <a:xfrm>
              <a:off x="4854575" y="4849813"/>
              <a:ext cx="6350" cy="6350"/>
            </a:xfrm>
            <a:custGeom>
              <a:avLst/>
              <a:gdLst>
                <a:gd name="T0" fmla="*/ 4 w 4"/>
                <a:gd name="T1" fmla="*/ 0 h 4"/>
                <a:gd name="T2" fmla="*/ 0 w 4"/>
                <a:gd name="T3" fmla="*/ 4 h 4"/>
                <a:gd name="T4" fmla="*/ 0 w 4"/>
                <a:gd name="T5" fmla="*/ 4 h 4"/>
                <a:gd name="T6" fmla="*/ 4 w 4"/>
                <a:gd name="T7" fmla="*/ 0 h 4"/>
              </a:gdLst>
              <a:ahLst/>
              <a:cxnLst>
                <a:cxn ang="0">
                  <a:pos x="T0" y="T1"/>
                </a:cxn>
                <a:cxn ang="0">
                  <a:pos x="T2" y="T3"/>
                </a:cxn>
                <a:cxn ang="0">
                  <a:pos x="T4" y="T5"/>
                </a:cxn>
                <a:cxn ang="0">
                  <a:pos x="T6" y="T7"/>
                </a:cxn>
              </a:cxnLst>
              <a:rect l="0" t="0" r="r" b="b"/>
              <a:pathLst>
                <a:path w="4" h="4">
                  <a:moveTo>
                    <a:pt x="4" y="0"/>
                  </a:moveTo>
                  <a:cubicBezTo>
                    <a:pt x="3" y="2"/>
                    <a:pt x="2" y="3"/>
                    <a:pt x="0" y="4"/>
                  </a:cubicBezTo>
                  <a:cubicBezTo>
                    <a:pt x="0" y="4"/>
                    <a:pt x="0" y="4"/>
                    <a:pt x="0" y="4"/>
                  </a:cubicBezTo>
                  <a:cubicBezTo>
                    <a:pt x="0" y="1"/>
                    <a:pt x="1"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2" name="Freeform 1269">
              <a:extLst>
                <a:ext uri="{FF2B5EF4-FFF2-40B4-BE49-F238E27FC236}">
                  <a16:creationId xmlns:a16="http://schemas.microsoft.com/office/drawing/2014/main" id="{C7E72A33-F896-474D-ED5C-6D6B23161ECF}"/>
                </a:ext>
              </a:extLst>
            </p:cNvPr>
            <p:cNvSpPr>
              <a:spLocks/>
            </p:cNvSpPr>
            <p:nvPr/>
          </p:nvSpPr>
          <p:spPr bwMode="auto">
            <a:xfrm>
              <a:off x="4949825" y="4862513"/>
              <a:ext cx="7938" cy="4763"/>
            </a:xfrm>
            <a:custGeom>
              <a:avLst/>
              <a:gdLst>
                <a:gd name="T0" fmla="*/ 0 w 6"/>
                <a:gd name="T1" fmla="*/ 0 h 3"/>
                <a:gd name="T2" fmla="*/ 6 w 6"/>
                <a:gd name="T3" fmla="*/ 3 h 3"/>
                <a:gd name="T4" fmla="*/ 0 w 6"/>
                <a:gd name="T5" fmla="*/ 1 h 3"/>
                <a:gd name="T6" fmla="*/ 0 w 6"/>
                <a:gd name="T7" fmla="*/ 0 h 3"/>
              </a:gdLst>
              <a:ahLst/>
              <a:cxnLst>
                <a:cxn ang="0">
                  <a:pos x="T0" y="T1"/>
                </a:cxn>
                <a:cxn ang="0">
                  <a:pos x="T2" y="T3"/>
                </a:cxn>
                <a:cxn ang="0">
                  <a:pos x="T4" y="T5"/>
                </a:cxn>
                <a:cxn ang="0">
                  <a:pos x="T6" y="T7"/>
                </a:cxn>
              </a:cxnLst>
              <a:rect l="0" t="0" r="r" b="b"/>
              <a:pathLst>
                <a:path w="6" h="3">
                  <a:moveTo>
                    <a:pt x="0" y="0"/>
                  </a:moveTo>
                  <a:cubicBezTo>
                    <a:pt x="2" y="0"/>
                    <a:pt x="3" y="1"/>
                    <a:pt x="6" y="3"/>
                  </a:cubicBezTo>
                  <a:cubicBezTo>
                    <a:pt x="3" y="3"/>
                    <a:pt x="1" y="2"/>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3" name="Freeform 1270">
              <a:extLst>
                <a:ext uri="{FF2B5EF4-FFF2-40B4-BE49-F238E27FC236}">
                  <a16:creationId xmlns:a16="http://schemas.microsoft.com/office/drawing/2014/main" id="{4113B8C2-0542-70C6-2028-E901B09C4F23}"/>
                </a:ext>
              </a:extLst>
            </p:cNvPr>
            <p:cNvSpPr>
              <a:spLocks/>
            </p:cNvSpPr>
            <p:nvPr/>
          </p:nvSpPr>
          <p:spPr bwMode="auto">
            <a:xfrm>
              <a:off x="4862513" y="4892676"/>
              <a:ext cx="6350" cy="4763"/>
            </a:xfrm>
            <a:custGeom>
              <a:avLst/>
              <a:gdLst>
                <a:gd name="T0" fmla="*/ 4 w 4"/>
                <a:gd name="T1" fmla="*/ 4 h 4"/>
                <a:gd name="T2" fmla="*/ 0 w 4"/>
                <a:gd name="T3" fmla="*/ 1 h 4"/>
                <a:gd name="T4" fmla="*/ 0 w 4"/>
                <a:gd name="T5" fmla="*/ 0 h 4"/>
                <a:gd name="T6" fmla="*/ 4 w 4"/>
                <a:gd name="T7" fmla="*/ 4 h 4"/>
                <a:gd name="T8" fmla="*/ 4 w 4"/>
                <a:gd name="T9" fmla="*/ 4 h 4"/>
              </a:gdLst>
              <a:ahLst/>
              <a:cxnLst>
                <a:cxn ang="0">
                  <a:pos x="T0" y="T1"/>
                </a:cxn>
                <a:cxn ang="0">
                  <a:pos x="T2" y="T3"/>
                </a:cxn>
                <a:cxn ang="0">
                  <a:pos x="T4" y="T5"/>
                </a:cxn>
                <a:cxn ang="0">
                  <a:pos x="T6" y="T7"/>
                </a:cxn>
                <a:cxn ang="0">
                  <a:pos x="T8" y="T9"/>
                </a:cxn>
              </a:cxnLst>
              <a:rect l="0" t="0" r="r" b="b"/>
              <a:pathLst>
                <a:path w="4" h="4">
                  <a:moveTo>
                    <a:pt x="4" y="4"/>
                  </a:moveTo>
                  <a:cubicBezTo>
                    <a:pt x="2" y="4"/>
                    <a:pt x="1" y="3"/>
                    <a:pt x="0" y="1"/>
                  </a:cubicBezTo>
                  <a:cubicBezTo>
                    <a:pt x="0" y="0"/>
                    <a:pt x="0" y="0"/>
                    <a:pt x="0" y="0"/>
                  </a:cubicBezTo>
                  <a:cubicBezTo>
                    <a:pt x="3" y="1"/>
                    <a:pt x="4" y="2"/>
                    <a:pt x="4" y="4"/>
                  </a:cubicBezTo>
                  <a:cubicBezTo>
                    <a:pt x="4" y="4"/>
                    <a:pt x="4" y="4"/>
                    <a:pt x="4" y="4"/>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4" name="Freeform 1271">
              <a:extLst>
                <a:ext uri="{FF2B5EF4-FFF2-40B4-BE49-F238E27FC236}">
                  <a16:creationId xmlns:a16="http://schemas.microsoft.com/office/drawing/2014/main" id="{21CEB13B-C408-E01B-F1AE-02A9154340FC}"/>
                </a:ext>
              </a:extLst>
            </p:cNvPr>
            <p:cNvSpPr>
              <a:spLocks/>
            </p:cNvSpPr>
            <p:nvPr/>
          </p:nvSpPr>
          <p:spPr bwMode="auto">
            <a:xfrm>
              <a:off x="4918075" y="4905376"/>
              <a:ext cx="7938" cy="1588"/>
            </a:xfrm>
            <a:custGeom>
              <a:avLst/>
              <a:gdLst>
                <a:gd name="T0" fmla="*/ 0 w 6"/>
                <a:gd name="T1" fmla="*/ 0 h 2"/>
                <a:gd name="T2" fmla="*/ 6 w 6"/>
                <a:gd name="T3" fmla="*/ 1 h 2"/>
                <a:gd name="T4" fmla="*/ 0 w 6"/>
                <a:gd name="T5" fmla="*/ 0 h 2"/>
              </a:gdLst>
              <a:ahLst/>
              <a:cxnLst>
                <a:cxn ang="0">
                  <a:pos x="T0" y="T1"/>
                </a:cxn>
                <a:cxn ang="0">
                  <a:pos x="T2" y="T3"/>
                </a:cxn>
                <a:cxn ang="0">
                  <a:pos x="T4" y="T5"/>
                </a:cxn>
              </a:cxnLst>
              <a:rect l="0" t="0" r="r" b="b"/>
              <a:pathLst>
                <a:path w="6" h="2">
                  <a:moveTo>
                    <a:pt x="0" y="0"/>
                  </a:moveTo>
                  <a:cubicBezTo>
                    <a:pt x="2" y="0"/>
                    <a:pt x="3" y="0"/>
                    <a:pt x="6" y="1"/>
                  </a:cubicBezTo>
                  <a:cubicBezTo>
                    <a:pt x="3" y="2"/>
                    <a:pt x="1" y="1"/>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5" name="Freeform 1272">
              <a:extLst>
                <a:ext uri="{FF2B5EF4-FFF2-40B4-BE49-F238E27FC236}">
                  <a16:creationId xmlns:a16="http://schemas.microsoft.com/office/drawing/2014/main" id="{863E630B-8832-2433-6766-F7D70FA7BDB4}"/>
                </a:ext>
              </a:extLst>
            </p:cNvPr>
            <p:cNvSpPr>
              <a:spLocks/>
            </p:cNvSpPr>
            <p:nvPr/>
          </p:nvSpPr>
          <p:spPr bwMode="auto">
            <a:xfrm>
              <a:off x="4906963" y="4829176"/>
              <a:ext cx="4763" cy="1588"/>
            </a:xfrm>
            <a:custGeom>
              <a:avLst/>
              <a:gdLst>
                <a:gd name="T0" fmla="*/ 4 w 4"/>
                <a:gd name="T1" fmla="*/ 0 h 2"/>
                <a:gd name="T2" fmla="*/ 0 w 4"/>
                <a:gd name="T3" fmla="*/ 2 h 2"/>
                <a:gd name="T4" fmla="*/ 4 w 4"/>
                <a:gd name="T5" fmla="*/ 0 h 2"/>
              </a:gdLst>
              <a:ahLst/>
              <a:cxnLst>
                <a:cxn ang="0">
                  <a:pos x="T0" y="T1"/>
                </a:cxn>
                <a:cxn ang="0">
                  <a:pos x="T2" y="T3"/>
                </a:cxn>
                <a:cxn ang="0">
                  <a:pos x="T4" y="T5"/>
                </a:cxn>
              </a:cxnLst>
              <a:rect l="0" t="0" r="r" b="b"/>
              <a:pathLst>
                <a:path w="4" h="2">
                  <a:moveTo>
                    <a:pt x="4" y="0"/>
                  </a:moveTo>
                  <a:cubicBezTo>
                    <a:pt x="4" y="2"/>
                    <a:pt x="2" y="2"/>
                    <a:pt x="0" y="2"/>
                  </a:cubicBezTo>
                  <a:cubicBezTo>
                    <a:pt x="1" y="0"/>
                    <a:pt x="2" y="0"/>
                    <a:pt x="4"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6" name="Freeform 1273">
              <a:extLst>
                <a:ext uri="{FF2B5EF4-FFF2-40B4-BE49-F238E27FC236}">
                  <a16:creationId xmlns:a16="http://schemas.microsoft.com/office/drawing/2014/main" id="{C9DBB93C-AA94-683A-12FC-AFB0509475FD}"/>
                </a:ext>
              </a:extLst>
            </p:cNvPr>
            <p:cNvSpPr>
              <a:spLocks/>
            </p:cNvSpPr>
            <p:nvPr/>
          </p:nvSpPr>
          <p:spPr bwMode="auto">
            <a:xfrm>
              <a:off x="4868863" y="4897438"/>
              <a:ext cx="4763" cy="4763"/>
            </a:xfrm>
            <a:custGeom>
              <a:avLst/>
              <a:gdLst>
                <a:gd name="T0" fmla="*/ 4 w 4"/>
                <a:gd name="T1" fmla="*/ 3 h 3"/>
                <a:gd name="T2" fmla="*/ 0 w 4"/>
                <a:gd name="T3" fmla="*/ 0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2" y="3"/>
                    <a:pt x="1" y="2"/>
                    <a:pt x="0" y="0"/>
                  </a:cubicBezTo>
                  <a:cubicBezTo>
                    <a:pt x="0" y="0"/>
                    <a:pt x="0" y="0"/>
                    <a:pt x="0" y="0"/>
                  </a:cubicBezTo>
                  <a:cubicBezTo>
                    <a:pt x="2" y="0"/>
                    <a:pt x="4" y="1"/>
                    <a:pt x="4"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7" name="Freeform 1274">
              <a:extLst>
                <a:ext uri="{FF2B5EF4-FFF2-40B4-BE49-F238E27FC236}">
                  <a16:creationId xmlns:a16="http://schemas.microsoft.com/office/drawing/2014/main" id="{D7471132-0F0D-5217-B7BF-C8A056C040B1}"/>
                </a:ext>
              </a:extLst>
            </p:cNvPr>
            <p:cNvSpPr>
              <a:spLocks/>
            </p:cNvSpPr>
            <p:nvPr/>
          </p:nvSpPr>
          <p:spPr bwMode="auto">
            <a:xfrm>
              <a:off x="4906963" y="4897438"/>
              <a:ext cx="3175" cy="4763"/>
            </a:xfrm>
            <a:custGeom>
              <a:avLst/>
              <a:gdLst>
                <a:gd name="T0" fmla="*/ 0 w 3"/>
                <a:gd name="T1" fmla="*/ 1 h 3"/>
                <a:gd name="T2" fmla="*/ 3 w 3"/>
                <a:gd name="T3" fmla="*/ 2 h 3"/>
                <a:gd name="T4" fmla="*/ 2 w 3"/>
                <a:gd name="T5" fmla="*/ 3 h 3"/>
                <a:gd name="T6" fmla="*/ 0 w 3"/>
                <a:gd name="T7" fmla="*/ 1 h 3"/>
              </a:gdLst>
              <a:ahLst/>
              <a:cxnLst>
                <a:cxn ang="0">
                  <a:pos x="T0" y="T1"/>
                </a:cxn>
                <a:cxn ang="0">
                  <a:pos x="T2" y="T3"/>
                </a:cxn>
                <a:cxn ang="0">
                  <a:pos x="T4" y="T5"/>
                </a:cxn>
                <a:cxn ang="0">
                  <a:pos x="T6" y="T7"/>
                </a:cxn>
              </a:cxnLst>
              <a:rect l="0" t="0" r="r" b="b"/>
              <a:pathLst>
                <a:path w="3" h="3">
                  <a:moveTo>
                    <a:pt x="0" y="1"/>
                  </a:moveTo>
                  <a:cubicBezTo>
                    <a:pt x="1" y="0"/>
                    <a:pt x="2" y="1"/>
                    <a:pt x="3" y="2"/>
                  </a:cubicBezTo>
                  <a:cubicBezTo>
                    <a:pt x="3" y="2"/>
                    <a:pt x="2" y="3"/>
                    <a:pt x="2" y="3"/>
                  </a:cubicBezTo>
                  <a:cubicBezTo>
                    <a:pt x="1" y="3"/>
                    <a:pt x="0" y="3"/>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8" name="Freeform 1275">
              <a:extLst>
                <a:ext uri="{FF2B5EF4-FFF2-40B4-BE49-F238E27FC236}">
                  <a16:creationId xmlns:a16="http://schemas.microsoft.com/office/drawing/2014/main" id="{AA392F68-2BB9-0023-EA8A-9616C1D5DE27}"/>
                </a:ext>
              </a:extLst>
            </p:cNvPr>
            <p:cNvSpPr>
              <a:spLocks/>
            </p:cNvSpPr>
            <p:nvPr/>
          </p:nvSpPr>
          <p:spPr bwMode="auto">
            <a:xfrm>
              <a:off x="4899025" y="4832351"/>
              <a:ext cx="6350" cy="4763"/>
            </a:xfrm>
            <a:custGeom>
              <a:avLst/>
              <a:gdLst>
                <a:gd name="T0" fmla="*/ 0 w 4"/>
                <a:gd name="T1" fmla="*/ 3 h 3"/>
                <a:gd name="T2" fmla="*/ 4 w 4"/>
                <a:gd name="T3" fmla="*/ 1 h 3"/>
                <a:gd name="T4" fmla="*/ 0 w 4"/>
                <a:gd name="T5" fmla="*/ 3 h 3"/>
                <a:gd name="T6" fmla="*/ 0 w 4"/>
                <a:gd name="T7" fmla="*/ 3 h 3"/>
              </a:gdLst>
              <a:ahLst/>
              <a:cxnLst>
                <a:cxn ang="0">
                  <a:pos x="T0" y="T1"/>
                </a:cxn>
                <a:cxn ang="0">
                  <a:pos x="T2" y="T3"/>
                </a:cxn>
                <a:cxn ang="0">
                  <a:pos x="T4" y="T5"/>
                </a:cxn>
                <a:cxn ang="0">
                  <a:pos x="T6" y="T7"/>
                </a:cxn>
              </a:cxnLst>
              <a:rect l="0" t="0" r="r" b="b"/>
              <a:pathLst>
                <a:path w="4" h="3">
                  <a:moveTo>
                    <a:pt x="0" y="3"/>
                  </a:moveTo>
                  <a:cubicBezTo>
                    <a:pt x="0" y="1"/>
                    <a:pt x="1" y="0"/>
                    <a:pt x="4" y="1"/>
                  </a:cubicBezTo>
                  <a:cubicBezTo>
                    <a:pt x="3" y="2"/>
                    <a:pt x="2" y="3"/>
                    <a:pt x="0" y="3"/>
                  </a:cubicBezTo>
                  <a:cubicBezTo>
                    <a:pt x="0" y="3"/>
                    <a:pt x="0" y="3"/>
                    <a:pt x="0" y="3"/>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59" name="Freeform 1276">
              <a:extLst>
                <a:ext uri="{FF2B5EF4-FFF2-40B4-BE49-F238E27FC236}">
                  <a16:creationId xmlns:a16="http://schemas.microsoft.com/office/drawing/2014/main" id="{F1833CD1-982E-1A91-B3C7-575BD6BD70F3}"/>
                </a:ext>
              </a:extLst>
            </p:cNvPr>
            <p:cNvSpPr>
              <a:spLocks/>
            </p:cNvSpPr>
            <p:nvPr/>
          </p:nvSpPr>
          <p:spPr bwMode="auto">
            <a:xfrm>
              <a:off x="4956175" y="4835526"/>
              <a:ext cx="3175" cy="3175"/>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0" y="0"/>
                    <a:pt x="1" y="0"/>
                    <a:pt x="3" y="0"/>
                  </a:cubicBezTo>
                  <a:cubicBezTo>
                    <a:pt x="3"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0" name="Freeform 1277">
              <a:extLst>
                <a:ext uri="{FF2B5EF4-FFF2-40B4-BE49-F238E27FC236}">
                  <a16:creationId xmlns:a16="http://schemas.microsoft.com/office/drawing/2014/main" id="{1182C029-944B-4416-981D-9AD9AAEA4612}"/>
                </a:ext>
              </a:extLst>
            </p:cNvPr>
            <p:cNvSpPr>
              <a:spLocks/>
            </p:cNvSpPr>
            <p:nvPr/>
          </p:nvSpPr>
          <p:spPr bwMode="auto">
            <a:xfrm>
              <a:off x="4922838" y="4818063"/>
              <a:ext cx="4763" cy="4763"/>
            </a:xfrm>
            <a:custGeom>
              <a:avLst/>
              <a:gdLst>
                <a:gd name="T0" fmla="*/ 3 w 3"/>
                <a:gd name="T1" fmla="*/ 0 h 3"/>
                <a:gd name="T2" fmla="*/ 2 w 3"/>
                <a:gd name="T3" fmla="*/ 2 h 3"/>
                <a:gd name="T4" fmla="*/ 0 w 3"/>
                <a:gd name="T5" fmla="*/ 2 h 3"/>
                <a:gd name="T6" fmla="*/ 1 w 3"/>
                <a:gd name="T7" fmla="*/ 1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3" y="2"/>
                    <a:pt x="2" y="2"/>
                  </a:cubicBezTo>
                  <a:cubicBezTo>
                    <a:pt x="1" y="2"/>
                    <a:pt x="1" y="3"/>
                    <a:pt x="0" y="2"/>
                  </a:cubicBezTo>
                  <a:cubicBezTo>
                    <a:pt x="0" y="1"/>
                    <a:pt x="0" y="1"/>
                    <a:pt x="1" y="1"/>
                  </a:cubicBezTo>
                  <a:cubicBezTo>
                    <a:pt x="2" y="0"/>
                    <a:pt x="2"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1" name="Freeform 1278">
              <a:extLst>
                <a:ext uri="{FF2B5EF4-FFF2-40B4-BE49-F238E27FC236}">
                  <a16:creationId xmlns:a16="http://schemas.microsoft.com/office/drawing/2014/main" id="{39611638-7731-D60F-2037-B566D92ADE0E}"/>
                </a:ext>
              </a:extLst>
            </p:cNvPr>
            <p:cNvSpPr>
              <a:spLocks/>
            </p:cNvSpPr>
            <p:nvPr/>
          </p:nvSpPr>
          <p:spPr bwMode="auto">
            <a:xfrm>
              <a:off x="4941888" y="4824413"/>
              <a:ext cx="3175" cy="4763"/>
            </a:xfrm>
            <a:custGeom>
              <a:avLst/>
              <a:gdLst>
                <a:gd name="T0" fmla="*/ 0 w 3"/>
                <a:gd name="T1" fmla="*/ 2 h 3"/>
                <a:gd name="T2" fmla="*/ 3 w 3"/>
                <a:gd name="T3" fmla="*/ 0 h 3"/>
                <a:gd name="T4" fmla="*/ 3 w 3"/>
                <a:gd name="T5" fmla="*/ 1 h 3"/>
                <a:gd name="T6" fmla="*/ 0 w 3"/>
                <a:gd name="T7" fmla="*/ 2 h 3"/>
              </a:gdLst>
              <a:ahLst/>
              <a:cxnLst>
                <a:cxn ang="0">
                  <a:pos x="T0" y="T1"/>
                </a:cxn>
                <a:cxn ang="0">
                  <a:pos x="T2" y="T3"/>
                </a:cxn>
                <a:cxn ang="0">
                  <a:pos x="T4" y="T5"/>
                </a:cxn>
                <a:cxn ang="0">
                  <a:pos x="T6" y="T7"/>
                </a:cxn>
              </a:cxnLst>
              <a:rect l="0" t="0" r="r" b="b"/>
              <a:pathLst>
                <a:path w="3" h="3">
                  <a:moveTo>
                    <a:pt x="0" y="2"/>
                  </a:moveTo>
                  <a:cubicBezTo>
                    <a:pt x="1" y="1"/>
                    <a:pt x="2" y="0"/>
                    <a:pt x="3" y="0"/>
                  </a:cubicBezTo>
                  <a:cubicBezTo>
                    <a:pt x="3" y="0"/>
                    <a:pt x="3" y="1"/>
                    <a:pt x="3" y="1"/>
                  </a:cubicBezTo>
                  <a:cubicBezTo>
                    <a:pt x="3" y="2"/>
                    <a:pt x="2" y="3"/>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2" name="Freeform 1279">
              <a:extLst>
                <a:ext uri="{FF2B5EF4-FFF2-40B4-BE49-F238E27FC236}">
                  <a16:creationId xmlns:a16="http://schemas.microsoft.com/office/drawing/2014/main" id="{C262C398-4AE7-4F91-3600-E71BD9CC6185}"/>
                </a:ext>
              </a:extLst>
            </p:cNvPr>
            <p:cNvSpPr>
              <a:spLocks/>
            </p:cNvSpPr>
            <p:nvPr/>
          </p:nvSpPr>
          <p:spPr bwMode="auto">
            <a:xfrm>
              <a:off x="4881563" y="4849813"/>
              <a:ext cx="3175" cy="4763"/>
            </a:xfrm>
            <a:custGeom>
              <a:avLst/>
              <a:gdLst>
                <a:gd name="T0" fmla="*/ 3 w 3"/>
                <a:gd name="T1" fmla="*/ 0 h 3"/>
                <a:gd name="T2" fmla="*/ 1 w 3"/>
                <a:gd name="T3" fmla="*/ 2 h 3"/>
                <a:gd name="T4" fmla="*/ 0 w 3"/>
                <a:gd name="T5" fmla="*/ 2 h 3"/>
                <a:gd name="T6" fmla="*/ 3 w 3"/>
                <a:gd name="T7" fmla="*/ 0 h 3"/>
                <a:gd name="T8" fmla="*/ 3 w 3"/>
                <a:gd name="T9" fmla="*/ 0 h 3"/>
              </a:gdLst>
              <a:ahLst/>
              <a:cxnLst>
                <a:cxn ang="0">
                  <a:pos x="T0" y="T1"/>
                </a:cxn>
                <a:cxn ang="0">
                  <a:pos x="T2" y="T3"/>
                </a:cxn>
                <a:cxn ang="0">
                  <a:pos x="T4" y="T5"/>
                </a:cxn>
                <a:cxn ang="0">
                  <a:pos x="T6" y="T7"/>
                </a:cxn>
                <a:cxn ang="0">
                  <a:pos x="T8" y="T9"/>
                </a:cxn>
              </a:cxnLst>
              <a:rect l="0" t="0" r="r" b="b"/>
              <a:pathLst>
                <a:path w="3" h="3">
                  <a:moveTo>
                    <a:pt x="3" y="0"/>
                  </a:moveTo>
                  <a:cubicBezTo>
                    <a:pt x="3" y="1"/>
                    <a:pt x="2" y="2"/>
                    <a:pt x="1" y="2"/>
                  </a:cubicBezTo>
                  <a:cubicBezTo>
                    <a:pt x="1" y="3"/>
                    <a:pt x="0" y="2"/>
                    <a:pt x="0" y="2"/>
                  </a:cubicBezTo>
                  <a:cubicBezTo>
                    <a:pt x="1" y="0"/>
                    <a:pt x="2" y="0"/>
                    <a:pt x="3" y="0"/>
                  </a:cubicBezTo>
                  <a:cubicBezTo>
                    <a:pt x="3" y="0"/>
                    <a:pt x="3" y="0"/>
                    <a:pt x="3"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3" name="Freeform 1280">
              <a:extLst>
                <a:ext uri="{FF2B5EF4-FFF2-40B4-BE49-F238E27FC236}">
                  <a16:creationId xmlns:a16="http://schemas.microsoft.com/office/drawing/2014/main" id="{52B5A454-4706-538F-BA8C-42A769D0BFDB}"/>
                </a:ext>
              </a:extLst>
            </p:cNvPr>
            <p:cNvSpPr>
              <a:spLocks/>
            </p:cNvSpPr>
            <p:nvPr/>
          </p:nvSpPr>
          <p:spPr bwMode="auto">
            <a:xfrm>
              <a:off x="4949825" y="4840288"/>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2" y="0"/>
                    <a:pt x="2" y="0"/>
                    <a:pt x="2" y="0"/>
                  </a:cubicBezTo>
                  <a:cubicBezTo>
                    <a:pt x="2" y="2"/>
                    <a:pt x="1" y="2"/>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4" name="Freeform 1281">
              <a:extLst>
                <a:ext uri="{FF2B5EF4-FFF2-40B4-BE49-F238E27FC236}">
                  <a16:creationId xmlns:a16="http://schemas.microsoft.com/office/drawing/2014/main" id="{F0FF2E44-5C02-F202-A116-F6FA709D4841}"/>
                </a:ext>
              </a:extLst>
            </p:cNvPr>
            <p:cNvSpPr>
              <a:spLocks/>
            </p:cNvSpPr>
            <p:nvPr/>
          </p:nvSpPr>
          <p:spPr bwMode="auto">
            <a:xfrm>
              <a:off x="4911725" y="4902201"/>
              <a:ext cx="6350" cy="3175"/>
            </a:xfrm>
            <a:custGeom>
              <a:avLst/>
              <a:gdLst>
                <a:gd name="T0" fmla="*/ 4 w 4"/>
                <a:gd name="T1" fmla="*/ 2 h 2"/>
                <a:gd name="T2" fmla="*/ 0 w 4"/>
                <a:gd name="T3" fmla="*/ 1 h 2"/>
                <a:gd name="T4" fmla="*/ 4 w 4"/>
                <a:gd name="T5" fmla="*/ 2 h 2"/>
                <a:gd name="T6" fmla="*/ 4 w 4"/>
                <a:gd name="T7" fmla="*/ 2 h 2"/>
              </a:gdLst>
              <a:ahLst/>
              <a:cxnLst>
                <a:cxn ang="0">
                  <a:pos x="T0" y="T1"/>
                </a:cxn>
                <a:cxn ang="0">
                  <a:pos x="T2" y="T3"/>
                </a:cxn>
                <a:cxn ang="0">
                  <a:pos x="T4" y="T5"/>
                </a:cxn>
                <a:cxn ang="0">
                  <a:pos x="T6" y="T7"/>
                </a:cxn>
              </a:cxnLst>
              <a:rect l="0" t="0" r="r" b="b"/>
              <a:pathLst>
                <a:path w="4" h="2">
                  <a:moveTo>
                    <a:pt x="4" y="2"/>
                  </a:moveTo>
                  <a:cubicBezTo>
                    <a:pt x="2" y="2"/>
                    <a:pt x="1" y="2"/>
                    <a:pt x="0" y="1"/>
                  </a:cubicBezTo>
                  <a:cubicBezTo>
                    <a:pt x="2" y="0"/>
                    <a:pt x="3" y="1"/>
                    <a:pt x="4" y="2"/>
                  </a:cubicBezTo>
                  <a:cubicBezTo>
                    <a:pt x="4" y="2"/>
                    <a:pt x="4" y="2"/>
                    <a:pt x="4"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5" name="Freeform 1282">
              <a:extLst>
                <a:ext uri="{FF2B5EF4-FFF2-40B4-BE49-F238E27FC236}">
                  <a16:creationId xmlns:a16="http://schemas.microsoft.com/office/drawing/2014/main" id="{227EB53E-4063-3134-DFA8-72363EEF9BBB}"/>
                </a:ext>
              </a:extLst>
            </p:cNvPr>
            <p:cNvSpPr>
              <a:spLocks/>
            </p:cNvSpPr>
            <p:nvPr/>
          </p:nvSpPr>
          <p:spPr bwMode="auto">
            <a:xfrm>
              <a:off x="4967288" y="4830763"/>
              <a:ext cx="3175" cy="0"/>
            </a:xfrm>
            <a:custGeom>
              <a:avLst/>
              <a:gdLst>
                <a:gd name="T0" fmla="*/ 2 w 3"/>
                <a:gd name="T1" fmla="*/ 1 h 1"/>
                <a:gd name="T2" fmla="*/ 1 w 3"/>
                <a:gd name="T3" fmla="*/ 1 h 1"/>
                <a:gd name="T4" fmla="*/ 2 w 3"/>
                <a:gd name="T5" fmla="*/ 0 h 1"/>
                <a:gd name="T6" fmla="*/ 3 w 3"/>
                <a:gd name="T7" fmla="*/ 0 h 1"/>
                <a:gd name="T8" fmla="*/ 2 w 3"/>
                <a:gd name="T9" fmla="*/ 1 h 1"/>
              </a:gdLst>
              <a:ahLst/>
              <a:cxnLst>
                <a:cxn ang="0">
                  <a:pos x="T0" y="T1"/>
                </a:cxn>
                <a:cxn ang="0">
                  <a:pos x="T2" y="T3"/>
                </a:cxn>
                <a:cxn ang="0">
                  <a:pos x="T4" y="T5"/>
                </a:cxn>
                <a:cxn ang="0">
                  <a:pos x="T6" y="T7"/>
                </a:cxn>
                <a:cxn ang="0">
                  <a:pos x="T8" y="T9"/>
                </a:cxn>
              </a:cxnLst>
              <a:rect l="0" t="0" r="r" b="b"/>
              <a:pathLst>
                <a:path w="3" h="1">
                  <a:moveTo>
                    <a:pt x="2" y="1"/>
                  </a:moveTo>
                  <a:cubicBezTo>
                    <a:pt x="1" y="1"/>
                    <a:pt x="1" y="1"/>
                    <a:pt x="1" y="1"/>
                  </a:cubicBezTo>
                  <a:cubicBezTo>
                    <a:pt x="0" y="0"/>
                    <a:pt x="1" y="0"/>
                    <a:pt x="2" y="0"/>
                  </a:cubicBezTo>
                  <a:cubicBezTo>
                    <a:pt x="2" y="0"/>
                    <a:pt x="3" y="0"/>
                    <a:pt x="3" y="0"/>
                  </a:cubicBezTo>
                  <a:cubicBezTo>
                    <a:pt x="3" y="1"/>
                    <a:pt x="2" y="1"/>
                    <a:pt x="2"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6" name="Freeform 1283">
              <a:extLst>
                <a:ext uri="{FF2B5EF4-FFF2-40B4-BE49-F238E27FC236}">
                  <a16:creationId xmlns:a16="http://schemas.microsoft.com/office/drawing/2014/main" id="{AE18A529-6E66-9883-CF32-2CE20BDCBFCD}"/>
                </a:ext>
              </a:extLst>
            </p:cNvPr>
            <p:cNvSpPr>
              <a:spLocks/>
            </p:cNvSpPr>
            <p:nvPr/>
          </p:nvSpPr>
          <p:spPr bwMode="auto">
            <a:xfrm>
              <a:off x="4894263" y="4837113"/>
              <a:ext cx="4763" cy="3175"/>
            </a:xfrm>
            <a:custGeom>
              <a:avLst/>
              <a:gdLst>
                <a:gd name="T0" fmla="*/ 0 w 4"/>
                <a:gd name="T1" fmla="*/ 2 h 2"/>
                <a:gd name="T2" fmla="*/ 4 w 4"/>
                <a:gd name="T3" fmla="*/ 0 h 2"/>
                <a:gd name="T4" fmla="*/ 4 w 4"/>
                <a:gd name="T5" fmla="*/ 0 h 2"/>
                <a:gd name="T6" fmla="*/ 0 w 4"/>
                <a:gd name="T7" fmla="*/ 2 h 2"/>
              </a:gdLst>
              <a:ahLst/>
              <a:cxnLst>
                <a:cxn ang="0">
                  <a:pos x="T0" y="T1"/>
                </a:cxn>
                <a:cxn ang="0">
                  <a:pos x="T2" y="T3"/>
                </a:cxn>
                <a:cxn ang="0">
                  <a:pos x="T4" y="T5"/>
                </a:cxn>
                <a:cxn ang="0">
                  <a:pos x="T6" y="T7"/>
                </a:cxn>
              </a:cxnLst>
              <a:rect l="0" t="0" r="r" b="b"/>
              <a:pathLst>
                <a:path w="4" h="2">
                  <a:moveTo>
                    <a:pt x="0" y="2"/>
                  </a:moveTo>
                  <a:cubicBezTo>
                    <a:pt x="1" y="0"/>
                    <a:pt x="3" y="0"/>
                    <a:pt x="4" y="0"/>
                  </a:cubicBezTo>
                  <a:cubicBezTo>
                    <a:pt x="4" y="0"/>
                    <a:pt x="4" y="0"/>
                    <a:pt x="4" y="0"/>
                  </a:cubicBezTo>
                  <a:cubicBezTo>
                    <a:pt x="4" y="2"/>
                    <a:pt x="2"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7" name="Freeform 1284">
              <a:extLst>
                <a:ext uri="{FF2B5EF4-FFF2-40B4-BE49-F238E27FC236}">
                  <a16:creationId xmlns:a16="http://schemas.microsoft.com/office/drawing/2014/main" id="{CE8E55F9-F6B8-5852-36E6-229FD5B88FC5}"/>
                </a:ext>
              </a:extLst>
            </p:cNvPr>
            <p:cNvSpPr>
              <a:spLocks/>
            </p:cNvSpPr>
            <p:nvPr/>
          </p:nvSpPr>
          <p:spPr bwMode="auto">
            <a:xfrm>
              <a:off x="4876800" y="4903788"/>
              <a:ext cx="3175" cy="1588"/>
            </a:xfrm>
            <a:custGeom>
              <a:avLst/>
              <a:gdLst>
                <a:gd name="T0" fmla="*/ 1 w 2"/>
                <a:gd name="T1" fmla="*/ 2 h 2"/>
                <a:gd name="T2" fmla="*/ 0 w 2"/>
                <a:gd name="T3" fmla="*/ 1 h 2"/>
                <a:gd name="T4" fmla="*/ 1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1" y="1"/>
                    <a:pt x="0" y="1"/>
                  </a:cubicBezTo>
                  <a:cubicBezTo>
                    <a:pt x="1" y="1"/>
                    <a:pt x="1" y="0"/>
                    <a:pt x="1" y="0"/>
                  </a:cubicBezTo>
                  <a:cubicBezTo>
                    <a:pt x="2" y="0"/>
                    <a:pt x="2" y="1"/>
                    <a:pt x="2" y="1"/>
                  </a:cubicBezTo>
                  <a:cubicBezTo>
                    <a:pt x="2" y="1"/>
                    <a:pt x="2" y="2"/>
                    <a:pt x="1"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8" name="Freeform 1285">
              <a:extLst>
                <a:ext uri="{FF2B5EF4-FFF2-40B4-BE49-F238E27FC236}">
                  <a16:creationId xmlns:a16="http://schemas.microsoft.com/office/drawing/2014/main" id="{0683972A-7F39-E5E2-CEAA-B75102A048EE}"/>
                </a:ext>
              </a:extLst>
            </p:cNvPr>
            <p:cNvSpPr>
              <a:spLocks/>
            </p:cNvSpPr>
            <p:nvPr/>
          </p:nvSpPr>
          <p:spPr bwMode="auto">
            <a:xfrm>
              <a:off x="4897438" y="4892676"/>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69" name="Freeform 1286">
              <a:extLst>
                <a:ext uri="{FF2B5EF4-FFF2-40B4-BE49-F238E27FC236}">
                  <a16:creationId xmlns:a16="http://schemas.microsoft.com/office/drawing/2014/main" id="{EBF17C06-2347-8E99-F7A0-52A81EEB10FD}"/>
                </a:ext>
              </a:extLst>
            </p:cNvPr>
            <p:cNvSpPr>
              <a:spLocks/>
            </p:cNvSpPr>
            <p:nvPr/>
          </p:nvSpPr>
          <p:spPr bwMode="auto">
            <a:xfrm>
              <a:off x="4902200" y="4895851"/>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0" name="Freeform 1287">
              <a:extLst>
                <a:ext uri="{FF2B5EF4-FFF2-40B4-BE49-F238E27FC236}">
                  <a16:creationId xmlns:a16="http://schemas.microsoft.com/office/drawing/2014/main" id="{F72B3823-97D7-E63C-C9A5-210F18D43246}"/>
                </a:ext>
              </a:extLst>
            </p:cNvPr>
            <p:cNvSpPr>
              <a:spLocks/>
            </p:cNvSpPr>
            <p:nvPr/>
          </p:nvSpPr>
          <p:spPr bwMode="auto">
            <a:xfrm>
              <a:off x="4848225" y="4878388"/>
              <a:ext cx="3175" cy="1588"/>
            </a:xfrm>
            <a:custGeom>
              <a:avLst/>
              <a:gdLst>
                <a:gd name="T0" fmla="*/ 2 w 2"/>
                <a:gd name="T1" fmla="*/ 2 h 2"/>
                <a:gd name="T2" fmla="*/ 0 w 2"/>
                <a:gd name="T3" fmla="*/ 1 h 2"/>
                <a:gd name="T4" fmla="*/ 1 w 2"/>
                <a:gd name="T5" fmla="*/ 0 h 2"/>
                <a:gd name="T6" fmla="*/ 2 w 2"/>
                <a:gd name="T7" fmla="*/ 2 h 2"/>
              </a:gdLst>
              <a:ahLst/>
              <a:cxnLst>
                <a:cxn ang="0">
                  <a:pos x="T0" y="T1"/>
                </a:cxn>
                <a:cxn ang="0">
                  <a:pos x="T2" y="T3"/>
                </a:cxn>
                <a:cxn ang="0">
                  <a:pos x="T4" y="T5"/>
                </a:cxn>
                <a:cxn ang="0">
                  <a:pos x="T6" y="T7"/>
                </a:cxn>
              </a:cxnLst>
              <a:rect l="0" t="0" r="r" b="b"/>
              <a:pathLst>
                <a:path w="2" h="2">
                  <a:moveTo>
                    <a:pt x="2" y="2"/>
                  </a:moveTo>
                  <a:cubicBezTo>
                    <a:pt x="1" y="2"/>
                    <a:pt x="0" y="2"/>
                    <a:pt x="0" y="1"/>
                  </a:cubicBezTo>
                  <a:cubicBezTo>
                    <a:pt x="0" y="1"/>
                    <a:pt x="1" y="0"/>
                    <a:pt x="1" y="0"/>
                  </a:cubicBezTo>
                  <a:cubicBezTo>
                    <a:pt x="2" y="0"/>
                    <a:pt x="2" y="1"/>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1" name="Freeform 1288">
              <a:extLst>
                <a:ext uri="{FF2B5EF4-FFF2-40B4-BE49-F238E27FC236}">
                  <a16:creationId xmlns:a16="http://schemas.microsoft.com/office/drawing/2014/main" id="{9C62966F-A9B1-B125-D1E8-53C262223D4C}"/>
                </a:ext>
              </a:extLst>
            </p:cNvPr>
            <p:cNvSpPr>
              <a:spLocks/>
            </p:cNvSpPr>
            <p:nvPr/>
          </p:nvSpPr>
          <p:spPr bwMode="auto">
            <a:xfrm>
              <a:off x="4935538" y="4829176"/>
              <a:ext cx="3175" cy="1588"/>
            </a:xfrm>
            <a:custGeom>
              <a:avLst/>
              <a:gdLst>
                <a:gd name="T0" fmla="*/ 2 w 2"/>
                <a:gd name="T1" fmla="*/ 1 h 2"/>
                <a:gd name="T2" fmla="*/ 1 w 2"/>
                <a:gd name="T3" fmla="*/ 2 h 2"/>
                <a:gd name="T4" fmla="*/ 1 w 2"/>
                <a:gd name="T5" fmla="*/ 2 h 2"/>
                <a:gd name="T6" fmla="*/ 2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1"/>
                    <a:pt x="2" y="2"/>
                    <a:pt x="1" y="2"/>
                  </a:cubicBezTo>
                  <a:cubicBezTo>
                    <a:pt x="1" y="2"/>
                    <a:pt x="1" y="2"/>
                    <a:pt x="1" y="2"/>
                  </a:cubicBezTo>
                  <a:cubicBezTo>
                    <a:pt x="0" y="1"/>
                    <a:pt x="1" y="1"/>
                    <a:pt x="2" y="0"/>
                  </a:cubicBezTo>
                  <a:lnTo>
                    <a:pt x="2" y="1"/>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2" name="Freeform 1289">
              <a:extLst>
                <a:ext uri="{FF2B5EF4-FFF2-40B4-BE49-F238E27FC236}">
                  <a16:creationId xmlns:a16="http://schemas.microsoft.com/office/drawing/2014/main" id="{AAFB8343-3132-15A4-DC28-834488339E45}"/>
                </a:ext>
              </a:extLst>
            </p:cNvPr>
            <p:cNvSpPr>
              <a:spLocks/>
            </p:cNvSpPr>
            <p:nvPr/>
          </p:nvSpPr>
          <p:spPr bwMode="auto">
            <a:xfrm>
              <a:off x="4875213" y="4857751"/>
              <a:ext cx="3175" cy="3175"/>
            </a:xfrm>
            <a:custGeom>
              <a:avLst/>
              <a:gdLst>
                <a:gd name="T0" fmla="*/ 0 w 2"/>
                <a:gd name="T1" fmla="*/ 2 h 2"/>
                <a:gd name="T2" fmla="*/ 1 w 2"/>
                <a:gd name="T3" fmla="*/ 0 h 2"/>
                <a:gd name="T4" fmla="*/ 2 w 2"/>
                <a:gd name="T5" fmla="*/ 0 h 2"/>
                <a:gd name="T6" fmla="*/ 0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1"/>
                    <a:pt x="0" y="0"/>
                    <a:pt x="1" y="0"/>
                  </a:cubicBezTo>
                  <a:cubicBezTo>
                    <a:pt x="1" y="0"/>
                    <a:pt x="2" y="0"/>
                    <a:pt x="2" y="0"/>
                  </a:cubicBezTo>
                  <a:cubicBezTo>
                    <a:pt x="2" y="1"/>
                    <a:pt x="1" y="1"/>
                    <a:pt x="0" y="2"/>
                  </a:cubicBezTo>
                  <a:cubicBezTo>
                    <a:pt x="0" y="2"/>
                    <a:pt x="0" y="2"/>
                    <a:pt x="0"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3" name="Freeform 1290">
              <a:extLst>
                <a:ext uri="{FF2B5EF4-FFF2-40B4-BE49-F238E27FC236}">
                  <a16:creationId xmlns:a16="http://schemas.microsoft.com/office/drawing/2014/main" id="{DA020EE5-49BC-A01B-9C5B-E042A7054CE8}"/>
                </a:ext>
              </a:extLst>
            </p:cNvPr>
            <p:cNvSpPr>
              <a:spLocks/>
            </p:cNvSpPr>
            <p:nvPr/>
          </p:nvSpPr>
          <p:spPr bwMode="auto">
            <a:xfrm>
              <a:off x="4933950" y="4832351"/>
              <a:ext cx="0"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1"/>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4" name="Freeform 1291">
              <a:extLst>
                <a:ext uri="{FF2B5EF4-FFF2-40B4-BE49-F238E27FC236}">
                  <a16:creationId xmlns:a16="http://schemas.microsoft.com/office/drawing/2014/main" id="{ECF73E16-771D-0E42-244C-18A465749297}"/>
                </a:ext>
              </a:extLst>
            </p:cNvPr>
            <p:cNvSpPr>
              <a:spLocks/>
            </p:cNvSpPr>
            <p:nvPr/>
          </p:nvSpPr>
          <p:spPr bwMode="auto">
            <a:xfrm>
              <a:off x="4964113" y="4832351"/>
              <a:ext cx="1588" cy="1588"/>
            </a:xfrm>
            <a:custGeom>
              <a:avLst/>
              <a:gdLst>
                <a:gd name="T0" fmla="*/ 1 w 1"/>
                <a:gd name="T1" fmla="*/ 1 h 1"/>
                <a:gd name="T2" fmla="*/ 0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0" y="1"/>
                    <a:pt x="0" y="1"/>
                  </a:cubicBezTo>
                  <a:cubicBezTo>
                    <a:pt x="0" y="1"/>
                    <a:pt x="0" y="0"/>
                    <a:pt x="0" y="0"/>
                  </a:cubicBezTo>
                  <a:cubicBezTo>
                    <a:pt x="0" y="0"/>
                    <a:pt x="0" y="0"/>
                    <a:pt x="1" y="0"/>
                  </a:cubicBezTo>
                  <a:cubicBezTo>
                    <a:pt x="1" y="0"/>
                    <a:pt x="1" y="0"/>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5" name="Freeform 1292">
              <a:extLst>
                <a:ext uri="{FF2B5EF4-FFF2-40B4-BE49-F238E27FC236}">
                  <a16:creationId xmlns:a16="http://schemas.microsoft.com/office/drawing/2014/main" id="{B13EE73C-2013-3843-893E-69EC1260F4D9}"/>
                </a:ext>
              </a:extLst>
            </p:cNvPr>
            <p:cNvSpPr>
              <a:spLocks/>
            </p:cNvSpPr>
            <p:nvPr/>
          </p:nvSpPr>
          <p:spPr bwMode="auto">
            <a:xfrm>
              <a:off x="4918075" y="4876801"/>
              <a:ext cx="3175" cy="3175"/>
            </a:xfrm>
            <a:custGeom>
              <a:avLst/>
              <a:gdLst>
                <a:gd name="T0" fmla="*/ 2 w 2"/>
                <a:gd name="T1" fmla="*/ 2 h 2"/>
                <a:gd name="T2" fmla="*/ 0 w 2"/>
                <a:gd name="T3" fmla="*/ 1 h 2"/>
                <a:gd name="T4" fmla="*/ 0 w 2"/>
                <a:gd name="T5" fmla="*/ 0 h 2"/>
                <a:gd name="T6" fmla="*/ 2 w 2"/>
                <a:gd name="T7" fmla="*/ 2 h 2"/>
                <a:gd name="T8" fmla="*/ 2 w 2"/>
                <a:gd name="T9" fmla="*/ 2 h 2"/>
              </a:gdLst>
              <a:ahLst/>
              <a:cxnLst>
                <a:cxn ang="0">
                  <a:pos x="T0" y="T1"/>
                </a:cxn>
                <a:cxn ang="0">
                  <a:pos x="T2" y="T3"/>
                </a:cxn>
                <a:cxn ang="0">
                  <a:pos x="T4" y="T5"/>
                </a:cxn>
                <a:cxn ang="0">
                  <a:pos x="T6" y="T7"/>
                </a:cxn>
                <a:cxn ang="0">
                  <a:pos x="T8" y="T9"/>
                </a:cxn>
              </a:cxnLst>
              <a:rect l="0" t="0" r="r" b="b"/>
              <a:pathLst>
                <a:path w="2" h="2">
                  <a:moveTo>
                    <a:pt x="2" y="2"/>
                  </a:moveTo>
                  <a:cubicBezTo>
                    <a:pt x="1" y="2"/>
                    <a:pt x="0" y="2"/>
                    <a:pt x="0" y="1"/>
                  </a:cubicBezTo>
                  <a:cubicBezTo>
                    <a:pt x="0" y="1"/>
                    <a:pt x="0" y="0"/>
                    <a:pt x="0" y="0"/>
                  </a:cubicBezTo>
                  <a:cubicBezTo>
                    <a:pt x="2" y="0"/>
                    <a:pt x="2" y="1"/>
                    <a:pt x="2" y="2"/>
                  </a:cubicBezTo>
                  <a:cubicBezTo>
                    <a:pt x="2" y="2"/>
                    <a:pt x="2" y="2"/>
                    <a:pt x="2" y="2"/>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6" name="Freeform 1293">
              <a:extLst>
                <a:ext uri="{FF2B5EF4-FFF2-40B4-BE49-F238E27FC236}">
                  <a16:creationId xmlns:a16="http://schemas.microsoft.com/office/drawing/2014/main" id="{FE649A67-FE7A-801F-7D68-804CAA4902FD}"/>
                </a:ext>
              </a:extLst>
            </p:cNvPr>
            <p:cNvSpPr>
              <a:spLocks/>
            </p:cNvSpPr>
            <p:nvPr/>
          </p:nvSpPr>
          <p:spPr bwMode="auto">
            <a:xfrm>
              <a:off x="4910138" y="4851401"/>
              <a:ext cx="3175" cy="1588"/>
            </a:xfrm>
            <a:custGeom>
              <a:avLst/>
              <a:gdLst>
                <a:gd name="T0" fmla="*/ 2 w 2"/>
                <a:gd name="T1" fmla="*/ 0 h 1"/>
                <a:gd name="T2" fmla="*/ 1 w 2"/>
                <a:gd name="T3" fmla="*/ 1 h 1"/>
                <a:gd name="T4" fmla="*/ 0 w 2"/>
                <a:gd name="T5" fmla="*/ 1 h 1"/>
                <a:gd name="T6" fmla="*/ 2 w 2"/>
                <a:gd name="T7" fmla="*/ 0 h 1"/>
              </a:gdLst>
              <a:ahLst/>
              <a:cxnLst>
                <a:cxn ang="0">
                  <a:pos x="T0" y="T1"/>
                </a:cxn>
                <a:cxn ang="0">
                  <a:pos x="T2" y="T3"/>
                </a:cxn>
                <a:cxn ang="0">
                  <a:pos x="T4" y="T5"/>
                </a:cxn>
                <a:cxn ang="0">
                  <a:pos x="T6" y="T7"/>
                </a:cxn>
              </a:cxnLst>
              <a:rect l="0" t="0" r="r" b="b"/>
              <a:pathLst>
                <a:path w="2" h="1">
                  <a:moveTo>
                    <a:pt x="2" y="0"/>
                  </a:moveTo>
                  <a:cubicBezTo>
                    <a:pt x="2" y="1"/>
                    <a:pt x="2" y="1"/>
                    <a:pt x="1" y="1"/>
                  </a:cubicBezTo>
                  <a:cubicBezTo>
                    <a:pt x="1" y="1"/>
                    <a:pt x="0" y="1"/>
                    <a:pt x="0" y="1"/>
                  </a:cubicBezTo>
                  <a:cubicBezTo>
                    <a:pt x="0" y="0"/>
                    <a:pt x="1" y="0"/>
                    <a:pt x="2"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7" name="Freeform 1294">
              <a:extLst>
                <a:ext uri="{FF2B5EF4-FFF2-40B4-BE49-F238E27FC236}">
                  <a16:creationId xmlns:a16="http://schemas.microsoft.com/office/drawing/2014/main" id="{6714E35A-3848-A1DF-8028-4ED4C38BCD63}"/>
                </a:ext>
              </a:extLst>
            </p:cNvPr>
            <p:cNvSpPr>
              <a:spLocks/>
            </p:cNvSpPr>
            <p:nvPr/>
          </p:nvSpPr>
          <p:spPr bwMode="auto">
            <a:xfrm>
              <a:off x="4860925" y="4846638"/>
              <a:ext cx="1588" cy="3175"/>
            </a:xfrm>
            <a:custGeom>
              <a:avLst/>
              <a:gdLst>
                <a:gd name="T0" fmla="*/ 2 w 2"/>
                <a:gd name="T1" fmla="*/ 0 h 2"/>
                <a:gd name="T2" fmla="*/ 0 w 2"/>
                <a:gd name="T3" fmla="*/ 2 h 2"/>
                <a:gd name="T4" fmla="*/ 0 w 2"/>
                <a:gd name="T5" fmla="*/ 2 h 2"/>
                <a:gd name="T6" fmla="*/ 1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1" y="1"/>
                    <a:pt x="1" y="2"/>
                    <a:pt x="0" y="2"/>
                  </a:cubicBezTo>
                  <a:cubicBezTo>
                    <a:pt x="0" y="2"/>
                    <a:pt x="0" y="2"/>
                    <a:pt x="0" y="2"/>
                  </a:cubicBezTo>
                  <a:cubicBezTo>
                    <a:pt x="0" y="1"/>
                    <a:pt x="0" y="0"/>
                    <a:pt x="1" y="0"/>
                  </a:cubicBezTo>
                  <a:lnTo>
                    <a:pt x="2" y="0"/>
                  </a:ln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8" name="Freeform 1295">
              <a:extLst>
                <a:ext uri="{FF2B5EF4-FFF2-40B4-BE49-F238E27FC236}">
                  <a16:creationId xmlns:a16="http://schemas.microsoft.com/office/drawing/2014/main" id="{8D9E819D-F54F-271B-C03D-254AEFF40A8D}"/>
                </a:ext>
              </a:extLst>
            </p:cNvPr>
            <p:cNvSpPr>
              <a:spLocks/>
            </p:cNvSpPr>
            <p:nvPr/>
          </p:nvSpPr>
          <p:spPr bwMode="auto">
            <a:xfrm>
              <a:off x="4927600" y="4835526"/>
              <a:ext cx="3175" cy="1588"/>
            </a:xfrm>
            <a:custGeom>
              <a:avLst/>
              <a:gdLst>
                <a:gd name="T0" fmla="*/ 0 w 2"/>
                <a:gd name="T1" fmla="*/ 1 h 1"/>
                <a:gd name="T2" fmla="*/ 2 w 2"/>
                <a:gd name="T3" fmla="*/ 0 h 1"/>
                <a:gd name="T4" fmla="*/ 2 w 2"/>
                <a:gd name="T5" fmla="*/ 0 h 1"/>
                <a:gd name="T6" fmla="*/ 0 w 2"/>
                <a:gd name="T7" fmla="*/ 1 h 1"/>
              </a:gdLst>
              <a:ahLst/>
              <a:cxnLst>
                <a:cxn ang="0">
                  <a:pos x="T0" y="T1"/>
                </a:cxn>
                <a:cxn ang="0">
                  <a:pos x="T2" y="T3"/>
                </a:cxn>
                <a:cxn ang="0">
                  <a:pos x="T4" y="T5"/>
                </a:cxn>
                <a:cxn ang="0">
                  <a:pos x="T6" y="T7"/>
                </a:cxn>
              </a:cxnLst>
              <a:rect l="0" t="0" r="r" b="b"/>
              <a:pathLst>
                <a:path w="2" h="1">
                  <a:moveTo>
                    <a:pt x="0" y="1"/>
                  </a:moveTo>
                  <a:cubicBezTo>
                    <a:pt x="0" y="1"/>
                    <a:pt x="1" y="0"/>
                    <a:pt x="2" y="0"/>
                  </a:cubicBezTo>
                  <a:cubicBezTo>
                    <a:pt x="2" y="0"/>
                    <a:pt x="2" y="0"/>
                    <a:pt x="2" y="0"/>
                  </a:cubicBezTo>
                  <a:cubicBezTo>
                    <a:pt x="2" y="1"/>
                    <a:pt x="1"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79" name="Freeform 1296">
              <a:extLst>
                <a:ext uri="{FF2B5EF4-FFF2-40B4-BE49-F238E27FC236}">
                  <a16:creationId xmlns:a16="http://schemas.microsoft.com/office/drawing/2014/main" id="{75A7E4F1-1E19-D0E6-6513-503EC63CD4F0}"/>
                </a:ext>
              </a:extLst>
            </p:cNvPr>
            <p:cNvSpPr>
              <a:spLocks/>
            </p:cNvSpPr>
            <p:nvPr/>
          </p:nvSpPr>
          <p:spPr bwMode="auto">
            <a:xfrm>
              <a:off x="4919663" y="4822826"/>
              <a:ext cx="1588" cy="1588"/>
            </a:xfrm>
            <a:custGeom>
              <a:avLst/>
              <a:gdLst>
                <a:gd name="T0" fmla="*/ 1 w 1"/>
                <a:gd name="T1" fmla="*/ 1 h 1"/>
                <a:gd name="T2" fmla="*/ 1 w 1"/>
                <a:gd name="T3" fmla="*/ 1 h 1"/>
                <a:gd name="T4" fmla="*/ 0 w 1"/>
                <a:gd name="T5" fmla="*/ 0 h 1"/>
                <a:gd name="T6" fmla="*/ 1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0"/>
                  </a:cubicBezTo>
                  <a:cubicBezTo>
                    <a:pt x="0" y="0"/>
                    <a:pt x="1" y="0"/>
                    <a:pt x="1" y="0"/>
                  </a:cubicBezTo>
                  <a:cubicBezTo>
                    <a:pt x="1" y="0"/>
                    <a:pt x="1"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0" name="Freeform 1297">
              <a:extLst>
                <a:ext uri="{FF2B5EF4-FFF2-40B4-BE49-F238E27FC236}">
                  <a16:creationId xmlns:a16="http://schemas.microsoft.com/office/drawing/2014/main" id="{F9F7275A-F47E-6A7A-3909-8B3EAA2B6515}"/>
                </a:ext>
              </a:extLst>
            </p:cNvPr>
            <p:cNvSpPr>
              <a:spLocks/>
            </p:cNvSpPr>
            <p:nvPr/>
          </p:nvSpPr>
          <p:spPr bwMode="auto">
            <a:xfrm>
              <a:off x="4851400" y="4879976"/>
              <a:ext cx="1588" cy="3175"/>
            </a:xfrm>
            <a:custGeom>
              <a:avLst/>
              <a:gdLst>
                <a:gd name="T0" fmla="*/ 0 w 1"/>
                <a:gd name="T1" fmla="*/ 0 h 2"/>
                <a:gd name="T2" fmla="*/ 1 w 1"/>
                <a:gd name="T3" fmla="*/ 1 h 2"/>
                <a:gd name="T4" fmla="*/ 1 w 1"/>
                <a:gd name="T5" fmla="*/ 2 h 2"/>
                <a:gd name="T6" fmla="*/ 0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1" y="1"/>
                    <a:pt x="1" y="1"/>
                  </a:cubicBezTo>
                  <a:cubicBezTo>
                    <a:pt x="1" y="1"/>
                    <a:pt x="1" y="1"/>
                    <a:pt x="1" y="2"/>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1" name="Freeform 1298">
              <a:extLst>
                <a:ext uri="{FF2B5EF4-FFF2-40B4-BE49-F238E27FC236}">
                  <a16:creationId xmlns:a16="http://schemas.microsoft.com/office/drawing/2014/main" id="{734B908C-7A42-4989-BAB8-426279F78E25}"/>
                </a:ext>
              </a:extLst>
            </p:cNvPr>
            <p:cNvSpPr>
              <a:spLocks/>
            </p:cNvSpPr>
            <p:nvPr/>
          </p:nvSpPr>
          <p:spPr bwMode="auto">
            <a:xfrm>
              <a:off x="4919663" y="4843463"/>
              <a:ext cx="1588" cy="1588"/>
            </a:xfrm>
            <a:custGeom>
              <a:avLst/>
              <a:gdLst>
                <a:gd name="T0" fmla="*/ 0 w 1"/>
                <a:gd name="T1" fmla="*/ 1 h 1"/>
                <a:gd name="T2" fmla="*/ 1 w 1"/>
                <a:gd name="T3" fmla="*/ 0 h 1"/>
                <a:gd name="T4" fmla="*/ 1 w 1"/>
                <a:gd name="T5" fmla="*/ 1 h 1"/>
                <a:gd name="T6" fmla="*/ 0 w 1"/>
                <a:gd name="T7" fmla="*/ 1 h 1"/>
              </a:gdLst>
              <a:ahLst/>
              <a:cxnLst>
                <a:cxn ang="0">
                  <a:pos x="T0" y="T1"/>
                </a:cxn>
                <a:cxn ang="0">
                  <a:pos x="T2" y="T3"/>
                </a:cxn>
                <a:cxn ang="0">
                  <a:pos x="T4" y="T5"/>
                </a:cxn>
                <a:cxn ang="0">
                  <a:pos x="T6" y="T7"/>
                </a:cxn>
              </a:cxnLst>
              <a:rect l="0" t="0" r="r" b="b"/>
              <a:pathLst>
                <a:path w="1" h="1">
                  <a:moveTo>
                    <a:pt x="0" y="1"/>
                  </a:moveTo>
                  <a:cubicBezTo>
                    <a:pt x="0" y="1"/>
                    <a:pt x="0" y="0"/>
                    <a:pt x="1" y="0"/>
                  </a:cubicBezTo>
                  <a:cubicBezTo>
                    <a:pt x="1" y="0"/>
                    <a:pt x="1" y="0"/>
                    <a:pt x="1" y="1"/>
                  </a:cubicBezTo>
                  <a:cubicBezTo>
                    <a:pt x="1"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2" name="Freeform 1299">
              <a:extLst>
                <a:ext uri="{FF2B5EF4-FFF2-40B4-BE49-F238E27FC236}">
                  <a16:creationId xmlns:a16="http://schemas.microsoft.com/office/drawing/2014/main" id="{A8186F91-2850-3512-5FBB-3DC66944970D}"/>
                </a:ext>
              </a:extLst>
            </p:cNvPr>
            <p:cNvSpPr>
              <a:spLocks/>
            </p:cNvSpPr>
            <p:nvPr/>
          </p:nvSpPr>
          <p:spPr bwMode="auto">
            <a:xfrm>
              <a:off x="4924425" y="4838701"/>
              <a:ext cx="1588" cy="1588"/>
            </a:xfrm>
            <a:custGeom>
              <a:avLst/>
              <a:gdLst>
                <a:gd name="T0" fmla="*/ 1 w 1"/>
                <a:gd name="T1" fmla="*/ 0 h 1"/>
                <a:gd name="T2" fmla="*/ 0 w 1"/>
                <a:gd name="T3" fmla="*/ 1 h 1"/>
                <a:gd name="T4" fmla="*/ 0 w 1"/>
                <a:gd name="T5" fmla="*/ 1 h 1"/>
                <a:gd name="T6" fmla="*/ 1 w 1"/>
                <a:gd name="T7" fmla="*/ 0 h 1"/>
              </a:gdLst>
              <a:ahLst/>
              <a:cxnLst>
                <a:cxn ang="0">
                  <a:pos x="T0" y="T1"/>
                </a:cxn>
                <a:cxn ang="0">
                  <a:pos x="T2" y="T3"/>
                </a:cxn>
                <a:cxn ang="0">
                  <a:pos x="T4" y="T5"/>
                </a:cxn>
                <a:cxn ang="0">
                  <a:pos x="T6" y="T7"/>
                </a:cxn>
              </a:cxnLst>
              <a:rect l="0" t="0" r="r" b="b"/>
              <a:pathLst>
                <a:path w="1" h="1">
                  <a:moveTo>
                    <a:pt x="1" y="0"/>
                  </a:moveTo>
                  <a:cubicBezTo>
                    <a:pt x="1" y="0"/>
                    <a:pt x="1" y="1"/>
                    <a:pt x="0" y="1"/>
                  </a:cubicBezTo>
                  <a:cubicBezTo>
                    <a:pt x="0" y="1"/>
                    <a:pt x="0" y="1"/>
                    <a:pt x="0" y="1"/>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3" name="Oval 1300">
              <a:extLst>
                <a:ext uri="{FF2B5EF4-FFF2-40B4-BE49-F238E27FC236}">
                  <a16:creationId xmlns:a16="http://schemas.microsoft.com/office/drawing/2014/main" id="{890DB15D-620C-1255-20B1-54170934A28A}"/>
                </a:ext>
              </a:extLst>
            </p:cNvPr>
            <p:cNvSpPr>
              <a:spLocks noChangeArrowheads="1"/>
            </p:cNvSpPr>
            <p:nvPr/>
          </p:nvSpPr>
          <p:spPr bwMode="auto">
            <a:xfrm>
              <a:off x="4879975" y="4856163"/>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4" name="Oval 1301">
              <a:extLst>
                <a:ext uri="{FF2B5EF4-FFF2-40B4-BE49-F238E27FC236}">
                  <a16:creationId xmlns:a16="http://schemas.microsoft.com/office/drawing/2014/main" id="{18FC739B-502E-336A-9FF9-6EB7E0527B04}"/>
                </a:ext>
              </a:extLst>
            </p:cNvPr>
            <p:cNvSpPr>
              <a:spLocks noChangeArrowheads="1"/>
            </p:cNvSpPr>
            <p:nvPr/>
          </p:nvSpPr>
          <p:spPr bwMode="auto">
            <a:xfrm>
              <a:off x="4848225" y="4875213"/>
              <a:ext cx="1588" cy="1588"/>
            </a:xfrm>
            <a:prstGeom prst="ellipse">
              <a:avLst/>
            </a:pr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5" name="Freeform 1302">
              <a:extLst>
                <a:ext uri="{FF2B5EF4-FFF2-40B4-BE49-F238E27FC236}">
                  <a16:creationId xmlns:a16="http://schemas.microsoft.com/office/drawing/2014/main" id="{CFDD2909-A944-3B79-A66D-95589736BA96}"/>
                </a:ext>
              </a:extLst>
            </p:cNvPr>
            <p:cNvSpPr>
              <a:spLocks/>
            </p:cNvSpPr>
            <p:nvPr/>
          </p:nvSpPr>
          <p:spPr bwMode="auto">
            <a:xfrm>
              <a:off x="4851400" y="4856163"/>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0"/>
                    <a:pt x="1" y="1"/>
                    <a:pt x="0" y="1"/>
                  </a:cubicBezTo>
                  <a:cubicBezTo>
                    <a:pt x="0" y="1"/>
                    <a:pt x="0" y="1"/>
                    <a:pt x="0" y="1"/>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6" name="Freeform 1303">
              <a:extLst>
                <a:ext uri="{FF2B5EF4-FFF2-40B4-BE49-F238E27FC236}">
                  <a16:creationId xmlns:a16="http://schemas.microsoft.com/office/drawing/2014/main" id="{484601F2-6EDB-3390-AE61-89AAB4D80F31}"/>
                </a:ext>
              </a:extLst>
            </p:cNvPr>
            <p:cNvSpPr>
              <a:spLocks/>
            </p:cNvSpPr>
            <p:nvPr/>
          </p:nvSpPr>
          <p:spPr bwMode="auto">
            <a:xfrm>
              <a:off x="4860925" y="4889501"/>
              <a:ext cx="0" cy="1588"/>
            </a:xfrm>
            <a:custGeom>
              <a:avLst/>
              <a:gdLst>
                <a:gd name="T0" fmla="*/ 1 h 1"/>
                <a:gd name="T1" fmla="*/ 1 h 1"/>
                <a:gd name="T2" fmla="*/ 1 h 1"/>
                <a:gd name="T3" fmla="*/ 0 h 1"/>
                <a:gd name="T4" fmla="*/ 1 h 1"/>
              </a:gdLst>
              <a:ahLst/>
              <a:cxnLst>
                <a:cxn ang="0">
                  <a:pos x="0" y="T0"/>
                </a:cxn>
                <a:cxn ang="0">
                  <a:pos x="0" y="T1"/>
                </a:cxn>
                <a:cxn ang="0">
                  <a:pos x="0" y="T2"/>
                </a:cxn>
                <a:cxn ang="0">
                  <a:pos x="0" y="T3"/>
                </a:cxn>
                <a:cxn ang="0">
                  <a:pos x="0" y="T4"/>
                </a:cxn>
              </a:cxnLst>
              <a:rect l="0" t="0" r="r" b="b"/>
              <a:pathLst>
                <a:path h="1">
                  <a:moveTo>
                    <a:pt x="0" y="1"/>
                  </a:moveTo>
                  <a:cubicBezTo>
                    <a:pt x="0" y="1"/>
                    <a:pt x="0" y="1"/>
                    <a:pt x="0" y="1"/>
                  </a:cubicBezTo>
                  <a:cubicBezTo>
                    <a:pt x="0" y="1"/>
                    <a:pt x="0" y="1"/>
                    <a:pt x="0" y="1"/>
                  </a:cubicBezTo>
                  <a:cubicBezTo>
                    <a:pt x="0" y="1"/>
                    <a:pt x="0" y="0"/>
                    <a:pt x="0" y="0"/>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7" name="Freeform 1304">
              <a:extLst>
                <a:ext uri="{FF2B5EF4-FFF2-40B4-BE49-F238E27FC236}">
                  <a16:creationId xmlns:a16="http://schemas.microsoft.com/office/drawing/2014/main" id="{A210A7DA-6F0F-552C-A5C5-2DDD2B465801}"/>
                </a:ext>
              </a:extLst>
            </p:cNvPr>
            <p:cNvSpPr>
              <a:spLocks/>
            </p:cNvSpPr>
            <p:nvPr/>
          </p:nvSpPr>
          <p:spPr bwMode="auto">
            <a:xfrm>
              <a:off x="4911725" y="4827588"/>
              <a:ext cx="1588" cy="1588"/>
            </a:xfrm>
            <a:custGeom>
              <a:avLst/>
              <a:gdLst>
                <a:gd name="T0" fmla="*/ 0 w 1"/>
                <a:gd name="T1" fmla="*/ 1 h 1"/>
                <a:gd name="T2" fmla="*/ 1 w 1"/>
                <a:gd name="T3" fmla="*/ 0 h 1"/>
                <a:gd name="T4" fmla="*/ 1 w 1"/>
                <a:gd name="T5" fmla="*/ 0 h 1"/>
                <a:gd name="T6" fmla="*/ 0 w 1"/>
                <a:gd name="T7" fmla="*/ 1 h 1"/>
                <a:gd name="T8" fmla="*/ 0 w 1"/>
                <a:gd name="T9" fmla="*/ 1 h 1"/>
              </a:gdLst>
              <a:ahLst/>
              <a:cxnLst>
                <a:cxn ang="0">
                  <a:pos x="T0" y="T1"/>
                </a:cxn>
                <a:cxn ang="0">
                  <a:pos x="T2" y="T3"/>
                </a:cxn>
                <a:cxn ang="0">
                  <a:pos x="T4" y="T5"/>
                </a:cxn>
                <a:cxn ang="0">
                  <a:pos x="T6" y="T7"/>
                </a:cxn>
                <a:cxn ang="0">
                  <a:pos x="T8" y="T9"/>
                </a:cxn>
              </a:cxnLst>
              <a:rect l="0" t="0" r="r" b="b"/>
              <a:pathLst>
                <a:path w="1" h="1">
                  <a:moveTo>
                    <a:pt x="0" y="1"/>
                  </a:moveTo>
                  <a:cubicBezTo>
                    <a:pt x="0" y="0"/>
                    <a:pt x="1" y="0"/>
                    <a:pt x="1" y="0"/>
                  </a:cubicBezTo>
                  <a:cubicBezTo>
                    <a:pt x="1" y="0"/>
                    <a:pt x="1" y="0"/>
                    <a:pt x="1" y="0"/>
                  </a:cubicBezTo>
                  <a:cubicBezTo>
                    <a:pt x="1"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8" name="Freeform 1305">
              <a:extLst>
                <a:ext uri="{FF2B5EF4-FFF2-40B4-BE49-F238E27FC236}">
                  <a16:creationId xmlns:a16="http://schemas.microsoft.com/office/drawing/2014/main" id="{DD8CF311-00BF-A9DB-7E77-EA6312CCA9C4}"/>
                </a:ext>
              </a:extLst>
            </p:cNvPr>
            <p:cNvSpPr>
              <a:spLocks/>
            </p:cNvSpPr>
            <p:nvPr/>
          </p:nvSpPr>
          <p:spPr bwMode="auto">
            <a:xfrm>
              <a:off x="4926013" y="4837113"/>
              <a:ext cx="1588" cy="1588"/>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1" y="1"/>
                    <a:pt x="1" y="1"/>
                    <a:pt x="0" y="1"/>
                  </a:cubicBezTo>
                  <a:cubicBezTo>
                    <a:pt x="0" y="1"/>
                    <a:pt x="0" y="1"/>
                    <a:pt x="0" y="1"/>
                  </a:cubicBezTo>
                  <a:cubicBezTo>
                    <a:pt x="1" y="1"/>
                    <a:pt x="1" y="1"/>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89" name="Freeform 1306">
              <a:extLst>
                <a:ext uri="{FF2B5EF4-FFF2-40B4-BE49-F238E27FC236}">
                  <a16:creationId xmlns:a16="http://schemas.microsoft.com/office/drawing/2014/main" id="{6633740B-4751-D71C-5A85-917687D5A85E}"/>
                </a:ext>
              </a:extLst>
            </p:cNvPr>
            <p:cNvSpPr>
              <a:spLocks/>
            </p:cNvSpPr>
            <p:nvPr/>
          </p:nvSpPr>
          <p:spPr bwMode="auto">
            <a:xfrm>
              <a:off x="4860925" y="4846638"/>
              <a:ext cx="1588" cy="0"/>
            </a:xfrm>
            <a:custGeom>
              <a:avLst/>
              <a:gdLst>
                <a:gd name="T0" fmla="*/ 0 w 1"/>
                <a:gd name="T1" fmla="*/ 1 w 1"/>
                <a:gd name="T2" fmla="*/ 1 w 1"/>
                <a:gd name="T3" fmla="*/ 0 w 1"/>
              </a:gdLst>
              <a:ahLst/>
              <a:cxnLst>
                <a:cxn ang="0">
                  <a:pos x="T0" y="0"/>
                </a:cxn>
                <a:cxn ang="0">
                  <a:pos x="T1" y="0"/>
                </a:cxn>
                <a:cxn ang="0">
                  <a:pos x="T2" y="0"/>
                </a:cxn>
                <a:cxn ang="0">
                  <a:pos x="T3" y="0"/>
                </a:cxn>
              </a:cxnLst>
              <a:rect l="0" t="0" r="r" b="b"/>
              <a:pathLst>
                <a:path w="1">
                  <a:moveTo>
                    <a:pt x="0" y="0"/>
                  </a:moveTo>
                  <a:cubicBezTo>
                    <a:pt x="1" y="0"/>
                    <a:pt x="1" y="0"/>
                    <a:pt x="1" y="0"/>
                  </a:cubicBezTo>
                  <a:cubicBezTo>
                    <a:pt x="1" y="0"/>
                    <a:pt x="1" y="0"/>
                    <a:pt x="1" y="0"/>
                  </a:cubicBezTo>
                  <a:cubicBezTo>
                    <a:pt x="1"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0" name="Freeform 1307">
              <a:extLst>
                <a:ext uri="{FF2B5EF4-FFF2-40B4-BE49-F238E27FC236}">
                  <a16:creationId xmlns:a16="http://schemas.microsoft.com/office/drawing/2014/main" id="{EBFEDFF5-2E3D-F6EE-BD01-283DE0BB3303}"/>
                </a:ext>
              </a:extLst>
            </p:cNvPr>
            <p:cNvSpPr>
              <a:spLocks/>
            </p:cNvSpPr>
            <p:nvPr/>
          </p:nvSpPr>
          <p:spPr bwMode="auto">
            <a:xfrm>
              <a:off x="4918075" y="4845051"/>
              <a:ext cx="1588" cy="0"/>
            </a:xfrm>
            <a:custGeom>
              <a:avLst/>
              <a:gdLst>
                <a:gd name="T0" fmla="*/ 1 w 1"/>
                <a:gd name="T1" fmla="*/ 0 w 1"/>
                <a:gd name="T2" fmla="*/ 1 w 1"/>
                <a:gd name="T3" fmla="*/ 1 w 1"/>
              </a:gdLst>
              <a:ahLst/>
              <a:cxnLst>
                <a:cxn ang="0">
                  <a:pos x="T0" y="0"/>
                </a:cxn>
                <a:cxn ang="0">
                  <a:pos x="T1" y="0"/>
                </a:cxn>
                <a:cxn ang="0">
                  <a:pos x="T2" y="0"/>
                </a:cxn>
                <a:cxn ang="0">
                  <a:pos x="T3" y="0"/>
                </a:cxn>
              </a:cxnLst>
              <a:rect l="0" t="0" r="r" b="b"/>
              <a:pathLst>
                <a:path w="1">
                  <a:moveTo>
                    <a:pt x="1" y="0"/>
                  </a:moveTo>
                  <a:cubicBezTo>
                    <a:pt x="1" y="0"/>
                    <a:pt x="0" y="0"/>
                    <a:pt x="0" y="0"/>
                  </a:cubicBezTo>
                  <a:cubicBezTo>
                    <a:pt x="0" y="0"/>
                    <a:pt x="1"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1" name="Freeform 1308">
              <a:extLst>
                <a:ext uri="{FF2B5EF4-FFF2-40B4-BE49-F238E27FC236}">
                  <a16:creationId xmlns:a16="http://schemas.microsoft.com/office/drawing/2014/main" id="{72CC68DA-B90F-6BBC-D166-6BC0B3554035}"/>
                </a:ext>
              </a:extLst>
            </p:cNvPr>
            <p:cNvSpPr>
              <a:spLocks/>
            </p:cNvSpPr>
            <p:nvPr/>
          </p:nvSpPr>
          <p:spPr bwMode="auto">
            <a:xfrm>
              <a:off x="4913313" y="4849813"/>
              <a:ext cx="0" cy="1588"/>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1"/>
                    <a:pt x="0" y="0"/>
                  </a:cubicBezTo>
                  <a:cubicBezTo>
                    <a:pt x="0" y="1"/>
                    <a:pt x="0" y="1"/>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2" name="Freeform 1309">
              <a:extLst>
                <a:ext uri="{FF2B5EF4-FFF2-40B4-BE49-F238E27FC236}">
                  <a16:creationId xmlns:a16="http://schemas.microsoft.com/office/drawing/2014/main" id="{28028FD5-414C-6A4D-9653-DAF18B9A0315}"/>
                </a:ext>
              </a:extLst>
            </p:cNvPr>
            <p:cNvSpPr>
              <a:spLocks/>
            </p:cNvSpPr>
            <p:nvPr/>
          </p:nvSpPr>
          <p:spPr bwMode="auto">
            <a:xfrm>
              <a:off x="4852988" y="4856163"/>
              <a:ext cx="1588" cy="0"/>
            </a:xfrm>
            <a:custGeom>
              <a:avLst/>
              <a:gdLst>
                <a:gd name="T0" fmla="*/ 1 w 1"/>
                <a:gd name="T1" fmla="*/ 0 h 1"/>
                <a:gd name="T2" fmla="*/ 0 w 1"/>
                <a:gd name="T3" fmla="*/ 1 h 1"/>
                <a:gd name="T4" fmla="*/ 0 w 1"/>
                <a:gd name="T5" fmla="*/ 1 h 1"/>
                <a:gd name="T6" fmla="*/ 1 w 1"/>
                <a:gd name="T7" fmla="*/ 0 h 1"/>
                <a:gd name="T8" fmla="*/ 1 w 1"/>
                <a:gd name="T9" fmla="*/ 0 h 1"/>
              </a:gdLst>
              <a:ahLst/>
              <a:cxnLst>
                <a:cxn ang="0">
                  <a:pos x="T0" y="T1"/>
                </a:cxn>
                <a:cxn ang="0">
                  <a:pos x="T2" y="T3"/>
                </a:cxn>
                <a:cxn ang="0">
                  <a:pos x="T4" y="T5"/>
                </a:cxn>
                <a:cxn ang="0">
                  <a:pos x="T6" y="T7"/>
                </a:cxn>
                <a:cxn ang="0">
                  <a:pos x="T8" y="T9"/>
                </a:cxn>
              </a:cxnLst>
              <a:rect l="0" t="0" r="r" b="b"/>
              <a:pathLst>
                <a:path w="1" h="1">
                  <a:moveTo>
                    <a:pt x="1" y="0"/>
                  </a:moveTo>
                  <a:cubicBezTo>
                    <a:pt x="0" y="0"/>
                    <a:pt x="0" y="0"/>
                    <a:pt x="0" y="1"/>
                  </a:cubicBezTo>
                  <a:cubicBezTo>
                    <a:pt x="0" y="1"/>
                    <a:pt x="0" y="1"/>
                    <a:pt x="0" y="1"/>
                  </a:cubicBezTo>
                  <a:cubicBezTo>
                    <a:pt x="0" y="0"/>
                    <a:pt x="0" y="0"/>
                    <a:pt x="1" y="0"/>
                  </a:cubicBezTo>
                  <a:cubicBezTo>
                    <a:pt x="1" y="0"/>
                    <a:pt x="1" y="0"/>
                    <a:pt x="1"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3" name="Freeform 1310">
              <a:extLst>
                <a:ext uri="{FF2B5EF4-FFF2-40B4-BE49-F238E27FC236}">
                  <a16:creationId xmlns:a16="http://schemas.microsoft.com/office/drawing/2014/main" id="{BF25535C-5660-013C-0902-06149ACF0A62}"/>
                </a:ext>
              </a:extLst>
            </p:cNvPr>
            <p:cNvSpPr>
              <a:spLocks/>
            </p:cNvSpPr>
            <p:nvPr/>
          </p:nvSpPr>
          <p:spPr bwMode="auto">
            <a:xfrm>
              <a:off x="4910138" y="4856163"/>
              <a:ext cx="0" cy="0"/>
            </a:xfrm>
            <a:custGeom>
              <a:avLst/>
              <a:gdLst>
                <a:gd name="T0" fmla="*/ 1 h 1"/>
                <a:gd name="T1" fmla="*/ 0 h 1"/>
                <a:gd name="T2" fmla="*/ 1 h 1"/>
                <a:gd name="T3" fmla="*/ 1 h 1"/>
              </a:gdLst>
              <a:ahLst/>
              <a:cxnLst>
                <a:cxn ang="0">
                  <a:pos x="0" y="T0"/>
                </a:cxn>
                <a:cxn ang="0">
                  <a:pos x="0" y="T1"/>
                </a:cxn>
                <a:cxn ang="0">
                  <a:pos x="0" y="T2"/>
                </a:cxn>
                <a:cxn ang="0">
                  <a:pos x="0" y="T3"/>
                </a:cxn>
              </a:cxnLst>
              <a:rect l="0" t="0" r="r" b="b"/>
              <a:pathLst>
                <a:path h="1">
                  <a:moveTo>
                    <a:pt x="0" y="1"/>
                  </a:moveTo>
                  <a:cubicBezTo>
                    <a:pt x="0" y="1"/>
                    <a:pt x="0" y="0"/>
                    <a:pt x="0" y="0"/>
                  </a:cubicBezTo>
                  <a:cubicBezTo>
                    <a:pt x="0" y="0"/>
                    <a:pt x="0" y="0"/>
                    <a:pt x="0" y="1"/>
                  </a:cubicBezTo>
                  <a:cubicBezTo>
                    <a:pt x="0" y="1"/>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4" name="Freeform 1311">
              <a:extLst>
                <a:ext uri="{FF2B5EF4-FFF2-40B4-BE49-F238E27FC236}">
                  <a16:creationId xmlns:a16="http://schemas.microsoft.com/office/drawing/2014/main" id="{7003AC7F-C3C0-CFE9-7F1F-03CC02F69533}"/>
                </a:ext>
              </a:extLst>
            </p:cNvPr>
            <p:cNvSpPr>
              <a:spLocks/>
            </p:cNvSpPr>
            <p:nvPr/>
          </p:nvSpPr>
          <p:spPr bwMode="auto">
            <a:xfrm>
              <a:off x="4873625" y="490220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5" name="Freeform 1312">
              <a:extLst>
                <a:ext uri="{FF2B5EF4-FFF2-40B4-BE49-F238E27FC236}">
                  <a16:creationId xmlns:a16="http://schemas.microsoft.com/office/drawing/2014/main" id="{7161E597-E5B8-AFF7-F13B-A4CC9CDF51F4}"/>
                </a:ext>
              </a:extLst>
            </p:cNvPr>
            <p:cNvSpPr>
              <a:spLocks/>
            </p:cNvSpPr>
            <p:nvPr/>
          </p:nvSpPr>
          <p:spPr bwMode="auto">
            <a:xfrm>
              <a:off x="4894263" y="4892676"/>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6" name="Freeform 1313">
              <a:extLst>
                <a:ext uri="{FF2B5EF4-FFF2-40B4-BE49-F238E27FC236}">
                  <a16:creationId xmlns:a16="http://schemas.microsoft.com/office/drawing/2014/main" id="{DC2E6CCF-2EF9-0D8E-BC13-96D181FF81A6}"/>
                </a:ext>
              </a:extLst>
            </p:cNvPr>
            <p:cNvSpPr>
              <a:spLocks/>
            </p:cNvSpPr>
            <p:nvPr/>
          </p:nvSpPr>
          <p:spPr bwMode="auto">
            <a:xfrm>
              <a:off x="4862513" y="4892676"/>
              <a:ext cx="0" cy="0"/>
            </a:xfrm>
            <a:custGeom>
              <a:avLst/>
              <a:gdLst>
                <a:gd name="T0" fmla="*/ 1 h 1"/>
                <a:gd name="T1" fmla="*/ 0 h 1"/>
                <a:gd name="T2" fmla="*/ 0 h 1"/>
                <a:gd name="T3" fmla="*/ 1 h 1"/>
              </a:gdLst>
              <a:ahLst/>
              <a:cxnLst>
                <a:cxn ang="0">
                  <a:pos x="0" y="T0"/>
                </a:cxn>
                <a:cxn ang="0">
                  <a:pos x="0" y="T1"/>
                </a:cxn>
                <a:cxn ang="0">
                  <a:pos x="0" y="T2"/>
                </a:cxn>
                <a:cxn ang="0">
                  <a:pos x="0" y="T3"/>
                </a:cxn>
              </a:cxnLst>
              <a:rect l="0" t="0" r="r" b="b"/>
              <a:pathLst>
                <a:path h="1">
                  <a:moveTo>
                    <a:pt x="0" y="1"/>
                  </a:moveTo>
                  <a:cubicBezTo>
                    <a:pt x="0" y="0"/>
                    <a:pt x="0" y="0"/>
                    <a:pt x="0" y="0"/>
                  </a:cubicBezTo>
                  <a:cubicBezTo>
                    <a:pt x="0" y="0"/>
                    <a:pt x="0" y="0"/>
                    <a:pt x="0" y="0"/>
                  </a:cubicBezTo>
                  <a:cubicBezTo>
                    <a:pt x="0" y="0"/>
                    <a:pt x="0" y="1"/>
                    <a:pt x="0"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7" name="Freeform 1314">
              <a:extLst>
                <a:ext uri="{FF2B5EF4-FFF2-40B4-BE49-F238E27FC236}">
                  <a16:creationId xmlns:a16="http://schemas.microsoft.com/office/drawing/2014/main" id="{FDCCBC84-8703-9F6A-A37E-391BF65157D7}"/>
                </a:ext>
              </a:extLst>
            </p:cNvPr>
            <p:cNvSpPr>
              <a:spLocks/>
            </p:cNvSpPr>
            <p:nvPr/>
          </p:nvSpPr>
          <p:spPr bwMode="auto">
            <a:xfrm>
              <a:off x="4938713" y="4829176"/>
              <a:ext cx="1588" cy="1588"/>
            </a:xfrm>
            <a:custGeom>
              <a:avLst/>
              <a:gdLst>
                <a:gd name="T0" fmla="*/ 0 w 1"/>
                <a:gd name="T1" fmla="*/ 0 h 1"/>
                <a:gd name="T2" fmla="*/ 1 w 1"/>
                <a:gd name="T3" fmla="*/ 0 h 1"/>
                <a:gd name="T4" fmla="*/ 0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0"/>
                  </a:cubicBezTo>
                  <a:cubicBezTo>
                    <a:pt x="0" y="0"/>
                    <a:pt x="0" y="0"/>
                    <a:pt x="0"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8" name="Freeform 1315">
              <a:extLst>
                <a:ext uri="{FF2B5EF4-FFF2-40B4-BE49-F238E27FC236}">
                  <a16:creationId xmlns:a16="http://schemas.microsoft.com/office/drawing/2014/main" id="{59A7BF3C-28D1-E4B6-881C-51754615226F}"/>
                </a:ext>
              </a:extLst>
            </p:cNvPr>
            <p:cNvSpPr>
              <a:spLocks/>
            </p:cNvSpPr>
            <p:nvPr/>
          </p:nvSpPr>
          <p:spPr bwMode="auto">
            <a:xfrm>
              <a:off x="4875213" y="487203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99" name="Freeform 1316">
              <a:extLst>
                <a:ext uri="{FF2B5EF4-FFF2-40B4-BE49-F238E27FC236}">
                  <a16:creationId xmlns:a16="http://schemas.microsoft.com/office/drawing/2014/main" id="{383E5F19-A1F5-5332-9B6D-7034755014EF}"/>
                </a:ext>
              </a:extLst>
            </p:cNvPr>
            <p:cNvSpPr>
              <a:spLocks/>
            </p:cNvSpPr>
            <p:nvPr/>
          </p:nvSpPr>
          <p:spPr bwMode="auto">
            <a:xfrm>
              <a:off x="4884738" y="4881563"/>
              <a:ext cx="1588" cy="1588"/>
            </a:xfrm>
            <a:custGeom>
              <a:avLst/>
              <a:gdLst>
                <a:gd name="T0" fmla="*/ 0 w 1"/>
                <a:gd name="T1" fmla="*/ 0 h 1"/>
                <a:gd name="T2" fmla="*/ 1 w 1"/>
                <a:gd name="T3" fmla="*/ 1 h 1"/>
                <a:gd name="T4" fmla="*/ 1 w 1"/>
                <a:gd name="T5" fmla="*/ 1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0"/>
                    <a:pt x="1" y="1"/>
                  </a:cubicBezTo>
                  <a:cubicBezTo>
                    <a:pt x="1" y="1"/>
                    <a:pt x="1" y="1"/>
                    <a:pt x="1" y="1"/>
                  </a:cubicBezTo>
                  <a:cubicBezTo>
                    <a:pt x="0" y="1"/>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0" name="Freeform 1317">
              <a:extLst>
                <a:ext uri="{FF2B5EF4-FFF2-40B4-BE49-F238E27FC236}">
                  <a16:creationId xmlns:a16="http://schemas.microsoft.com/office/drawing/2014/main" id="{75B737A3-D9B0-CF38-3316-CA2886EF4DEA}"/>
                </a:ext>
              </a:extLst>
            </p:cNvPr>
            <p:cNvSpPr>
              <a:spLocks/>
            </p:cNvSpPr>
            <p:nvPr/>
          </p:nvSpPr>
          <p:spPr bwMode="auto">
            <a:xfrm>
              <a:off x="4873625" y="4868863"/>
              <a:ext cx="0" cy="0"/>
            </a:xfrm>
            <a:custGeom>
              <a:avLst/>
              <a:gdLst>
                <a:gd name="T0" fmla="*/ 0 w 1"/>
                <a:gd name="T1" fmla="*/ 0 h 1"/>
                <a:gd name="T2" fmla="*/ 1 w 1"/>
                <a:gd name="T3" fmla="*/ 1 h 1"/>
                <a:gd name="T4" fmla="*/ 0 w 1"/>
                <a:gd name="T5" fmla="*/ 0 h 1"/>
                <a:gd name="T6" fmla="*/ 0 w 1"/>
                <a:gd name="T7" fmla="*/ 0 h 1"/>
              </a:gdLst>
              <a:ahLst/>
              <a:cxnLst>
                <a:cxn ang="0">
                  <a:pos x="T0" y="T1"/>
                </a:cxn>
                <a:cxn ang="0">
                  <a:pos x="T2" y="T3"/>
                </a:cxn>
                <a:cxn ang="0">
                  <a:pos x="T4" y="T5"/>
                </a:cxn>
                <a:cxn ang="0">
                  <a:pos x="T6" y="T7"/>
                </a:cxn>
              </a:cxnLst>
              <a:rect l="0" t="0" r="r" b="b"/>
              <a:pathLst>
                <a:path w="1" h="1">
                  <a:moveTo>
                    <a:pt x="0" y="0"/>
                  </a:moveTo>
                  <a:cubicBezTo>
                    <a:pt x="0" y="0"/>
                    <a:pt x="0" y="1"/>
                    <a:pt x="1" y="1"/>
                  </a:cubicBezTo>
                  <a:cubicBezTo>
                    <a:pt x="0" y="1"/>
                    <a:pt x="0" y="0"/>
                    <a:pt x="0" y="0"/>
                  </a:cubicBezTo>
                  <a:cubicBezTo>
                    <a:pt x="0" y="0"/>
                    <a:pt x="0" y="0"/>
                    <a:pt x="0" y="0"/>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1" name="Freeform 1318">
              <a:extLst>
                <a:ext uri="{FF2B5EF4-FFF2-40B4-BE49-F238E27FC236}">
                  <a16:creationId xmlns:a16="http://schemas.microsoft.com/office/drawing/2014/main" id="{C7626F5E-9E36-8385-46F2-F08AFF10CF8F}"/>
                </a:ext>
              </a:extLst>
            </p:cNvPr>
            <p:cNvSpPr>
              <a:spLocks/>
            </p:cNvSpPr>
            <p:nvPr/>
          </p:nvSpPr>
          <p:spPr bwMode="auto">
            <a:xfrm>
              <a:off x="4884738" y="4879976"/>
              <a:ext cx="0" cy="1588"/>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0" y="1"/>
                    <a:pt x="0" y="0"/>
                    <a:pt x="0" y="0"/>
                  </a:cubicBezTo>
                  <a:cubicBezTo>
                    <a:pt x="0" y="0"/>
                    <a:pt x="0" y="0"/>
                    <a:pt x="0" y="0"/>
                  </a:cubicBezTo>
                  <a:cubicBezTo>
                    <a:pt x="0" y="0"/>
                    <a:pt x="0" y="1"/>
                    <a:pt x="1" y="1"/>
                  </a:cubicBezTo>
                  <a:close/>
                </a:path>
              </a:pathLst>
            </a:custGeom>
            <a:solidFill>
              <a:srgbClr val="536D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2" name="Freeform 1319">
              <a:extLst>
                <a:ext uri="{FF2B5EF4-FFF2-40B4-BE49-F238E27FC236}">
                  <a16:creationId xmlns:a16="http://schemas.microsoft.com/office/drawing/2014/main" id="{55813368-4185-2AA6-7B83-54950D5D8DA5}"/>
                </a:ext>
              </a:extLst>
            </p:cNvPr>
            <p:cNvSpPr>
              <a:spLocks/>
            </p:cNvSpPr>
            <p:nvPr/>
          </p:nvSpPr>
          <p:spPr bwMode="auto">
            <a:xfrm>
              <a:off x="4794250" y="4870451"/>
              <a:ext cx="1588"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rgbClr val="A1B2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3" name="Freeform 1320">
              <a:extLst>
                <a:ext uri="{FF2B5EF4-FFF2-40B4-BE49-F238E27FC236}">
                  <a16:creationId xmlns:a16="http://schemas.microsoft.com/office/drawing/2014/main" id="{AFE49AE6-1C46-B39B-562D-FC1073201F36}"/>
                </a:ext>
              </a:extLst>
            </p:cNvPr>
            <p:cNvSpPr>
              <a:spLocks/>
            </p:cNvSpPr>
            <p:nvPr/>
          </p:nvSpPr>
          <p:spPr bwMode="auto">
            <a:xfrm>
              <a:off x="4400550" y="4918076"/>
              <a:ext cx="12700" cy="7938"/>
            </a:xfrm>
            <a:custGeom>
              <a:avLst/>
              <a:gdLst>
                <a:gd name="T0" fmla="*/ 0 w 9"/>
                <a:gd name="T1" fmla="*/ 0 h 6"/>
                <a:gd name="T2" fmla="*/ 9 w 9"/>
                <a:gd name="T3" fmla="*/ 5 h 6"/>
                <a:gd name="T4" fmla="*/ 0 w 9"/>
                <a:gd name="T5" fmla="*/ 5 h 6"/>
                <a:gd name="T6" fmla="*/ 0 w 9"/>
                <a:gd name="T7" fmla="*/ 0 h 6"/>
              </a:gdLst>
              <a:ahLst/>
              <a:cxnLst>
                <a:cxn ang="0">
                  <a:pos x="T0" y="T1"/>
                </a:cxn>
                <a:cxn ang="0">
                  <a:pos x="T2" y="T3"/>
                </a:cxn>
                <a:cxn ang="0">
                  <a:pos x="T4" y="T5"/>
                </a:cxn>
                <a:cxn ang="0">
                  <a:pos x="T6" y="T7"/>
                </a:cxn>
              </a:cxnLst>
              <a:rect l="0" t="0" r="r" b="b"/>
              <a:pathLst>
                <a:path w="9" h="6">
                  <a:moveTo>
                    <a:pt x="0" y="0"/>
                  </a:moveTo>
                  <a:cubicBezTo>
                    <a:pt x="3" y="1"/>
                    <a:pt x="6" y="2"/>
                    <a:pt x="9" y="5"/>
                  </a:cubicBezTo>
                  <a:cubicBezTo>
                    <a:pt x="6" y="6"/>
                    <a:pt x="3" y="5"/>
                    <a:pt x="0" y="5"/>
                  </a:cubicBezTo>
                  <a:cubicBezTo>
                    <a:pt x="0" y="4"/>
                    <a:pt x="0" y="2"/>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4" name="Freeform 1321">
              <a:extLst>
                <a:ext uri="{FF2B5EF4-FFF2-40B4-BE49-F238E27FC236}">
                  <a16:creationId xmlns:a16="http://schemas.microsoft.com/office/drawing/2014/main" id="{887B3C99-3435-F114-91AE-7E8311CB56DB}"/>
                </a:ext>
              </a:extLst>
            </p:cNvPr>
            <p:cNvSpPr>
              <a:spLocks/>
            </p:cNvSpPr>
            <p:nvPr/>
          </p:nvSpPr>
          <p:spPr bwMode="auto">
            <a:xfrm>
              <a:off x="4398963" y="4914901"/>
              <a:ext cx="1588" cy="3175"/>
            </a:xfrm>
            <a:custGeom>
              <a:avLst/>
              <a:gdLst>
                <a:gd name="T0" fmla="*/ 0 w 1"/>
                <a:gd name="T1" fmla="*/ 0 h 2"/>
                <a:gd name="T2" fmla="*/ 0 w 1"/>
                <a:gd name="T3" fmla="*/ 2 h 2"/>
                <a:gd name="T4" fmla="*/ 0 w 1"/>
                <a:gd name="T5" fmla="*/ 0 h 2"/>
              </a:gdLst>
              <a:ahLst/>
              <a:cxnLst>
                <a:cxn ang="0">
                  <a:pos x="T0" y="T1"/>
                </a:cxn>
                <a:cxn ang="0">
                  <a:pos x="T2" y="T3"/>
                </a:cxn>
                <a:cxn ang="0">
                  <a:pos x="T4" y="T5"/>
                </a:cxn>
              </a:cxnLst>
              <a:rect l="0" t="0" r="r" b="b"/>
              <a:pathLst>
                <a:path w="1" h="2">
                  <a:moveTo>
                    <a:pt x="0" y="0"/>
                  </a:moveTo>
                  <a:cubicBezTo>
                    <a:pt x="1" y="1"/>
                    <a:pt x="1" y="1"/>
                    <a:pt x="0" y="2"/>
                  </a:cubicBezTo>
                  <a:cubicBezTo>
                    <a:pt x="0" y="1"/>
                    <a:pt x="0" y="1"/>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5" name="Freeform 1322">
              <a:extLst>
                <a:ext uri="{FF2B5EF4-FFF2-40B4-BE49-F238E27FC236}">
                  <a16:creationId xmlns:a16="http://schemas.microsoft.com/office/drawing/2014/main" id="{ADDC4E9D-B58E-2B48-DD59-F569AFF0CE33}"/>
                </a:ext>
              </a:extLst>
            </p:cNvPr>
            <p:cNvSpPr>
              <a:spLocks/>
            </p:cNvSpPr>
            <p:nvPr/>
          </p:nvSpPr>
          <p:spPr bwMode="auto">
            <a:xfrm>
              <a:off x="4687888" y="4784726"/>
              <a:ext cx="55563" cy="112713"/>
            </a:xfrm>
            <a:custGeom>
              <a:avLst/>
              <a:gdLst>
                <a:gd name="T0" fmla="*/ 11 w 40"/>
                <a:gd name="T1" fmla="*/ 0 h 80"/>
                <a:gd name="T2" fmla="*/ 39 w 40"/>
                <a:gd name="T3" fmla="*/ 39 h 80"/>
                <a:gd name="T4" fmla="*/ 34 w 40"/>
                <a:gd name="T5" fmla="*/ 66 h 80"/>
                <a:gd name="T6" fmla="*/ 34 w 40"/>
                <a:gd name="T7" fmla="*/ 70 h 80"/>
                <a:gd name="T8" fmla="*/ 0 w 40"/>
                <a:gd name="T9" fmla="*/ 80 h 80"/>
                <a:gd name="T10" fmla="*/ 1 w 40"/>
                <a:gd name="T11" fmla="*/ 59 h 80"/>
                <a:gd name="T12" fmla="*/ 5 w 40"/>
                <a:gd name="T13" fmla="*/ 56 h 80"/>
                <a:gd name="T14" fmla="*/ 15 w 40"/>
                <a:gd name="T15" fmla="*/ 64 h 80"/>
                <a:gd name="T16" fmla="*/ 13 w 40"/>
                <a:gd name="T17" fmla="*/ 14 h 80"/>
                <a:gd name="T18" fmla="*/ 11 w 40"/>
                <a:gd name="T19"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 h="80">
                  <a:moveTo>
                    <a:pt x="11" y="0"/>
                  </a:moveTo>
                  <a:cubicBezTo>
                    <a:pt x="27" y="7"/>
                    <a:pt x="40" y="16"/>
                    <a:pt x="39" y="39"/>
                  </a:cubicBezTo>
                  <a:cubicBezTo>
                    <a:pt x="39" y="48"/>
                    <a:pt x="38" y="57"/>
                    <a:pt x="34" y="66"/>
                  </a:cubicBezTo>
                  <a:cubicBezTo>
                    <a:pt x="33" y="67"/>
                    <a:pt x="33" y="69"/>
                    <a:pt x="34" y="70"/>
                  </a:cubicBezTo>
                  <a:cubicBezTo>
                    <a:pt x="23" y="74"/>
                    <a:pt x="12" y="77"/>
                    <a:pt x="0" y="80"/>
                  </a:cubicBezTo>
                  <a:cubicBezTo>
                    <a:pt x="0" y="73"/>
                    <a:pt x="1" y="66"/>
                    <a:pt x="1" y="59"/>
                  </a:cubicBezTo>
                  <a:cubicBezTo>
                    <a:pt x="1" y="55"/>
                    <a:pt x="3" y="55"/>
                    <a:pt x="5" y="56"/>
                  </a:cubicBezTo>
                  <a:cubicBezTo>
                    <a:pt x="8" y="59"/>
                    <a:pt x="11" y="61"/>
                    <a:pt x="15" y="64"/>
                  </a:cubicBezTo>
                  <a:cubicBezTo>
                    <a:pt x="14" y="47"/>
                    <a:pt x="14" y="30"/>
                    <a:pt x="13" y="14"/>
                  </a:cubicBezTo>
                  <a:cubicBezTo>
                    <a:pt x="12" y="9"/>
                    <a:pt x="14" y="4"/>
                    <a:pt x="11"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6" name="Freeform 1323">
              <a:extLst>
                <a:ext uri="{FF2B5EF4-FFF2-40B4-BE49-F238E27FC236}">
                  <a16:creationId xmlns:a16="http://schemas.microsoft.com/office/drawing/2014/main" id="{906338BF-BCE2-060A-C171-51892D1CAFA1}"/>
                </a:ext>
              </a:extLst>
            </p:cNvPr>
            <p:cNvSpPr>
              <a:spLocks/>
            </p:cNvSpPr>
            <p:nvPr/>
          </p:nvSpPr>
          <p:spPr bwMode="auto">
            <a:xfrm>
              <a:off x="4502150" y="4954588"/>
              <a:ext cx="7938" cy="11113"/>
            </a:xfrm>
            <a:custGeom>
              <a:avLst/>
              <a:gdLst>
                <a:gd name="T0" fmla="*/ 2 w 5"/>
                <a:gd name="T1" fmla="*/ 8 h 8"/>
                <a:gd name="T2" fmla="*/ 0 w 5"/>
                <a:gd name="T3" fmla="*/ 2 h 8"/>
                <a:gd name="T4" fmla="*/ 3 w 5"/>
                <a:gd name="T5" fmla="*/ 0 h 8"/>
                <a:gd name="T6" fmla="*/ 2 w 5"/>
                <a:gd name="T7" fmla="*/ 8 h 8"/>
              </a:gdLst>
              <a:ahLst/>
              <a:cxnLst>
                <a:cxn ang="0">
                  <a:pos x="T0" y="T1"/>
                </a:cxn>
                <a:cxn ang="0">
                  <a:pos x="T2" y="T3"/>
                </a:cxn>
                <a:cxn ang="0">
                  <a:pos x="T4" y="T5"/>
                </a:cxn>
                <a:cxn ang="0">
                  <a:pos x="T6" y="T7"/>
                </a:cxn>
              </a:cxnLst>
              <a:rect l="0" t="0" r="r" b="b"/>
              <a:pathLst>
                <a:path w="5" h="8">
                  <a:moveTo>
                    <a:pt x="2" y="8"/>
                  </a:moveTo>
                  <a:cubicBezTo>
                    <a:pt x="1" y="7"/>
                    <a:pt x="0" y="5"/>
                    <a:pt x="0" y="2"/>
                  </a:cubicBezTo>
                  <a:cubicBezTo>
                    <a:pt x="2" y="3"/>
                    <a:pt x="2" y="1"/>
                    <a:pt x="3" y="0"/>
                  </a:cubicBezTo>
                  <a:cubicBezTo>
                    <a:pt x="1" y="3"/>
                    <a:pt x="5" y="6"/>
                    <a:pt x="2" y="8"/>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7" name="Freeform 1324">
              <a:extLst>
                <a:ext uri="{FF2B5EF4-FFF2-40B4-BE49-F238E27FC236}">
                  <a16:creationId xmlns:a16="http://schemas.microsoft.com/office/drawing/2014/main" id="{BAEFC35B-9C49-F4EF-7051-EE0AB5ED51E3}"/>
                </a:ext>
              </a:extLst>
            </p:cNvPr>
            <p:cNvSpPr>
              <a:spLocks/>
            </p:cNvSpPr>
            <p:nvPr/>
          </p:nvSpPr>
          <p:spPr bwMode="auto">
            <a:xfrm>
              <a:off x="4514850" y="4943476"/>
              <a:ext cx="15875" cy="4763"/>
            </a:xfrm>
            <a:custGeom>
              <a:avLst/>
              <a:gdLst>
                <a:gd name="T0" fmla="*/ 11 w 11"/>
                <a:gd name="T1" fmla="*/ 2 h 3"/>
                <a:gd name="T2" fmla="*/ 0 w 11"/>
                <a:gd name="T3" fmla="*/ 3 h 3"/>
                <a:gd name="T4" fmla="*/ 2 w 11"/>
                <a:gd name="T5" fmla="*/ 0 h 3"/>
                <a:gd name="T6" fmla="*/ 11 w 11"/>
                <a:gd name="T7" fmla="*/ 2 h 3"/>
              </a:gdLst>
              <a:ahLst/>
              <a:cxnLst>
                <a:cxn ang="0">
                  <a:pos x="T0" y="T1"/>
                </a:cxn>
                <a:cxn ang="0">
                  <a:pos x="T2" y="T3"/>
                </a:cxn>
                <a:cxn ang="0">
                  <a:pos x="T4" y="T5"/>
                </a:cxn>
                <a:cxn ang="0">
                  <a:pos x="T6" y="T7"/>
                </a:cxn>
              </a:cxnLst>
              <a:rect l="0" t="0" r="r" b="b"/>
              <a:pathLst>
                <a:path w="11" h="3">
                  <a:moveTo>
                    <a:pt x="11" y="2"/>
                  </a:moveTo>
                  <a:cubicBezTo>
                    <a:pt x="7" y="2"/>
                    <a:pt x="4" y="3"/>
                    <a:pt x="0" y="3"/>
                  </a:cubicBezTo>
                  <a:cubicBezTo>
                    <a:pt x="1" y="2"/>
                    <a:pt x="1" y="0"/>
                    <a:pt x="2" y="0"/>
                  </a:cubicBezTo>
                  <a:cubicBezTo>
                    <a:pt x="5" y="2"/>
                    <a:pt x="8" y="0"/>
                    <a:pt x="11"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8" name="Freeform 1325">
              <a:extLst>
                <a:ext uri="{FF2B5EF4-FFF2-40B4-BE49-F238E27FC236}">
                  <a16:creationId xmlns:a16="http://schemas.microsoft.com/office/drawing/2014/main" id="{4DA92B07-E544-141D-92CE-DE792A65F337}"/>
                </a:ext>
              </a:extLst>
            </p:cNvPr>
            <p:cNvSpPr>
              <a:spLocks/>
            </p:cNvSpPr>
            <p:nvPr/>
          </p:nvSpPr>
          <p:spPr bwMode="auto">
            <a:xfrm>
              <a:off x="4454525" y="4946651"/>
              <a:ext cx="12700" cy="3175"/>
            </a:xfrm>
            <a:custGeom>
              <a:avLst/>
              <a:gdLst>
                <a:gd name="T0" fmla="*/ 9 w 9"/>
                <a:gd name="T1" fmla="*/ 2 h 2"/>
                <a:gd name="T2" fmla="*/ 0 w 9"/>
                <a:gd name="T3" fmla="*/ 2 h 2"/>
                <a:gd name="T4" fmla="*/ 9 w 9"/>
                <a:gd name="T5" fmla="*/ 2 h 2"/>
              </a:gdLst>
              <a:ahLst/>
              <a:cxnLst>
                <a:cxn ang="0">
                  <a:pos x="T0" y="T1"/>
                </a:cxn>
                <a:cxn ang="0">
                  <a:pos x="T2" y="T3"/>
                </a:cxn>
                <a:cxn ang="0">
                  <a:pos x="T4" y="T5"/>
                </a:cxn>
              </a:cxnLst>
              <a:rect l="0" t="0" r="r" b="b"/>
              <a:pathLst>
                <a:path w="9" h="2">
                  <a:moveTo>
                    <a:pt x="9" y="2"/>
                  </a:moveTo>
                  <a:cubicBezTo>
                    <a:pt x="6" y="2"/>
                    <a:pt x="3" y="2"/>
                    <a:pt x="0" y="2"/>
                  </a:cubicBezTo>
                  <a:cubicBezTo>
                    <a:pt x="3" y="0"/>
                    <a:pt x="6" y="0"/>
                    <a:pt x="9" y="2"/>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09" name="Freeform 1326">
              <a:extLst>
                <a:ext uri="{FF2B5EF4-FFF2-40B4-BE49-F238E27FC236}">
                  <a16:creationId xmlns:a16="http://schemas.microsoft.com/office/drawing/2014/main" id="{274F1D65-8C88-A67B-5EEC-3F3C7BC2EF9A}"/>
                </a:ext>
              </a:extLst>
            </p:cNvPr>
            <p:cNvSpPr>
              <a:spLocks/>
            </p:cNvSpPr>
            <p:nvPr/>
          </p:nvSpPr>
          <p:spPr bwMode="auto">
            <a:xfrm>
              <a:off x="4510088" y="4946651"/>
              <a:ext cx="6350" cy="3175"/>
            </a:xfrm>
            <a:custGeom>
              <a:avLst/>
              <a:gdLst>
                <a:gd name="T0" fmla="*/ 5 w 5"/>
                <a:gd name="T1" fmla="*/ 1 h 2"/>
                <a:gd name="T2" fmla="*/ 4 w 5"/>
                <a:gd name="T3" fmla="*/ 2 h 2"/>
                <a:gd name="T4" fmla="*/ 0 w 5"/>
                <a:gd name="T5" fmla="*/ 2 h 2"/>
                <a:gd name="T6" fmla="*/ 5 w 5"/>
                <a:gd name="T7" fmla="*/ 1 h 2"/>
              </a:gdLst>
              <a:ahLst/>
              <a:cxnLst>
                <a:cxn ang="0">
                  <a:pos x="T0" y="T1"/>
                </a:cxn>
                <a:cxn ang="0">
                  <a:pos x="T2" y="T3"/>
                </a:cxn>
                <a:cxn ang="0">
                  <a:pos x="T4" y="T5"/>
                </a:cxn>
                <a:cxn ang="0">
                  <a:pos x="T6" y="T7"/>
                </a:cxn>
              </a:cxnLst>
              <a:rect l="0" t="0" r="r" b="b"/>
              <a:pathLst>
                <a:path w="5" h="2">
                  <a:moveTo>
                    <a:pt x="5" y="1"/>
                  </a:moveTo>
                  <a:cubicBezTo>
                    <a:pt x="4" y="1"/>
                    <a:pt x="4" y="2"/>
                    <a:pt x="4" y="2"/>
                  </a:cubicBezTo>
                  <a:cubicBezTo>
                    <a:pt x="3" y="2"/>
                    <a:pt x="2" y="2"/>
                    <a:pt x="0" y="2"/>
                  </a:cubicBezTo>
                  <a:cubicBezTo>
                    <a:pt x="1" y="0"/>
                    <a:pt x="3" y="1"/>
                    <a:pt x="5" y="1"/>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0" name="Freeform 1327">
              <a:extLst>
                <a:ext uri="{FF2B5EF4-FFF2-40B4-BE49-F238E27FC236}">
                  <a16:creationId xmlns:a16="http://schemas.microsoft.com/office/drawing/2014/main" id="{412EDFF2-3FB5-68D4-347F-C6B42C74AE3F}"/>
                </a:ext>
              </a:extLst>
            </p:cNvPr>
            <p:cNvSpPr>
              <a:spLocks/>
            </p:cNvSpPr>
            <p:nvPr/>
          </p:nvSpPr>
          <p:spPr bwMode="auto">
            <a:xfrm>
              <a:off x="4602163" y="4932363"/>
              <a:ext cx="4763" cy="1588"/>
            </a:xfrm>
            <a:custGeom>
              <a:avLst/>
              <a:gdLst>
                <a:gd name="T0" fmla="*/ 4 w 4"/>
                <a:gd name="T1" fmla="*/ 0 h 1"/>
                <a:gd name="T2" fmla="*/ 0 w 4"/>
                <a:gd name="T3" fmla="*/ 1 h 1"/>
                <a:gd name="T4" fmla="*/ 4 w 4"/>
                <a:gd name="T5" fmla="*/ 0 h 1"/>
              </a:gdLst>
              <a:ahLst/>
              <a:cxnLst>
                <a:cxn ang="0">
                  <a:pos x="T0" y="T1"/>
                </a:cxn>
                <a:cxn ang="0">
                  <a:pos x="T2" y="T3"/>
                </a:cxn>
                <a:cxn ang="0">
                  <a:pos x="T4" y="T5"/>
                </a:cxn>
              </a:cxnLst>
              <a:rect l="0" t="0" r="r" b="b"/>
              <a:pathLst>
                <a:path w="4" h="1">
                  <a:moveTo>
                    <a:pt x="4" y="0"/>
                  </a:moveTo>
                  <a:cubicBezTo>
                    <a:pt x="2" y="1"/>
                    <a:pt x="1" y="1"/>
                    <a:pt x="0" y="1"/>
                  </a:cubicBezTo>
                  <a:cubicBezTo>
                    <a:pt x="1" y="0"/>
                    <a:pt x="2" y="0"/>
                    <a:pt x="4"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1" name="Freeform 1328">
              <a:extLst>
                <a:ext uri="{FF2B5EF4-FFF2-40B4-BE49-F238E27FC236}">
                  <a16:creationId xmlns:a16="http://schemas.microsoft.com/office/drawing/2014/main" id="{DC4AC3B0-5B34-8AFF-DFD6-BDDC21AD2596}"/>
                </a:ext>
              </a:extLst>
            </p:cNvPr>
            <p:cNvSpPr>
              <a:spLocks/>
            </p:cNvSpPr>
            <p:nvPr/>
          </p:nvSpPr>
          <p:spPr bwMode="auto">
            <a:xfrm>
              <a:off x="4702175" y="4783138"/>
              <a:ext cx="1588" cy="1588"/>
            </a:xfrm>
            <a:custGeom>
              <a:avLst/>
              <a:gdLst>
                <a:gd name="T0" fmla="*/ 0 w 2"/>
                <a:gd name="T1" fmla="*/ 0 h 1"/>
                <a:gd name="T2" fmla="*/ 2 w 2"/>
                <a:gd name="T3" fmla="*/ 1 h 1"/>
                <a:gd name="T4" fmla="*/ 0 w 2"/>
                <a:gd name="T5" fmla="*/ 0 h 1"/>
              </a:gdLst>
              <a:ahLst/>
              <a:cxnLst>
                <a:cxn ang="0">
                  <a:pos x="T0" y="T1"/>
                </a:cxn>
                <a:cxn ang="0">
                  <a:pos x="T2" y="T3"/>
                </a:cxn>
                <a:cxn ang="0">
                  <a:pos x="T4" y="T5"/>
                </a:cxn>
              </a:cxnLst>
              <a:rect l="0" t="0" r="r" b="b"/>
              <a:pathLst>
                <a:path w="2" h="1">
                  <a:moveTo>
                    <a:pt x="0" y="0"/>
                  </a:moveTo>
                  <a:cubicBezTo>
                    <a:pt x="1" y="0"/>
                    <a:pt x="1" y="1"/>
                    <a:pt x="2" y="1"/>
                  </a:cubicBezTo>
                  <a:cubicBezTo>
                    <a:pt x="1" y="1"/>
                    <a:pt x="1"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2" name="Freeform 1329">
              <a:extLst>
                <a:ext uri="{FF2B5EF4-FFF2-40B4-BE49-F238E27FC236}">
                  <a16:creationId xmlns:a16="http://schemas.microsoft.com/office/drawing/2014/main" id="{B97E939D-A3AD-40A8-6400-AE898F9CD89C}"/>
                </a:ext>
              </a:extLst>
            </p:cNvPr>
            <p:cNvSpPr>
              <a:spLocks/>
            </p:cNvSpPr>
            <p:nvPr/>
          </p:nvSpPr>
          <p:spPr bwMode="auto">
            <a:xfrm>
              <a:off x="4702175" y="4781551"/>
              <a:ext cx="1588" cy="1588"/>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0"/>
                    <a:pt x="0" y="1"/>
                    <a:pt x="1" y="1"/>
                  </a:cubicBezTo>
                  <a:cubicBezTo>
                    <a:pt x="0" y="1"/>
                    <a:pt x="0" y="0"/>
                    <a:pt x="0" y="0"/>
                  </a:cubicBezTo>
                  <a:close/>
                </a:path>
              </a:pathLst>
            </a:custGeom>
            <a:solidFill>
              <a:srgbClr val="C6C9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3" name="Freeform 1330">
              <a:extLst>
                <a:ext uri="{FF2B5EF4-FFF2-40B4-BE49-F238E27FC236}">
                  <a16:creationId xmlns:a16="http://schemas.microsoft.com/office/drawing/2014/main" id="{D09B5580-BD00-1BC3-5124-8B95490C996B}"/>
                </a:ext>
              </a:extLst>
            </p:cNvPr>
            <p:cNvSpPr>
              <a:spLocks/>
            </p:cNvSpPr>
            <p:nvPr/>
          </p:nvSpPr>
          <p:spPr bwMode="auto">
            <a:xfrm>
              <a:off x="4708525" y="4935538"/>
              <a:ext cx="55563" cy="28575"/>
            </a:xfrm>
            <a:custGeom>
              <a:avLst/>
              <a:gdLst>
                <a:gd name="T0" fmla="*/ 3 w 39"/>
                <a:gd name="T1" fmla="*/ 5 h 20"/>
                <a:gd name="T2" fmla="*/ 0 w 39"/>
                <a:gd name="T3" fmla="*/ 3 h 20"/>
                <a:gd name="T4" fmla="*/ 39 w 39"/>
                <a:gd name="T5" fmla="*/ 3 h 20"/>
                <a:gd name="T6" fmla="*/ 29 w 39"/>
                <a:gd name="T7" fmla="*/ 18 h 20"/>
                <a:gd name="T8" fmla="*/ 26 w 39"/>
                <a:gd name="T9" fmla="*/ 20 h 20"/>
                <a:gd name="T10" fmla="*/ 23 w 39"/>
                <a:gd name="T11" fmla="*/ 17 h 20"/>
                <a:gd name="T12" fmla="*/ 22 w 39"/>
                <a:gd name="T13" fmla="*/ 8 h 20"/>
                <a:gd name="T14" fmla="*/ 8 w 39"/>
                <a:gd name="T15" fmla="*/ 4 h 20"/>
                <a:gd name="T16" fmla="*/ 3 w 39"/>
                <a:gd name="T17" fmla="*/ 5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20">
                  <a:moveTo>
                    <a:pt x="3" y="5"/>
                  </a:moveTo>
                  <a:cubicBezTo>
                    <a:pt x="3" y="4"/>
                    <a:pt x="2" y="3"/>
                    <a:pt x="0" y="3"/>
                  </a:cubicBezTo>
                  <a:cubicBezTo>
                    <a:pt x="13" y="0"/>
                    <a:pt x="25" y="2"/>
                    <a:pt x="39" y="3"/>
                  </a:cubicBezTo>
                  <a:cubicBezTo>
                    <a:pt x="31" y="6"/>
                    <a:pt x="29" y="11"/>
                    <a:pt x="29" y="18"/>
                  </a:cubicBezTo>
                  <a:cubicBezTo>
                    <a:pt x="29" y="20"/>
                    <a:pt x="28" y="20"/>
                    <a:pt x="26" y="20"/>
                  </a:cubicBezTo>
                  <a:cubicBezTo>
                    <a:pt x="25" y="19"/>
                    <a:pt x="23" y="20"/>
                    <a:pt x="23" y="17"/>
                  </a:cubicBezTo>
                  <a:cubicBezTo>
                    <a:pt x="24" y="14"/>
                    <a:pt x="23" y="11"/>
                    <a:pt x="22" y="8"/>
                  </a:cubicBezTo>
                  <a:cubicBezTo>
                    <a:pt x="18" y="3"/>
                    <a:pt x="14" y="2"/>
                    <a:pt x="8" y="4"/>
                  </a:cubicBezTo>
                  <a:cubicBezTo>
                    <a:pt x="6" y="5"/>
                    <a:pt x="5" y="5"/>
                    <a:pt x="3" y="5"/>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4" name="Freeform 1331">
              <a:extLst>
                <a:ext uri="{FF2B5EF4-FFF2-40B4-BE49-F238E27FC236}">
                  <a16:creationId xmlns:a16="http://schemas.microsoft.com/office/drawing/2014/main" id="{6FCEF8F4-A1A2-7073-6688-89F52F86D984}"/>
                </a:ext>
              </a:extLst>
            </p:cNvPr>
            <p:cNvSpPr>
              <a:spLocks/>
            </p:cNvSpPr>
            <p:nvPr/>
          </p:nvSpPr>
          <p:spPr bwMode="auto">
            <a:xfrm>
              <a:off x="4700588" y="4940301"/>
              <a:ext cx="39688" cy="34925"/>
            </a:xfrm>
            <a:custGeom>
              <a:avLst/>
              <a:gdLst>
                <a:gd name="T0" fmla="*/ 9 w 29"/>
                <a:gd name="T1" fmla="*/ 2 h 25"/>
                <a:gd name="T2" fmla="*/ 13 w 29"/>
                <a:gd name="T3" fmla="*/ 3 h 25"/>
                <a:gd name="T4" fmla="*/ 27 w 29"/>
                <a:gd name="T5" fmla="*/ 15 h 25"/>
                <a:gd name="T6" fmla="*/ 26 w 29"/>
                <a:gd name="T7" fmla="*/ 17 h 25"/>
                <a:gd name="T8" fmla="*/ 24 w 29"/>
                <a:gd name="T9" fmla="*/ 15 h 25"/>
                <a:gd name="T10" fmla="*/ 24 w 29"/>
                <a:gd name="T11" fmla="*/ 11 h 25"/>
                <a:gd name="T12" fmla="*/ 19 w 29"/>
                <a:gd name="T13" fmla="*/ 6 h 25"/>
                <a:gd name="T14" fmla="*/ 14 w 29"/>
                <a:gd name="T15" fmla="*/ 10 h 25"/>
                <a:gd name="T16" fmla="*/ 14 w 29"/>
                <a:gd name="T17" fmla="*/ 18 h 25"/>
                <a:gd name="T18" fmla="*/ 14 w 29"/>
                <a:gd name="T19" fmla="*/ 23 h 25"/>
                <a:gd name="T20" fmla="*/ 12 w 29"/>
                <a:gd name="T21" fmla="*/ 25 h 25"/>
                <a:gd name="T22" fmla="*/ 10 w 29"/>
                <a:gd name="T23" fmla="*/ 23 h 25"/>
                <a:gd name="T24" fmla="*/ 10 w 29"/>
                <a:gd name="T25" fmla="*/ 13 h 25"/>
                <a:gd name="T26" fmla="*/ 4 w 29"/>
                <a:gd name="T27" fmla="*/ 6 h 25"/>
                <a:gd name="T28" fmla="*/ 0 w 29"/>
                <a:gd name="T29" fmla="*/ 3 h 25"/>
                <a:gd name="T30" fmla="*/ 9 w 29"/>
                <a:gd name="T31" fmla="*/ 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25">
                  <a:moveTo>
                    <a:pt x="9" y="2"/>
                  </a:moveTo>
                  <a:cubicBezTo>
                    <a:pt x="10" y="5"/>
                    <a:pt x="12" y="4"/>
                    <a:pt x="13" y="3"/>
                  </a:cubicBezTo>
                  <a:cubicBezTo>
                    <a:pt x="22" y="0"/>
                    <a:pt x="29" y="5"/>
                    <a:pt x="27" y="15"/>
                  </a:cubicBezTo>
                  <a:cubicBezTo>
                    <a:pt x="27" y="16"/>
                    <a:pt x="27" y="17"/>
                    <a:pt x="26" y="17"/>
                  </a:cubicBezTo>
                  <a:cubicBezTo>
                    <a:pt x="24" y="17"/>
                    <a:pt x="24" y="16"/>
                    <a:pt x="24" y="15"/>
                  </a:cubicBezTo>
                  <a:cubicBezTo>
                    <a:pt x="24" y="14"/>
                    <a:pt x="24" y="12"/>
                    <a:pt x="24" y="11"/>
                  </a:cubicBezTo>
                  <a:cubicBezTo>
                    <a:pt x="24" y="8"/>
                    <a:pt x="23" y="6"/>
                    <a:pt x="19" y="6"/>
                  </a:cubicBezTo>
                  <a:cubicBezTo>
                    <a:pt x="16" y="6"/>
                    <a:pt x="15" y="6"/>
                    <a:pt x="14" y="10"/>
                  </a:cubicBezTo>
                  <a:cubicBezTo>
                    <a:pt x="12" y="13"/>
                    <a:pt x="15" y="16"/>
                    <a:pt x="14" y="18"/>
                  </a:cubicBezTo>
                  <a:cubicBezTo>
                    <a:pt x="14" y="20"/>
                    <a:pt x="14" y="21"/>
                    <a:pt x="14" y="23"/>
                  </a:cubicBezTo>
                  <a:cubicBezTo>
                    <a:pt x="14" y="24"/>
                    <a:pt x="13" y="25"/>
                    <a:pt x="12" y="25"/>
                  </a:cubicBezTo>
                  <a:cubicBezTo>
                    <a:pt x="10" y="25"/>
                    <a:pt x="10" y="24"/>
                    <a:pt x="10" y="23"/>
                  </a:cubicBezTo>
                  <a:cubicBezTo>
                    <a:pt x="10" y="19"/>
                    <a:pt x="10" y="16"/>
                    <a:pt x="10" y="13"/>
                  </a:cubicBezTo>
                  <a:cubicBezTo>
                    <a:pt x="10" y="9"/>
                    <a:pt x="9" y="6"/>
                    <a:pt x="4" y="6"/>
                  </a:cubicBezTo>
                  <a:cubicBezTo>
                    <a:pt x="3" y="6"/>
                    <a:pt x="1" y="4"/>
                    <a:pt x="0" y="3"/>
                  </a:cubicBezTo>
                  <a:cubicBezTo>
                    <a:pt x="3" y="1"/>
                    <a:pt x="6" y="2"/>
                    <a:pt x="9" y="2"/>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5" name="Freeform 1332">
              <a:extLst>
                <a:ext uri="{FF2B5EF4-FFF2-40B4-BE49-F238E27FC236}">
                  <a16:creationId xmlns:a16="http://schemas.microsoft.com/office/drawing/2014/main" id="{51B955C3-479B-2975-6693-043FA309A632}"/>
                </a:ext>
              </a:extLst>
            </p:cNvPr>
            <p:cNvSpPr>
              <a:spLocks/>
            </p:cNvSpPr>
            <p:nvPr/>
          </p:nvSpPr>
          <p:spPr bwMode="auto">
            <a:xfrm>
              <a:off x="4751388" y="4941888"/>
              <a:ext cx="26988" cy="22225"/>
            </a:xfrm>
            <a:custGeom>
              <a:avLst/>
              <a:gdLst>
                <a:gd name="T0" fmla="*/ 19 w 20"/>
                <a:gd name="T1" fmla="*/ 9 h 16"/>
                <a:gd name="T2" fmla="*/ 16 w 20"/>
                <a:gd name="T3" fmla="*/ 11 h 16"/>
                <a:gd name="T4" fmla="*/ 11 w 20"/>
                <a:gd name="T5" fmla="*/ 13 h 16"/>
                <a:gd name="T6" fmla="*/ 14 w 20"/>
                <a:gd name="T7" fmla="*/ 8 h 16"/>
                <a:gd name="T8" fmla="*/ 15 w 20"/>
                <a:gd name="T9" fmla="*/ 6 h 16"/>
                <a:gd name="T10" fmla="*/ 12 w 20"/>
                <a:gd name="T11" fmla="*/ 5 h 16"/>
                <a:gd name="T12" fmla="*/ 5 w 20"/>
                <a:gd name="T13" fmla="*/ 12 h 16"/>
                <a:gd name="T14" fmla="*/ 3 w 20"/>
                <a:gd name="T15" fmla="*/ 16 h 16"/>
                <a:gd name="T16" fmla="*/ 1 w 20"/>
                <a:gd name="T17" fmla="*/ 11 h 16"/>
                <a:gd name="T18" fmla="*/ 14 w 20"/>
                <a:gd name="T19" fmla="*/ 1 h 16"/>
                <a:gd name="T20" fmla="*/ 19 w 20"/>
                <a:gd name="T21" fmla="*/ 9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6">
                  <a:moveTo>
                    <a:pt x="19" y="9"/>
                  </a:moveTo>
                  <a:cubicBezTo>
                    <a:pt x="18" y="9"/>
                    <a:pt x="16" y="10"/>
                    <a:pt x="16" y="11"/>
                  </a:cubicBezTo>
                  <a:cubicBezTo>
                    <a:pt x="14" y="11"/>
                    <a:pt x="13" y="15"/>
                    <a:pt x="11" y="13"/>
                  </a:cubicBezTo>
                  <a:cubicBezTo>
                    <a:pt x="10" y="12"/>
                    <a:pt x="13" y="10"/>
                    <a:pt x="14" y="8"/>
                  </a:cubicBezTo>
                  <a:cubicBezTo>
                    <a:pt x="14" y="7"/>
                    <a:pt x="15" y="7"/>
                    <a:pt x="15" y="6"/>
                  </a:cubicBezTo>
                  <a:cubicBezTo>
                    <a:pt x="14" y="4"/>
                    <a:pt x="13" y="5"/>
                    <a:pt x="12" y="5"/>
                  </a:cubicBezTo>
                  <a:cubicBezTo>
                    <a:pt x="7" y="4"/>
                    <a:pt x="5" y="6"/>
                    <a:pt x="5" y="12"/>
                  </a:cubicBezTo>
                  <a:cubicBezTo>
                    <a:pt x="5" y="13"/>
                    <a:pt x="6" y="16"/>
                    <a:pt x="3" y="16"/>
                  </a:cubicBezTo>
                  <a:cubicBezTo>
                    <a:pt x="0" y="16"/>
                    <a:pt x="1" y="13"/>
                    <a:pt x="1" y="11"/>
                  </a:cubicBezTo>
                  <a:cubicBezTo>
                    <a:pt x="2" y="4"/>
                    <a:pt x="8" y="0"/>
                    <a:pt x="14" y="1"/>
                  </a:cubicBezTo>
                  <a:cubicBezTo>
                    <a:pt x="19" y="2"/>
                    <a:pt x="20" y="4"/>
                    <a:pt x="19" y="9"/>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6" name="Freeform 1333">
              <a:extLst>
                <a:ext uri="{FF2B5EF4-FFF2-40B4-BE49-F238E27FC236}">
                  <a16:creationId xmlns:a16="http://schemas.microsoft.com/office/drawing/2014/main" id="{42E56AD8-6D95-CCE6-3CDB-22909BA28A97}"/>
                </a:ext>
              </a:extLst>
            </p:cNvPr>
            <p:cNvSpPr>
              <a:spLocks/>
            </p:cNvSpPr>
            <p:nvPr/>
          </p:nvSpPr>
          <p:spPr bwMode="auto">
            <a:xfrm>
              <a:off x="4692650" y="4949826"/>
              <a:ext cx="7938" cy="25400"/>
            </a:xfrm>
            <a:custGeom>
              <a:avLst/>
              <a:gdLst>
                <a:gd name="T0" fmla="*/ 5 w 5"/>
                <a:gd name="T1" fmla="*/ 18 h 18"/>
                <a:gd name="T2" fmla="*/ 1 w 5"/>
                <a:gd name="T3" fmla="*/ 14 h 18"/>
                <a:gd name="T4" fmla="*/ 2 w 5"/>
                <a:gd name="T5" fmla="*/ 0 h 18"/>
                <a:gd name="T6" fmla="*/ 4 w 5"/>
                <a:gd name="T7" fmla="*/ 12 h 18"/>
                <a:gd name="T8" fmla="*/ 5 w 5"/>
                <a:gd name="T9" fmla="*/ 18 h 18"/>
              </a:gdLst>
              <a:ahLst/>
              <a:cxnLst>
                <a:cxn ang="0">
                  <a:pos x="T0" y="T1"/>
                </a:cxn>
                <a:cxn ang="0">
                  <a:pos x="T2" y="T3"/>
                </a:cxn>
                <a:cxn ang="0">
                  <a:pos x="T4" y="T5"/>
                </a:cxn>
                <a:cxn ang="0">
                  <a:pos x="T6" y="T7"/>
                </a:cxn>
                <a:cxn ang="0">
                  <a:pos x="T8" y="T9"/>
                </a:cxn>
              </a:cxnLst>
              <a:rect l="0" t="0" r="r" b="b"/>
              <a:pathLst>
                <a:path w="5" h="18">
                  <a:moveTo>
                    <a:pt x="5" y="18"/>
                  </a:moveTo>
                  <a:cubicBezTo>
                    <a:pt x="2" y="18"/>
                    <a:pt x="0" y="17"/>
                    <a:pt x="1" y="14"/>
                  </a:cubicBezTo>
                  <a:cubicBezTo>
                    <a:pt x="1" y="10"/>
                    <a:pt x="0" y="5"/>
                    <a:pt x="2" y="0"/>
                  </a:cubicBezTo>
                  <a:cubicBezTo>
                    <a:pt x="5" y="4"/>
                    <a:pt x="5" y="8"/>
                    <a:pt x="4" y="12"/>
                  </a:cubicBezTo>
                  <a:cubicBezTo>
                    <a:pt x="4" y="14"/>
                    <a:pt x="4" y="16"/>
                    <a:pt x="5" y="18"/>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7" name="Freeform 1334">
              <a:extLst>
                <a:ext uri="{FF2B5EF4-FFF2-40B4-BE49-F238E27FC236}">
                  <a16:creationId xmlns:a16="http://schemas.microsoft.com/office/drawing/2014/main" id="{79165755-1BAC-9AC0-FB9B-411163410D4B}"/>
                </a:ext>
              </a:extLst>
            </p:cNvPr>
            <p:cNvSpPr>
              <a:spLocks/>
            </p:cNvSpPr>
            <p:nvPr/>
          </p:nvSpPr>
          <p:spPr bwMode="auto">
            <a:xfrm>
              <a:off x="4752975" y="4965701"/>
              <a:ext cx="22225" cy="11113"/>
            </a:xfrm>
            <a:custGeom>
              <a:avLst/>
              <a:gdLst>
                <a:gd name="T0" fmla="*/ 0 w 15"/>
                <a:gd name="T1" fmla="*/ 0 h 8"/>
                <a:gd name="T2" fmla="*/ 14 w 15"/>
                <a:gd name="T3" fmla="*/ 4 h 8"/>
                <a:gd name="T4" fmla="*/ 15 w 15"/>
                <a:gd name="T5" fmla="*/ 6 h 8"/>
                <a:gd name="T6" fmla="*/ 13 w 15"/>
                <a:gd name="T7" fmla="*/ 7 h 8"/>
                <a:gd name="T8" fmla="*/ 3 w 15"/>
                <a:gd name="T9" fmla="*/ 5 h 8"/>
                <a:gd name="T10" fmla="*/ 0 w 15"/>
                <a:gd name="T11" fmla="*/ 0 h 8"/>
              </a:gdLst>
              <a:ahLst/>
              <a:cxnLst>
                <a:cxn ang="0">
                  <a:pos x="T0" y="T1"/>
                </a:cxn>
                <a:cxn ang="0">
                  <a:pos x="T2" y="T3"/>
                </a:cxn>
                <a:cxn ang="0">
                  <a:pos x="T4" y="T5"/>
                </a:cxn>
                <a:cxn ang="0">
                  <a:pos x="T6" y="T7"/>
                </a:cxn>
                <a:cxn ang="0">
                  <a:pos x="T8" y="T9"/>
                </a:cxn>
                <a:cxn ang="0">
                  <a:pos x="T10" y="T11"/>
                </a:cxn>
              </a:cxnLst>
              <a:rect l="0" t="0" r="r" b="b"/>
              <a:pathLst>
                <a:path w="15" h="8">
                  <a:moveTo>
                    <a:pt x="0" y="0"/>
                  </a:moveTo>
                  <a:cubicBezTo>
                    <a:pt x="5" y="1"/>
                    <a:pt x="9" y="5"/>
                    <a:pt x="14" y="4"/>
                  </a:cubicBezTo>
                  <a:cubicBezTo>
                    <a:pt x="15" y="4"/>
                    <a:pt x="15" y="5"/>
                    <a:pt x="15" y="6"/>
                  </a:cubicBezTo>
                  <a:cubicBezTo>
                    <a:pt x="15" y="7"/>
                    <a:pt x="14" y="7"/>
                    <a:pt x="13" y="7"/>
                  </a:cubicBezTo>
                  <a:cubicBezTo>
                    <a:pt x="9" y="8"/>
                    <a:pt x="6" y="7"/>
                    <a:pt x="3" y="5"/>
                  </a:cubicBezTo>
                  <a:cubicBezTo>
                    <a:pt x="2" y="4"/>
                    <a:pt x="1" y="2"/>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8" name="Freeform 1335">
              <a:extLst>
                <a:ext uri="{FF2B5EF4-FFF2-40B4-BE49-F238E27FC236}">
                  <a16:creationId xmlns:a16="http://schemas.microsoft.com/office/drawing/2014/main" id="{DFAA76AE-CFB0-380E-5D57-E1EDD5C8B60E}"/>
                </a:ext>
              </a:extLst>
            </p:cNvPr>
            <p:cNvSpPr>
              <a:spLocks/>
            </p:cNvSpPr>
            <p:nvPr/>
          </p:nvSpPr>
          <p:spPr bwMode="auto">
            <a:xfrm>
              <a:off x="4722813" y="4949826"/>
              <a:ext cx="11113" cy="14288"/>
            </a:xfrm>
            <a:custGeom>
              <a:avLst/>
              <a:gdLst>
                <a:gd name="T0" fmla="*/ 6 w 8"/>
                <a:gd name="T1" fmla="*/ 10 h 10"/>
                <a:gd name="T2" fmla="*/ 0 w 8"/>
                <a:gd name="T3" fmla="*/ 3 h 10"/>
                <a:gd name="T4" fmla="*/ 3 w 8"/>
                <a:gd name="T5" fmla="*/ 1 h 10"/>
                <a:gd name="T6" fmla="*/ 6 w 8"/>
                <a:gd name="T7" fmla="*/ 10 h 10"/>
              </a:gdLst>
              <a:ahLst/>
              <a:cxnLst>
                <a:cxn ang="0">
                  <a:pos x="T0" y="T1"/>
                </a:cxn>
                <a:cxn ang="0">
                  <a:pos x="T2" y="T3"/>
                </a:cxn>
                <a:cxn ang="0">
                  <a:pos x="T4" y="T5"/>
                </a:cxn>
                <a:cxn ang="0">
                  <a:pos x="T6" y="T7"/>
                </a:cxn>
              </a:cxnLst>
              <a:rect l="0" t="0" r="r" b="b"/>
              <a:pathLst>
                <a:path w="8" h="10">
                  <a:moveTo>
                    <a:pt x="6" y="10"/>
                  </a:moveTo>
                  <a:cubicBezTo>
                    <a:pt x="2" y="9"/>
                    <a:pt x="0" y="7"/>
                    <a:pt x="0" y="3"/>
                  </a:cubicBezTo>
                  <a:cubicBezTo>
                    <a:pt x="0" y="1"/>
                    <a:pt x="2" y="0"/>
                    <a:pt x="3" y="1"/>
                  </a:cubicBezTo>
                  <a:cubicBezTo>
                    <a:pt x="8" y="3"/>
                    <a:pt x="5" y="7"/>
                    <a:pt x="6" y="1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19" name="Freeform 1336">
              <a:extLst>
                <a:ext uri="{FF2B5EF4-FFF2-40B4-BE49-F238E27FC236}">
                  <a16:creationId xmlns:a16="http://schemas.microsoft.com/office/drawing/2014/main" id="{2B004949-39F8-0142-8000-B35DCC458BB2}"/>
                </a:ext>
              </a:extLst>
            </p:cNvPr>
            <p:cNvSpPr>
              <a:spLocks/>
            </p:cNvSpPr>
            <p:nvPr/>
          </p:nvSpPr>
          <p:spPr bwMode="auto">
            <a:xfrm>
              <a:off x="4759325" y="4951413"/>
              <a:ext cx="6350" cy="11113"/>
            </a:xfrm>
            <a:custGeom>
              <a:avLst/>
              <a:gdLst>
                <a:gd name="T0" fmla="*/ 5 w 5"/>
                <a:gd name="T1" fmla="*/ 0 h 8"/>
                <a:gd name="T2" fmla="*/ 2 w 5"/>
                <a:gd name="T3" fmla="*/ 8 h 8"/>
                <a:gd name="T4" fmla="*/ 5 w 5"/>
                <a:gd name="T5" fmla="*/ 0 h 8"/>
              </a:gdLst>
              <a:ahLst/>
              <a:cxnLst>
                <a:cxn ang="0">
                  <a:pos x="T0" y="T1"/>
                </a:cxn>
                <a:cxn ang="0">
                  <a:pos x="T2" y="T3"/>
                </a:cxn>
                <a:cxn ang="0">
                  <a:pos x="T4" y="T5"/>
                </a:cxn>
              </a:cxnLst>
              <a:rect l="0" t="0" r="r" b="b"/>
              <a:pathLst>
                <a:path w="5" h="8">
                  <a:moveTo>
                    <a:pt x="5" y="0"/>
                  </a:moveTo>
                  <a:cubicBezTo>
                    <a:pt x="3" y="3"/>
                    <a:pt x="2" y="5"/>
                    <a:pt x="2" y="8"/>
                  </a:cubicBezTo>
                  <a:cubicBezTo>
                    <a:pt x="0" y="4"/>
                    <a:pt x="0" y="2"/>
                    <a:pt x="5"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20" name="Freeform 1337">
              <a:extLst>
                <a:ext uri="{FF2B5EF4-FFF2-40B4-BE49-F238E27FC236}">
                  <a16:creationId xmlns:a16="http://schemas.microsoft.com/office/drawing/2014/main" id="{2DD072DD-BDE6-AC0E-8B3F-C493594F6470}"/>
                </a:ext>
              </a:extLst>
            </p:cNvPr>
            <p:cNvSpPr>
              <a:spLocks/>
            </p:cNvSpPr>
            <p:nvPr/>
          </p:nvSpPr>
          <p:spPr bwMode="auto">
            <a:xfrm>
              <a:off x="4679950" y="4938713"/>
              <a:ext cx="1588" cy="1588"/>
            </a:xfrm>
            <a:custGeom>
              <a:avLst/>
              <a:gdLst>
                <a:gd name="T0" fmla="*/ 0 w 1"/>
                <a:gd name="T1" fmla="*/ 0 h 1"/>
                <a:gd name="T2" fmla="*/ 1 w 1"/>
                <a:gd name="T3" fmla="*/ 0 h 1"/>
                <a:gd name="T4" fmla="*/ 0 w 1"/>
                <a:gd name="T5" fmla="*/ 1 h 1"/>
                <a:gd name="T6" fmla="*/ 0 w 1"/>
                <a:gd name="T7" fmla="*/ 1 h 1"/>
                <a:gd name="T8" fmla="*/ 0 w 1"/>
                <a:gd name="T9" fmla="*/ 0 h 1"/>
              </a:gdLst>
              <a:ahLst/>
              <a:cxnLst>
                <a:cxn ang="0">
                  <a:pos x="T0" y="T1"/>
                </a:cxn>
                <a:cxn ang="0">
                  <a:pos x="T2" y="T3"/>
                </a:cxn>
                <a:cxn ang="0">
                  <a:pos x="T4" y="T5"/>
                </a:cxn>
                <a:cxn ang="0">
                  <a:pos x="T6" y="T7"/>
                </a:cxn>
                <a:cxn ang="0">
                  <a:pos x="T8" y="T9"/>
                </a:cxn>
              </a:cxnLst>
              <a:rect l="0" t="0" r="r" b="b"/>
              <a:pathLst>
                <a:path w="1" h="1">
                  <a:moveTo>
                    <a:pt x="0" y="0"/>
                  </a:moveTo>
                  <a:cubicBezTo>
                    <a:pt x="0" y="0"/>
                    <a:pt x="0" y="0"/>
                    <a:pt x="1" y="0"/>
                  </a:cubicBezTo>
                  <a:cubicBezTo>
                    <a:pt x="0" y="1"/>
                    <a:pt x="0" y="1"/>
                    <a:pt x="0" y="1"/>
                  </a:cubicBezTo>
                  <a:cubicBezTo>
                    <a:pt x="0" y="1"/>
                    <a:pt x="0" y="1"/>
                    <a:pt x="0" y="1"/>
                  </a:cubicBezTo>
                  <a:cubicBezTo>
                    <a:pt x="0" y="0"/>
                    <a:pt x="0" y="0"/>
                    <a:pt x="0" y="0"/>
                  </a:cubicBezTo>
                  <a:close/>
                </a:path>
              </a:pathLst>
            </a:custGeom>
            <a:solidFill>
              <a:srgbClr val="3B54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1433" name="Grupo 1432">
            <a:extLst>
              <a:ext uri="{FF2B5EF4-FFF2-40B4-BE49-F238E27FC236}">
                <a16:creationId xmlns:a16="http://schemas.microsoft.com/office/drawing/2014/main" id="{DD6B6558-E55E-8095-5588-9CC277CB8730}"/>
              </a:ext>
            </a:extLst>
          </p:cNvPr>
          <p:cNvGrpSpPr/>
          <p:nvPr/>
        </p:nvGrpSpPr>
        <p:grpSpPr>
          <a:xfrm>
            <a:off x="8091488" y="2798763"/>
            <a:ext cx="3422649" cy="3352800"/>
            <a:chOff x="8091488" y="2798763"/>
            <a:chExt cx="3422649" cy="3352800"/>
          </a:xfrm>
        </p:grpSpPr>
        <p:sp>
          <p:nvSpPr>
            <p:cNvPr id="1424" name="Freeform 1341">
              <a:extLst>
                <a:ext uri="{FF2B5EF4-FFF2-40B4-BE49-F238E27FC236}">
                  <a16:creationId xmlns:a16="http://schemas.microsoft.com/office/drawing/2014/main" id="{634E9767-308C-D7A0-D3DB-DF3A6D9FA450}"/>
                </a:ext>
              </a:extLst>
            </p:cNvPr>
            <p:cNvSpPr>
              <a:spLocks/>
            </p:cNvSpPr>
            <p:nvPr/>
          </p:nvSpPr>
          <p:spPr bwMode="auto">
            <a:xfrm>
              <a:off x="8091488" y="2798763"/>
              <a:ext cx="3422649" cy="3332163"/>
            </a:xfrm>
            <a:custGeom>
              <a:avLst/>
              <a:gdLst>
                <a:gd name="T0" fmla="*/ 354 w 793"/>
                <a:gd name="T1" fmla="*/ 772 h 772"/>
                <a:gd name="T2" fmla="*/ 274 w 793"/>
                <a:gd name="T3" fmla="*/ 755 h 772"/>
                <a:gd name="T4" fmla="*/ 42 w 793"/>
                <a:gd name="T5" fmla="*/ 535 h 772"/>
                <a:gd name="T6" fmla="*/ 51 w 793"/>
                <a:gd name="T7" fmla="*/ 226 h 772"/>
                <a:gd name="T8" fmla="*/ 254 w 793"/>
                <a:gd name="T9" fmla="*/ 34 h 772"/>
                <a:gd name="T10" fmla="*/ 452 w 793"/>
                <a:gd name="T11" fmla="*/ 10 h 772"/>
                <a:gd name="T12" fmla="*/ 692 w 793"/>
                <a:gd name="T13" fmla="*/ 142 h 772"/>
                <a:gd name="T14" fmla="*/ 780 w 793"/>
                <a:gd name="T15" fmla="*/ 338 h 772"/>
                <a:gd name="T16" fmla="*/ 708 w 793"/>
                <a:gd name="T17" fmla="*/ 619 h 772"/>
                <a:gd name="T18" fmla="*/ 699 w 793"/>
                <a:gd name="T19" fmla="*/ 613 h 772"/>
                <a:gd name="T20" fmla="*/ 667 w 793"/>
                <a:gd name="T21" fmla="*/ 547 h 772"/>
                <a:gd name="T22" fmla="*/ 642 w 793"/>
                <a:gd name="T23" fmla="*/ 496 h 772"/>
                <a:gd name="T24" fmla="*/ 606 w 793"/>
                <a:gd name="T25" fmla="*/ 419 h 772"/>
                <a:gd name="T26" fmla="*/ 600 w 793"/>
                <a:gd name="T27" fmla="*/ 410 h 772"/>
                <a:gd name="T28" fmla="*/ 594 w 793"/>
                <a:gd name="T29" fmla="*/ 396 h 772"/>
                <a:gd name="T30" fmla="*/ 592 w 793"/>
                <a:gd name="T31" fmla="*/ 390 h 772"/>
                <a:gd name="T32" fmla="*/ 589 w 793"/>
                <a:gd name="T33" fmla="*/ 379 h 772"/>
                <a:gd name="T34" fmla="*/ 586 w 793"/>
                <a:gd name="T35" fmla="*/ 372 h 772"/>
                <a:gd name="T36" fmla="*/ 584 w 793"/>
                <a:gd name="T37" fmla="*/ 365 h 772"/>
                <a:gd name="T38" fmla="*/ 579 w 793"/>
                <a:gd name="T39" fmla="*/ 350 h 772"/>
                <a:gd name="T40" fmla="*/ 579 w 793"/>
                <a:gd name="T41" fmla="*/ 348 h 772"/>
                <a:gd name="T42" fmla="*/ 567 w 793"/>
                <a:gd name="T43" fmla="*/ 325 h 772"/>
                <a:gd name="T44" fmla="*/ 566 w 793"/>
                <a:gd name="T45" fmla="*/ 323 h 772"/>
                <a:gd name="T46" fmla="*/ 558 w 793"/>
                <a:gd name="T47" fmla="*/ 298 h 772"/>
                <a:gd name="T48" fmla="*/ 554 w 793"/>
                <a:gd name="T49" fmla="*/ 291 h 772"/>
                <a:gd name="T50" fmla="*/ 552 w 793"/>
                <a:gd name="T51" fmla="*/ 286 h 772"/>
                <a:gd name="T52" fmla="*/ 534 w 793"/>
                <a:gd name="T53" fmla="*/ 240 h 772"/>
                <a:gd name="T54" fmla="*/ 533 w 793"/>
                <a:gd name="T55" fmla="*/ 233 h 772"/>
                <a:gd name="T56" fmla="*/ 528 w 793"/>
                <a:gd name="T57" fmla="*/ 224 h 772"/>
                <a:gd name="T58" fmla="*/ 523 w 793"/>
                <a:gd name="T59" fmla="*/ 217 h 772"/>
                <a:gd name="T60" fmla="*/ 514 w 793"/>
                <a:gd name="T61" fmla="*/ 209 h 772"/>
                <a:gd name="T62" fmla="*/ 507 w 793"/>
                <a:gd name="T63" fmla="*/ 206 h 772"/>
                <a:gd name="T64" fmla="*/ 493 w 793"/>
                <a:gd name="T65" fmla="*/ 202 h 772"/>
                <a:gd name="T66" fmla="*/ 488 w 793"/>
                <a:gd name="T67" fmla="*/ 203 h 772"/>
                <a:gd name="T68" fmla="*/ 486 w 793"/>
                <a:gd name="T69" fmla="*/ 198 h 772"/>
                <a:gd name="T70" fmla="*/ 476 w 793"/>
                <a:gd name="T71" fmla="*/ 187 h 772"/>
                <a:gd name="T72" fmla="*/ 456 w 793"/>
                <a:gd name="T73" fmla="*/ 196 h 772"/>
                <a:gd name="T74" fmla="*/ 453 w 793"/>
                <a:gd name="T75" fmla="*/ 201 h 772"/>
                <a:gd name="T76" fmla="*/ 426 w 793"/>
                <a:gd name="T77" fmla="*/ 215 h 772"/>
                <a:gd name="T78" fmla="*/ 422 w 793"/>
                <a:gd name="T79" fmla="*/ 221 h 772"/>
                <a:gd name="T80" fmla="*/ 411 w 793"/>
                <a:gd name="T81" fmla="*/ 229 h 772"/>
                <a:gd name="T82" fmla="*/ 403 w 793"/>
                <a:gd name="T83" fmla="*/ 223 h 772"/>
                <a:gd name="T84" fmla="*/ 366 w 793"/>
                <a:gd name="T85" fmla="*/ 189 h 772"/>
                <a:gd name="T86" fmla="*/ 357 w 793"/>
                <a:gd name="T87" fmla="*/ 183 h 772"/>
                <a:gd name="T88" fmla="*/ 356 w 793"/>
                <a:gd name="T89" fmla="*/ 180 h 772"/>
                <a:gd name="T90" fmla="*/ 346 w 793"/>
                <a:gd name="T91" fmla="*/ 169 h 772"/>
                <a:gd name="T92" fmla="*/ 333 w 793"/>
                <a:gd name="T93" fmla="*/ 180 h 772"/>
                <a:gd name="T94" fmla="*/ 332 w 793"/>
                <a:gd name="T95" fmla="*/ 183 h 772"/>
                <a:gd name="T96" fmla="*/ 325 w 793"/>
                <a:gd name="T97" fmla="*/ 188 h 772"/>
                <a:gd name="T98" fmla="*/ 281 w 793"/>
                <a:gd name="T99" fmla="*/ 234 h 772"/>
                <a:gd name="T100" fmla="*/ 218 w 793"/>
                <a:gd name="T101" fmla="*/ 385 h 772"/>
                <a:gd name="T102" fmla="*/ 223 w 793"/>
                <a:gd name="T103" fmla="*/ 524 h 772"/>
                <a:gd name="T104" fmla="*/ 243 w 793"/>
                <a:gd name="T105" fmla="*/ 558 h 772"/>
                <a:gd name="T106" fmla="*/ 261 w 793"/>
                <a:gd name="T107" fmla="*/ 593 h 772"/>
                <a:gd name="T108" fmla="*/ 304 w 793"/>
                <a:gd name="T109" fmla="*/ 672 h 772"/>
                <a:gd name="T110" fmla="*/ 352 w 793"/>
                <a:gd name="T111" fmla="*/ 759 h 772"/>
                <a:gd name="T112" fmla="*/ 354 w 793"/>
                <a:gd name="T113" fmla="*/ 772 h 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93" h="772">
                  <a:moveTo>
                    <a:pt x="354" y="772"/>
                  </a:moveTo>
                  <a:cubicBezTo>
                    <a:pt x="326" y="770"/>
                    <a:pt x="300" y="764"/>
                    <a:pt x="274" y="755"/>
                  </a:cubicBezTo>
                  <a:cubicBezTo>
                    <a:pt x="165" y="715"/>
                    <a:pt x="86" y="643"/>
                    <a:pt x="42" y="535"/>
                  </a:cubicBezTo>
                  <a:cubicBezTo>
                    <a:pt x="0" y="432"/>
                    <a:pt x="3" y="328"/>
                    <a:pt x="51" y="226"/>
                  </a:cubicBezTo>
                  <a:cubicBezTo>
                    <a:pt x="93" y="136"/>
                    <a:pt x="162" y="72"/>
                    <a:pt x="254" y="34"/>
                  </a:cubicBezTo>
                  <a:cubicBezTo>
                    <a:pt x="317" y="8"/>
                    <a:pt x="384" y="0"/>
                    <a:pt x="452" y="10"/>
                  </a:cubicBezTo>
                  <a:cubicBezTo>
                    <a:pt x="549" y="23"/>
                    <a:pt x="629" y="68"/>
                    <a:pt x="692" y="142"/>
                  </a:cubicBezTo>
                  <a:cubicBezTo>
                    <a:pt x="741" y="198"/>
                    <a:pt x="770" y="264"/>
                    <a:pt x="780" y="338"/>
                  </a:cubicBezTo>
                  <a:cubicBezTo>
                    <a:pt x="793" y="441"/>
                    <a:pt x="769" y="535"/>
                    <a:pt x="708" y="619"/>
                  </a:cubicBezTo>
                  <a:cubicBezTo>
                    <a:pt x="703" y="621"/>
                    <a:pt x="701" y="617"/>
                    <a:pt x="699" y="613"/>
                  </a:cubicBezTo>
                  <a:cubicBezTo>
                    <a:pt x="689" y="591"/>
                    <a:pt x="677" y="569"/>
                    <a:pt x="667" y="547"/>
                  </a:cubicBezTo>
                  <a:cubicBezTo>
                    <a:pt x="659" y="530"/>
                    <a:pt x="650" y="513"/>
                    <a:pt x="642" y="496"/>
                  </a:cubicBezTo>
                  <a:cubicBezTo>
                    <a:pt x="629" y="471"/>
                    <a:pt x="617" y="445"/>
                    <a:pt x="606" y="419"/>
                  </a:cubicBezTo>
                  <a:cubicBezTo>
                    <a:pt x="604" y="416"/>
                    <a:pt x="602" y="413"/>
                    <a:pt x="600" y="410"/>
                  </a:cubicBezTo>
                  <a:cubicBezTo>
                    <a:pt x="599" y="405"/>
                    <a:pt x="598" y="400"/>
                    <a:pt x="594" y="396"/>
                  </a:cubicBezTo>
                  <a:cubicBezTo>
                    <a:pt x="592" y="395"/>
                    <a:pt x="592" y="393"/>
                    <a:pt x="592" y="390"/>
                  </a:cubicBezTo>
                  <a:cubicBezTo>
                    <a:pt x="592" y="386"/>
                    <a:pt x="592" y="383"/>
                    <a:pt x="589" y="379"/>
                  </a:cubicBezTo>
                  <a:cubicBezTo>
                    <a:pt x="587" y="377"/>
                    <a:pt x="586" y="374"/>
                    <a:pt x="586" y="372"/>
                  </a:cubicBezTo>
                  <a:cubicBezTo>
                    <a:pt x="586" y="369"/>
                    <a:pt x="586" y="366"/>
                    <a:pt x="584" y="365"/>
                  </a:cubicBezTo>
                  <a:cubicBezTo>
                    <a:pt x="580" y="361"/>
                    <a:pt x="578" y="356"/>
                    <a:pt x="579" y="350"/>
                  </a:cubicBezTo>
                  <a:cubicBezTo>
                    <a:pt x="580" y="350"/>
                    <a:pt x="579" y="348"/>
                    <a:pt x="579" y="348"/>
                  </a:cubicBezTo>
                  <a:cubicBezTo>
                    <a:pt x="571" y="342"/>
                    <a:pt x="573" y="331"/>
                    <a:pt x="567" y="325"/>
                  </a:cubicBezTo>
                  <a:cubicBezTo>
                    <a:pt x="567" y="324"/>
                    <a:pt x="566" y="324"/>
                    <a:pt x="566" y="323"/>
                  </a:cubicBezTo>
                  <a:cubicBezTo>
                    <a:pt x="568" y="314"/>
                    <a:pt x="558" y="307"/>
                    <a:pt x="558" y="298"/>
                  </a:cubicBezTo>
                  <a:cubicBezTo>
                    <a:pt x="558" y="295"/>
                    <a:pt x="556" y="293"/>
                    <a:pt x="554" y="291"/>
                  </a:cubicBezTo>
                  <a:cubicBezTo>
                    <a:pt x="553" y="290"/>
                    <a:pt x="552" y="288"/>
                    <a:pt x="552" y="286"/>
                  </a:cubicBezTo>
                  <a:cubicBezTo>
                    <a:pt x="549" y="270"/>
                    <a:pt x="541" y="255"/>
                    <a:pt x="534" y="240"/>
                  </a:cubicBezTo>
                  <a:cubicBezTo>
                    <a:pt x="533" y="238"/>
                    <a:pt x="533" y="235"/>
                    <a:pt x="533" y="233"/>
                  </a:cubicBezTo>
                  <a:cubicBezTo>
                    <a:pt x="533" y="229"/>
                    <a:pt x="532" y="226"/>
                    <a:pt x="528" y="224"/>
                  </a:cubicBezTo>
                  <a:cubicBezTo>
                    <a:pt x="526" y="222"/>
                    <a:pt x="524" y="220"/>
                    <a:pt x="523" y="217"/>
                  </a:cubicBezTo>
                  <a:cubicBezTo>
                    <a:pt x="522" y="213"/>
                    <a:pt x="519" y="210"/>
                    <a:pt x="514" y="209"/>
                  </a:cubicBezTo>
                  <a:cubicBezTo>
                    <a:pt x="511" y="209"/>
                    <a:pt x="509" y="208"/>
                    <a:pt x="507" y="206"/>
                  </a:cubicBezTo>
                  <a:cubicBezTo>
                    <a:pt x="504" y="200"/>
                    <a:pt x="499" y="199"/>
                    <a:pt x="493" y="202"/>
                  </a:cubicBezTo>
                  <a:cubicBezTo>
                    <a:pt x="492" y="204"/>
                    <a:pt x="490" y="204"/>
                    <a:pt x="488" y="203"/>
                  </a:cubicBezTo>
                  <a:cubicBezTo>
                    <a:pt x="486" y="202"/>
                    <a:pt x="486" y="200"/>
                    <a:pt x="486" y="198"/>
                  </a:cubicBezTo>
                  <a:cubicBezTo>
                    <a:pt x="484" y="193"/>
                    <a:pt x="483" y="187"/>
                    <a:pt x="476" y="187"/>
                  </a:cubicBezTo>
                  <a:cubicBezTo>
                    <a:pt x="468" y="187"/>
                    <a:pt x="460" y="187"/>
                    <a:pt x="456" y="196"/>
                  </a:cubicBezTo>
                  <a:cubicBezTo>
                    <a:pt x="455" y="198"/>
                    <a:pt x="454" y="200"/>
                    <a:pt x="453" y="201"/>
                  </a:cubicBezTo>
                  <a:cubicBezTo>
                    <a:pt x="441" y="201"/>
                    <a:pt x="436" y="212"/>
                    <a:pt x="426" y="215"/>
                  </a:cubicBezTo>
                  <a:cubicBezTo>
                    <a:pt x="424" y="215"/>
                    <a:pt x="423" y="218"/>
                    <a:pt x="422" y="221"/>
                  </a:cubicBezTo>
                  <a:cubicBezTo>
                    <a:pt x="420" y="226"/>
                    <a:pt x="416" y="229"/>
                    <a:pt x="411" y="229"/>
                  </a:cubicBezTo>
                  <a:cubicBezTo>
                    <a:pt x="407" y="228"/>
                    <a:pt x="405" y="226"/>
                    <a:pt x="403" y="223"/>
                  </a:cubicBezTo>
                  <a:cubicBezTo>
                    <a:pt x="396" y="206"/>
                    <a:pt x="383" y="195"/>
                    <a:pt x="366" y="189"/>
                  </a:cubicBezTo>
                  <a:cubicBezTo>
                    <a:pt x="362" y="188"/>
                    <a:pt x="359" y="187"/>
                    <a:pt x="357" y="183"/>
                  </a:cubicBezTo>
                  <a:cubicBezTo>
                    <a:pt x="356" y="182"/>
                    <a:pt x="356" y="181"/>
                    <a:pt x="356" y="180"/>
                  </a:cubicBezTo>
                  <a:cubicBezTo>
                    <a:pt x="354" y="175"/>
                    <a:pt x="354" y="169"/>
                    <a:pt x="346" y="169"/>
                  </a:cubicBezTo>
                  <a:cubicBezTo>
                    <a:pt x="339" y="169"/>
                    <a:pt x="335" y="173"/>
                    <a:pt x="333" y="180"/>
                  </a:cubicBezTo>
                  <a:cubicBezTo>
                    <a:pt x="333" y="181"/>
                    <a:pt x="333" y="182"/>
                    <a:pt x="332" y="183"/>
                  </a:cubicBezTo>
                  <a:cubicBezTo>
                    <a:pt x="331" y="186"/>
                    <a:pt x="327" y="187"/>
                    <a:pt x="325" y="188"/>
                  </a:cubicBezTo>
                  <a:cubicBezTo>
                    <a:pt x="304" y="198"/>
                    <a:pt x="290" y="212"/>
                    <a:pt x="281" y="234"/>
                  </a:cubicBezTo>
                  <a:cubicBezTo>
                    <a:pt x="261" y="285"/>
                    <a:pt x="239" y="335"/>
                    <a:pt x="218" y="385"/>
                  </a:cubicBezTo>
                  <a:cubicBezTo>
                    <a:pt x="198" y="432"/>
                    <a:pt x="202" y="479"/>
                    <a:pt x="223" y="524"/>
                  </a:cubicBezTo>
                  <a:cubicBezTo>
                    <a:pt x="228" y="536"/>
                    <a:pt x="236" y="547"/>
                    <a:pt x="243" y="558"/>
                  </a:cubicBezTo>
                  <a:cubicBezTo>
                    <a:pt x="244" y="572"/>
                    <a:pt x="255" y="581"/>
                    <a:pt x="261" y="593"/>
                  </a:cubicBezTo>
                  <a:cubicBezTo>
                    <a:pt x="275" y="619"/>
                    <a:pt x="289" y="645"/>
                    <a:pt x="304" y="672"/>
                  </a:cubicBezTo>
                  <a:cubicBezTo>
                    <a:pt x="320" y="701"/>
                    <a:pt x="335" y="730"/>
                    <a:pt x="352" y="759"/>
                  </a:cubicBezTo>
                  <a:cubicBezTo>
                    <a:pt x="354" y="763"/>
                    <a:pt x="357" y="767"/>
                    <a:pt x="354" y="772"/>
                  </a:cubicBezTo>
                  <a:close/>
                </a:path>
              </a:pathLst>
            </a:custGeom>
            <a:solidFill>
              <a:srgbClr val="F59A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nvGrpSpPr>
            <p:cNvPr id="1432" name="Grupo 1431">
              <a:extLst>
                <a:ext uri="{FF2B5EF4-FFF2-40B4-BE49-F238E27FC236}">
                  <a16:creationId xmlns:a16="http://schemas.microsoft.com/office/drawing/2014/main" id="{1BCB297A-1383-8EC9-F902-EAA2040B421E}"/>
                </a:ext>
              </a:extLst>
            </p:cNvPr>
            <p:cNvGrpSpPr/>
            <p:nvPr/>
          </p:nvGrpSpPr>
          <p:grpSpPr>
            <a:xfrm>
              <a:off x="8953500" y="3489325"/>
              <a:ext cx="2193925" cy="2662238"/>
              <a:chOff x="8953500" y="3489325"/>
              <a:chExt cx="2193925" cy="2662238"/>
            </a:xfrm>
          </p:grpSpPr>
          <p:sp>
            <p:nvSpPr>
              <p:cNvPr id="1425" name="Freeform 1342">
                <a:extLst>
                  <a:ext uri="{FF2B5EF4-FFF2-40B4-BE49-F238E27FC236}">
                    <a16:creationId xmlns:a16="http://schemas.microsoft.com/office/drawing/2014/main" id="{F4A8CC81-FCC4-1CC6-846E-9E10BBCE1DD3}"/>
                  </a:ext>
                </a:extLst>
              </p:cNvPr>
              <p:cNvSpPr>
                <a:spLocks/>
              </p:cNvSpPr>
              <p:nvPr/>
            </p:nvSpPr>
            <p:spPr bwMode="auto">
              <a:xfrm>
                <a:off x="9123363" y="4564063"/>
                <a:ext cx="2024062" cy="1587500"/>
              </a:xfrm>
              <a:custGeom>
                <a:avLst/>
                <a:gdLst>
                  <a:gd name="T0" fmla="*/ 115 w 469"/>
                  <a:gd name="T1" fmla="*/ 363 h 368"/>
                  <a:gd name="T2" fmla="*/ 7 w 469"/>
                  <a:gd name="T3" fmla="*/ 165 h 368"/>
                  <a:gd name="T4" fmla="*/ 0 w 469"/>
                  <a:gd name="T5" fmla="*/ 151 h 368"/>
                  <a:gd name="T6" fmla="*/ 9 w 469"/>
                  <a:gd name="T7" fmla="*/ 155 h 368"/>
                  <a:gd name="T8" fmla="*/ 84 w 469"/>
                  <a:gd name="T9" fmla="*/ 197 h 368"/>
                  <a:gd name="T10" fmla="*/ 146 w 469"/>
                  <a:gd name="T11" fmla="*/ 185 h 368"/>
                  <a:gd name="T12" fmla="*/ 168 w 469"/>
                  <a:gd name="T13" fmla="*/ 170 h 368"/>
                  <a:gd name="T14" fmla="*/ 176 w 469"/>
                  <a:gd name="T15" fmla="*/ 166 h 368"/>
                  <a:gd name="T16" fmla="*/ 186 w 469"/>
                  <a:gd name="T17" fmla="*/ 168 h 368"/>
                  <a:gd name="T18" fmla="*/ 192 w 469"/>
                  <a:gd name="T19" fmla="*/ 170 h 368"/>
                  <a:gd name="T20" fmla="*/ 219 w 469"/>
                  <a:gd name="T21" fmla="*/ 180 h 368"/>
                  <a:gd name="T22" fmla="*/ 224 w 469"/>
                  <a:gd name="T23" fmla="*/ 180 h 368"/>
                  <a:gd name="T24" fmla="*/ 227 w 469"/>
                  <a:gd name="T25" fmla="*/ 179 h 368"/>
                  <a:gd name="T26" fmla="*/ 255 w 469"/>
                  <a:gd name="T27" fmla="*/ 178 h 368"/>
                  <a:gd name="T28" fmla="*/ 284 w 469"/>
                  <a:gd name="T29" fmla="*/ 167 h 368"/>
                  <a:gd name="T30" fmla="*/ 304 w 469"/>
                  <a:gd name="T31" fmla="*/ 152 h 368"/>
                  <a:gd name="T32" fmla="*/ 316 w 469"/>
                  <a:gd name="T33" fmla="*/ 139 h 368"/>
                  <a:gd name="T34" fmla="*/ 316 w 469"/>
                  <a:gd name="T35" fmla="*/ 138 h 368"/>
                  <a:gd name="T36" fmla="*/ 336 w 469"/>
                  <a:gd name="T37" fmla="*/ 114 h 368"/>
                  <a:gd name="T38" fmla="*/ 349 w 469"/>
                  <a:gd name="T39" fmla="*/ 92 h 368"/>
                  <a:gd name="T40" fmla="*/ 354 w 469"/>
                  <a:gd name="T41" fmla="*/ 75 h 368"/>
                  <a:gd name="T42" fmla="*/ 358 w 469"/>
                  <a:gd name="T43" fmla="*/ 46 h 368"/>
                  <a:gd name="T44" fmla="*/ 359 w 469"/>
                  <a:gd name="T45" fmla="*/ 40 h 368"/>
                  <a:gd name="T46" fmla="*/ 361 w 469"/>
                  <a:gd name="T47" fmla="*/ 36 h 368"/>
                  <a:gd name="T48" fmla="*/ 358 w 469"/>
                  <a:gd name="T49" fmla="*/ 9 h 368"/>
                  <a:gd name="T50" fmla="*/ 364 w 469"/>
                  <a:gd name="T51" fmla="*/ 0 h 368"/>
                  <a:gd name="T52" fmla="*/ 384 w 469"/>
                  <a:gd name="T53" fmla="*/ 39 h 368"/>
                  <a:gd name="T54" fmla="*/ 454 w 469"/>
                  <a:gd name="T55" fmla="*/ 182 h 368"/>
                  <a:gd name="T56" fmla="*/ 469 w 469"/>
                  <a:gd name="T57" fmla="*/ 210 h 368"/>
                  <a:gd name="T58" fmla="*/ 222 w 469"/>
                  <a:gd name="T59" fmla="*/ 361 h 368"/>
                  <a:gd name="T60" fmla="*/ 123 w 469"/>
                  <a:gd name="T61" fmla="*/ 365 h 368"/>
                  <a:gd name="T62" fmla="*/ 115 w 469"/>
                  <a:gd name="T63" fmla="*/ 363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9" h="368">
                    <a:moveTo>
                      <a:pt x="115" y="363"/>
                    </a:moveTo>
                    <a:cubicBezTo>
                      <a:pt x="79" y="297"/>
                      <a:pt x="43" y="231"/>
                      <a:pt x="7" y="165"/>
                    </a:cubicBezTo>
                    <a:cubicBezTo>
                      <a:pt x="4" y="161"/>
                      <a:pt x="1" y="156"/>
                      <a:pt x="0" y="151"/>
                    </a:cubicBezTo>
                    <a:cubicBezTo>
                      <a:pt x="4" y="149"/>
                      <a:pt x="7" y="152"/>
                      <a:pt x="9" y="155"/>
                    </a:cubicBezTo>
                    <a:cubicBezTo>
                      <a:pt x="29" y="177"/>
                      <a:pt x="53" y="193"/>
                      <a:pt x="84" y="197"/>
                    </a:cubicBezTo>
                    <a:cubicBezTo>
                      <a:pt x="106" y="200"/>
                      <a:pt x="126" y="194"/>
                      <a:pt x="146" y="185"/>
                    </a:cubicBezTo>
                    <a:cubicBezTo>
                      <a:pt x="154" y="181"/>
                      <a:pt x="161" y="176"/>
                      <a:pt x="168" y="170"/>
                    </a:cubicBezTo>
                    <a:cubicBezTo>
                      <a:pt x="171" y="168"/>
                      <a:pt x="173" y="166"/>
                      <a:pt x="176" y="166"/>
                    </a:cubicBezTo>
                    <a:cubicBezTo>
                      <a:pt x="179" y="167"/>
                      <a:pt x="182" y="169"/>
                      <a:pt x="186" y="168"/>
                    </a:cubicBezTo>
                    <a:cubicBezTo>
                      <a:pt x="188" y="168"/>
                      <a:pt x="191" y="168"/>
                      <a:pt x="192" y="170"/>
                    </a:cubicBezTo>
                    <a:cubicBezTo>
                      <a:pt x="198" y="181"/>
                      <a:pt x="211" y="175"/>
                      <a:pt x="219" y="180"/>
                    </a:cubicBezTo>
                    <a:cubicBezTo>
                      <a:pt x="220" y="181"/>
                      <a:pt x="222" y="180"/>
                      <a:pt x="224" y="180"/>
                    </a:cubicBezTo>
                    <a:cubicBezTo>
                      <a:pt x="225" y="179"/>
                      <a:pt x="226" y="178"/>
                      <a:pt x="227" y="179"/>
                    </a:cubicBezTo>
                    <a:cubicBezTo>
                      <a:pt x="236" y="182"/>
                      <a:pt x="245" y="179"/>
                      <a:pt x="255" y="178"/>
                    </a:cubicBezTo>
                    <a:cubicBezTo>
                      <a:pt x="265" y="176"/>
                      <a:pt x="275" y="175"/>
                      <a:pt x="284" y="167"/>
                    </a:cubicBezTo>
                    <a:cubicBezTo>
                      <a:pt x="291" y="162"/>
                      <a:pt x="298" y="158"/>
                      <a:pt x="304" y="152"/>
                    </a:cubicBezTo>
                    <a:cubicBezTo>
                      <a:pt x="308" y="148"/>
                      <a:pt x="315" y="146"/>
                      <a:pt x="316" y="139"/>
                    </a:cubicBezTo>
                    <a:cubicBezTo>
                      <a:pt x="316" y="139"/>
                      <a:pt x="316" y="138"/>
                      <a:pt x="316" y="138"/>
                    </a:cubicBezTo>
                    <a:cubicBezTo>
                      <a:pt x="330" y="137"/>
                      <a:pt x="329" y="122"/>
                      <a:pt x="336" y="114"/>
                    </a:cubicBezTo>
                    <a:cubicBezTo>
                      <a:pt x="341" y="109"/>
                      <a:pt x="344" y="99"/>
                      <a:pt x="349" y="92"/>
                    </a:cubicBezTo>
                    <a:cubicBezTo>
                      <a:pt x="351" y="87"/>
                      <a:pt x="354" y="80"/>
                      <a:pt x="354" y="75"/>
                    </a:cubicBezTo>
                    <a:cubicBezTo>
                      <a:pt x="355" y="65"/>
                      <a:pt x="364" y="57"/>
                      <a:pt x="358" y="46"/>
                    </a:cubicBezTo>
                    <a:cubicBezTo>
                      <a:pt x="357" y="44"/>
                      <a:pt x="358" y="42"/>
                      <a:pt x="359" y="40"/>
                    </a:cubicBezTo>
                    <a:cubicBezTo>
                      <a:pt x="360" y="38"/>
                      <a:pt x="361" y="37"/>
                      <a:pt x="361" y="36"/>
                    </a:cubicBezTo>
                    <a:cubicBezTo>
                      <a:pt x="356" y="27"/>
                      <a:pt x="362" y="18"/>
                      <a:pt x="358" y="9"/>
                    </a:cubicBezTo>
                    <a:cubicBezTo>
                      <a:pt x="356" y="4"/>
                      <a:pt x="358" y="0"/>
                      <a:pt x="364" y="0"/>
                    </a:cubicBezTo>
                    <a:cubicBezTo>
                      <a:pt x="371" y="13"/>
                      <a:pt x="378" y="26"/>
                      <a:pt x="384" y="39"/>
                    </a:cubicBezTo>
                    <a:cubicBezTo>
                      <a:pt x="408" y="87"/>
                      <a:pt x="431" y="134"/>
                      <a:pt x="454" y="182"/>
                    </a:cubicBezTo>
                    <a:cubicBezTo>
                      <a:pt x="459" y="191"/>
                      <a:pt x="461" y="202"/>
                      <a:pt x="469" y="210"/>
                    </a:cubicBezTo>
                    <a:cubicBezTo>
                      <a:pt x="407" y="293"/>
                      <a:pt x="324" y="344"/>
                      <a:pt x="222" y="361"/>
                    </a:cubicBezTo>
                    <a:cubicBezTo>
                      <a:pt x="189" y="367"/>
                      <a:pt x="156" y="368"/>
                      <a:pt x="123" y="365"/>
                    </a:cubicBezTo>
                    <a:cubicBezTo>
                      <a:pt x="120" y="364"/>
                      <a:pt x="118" y="364"/>
                      <a:pt x="115" y="363"/>
                    </a:cubicBezTo>
                    <a:close/>
                  </a:path>
                </a:pathLst>
              </a:custGeom>
              <a:solidFill>
                <a:srgbClr val="C37B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6" name="Freeform 1343">
                <a:extLst>
                  <a:ext uri="{FF2B5EF4-FFF2-40B4-BE49-F238E27FC236}">
                    <a16:creationId xmlns:a16="http://schemas.microsoft.com/office/drawing/2014/main" id="{9692F320-6882-35F0-085A-BFF14855699C}"/>
                  </a:ext>
                </a:extLst>
              </p:cNvPr>
              <p:cNvSpPr>
                <a:spLocks/>
              </p:cNvSpPr>
              <p:nvPr/>
            </p:nvSpPr>
            <p:spPr bwMode="auto">
              <a:xfrm>
                <a:off x="9847263" y="3627438"/>
                <a:ext cx="863600" cy="1752600"/>
              </a:xfrm>
              <a:custGeom>
                <a:avLst/>
                <a:gdLst>
                  <a:gd name="T0" fmla="*/ 196 w 200"/>
                  <a:gd name="T1" fmla="*/ 217 h 406"/>
                  <a:gd name="T2" fmla="*/ 195 w 200"/>
                  <a:gd name="T3" fmla="*/ 226 h 406"/>
                  <a:gd name="T4" fmla="*/ 194 w 200"/>
                  <a:gd name="T5" fmla="*/ 241 h 406"/>
                  <a:gd name="T6" fmla="*/ 196 w 200"/>
                  <a:gd name="T7" fmla="*/ 256 h 406"/>
                  <a:gd name="T8" fmla="*/ 196 w 200"/>
                  <a:gd name="T9" fmla="*/ 267 h 406"/>
                  <a:gd name="T10" fmla="*/ 197 w 200"/>
                  <a:gd name="T11" fmla="*/ 273 h 406"/>
                  <a:gd name="T12" fmla="*/ 192 w 200"/>
                  <a:gd name="T13" fmla="*/ 293 h 406"/>
                  <a:gd name="T14" fmla="*/ 185 w 200"/>
                  <a:gd name="T15" fmla="*/ 312 h 406"/>
                  <a:gd name="T16" fmla="*/ 174 w 200"/>
                  <a:gd name="T17" fmla="*/ 334 h 406"/>
                  <a:gd name="T18" fmla="*/ 170 w 200"/>
                  <a:gd name="T19" fmla="*/ 337 h 406"/>
                  <a:gd name="T20" fmla="*/ 165 w 200"/>
                  <a:gd name="T21" fmla="*/ 345 h 406"/>
                  <a:gd name="T22" fmla="*/ 156 w 200"/>
                  <a:gd name="T23" fmla="*/ 356 h 406"/>
                  <a:gd name="T24" fmla="*/ 151 w 200"/>
                  <a:gd name="T25" fmla="*/ 361 h 406"/>
                  <a:gd name="T26" fmla="*/ 140 w 200"/>
                  <a:gd name="T27" fmla="*/ 371 h 406"/>
                  <a:gd name="T28" fmla="*/ 136 w 200"/>
                  <a:gd name="T29" fmla="*/ 376 h 406"/>
                  <a:gd name="T30" fmla="*/ 124 w 200"/>
                  <a:gd name="T31" fmla="*/ 385 h 406"/>
                  <a:gd name="T32" fmla="*/ 118 w 200"/>
                  <a:gd name="T33" fmla="*/ 389 h 406"/>
                  <a:gd name="T34" fmla="*/ 115 w 200"/>
                  <a:gd name="T35" fmla="*/ 393 h 406"/>
                  <a:gd name="T36" fmla="*/ 87 w 200"/>
                  <a:gd name="T37" fmla="*/ 399 h 406"/>
                  <a:gd name="T38" fmla="*/ 80 w 200"/>
                  <a:gd name="T39" fmla="*/ 401 h 406"/>
                  <a:gd name="T40" fmla="*/ 76 w 200"/>
                  <a:gd name="T41" fmla="*/ 403 h 406"/>
                  <a:gd name="T42" fmla="*/ 61 w 200"/>
                  <a:gd name="T43" fmla="*/ 400 h 406"/>
                  <a:gd name="T44" fmla="*/ 45 w 200"/>
                  <a:gd name="T45" fmla="*/ 399 h 406"/>
                  <a:gd name="T46" fmla="*/ 39 w 200"/>
                  <a:gd name="T47" fmla="*/ 399 h 406"/>
                  <a:gd name="T48" fmla="*/ 26 w 200"/>
                  <a:gd name="T49" fmla="*/ 394 h 406"/>
                  <a:gd name="T50" fmla="*/ 17 w 200"/>
                  <a:gd name="T51" fmla="*/ 389 h 406"/>
                  <a:gd name="T52" fmla="*/ 9 w 200"/>
                  <a:gd name="T53" fmla="*/ 386 h 406"/>
                  <a:gd name="T54" fmla="*/ 16 w 200"/>
                  <a:gd name="T55" fmla="*/ 374 h 406"/>
                  <a:gd name="T56" fmla="*/ 66 w 200"/>
                  <a:gd name="T57" fmla="*/ 249 h 406"/>
                  <a:gd name="T58" fmla="*/ 53 w 200"/>
                  <a:gd name="T59" fmla="*/ 195 h 406"/>
                  <a:gd name="T60" fmla="*/ 7 w 200"/>
                  <a:gd name="T61" fmla="*/ 60 h 406"/>
                  <a:gd name="T62" fmla="*/ 2 w 200"/>
                  <a:gd name="T63" fmla="*/ 44 h 406"/>
                  <a:gd name="T64" fmla="*/ 4 w 200"/>
                  <a:gd name="T65" fmla="*/ 35 h 406"/>
                  <a:gd name="T66" fmla="*/ 12 w 200"/>
                  <a:gd name="T67" fmla="*/ 24 h 406"/>
                  <a:gd name="T68" fmla="*/ 16 w 200"/>
                  <a:gd name="T69" fmla="*/ 20 h 406"/>
                  <a:gd name="T70" fmla="*/ 37 w 200"/>
                  <a:gd name="T71" fmla="*/ 7 h 406"/>
                  <a:gd name="T72" fmla="*/ 45 w 200"/>
                  <a:gd name="T73" fmla="*/ 8 h 406"/>
                  <a:gd name="T74" fmla="*/ 81 w 200"/>
                  <a:gd name="T75" fmla="*/ 10 h 406"/>
                  <a:gd name="T76" fmla="*/ 93 w 200"/>
                  <a:gd name="T77" fmla="*/ 3 h 406"/>
                  <a:gd name="T78" fmla="*/ 118 w 200"/>
                  <a:gd name="T79" fmla="*/ 20 h 406"/>
                  <a:gd name="T80" fmla="*/ 128 w 200"/>
                  <a:gd name="T81" fmla="*/ 31 h 406"/>
                  <a:gd name="T82" fmla="*/ 130 w 200"/>
                  <a:gd name="T83" fmla="*/ 34 h 406"/>
                  <a:gd name="T84" fmla="*/ 135 w 200"/>
                  <a:gd name="T85" fmla="*/ 57 h 406"/>
                  <a:gd name="T86" fmla="*/ 137 w 200"/>
                  <a:gd name="T87" fmla="*/ 61 h 406"/>
                  <a:gd name="T88" fmla="*/ 140 w 200"/>
                  <a:gd name="T89" fmla="*/ 63 h 406"/>
                  <a:gd name="T90" fmla="*/ 148 w 200"/>
                  <a:gd name="T91" fmla="*/ 89 h 406"/>
                  <a:gd name="T92" fmla="*/ 151 w 200"/>
                  <a:gd name="T93" fmla="*/ 98 h 406"/>
                  <a:gd name="T94" fmla="*/ 162 w 200"/>
                  <a:gd name="T95" fmla="*/ 122 h 406"/>
                  <a:gd name="T96" fmla="*/ 167 w 200"/>
                  <a:gd name="T97" fmla="*/ 134 h 406"/>
                  <a:gd name="T98" fmla="*/ 176 w 200"/>
                  <a:gd name="T99" fmla="*/ 155 h 406"/>
                  <a:gd name="T100" fmla="*/ 183 w 200"/>
                  <a:gd name="T101" fmla="*/ 173 h 406"/>
                  <a:gd name="T102" fmla="*/ 184 w 200"/>
                  <a:gd name="T103" fmla="*/ 176 h 406"/>
                  <a:gd name="T104" fmla="*/ 187 w 200"/>
                  <a:gd name="T105" fmla="*/ 188 h 406"/>
                  <a:gd name="T106" fmla="*/ 196 w 200"/>
                  <a:gd name="T107" fmla="*/ 216 h 406"/>
                  <a:gd name="T108" fmla="*/ 196 w 200"/>
                  <a:gd name="T109" fmla="*/ 217 h 4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00" h="406">
                    <a:moveTo>
                      <a:pt x="196" y="217"/>
                    </a:moveTo>
                    <a:cubicBezTo>
                      <a:pt x="194" y="220"/>
                      <a:pt x="191" y="222"/>
                      <a:pt x="195" y="226"/>
                    </a:cubicBezTo>
                    <a:cubicBezTo>
                      <a:pt x="200" y="231"/>
                      <a:pt x="194" y="237"/>
                      <a:pt x="194" y="241"/>
                    </a:cubicBezTo>
                    <a:cubicBezTo>
                      <a:pt x="194" y="246"/>
                      <a:pt x="200" y="251"/>
                      <a:pt x="196" y="256"/>
                    </a:cubicBezTo>
                    <a:cubicBezTo>
                      <a:pt x="193" y="260"/>
                      <a:pt x="194" y="263"/>
                      <a:pt x="196" y="267"/>
                    </a:cubicBezTo>
                    <a:cubicBezTo>
                      <a:pt x="198" y="269"/>
                      <a:pt x="198" y="272"/>
                      <a:pt x="197" y="273"/>
                    </a:cubicBezTo>
                    <a:cubicBezTo>
                      <a:pt x="192" y="279"/>
                      <a:pt x="194" y="287"/>
                      <a:pt x="192" y="293"/>
                    </a:cubicBezTo>
                    <a:cubicBezTo>
                      <a:pt x="188" y="299"/>
                      <a:pt x="188" y="307"/>
                      <a:pt x="185" y="312"/>
                    </a:cubicBezTo>
                    <a:cubicBezTo>
                      <a:pt x="181" y="319"/>
                      <a:pt x="174" y="325"/>
                      <a:pt x="174" y="334"/>
                    </a:cubicBezTo>
                    <a:cubicBezTo>
                      <a:pt x="174" y="335"/>
                      <a:pt x="171" y="336"/>
                      <a:pt x="170" y="337"/>
                    </a:cubicBezTo>
                    <a:cubicBezTo>
                      <a:pt x="165" y="338"/>
                      <a:pt x="164" y="340"/>
                      <a:pt x="165" y="345"/>
                    </a:cubicBezTo>
                    <a:cubicBezTo>
                      <a:pt x="166" y="351"/>
                      <a:pt x="162" y="356"/>
                      <a:pt x="156" y="356"/>
                    </a:cubicBezTo>
                    <a:cubicBezTo>
                      <a:pt x="152" y="356"/>
                      <a:pt x="151" y="358"/>
                      <a:pt x="151" y="361"/>
                    </a:cubicBezTo>
                    <a:cubicBezTo>
                      <a:pt x="151" y="368"/>
                      <a:pt x="147" y="371"/>
                      <a:pt x="140" y="371"/>
                    </a:cubicBezTo>
                    <a:cubicBezTo>
                      <a:pt x="137" y="371"/>
                      <a:pt x="136" y="372"/>
                      <a:pt x="136" y="376"/>
                    </a:cubicBezTo>
                    <a:cubicBezTo>
                      <a:pt x="135" y="382"/>
                      <a:pt x="130" y="386"/>
                      <a:pt x="124" y="385"/>
                    </a:cubicBezTo>
                    <a:cubicBezTo>
                      <a:pt x="120" y="385"/>
                      <a:pt x="119" y="385"/>
                      <a:pt x="118" y="389"/>
                    </a:cubicBezTo>
                    <a:cubicBezTo>
                      <a:pt x="118" y="390"/>
                      <a:pt x="116" y="393"/>
                      <a:pt x="115" y="393"/>
                    </a:cubicBezTo>
                    <a:cubicBezTo>
                      <a:pt x="106" y="394"/>
                      <a:pt x="97" y="401"/>
                      <a:pt x="87" y="399"/>
                    </a:cubicBezTo>
                    <a:cubicBezTo>
                      <a:pt x="84" y="398"/>
                      <a:pt x="82" y="397"/>
                      <a:pt x="80" y="401"/>
                    </a:cubicBezTo>
                    <a:cubicBezTo>
                      <a:pt x="79" y="402"/>
                      <a:pt x="77" y="403"/>
                      <a:pt x="76" y="403"/>
                    </a:cubicBezTo>
                    <a:cubicBezTo>
                      <a:pt x="69" y="406"/>
                      <a:pt x="65" y="398"/>
                      <a:pt x="61" y="400"/>
                    </a:cubicBezTo>
                    <a:cubicBezTo>
                      <a:pt x="55" y="402"/>
                      <a:pt x="50" y="404"/>
                      <a:pt x="45" y="399"/>
                    </a:cubicBezTo>
                    <a:cubicBezTo>
                      <a:pt x="43" y="397"/>
                      <a:pt x="41" y="398"/>
                      <a:pt x="39" y="399"/>
                    </a:cubicBezTo>
                    <a:cubicBezTo>
                      <a:pt x="33" y="401"/>
                      <a:pt x="28" y="399"/>
                      <a:pt x="26" y="394"/>
                    </a:cubicBezTo>
                    <a:cubicBezTo>
                      <a:pt x="24" y="390"/>
                      <a:pt x="22" y="388"/>
                      <a:pt x="17" y="389"/>
                    </a:cubicBezTo>
                    <a:cubicBezTo>
                      <a:pt x="14" y="390"/>
                      <a:pt x="11" y="388"/>
                      <a:pt x="9" y="386"/>
                    </a:cubicBezTo>
                    <a:cubicBezTo>
                      <a:pt x="8" y="380"/>
                      <a:pt x="12" y="377"/>
                      <a:pt x="16" y="374"/>
                    </a:cubicBezTo>
                    <a:cubicBezTo>
                      <a:pt x="49" y="339"/>
                      <a:pt x="64" y="297"/>
                      <a:pt x="66" y="249"/>
                    </a:cubicBezTo>
                    <a:cubicBezTo>
                      <a:pt x="66" y="230"/>
                      <a:pt x="60" y="212"/>
                      <a:pt x="53" y="195"/>
                    </a:cubicBezTo>
                    <a:cubicBezTo>
                      <a:pt x="34" y="151"/>
                      <a:pt x="22" y="105"/>
                      <a:pt x="7" y="60"/>
                    </a:cubicBezTo>
                    <a:cubicBezTo>
                      <a:pt x="6" y="55"/>
                      <a:pt x="3" y="50"/>
                      <a:pt x="2" y="44"/>
                    </a:cubicBezTo>
                    <a:cubicBezTo>
                      <a:pt x="1" y="41"/>
                      <a:pt x="0" y="38"/>
                      <a:pt x="4" y="35"/>
                    </a:cubicBezTo>
                    <a:cubicBezTo>
                      <a:pt x="8" y="33"/>
                      <a:pt x="12" y="31"/>
                      <a:pt x="12" y="24"/>
                    </a:cubicBezTo>
                    <a:cubicBezTo>
                      <a:pt x="12" y="22"/>
                      <a:pt x="14" y="19"/>
                      <a:pt x="16" y="20"/>
                    </a:cubicBezTo>
                    <a:cubicBezTo>
                      <a:pt x="26" y="21"/>
                      <a:pt x="27" y="6"/>
                      <a:pt x="37" y="7"/>
                    </a:cubicBezTo>
                    <a:cubicBezTo>
                      <a:pt x="40" y="7"/>
                      <a:pt x="42" y="7"/>
                      <a:pt x="45" y="8"/>
                    </a:cubicBezTo>
                    <a:cubicBezTo>
                      <a:pt x="55" y="0"/>
                      <a:pt x="73" y="1"/>
                      <a:pt x="81" y="10"/>
                    </a:cubicBezTo>
                    <a:cubicBezTo>
                      <a:pt x="86" y="8"/>
                      <a:pt x="88" y="1"/>
                      <a:pt x="93" y="3"/>
                    </a:cubicBezTo>
                    <a:cubicBezTo>
                      <a:pt x="102" y="8"/>
                      <a:pt x="111" y="13"/>
                      <a:pt x="118" y="20"/>
                    </a:cubicBezTo>
                    <a:cubicBezTo>
                      <a:pt x="121" y="23"/>
                      <a:pt x="122" y="29"/>
                      <a:pt x="128" y="31"/>
                    </a:cubicBezTo>
                    <a:cubicBezTo>
                      <a:pt x="129" y="32"/>
                      <a:pt x="130" y="33"/>
                      <a:pt x="130" y="34"/>
                    </a:cubicBezTo>
                    <a:cubicBezTo>
                      <a:pt x="128" y="43"/>
                      <a:pt x="136" y="49"/>
                      <a:pt x="135" y="57"/>
                    </a:cubicBezTo>
                    <a:cubicBezTo>
                      <a:pt x="135" y="59"/>
                      <a:pt x="136" y="60"/>
                      <a:pt x="137" y="61"/>
                    </a:cubicBezTo>
                    <a:cubicBezTo>
                      <a:pt x="138" y="62"/>
                      <a:pt x="140" y="62"/>
                      <a:pt x="140" y="63"/>
                    </a:cubicBezTo>
                    <a:cubicBezTo>
                      <a:pt x="143" y="72"/>
                      <a:pt x="146" y="81"/>
                      <a:pt x="148" y="89"/>
                    </a:cubicBezTo>
                    <a:cubicBezTo>
                      <a:pt x="149" y="92"/>
                      <a:pt x="150" y="95"/>
                      <a:pt x="151" y="98"/>
                    </a:cubicBezTo>
                    <a:cubicBezTo>
                      <a:pt x="155" y="106"/>
                      <a:pt x="159" y="114"/>
                      <a:pt x="162" y="122"/>
                    </a:cubicBezTo>
                    <a:cubicBezTo>
                      <a:pt x="164" y="125"/>
                      <a:pt x="165" y="130"/>
                      <a:pt x="167" y="134"/>
                    </a:cubicBezTo>
                    <a:cubicBezTo>
                      <a:pt x="169" y="141"/>
                      <a:pt x="174" y="148"/>
                      <a:pt x="176" y="155"/>
                    </a:cubicBezTo>
                    <a:cubicBezTo>
                      <a:pt x="177" y="161"/>
                      <a:pt x="177" y="168"/>
                      <a:pt x="183" y="173"/>
                    </a:cubicBezTo>
                    <a:cubicBezTo>
                      <a:pt x="184" y="174"/>
                      <a:pt x="184" y="176"/>
                      <a:pt x="184" y="176"/>
                    </a:cubicBezTo>
                    <a:cubicBezTo>
                      <a:pt x="182" y="181"/>
                      <a:pt x="187" y="185"/>
                      <a:pt x="187" y="188"/>
                    </a:cubicBezTo>
                    <a:cubicBezTo>
                      <a:pt x="188" y="198"/>
                      <a:pt x="196" y="206"/>
                      <a:pt x="196" y="216"/>
                    </a:cubicBezTo>
                    <a:cubicBezTo>
                      <a:pt x="196" y="216"/>
                      <a:pt x="196" y="216"/>
                      <a:pt x="196" y="217"/>
                    </a:cubicBezTo>
                    <a:close/>
                  </a:path>
                </a:pathLst>
              </a:custGeom>
              <a:solidFill>
                <a:srgbClr val="2A4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7" name="Freeform 1344">
                <a:extLst>
                  <a:ext uri="{FF2B5EF4-FFF2-40B4-BE49-F238E27FC236}">
                    <a16:creationId xmlns:a16="http://schemas.microsoft.com/office/drawing/2014/main" id="{0FAA16BB-1344-E64E-7B8D-870D6A83EBAD}"/>
                  </a:ext>
                </a:extLst>
              </p:cNvPr>
              <p:cNvSpPr>
                <a:spLocks/>
              </p:cNvSpPr>
              <p:nvPr/>
            </p:nvSpPr>
            <p:spPr bwMode="auto">
              <a:xfrm>
                <a:off x="8953500" y="3549650"/>
                <a:ext cx="1227137" cy="1916113"/>
              </a:xfrm>
              <a:custGeom>
                <a:avLst/>
                <a:gdLst>
                  <a:gd name="T0" fmla="*/ 211 w 284"/>
                  <a:gd name="T1" fmla="*/ 53 h 444"/>
                  <a:gd name="T2" fmla="*/ 232 w 284"/>
                  <a:gd name="T3" fmla="*/ 123 h 444"/>
                  <a:gd name="T4" fmla="*/ 266 w 284"/>
                  <a:gd name="T5" fmla="*/ 216 h 444"/>
                  <a:gd name="T6" fmla="*/ 257 w 284"/>
                  <a:gd name="T7" fmla="*/ 349 h 444"/>
                  <a:gd name="T8" fmla="*/ 216 w 284"/>
                  <a:gd name="T9" fmla="*/ 404 h 444"/>
                  <a:gd name="T10" fmla="*/ 169 w 284"/>
                  <a:gd name="T11" fmla="*/ 431 h 444"/>
                  <a:gd name="T12" fmla="*/ 65 w 284"/>
                  <a:gd name="T13" fmla="*/ 411 h 444"/>
                  <a:gd name="T14" fmla="*/ 39 w 284"/>
                  <a:gd name="T15" fmla="*/ 386 h 444"/>
                  <a:gd name="T16" fmla="*/ 1 w 284"/>
                  <a:gd name="T17" fmla="*/ 280 h 444"/>
                  <a:gd name="T18" fmla="*/ 16 w 284"/>
                  <a:gd name="T19" fmla="*/ 204 h 444"/>
                  <a:gd name="T20" fmla="*/ 81 w 284"/>
                  <a:gd name="T21" fmla="*/ 49 h 444"/>
                  <a:gd name="T22" fmla="*/ 124 w 284"/>
                  <a:gd name="T23" fmla="*/ 10 h 444"/>
                  <a:gd name="T24" fmla="*/ 130 w 284"/>
                  <a:gd name="T25" fmla="*/ 7 h 444"/>
                  <a:gd name="T26" fmla="*/ 160 w 284"/>
                  <a:gd name="T27" fmla="*/ 8 h 444"/>
                  <a:gd name="T28" fmla="*/ 186 w 284"/>
                  <a:gd name="T29" fmla="*/ 21 h 444"/>
                  <a:gd name="T30" fmla="*/ 211 w 284"/>
                  <a:gd name="T31" fmla="*/ 53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4" h="444">
                    <a:moveTo>
                      <a:pt x="211" y="53"/>
                    </a:moveTo>
                    <a:cubicBezTo>
                      <a:pt x="218" y="77"/>
                      <a:pt x="226" y="100"/>
                      <a:pt x="232" y="123"/>
                    </a:cubicBezTo>
                    <a:cubicBezTo>
                      <a:pt x="242" y="155"/>
                      <a:pt x="253" y="186"/>
                      <a:pt x="266" y="216"/>
                    </a:cubicBezTo>
                    <a:cubicBezTo>
                      <a:pt x="284" y="262"/>
                      <a:pt x="277" y="306"/>
                      <a:pt x="257" y="349"/>
                    </a:cubicBezTo>
                    <a:cubicBezTo>
                      <a:pt x="247" y="370"/>
                      <a:pt x="233" y="388"/>
                      <a:pt x="216" y="404"/>
                    </a:cubicBezTo>
                    <a:cubicBezTo>
                      <a:pt x="202" y="415"/>
                      <a:pt x="187" y="425"/>
                      <a:pt x="169" y="431"/>
                    </a:cubicBezTo>
                    <a:cubicBezTo>
                      <a:pt x="131" y="444"/>
                      <a:pt x="96" y="436"/>
                      <a:pt x="65" y="411"/>
                    </a:cubicBezTo>
                    <a:cubicBezTo>
                      <a:pt x="55" y="404"/>
                      <a:pt x="47" y="395"/>
                      <a:pt x="39" y="386"/>
                    </a:cubicBezTo>
                    <a:cubicBezTo>
                      <a:pt x="16" y="354"/>
                      <a:pt x="3" y="319"/>
                      <a:pt x="1" y="280"/>
                    </a:cubicBezTo>
                    <a:cubicBezTo>
                      <a:pt x="0" y="254"/>
                      <a:pt x="5" y="228"/>
                      <a:pt x="16" y="204"/>
                    </a:cubicBezTo>
                    <a:cubicBezTo>
                      <a:pt x="39" y="153"/>
                      <a:pt x="60" y="101"/>
                      <a:pt x="81" y="49"/>
                    </a:cubicBezTo>
                    <a:cubicBezTo>
                      <a:pt x="89" y="29"/>
                      <a:pt x="106" y="18"/>
                      <a:pt x="124" y="10"/>
                    </a:cubicBezTo>
                    <a:cubicBezTo>
                      <a:pt x="126" y="9"/>
                      <a:pt x="128" y="8"/>
                      <a:pt x="130" y="7"/>
                    </a:cubicBezTo>
                    <a:cubicBezTo>
                      <a:pt x="139" y="0"/>
                      <a:pt x="149" y="0"/>
                      <a:pt x="160" y="8"/>
                    </a:cubicBezTo>
                    <a:cubicBezTo>
                      <a:pt x="168" y="13"/>
                      <a:pt x="178" y="15"/>
                      <a:pt x="186" y="21"/>
                    </a:cubicBezTo>
                    <a:cubicBezTo>
                      <a:pt x="198" y="29"/>
                      <a:pt x="204" y="41"/>
                      <a:pt x="211" y="53"/>
                    </a:cubicBezTo>
                    <a:close/>
                  </a:path>
                </a:pathLst>
              </a:custGeom>
              <a:solidFill>
                <a:srgbClr val="ABBC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8" name="Freeform 1345">
                <a:extLst>
                  <a:ext uri="{FF2B5EF4-FFF2-40B4-BE49-F238E27FC236}">
                    <a16:creationId xmlns:a16="http://schemas.microsoft.com/office/drawing/2014/main" id="{CC968853-3C72-AED7-355B-E0030E8D12F2}"/>
                  </a:ext>
                </a:extLst>
              </p:cNvPr>
              <p:cNvSpPr>
                <a:spLocks/>
              </p:cNvSpPr>
              <p:nvPr/>
            </p:nvSpPr>
            <p:spPr bwMode="auto">
              <a:xfrm>
                <a:off x="10042525" y="3562350"/>
                <a:ext cx="163512" cy="107950"/>
              </a:xfrm>
              <a:custGeom>
                <a:avLst/>
                <a:gdLst>
                  <a:gd name="T0" fmla="*/ 36 w 38"/>
                  <a:gd name="T1" fmla="*/ 25 h 25"/>
                  <a:gd name="T2" fmla="*/ 0 w 38"/>
                  <a:gd name="T3" fmla="*/ 23 h 25"/>
                  <a:gd name="T4" fmla="*/ 30 w 38"/>
                  <a:gd name="T5" fmla="*/ 7 h 25"/>
                  <a:gd name="T6" fmla="*/ 36 w 38"/>
                  <a:gd name="T7" fmla="*/ 25 h 25"/>
                </a:gdLst>
                <a:ahLst/>
                <a:cxnLst>
                  <a:cxn ang="0">
                    <a:pos x="T0" y="T1"/>
                  </a:cxn>
                  <a:cxn ang="0">
                    <a:pos x="T2" y="T3"/>
                  </a:cxn>
                  <a:cxn ang="0">
                    <a:pos x="T4" y="T5"/>
                  </a:cxn>
                  <a:cxn ang="0">
                    <a:pos x="T6" y="T7"/>
                  </a:cxn>
                </a:cxnLst>
                <a:rect l="0" t="0" r="r" b="b"/>
                <a:pathLst>
                  <a:path w="38" h="25">
                    <a:moveTo>
                      <a:pt x="36" y="25"/>
                    </a:moveTo>
                    <a:cubicBezTo>
                      <a:pt x="24" y="22"/>
                      <a:pt x="12" y="20"/>
                      <a:pt x="0" y="23"/>
                    </a:cubicBezTo>
                    <a:cubicBezTo>
                      <a:pt x="2" y="9"/>
                      <a:pt x="18" y="0"/>
                      <a:pt x="30" y="7"/>
                    </a:cubicBezTo>
                    <a:cubicBezTo>
                      <a:pt x="38" y="11"/>
                      <a:pt x="36" y="18"/>
                      <a:pt x="36" y="25"/>
                    </a:cubicBezTo>
                    <a:close/>
                  </a:path>
                </a:pathLst>
              </a:custGeom>
              <a:solidFill>
                <a:srgbClr val="A85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29" name="Freeform 1346">
                <a:extLst>
                  <a:ext uri="{FF2B5EF4-FFF2-40B4-BE49-F238E27FC236}">
                    <a16:creationId xmlns:a16="http://schemas.microsoft.com/office/drawing/2014/main" id="{D12FAF91-051D-3AF6-D2B2-39DF83B00446}"/>
                  </a:ext>
                </a:extLst>
              </p:cNvPr>
              <p:cNvSpPr>
                <a:spLocks/>
              </p:cNvSpPr>
              <p:nvPr/>
            </p:nvSpPr>
            <p:spPr bwMode="auto">
              <a:xfrm>
                <a:off x="9515475" y="3489325"/>
                <a:ext cx="130175" cy="95250"/>
              </a:xfrm>
              <a:custGeom>
                <a:avLst/>
                <a:gdLst>
                  <a:gd name="T0" fmla="*/ 30 w 30"/>
                  <a:gd name="T1" fmla="*/ 22 h 22"/>
                  <a:gd name="T2" fmla="*/ 0 w 30"/>
                  <a:gd name="T3" fmla="*/ 21 h 22"/>
                  <a:gd name="T4" fmla="*/ 6 w 30"/>
                  <a:gd name="T5" fmla="*/ 8 h 22"/>
                  <a:gd name="T6" fmla="*/ 30 w 30"/>
                  <a:gd name="T7" fmla="*/ 22 h 22"/>
                </a:gdLst>
                <a:ahLst/>
                <a:cxnLst>
                  <a:cxn ang="0">
                    <a:pos x="T0" y="T1"/>
                  </a:cxn>
                  <a:cxn ang="0">
                    <a:pos x="T2" y="T3"/>
                  </a:cxn>
                  <a:cxn ang="0">
                    <a:pos x="T4" y="T5"/>
                  </a:cxn>
                  <a:cxn ang="0">
                    <a:pos x="T6" y="T7"/>
                  </a:cxn>
                </a:cxnLst>
                <a:rect l="0" t="0" r="r" b="b"/>
                <a:pathLst>
                  <a:path w="30" h="22">
                    <a:moveTo>
                      <a:pt x="30" y="22"/>
                    </a:moveTo>
                    <a:cubicBezTo>
                      <a:pt x="20" y="22"/>
                      <a:pt x="10" y="20"/>
                      <a:pt x="0" y="21"/>
                    </a:cubicBezTo>
                    <a:cubicBezTo>
                      <a:pt x="0" y="16"/>
                      <a:pt x="1" y="11"/>
                      <a:pt x="6" y="8"/>
                    </a:cubicBezTo>
                    <a:cubicBezTo>
                      <a:pt x="20" y="0"/>
                      <a:pt x="27" y="4"/>
                      <a:pt x="30" y="22"/>
                    </a:cubicBezTo>
                    <a:close/>
                  </a:path>
                </a:pathLst>
              </a:custGeom>
              <a:solidFill>
                <a:srgbClr val="A95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0" name="Freeform 1347">
                <a:extLst>
                  <a:ext uri="{FF2B5EF4-FFF2-40B4-BE49-F238E27FC236}">
                    <a16:creationId xmlns:a16="http://schemas.microsoft.com/office/drawing/2014/main" id="{5065FC1C-0A28-5D19-B5CA-609D6D487DD9}"/>
                  </a:ext>
                </a:extLst>
              </p:cNvPr>
              <p:cNvSpPr>
                <a:spLocks/>
              </p:cNvSpPr>
              <p:nvPr/>
            </p:nvSpPr>
            <p:spPr bwMode="auto">
              <a:xfrm>
                <a:off x="9048750" y="3713163"/>
                <a:ext cx="1028700" cy="1624013"/>
              </a:xfrm>
              <a:custGeom>
                <a:avLst/>
                <a:gdLst>
                  <a:gd name="T0" fmla="*/ 0 w 238"/>
                  <a:gd name="T1" fmla="*/ 232 h 376"/>
                  <a:gd name="T2" fmla="*/ 13 w 238"/>
                  <a:gd name="T3" fmla="*/ 167 h 376"/>
                  <a:gd name="T4" fmla="*/ 67 w 238"/>
                  <a:gd name="T5" fmla="*/ 40 h 376"/>
                  <a:gd name="T6" fmla="*/ 117 w 238"/>
                  <a:gd name="T7" fmla="*/ 2 h 376"/>
                  <a:gd name="T8" fmla="*/ 175 w 238"/>
                  <a:gd name="T9" fmla="*/ 37 h 376"/>
                  <a:gd name="T10" fmla="*/ 188 w 238"/>
                  <a:gd name="T11" fmla="*/ 74 h 376"/>
                  <a:gd name="T12" fmla="*/ 223 w 238"/>
                  <a:gd name="T13" fmla="*/ 177 h 376"/>
                  <a:gd name="T14" fmla="*/ 221 w 238"/>
                  <a:gd name="T15" fmla="*/ 282 h 376"/>
                  <a:gd name="T16" fmla="*/ 163 w 238"/>
                  <a:gd name="T17" fmla="*/ 351 h 376"/>
                  <a:gd name="T18" fmla="*/ 42 w 238"/>
                  <a:gd name="T19" fmla="*/ 333 h 376"/>
                  <a:gd name="T20" fmla="*/ 0 w 238"/>
                  <a:gd name="T21" fmla="*/ 232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8" h="376">
                    <a:moveTo>
                      <a:pt x="0" y="232"/>
                    </a:moveTo>
                    <a:cubicBezTo>
                      <a:pt x="0" y="207"/>
                      <a:pt x="5" y="186"/>
                      <a:pt x="13" y="167"/>
                    </a:cubicBezTo>
                    <a:cubicBezTo>
                      <a:pt x="32" y="125"/>
                      <a:pt x="49" y="83"/>
                      <a:pt x="67" y="40"/>
                    </a:cubicBezTo>
                    <a:cubicBezTo>
                      <a:pt x="76" y="18"/>
                      <a:pt x="93" y="3"/>
                      <a:pt x="117" y="2"/>
                    </a:cubicBezTo>
                    <a:cubicBezTo>
                      <a:pt x="143" y="0"/>
                      <a:pt x="164" y="12"/>
                      <a:pt x="175" y="37"/>
                    </a:cubicBezTo>
                    <a:cubicBezTo>
                      <a:pt x="180" y="49"/>
                      <a:pt x="185" y="61"/>
                      <a:pt x="188" y="74"/>
                    </a:cubicBezTo>
                    <a:cubicBezTo>
                      <a:pt x="198" y="109"/>
                      <a:pt x="209" y="143"/>
                      <a:pt x="223" y="177"/>
                    </a:cubicBezTo>
                    <a:cubicBezTo>
                      <a:pt x="238" y="212"/>
                      <a:pt x="235" y="247"/>
                      <a:pt x="221" y="282"/>
                    </a:cubicBezTo>
                    <a:cubicBezTo>
                      <a:pt x="210" y="312"/>
                      <a:pt x="191" y="335"/>
                      <a:pt x="163" y="351"/>
                    </a:cubicBezTo>
                    <a:cubicBezTo>
                      <a:pt x="120" y="376"/>
                      <a:pt x="75" y="369"/>
                      <a:pt x="42" y="333"/>
                    </a:cubicBezTo>
                    <a:cubicBezTo>
                      <a:pt x="14" y="303"/>
                      <a:pt x="1" y="268"/>
                      <a:pt x="0" y="232"/>
                    </a:cubicBezTo>
                    <a:close/>
                  </a:path>
                </a:pathLst>
              </a:custGeom>
              <a:solidFill>
                <a:srgbClr val="F0E3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1" name="Freeform 1348">
                <a:extLst>
                  <a:ext uri="{FF2B5EF4-FFF2-40B4-BE49-F238E27FC236}">
                    <a16:creationId xmlns:a16="http://schemas.microsoft.com/office/drawing/2014/main" id="{70A7E672-9C6C-2504-5663-250B0C79F258}"/>
                  </a:ext>
                </a:extLst>
              </p:cNvPr>
              <p:cNvSpPr>
                <a:spLocks/>
              </p:cNvSpPr>
              <p:nvPr/>
            </p:nvSpPr>
            <p:spPr bwMode="auto">
              <a:xfrm>
                <a:off x="9291638" y="4197350"/>
                <a:ext cx="542925" cy="781050"/>
              </a:xfrm>
              <a:custGeom>
                <a:avLst/>
                <a:gdLst>
                  <a:gd name="T0" fmla="*/ 0 w 126"/>
                  <a:gd name="T1" fmla="*/ 102 h 181"/>
                  <a:gd name="T2" fmla="*/ 40 w 126"/>
                  <a:gd name="T3" fmla="*/ 18 h 181"/>
                  <a:gd name="T4" fmla="*/ 106 w 126"/>
                  <a:gd name="T5" fmla="*/ 28 h 181"/>
                  <a:gd name="T6" fmla="*/ 124 w 126"/>
                  <a:gd name="T7" fmla="*/ 105 h 181"/>
                  <a:gd name="T8" fmla="*/ 107 w 126"/>
                  <a:gd name="T9" fmla="*/ 157 h 181"/>
                  <a:gd name="T10" fmla="*/ 46 w 126"/>
                  <a:gd name="T11" fmla="*/ 177 h 181"/>
                  <a:gd name="T12" fmla="*/ 5 w 126"/>
                  <a:gd name="T13" fmla="*/ 139 h 181"/>
                  <a:gd name="T14" fmla="*/ 0 w 126"/>
                  <a:gd name="T15" fmla="*/ 102 h 1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6" h="181">
                    <a:moveTo>
                      <a:pt x="0" y="102"/>
                    </a:moveTo>
                    <a:cubicBezTo>
                      <a:pt x="1" y="68"/>
                      <a:pt x="11" y="39"/>
                      <a:pt x="40" y="18"/>
                    </a:cubicBezTo>
                    <a:cubicBezTo>
                      <a:pt x="64" y="0"/>
                      <a:pt x="89" y="4"/>
                      <a:pt x="106" y="28"/>
                    </a:cubicBezTo>
                    <a:cubicBezTo>
                      <a:pt x="122" y="51"/>
                      <a:pt x="126" y="78"/>
                      <a:pt x="124" y="105"/>
                    </a:cubicBezTo>
                    <a:cubicBezTo>
                      <a:pt x="122" y="124"/>
                      <a:pt x="118" y="142"/>
                      <a:pt x="107" y="157"/>
                    </a:cubicBezTo>
                    <a:cubicBezTo>
                      <a:pt x="92" y="178"/>
                      <a:pt x="70" y="181"/>
                      <a:pt x="46" y="177"/>
                    </a:cubicBezTo>
                    <a:cubicBezTo>
                      <a:pt x="25" y="173"/>
                      <a:pt x="11" y="160"/>
                      <a:pt x="5" y="139"/>
                    </a:cubicBezTo>
                    <a:cubicBezTo>
                      <a:pt x="1" y="127"/>
                      <a:pt x="0" y="115"/>
                      <a:pt x="0" y="102"/>
                    </a:cubicBezTo>
                    <a:close/>
                  </a:path>
                </a:pathLst>
              </a:custGeom>
              <a:solidFill>
                <a:srgbClr val="8D4F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grpSp>
        <p:nvGrpSpPr>
          <p:cNvPr id="1446" name="Grupo 1445">
            <a:extLst>
              <a:ext uri="{FF2B5EF4-FFF2-40B4-BE49-F238E27FC236}">
                <a16:creationId xmlns:a16="http://schemas.microsoft.com/office/drawing/2014/main" id="{8757715F-156C-D680-6DAA-BEBA515C070C}"/>
              </a:ext>
            </a:extLst>
          </p:cNvPr>
          <p:cNvGrpSpPr/>
          <p:nvPr/>
        </p:nvGrpSpPr>
        <p:grpSpPr>
          <a:xfrm rot="19551390">
            <a:off x="10717213" y="188913"/>
            <a:ext cx="1314450" cy="1284287"/>
            <a:chOff x="10717213" y="188913"/>
            <a:chExt cx="1314450" cy="1284287"/>
          </a:xfrm>
        </p:grpSpPr>
        <p:sp>
          <p:nvSpPr>
            <p:cNvPr id="1436" name="Freeform 1352">
              <a:extLst>
                <a:ext uri="{FF2B5EF4-FFF2-40B4-BE49-F238E27FC236}">
                  <a16:creationId xmlns:a16="http://schemas.microsoft.com/office/drawing/2014/main" id="{C48BAD27-4C7C-3964-B987-017AA1AEB726}"/>
                </a:ext>
              </a:extLst>
            </p:cNvPr>
            <p:cNvSpPr>
              <a:spLocks/>
            </p:cNvSpPr>
            <p:nvPr/>
          </p:nvSpPr>
          <p:spPr bwMode="auto">
            <a:xfrm>
              <a:off x="10717213" y="188913"/>
              <a:ext cx="852488" cy="1135063"/>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7" name="Freeform 1353">
              <a:extLst>
                <a:ext uri="{FF2B5EF4-FFF2-40B4-BE49-F238E27FC236}">
                  <a16:creationId xmlns:a16="http://schemas.microsoft.com/office/drawing/2014/main" id="{65D2CDDD-6868-07D0-93C2-C991F7C7576B}"/>
                </a:ext>
              </a:extLst>
            </p:cNvPr>
            <p:cNvSpPr>
              <a:spLocks/>
            </p:cNvSpPr>
            <p:nvPr/>
          </p:nvSpPr>
          <p:spPr bwMode="auto">
            <a:xfrm>
              <a:off x="11149013" y="249238"/>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8" name="Freeform 1354">
              <a:extLst>
                <a:ext uri="{FF2B5EF4-FFF2-40B4-BE49-F238E27FC236}">
                  <a16:creationId xmlns:a16="http://schemas.microsoft.com/office/drawing/2014/main" id="{7B68E05D-2D28-1DE2-A1F4-23DE31250DC7}"/>
                </a:ext>
              </a:extLst>
            </p:cNvPr>
            <p:cNvSpPr>
              <a:spLocks/>
            </p:cNvSpPr>
            <p:nvPr/>
          </p:nvSpPr>
          <p:spPr bwMode="auto">
            <a:xfrm>
              <a:off x="11110913" y="1209675"/>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39" name="Freeform 1355">
              <a:extLst>
                <a:ext uri="{FF2B5EF4-FFF2-40B4-BE49-F238E27FC236}">
                  <a16:creationId xmlns:a16="http://schemas.microsoft.com/office/drawing/2014/main" id="{B7EFCA97-5FD0-6230-908A-B9D4B407DC93}"/>
                </a:ext>
              </a:extLst>
            </p:cNvPr>
            <p:cNvSpPr>
              <a:spLocks/>
            </p:cNvSpPr>
            <p:nvPr/>
          </p:nvSpPr>
          <p:spPr bwMode="auto">
            <a:xfrm>
              <a:off x="10726738" y="200025"/>
              <a:ext cx="909638" cy="957263"/>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0" name="Freeform 1356">
              <a:extLst>
                <a:ext uri="{FF2B5EF4-FFF2-40B4-BE49-F238E27FC236}">
                  <a16:creationId xmlns:a16="http://schemas.microsoft.com/office/drawing/2014/main" id="{BDD63529-F71F-A2DE-9509-DA66671C5F06}"/>
                </a:ext>
              </a:extLst>
            </p:cNvPr>
            <p:cNvSpPr>
              <a:spLocks/>
            </p:cNvSpPr>
            <p:nvPr/>
          </p:nvSpPr>
          <p:spPr bwMode="auto">
            <a:xfrm>
              <a:off x="11050588" y="698500"/>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1" name="Freeform 1357">
              <a:extLst>
                <a:ext uri="{FF2B5EF4-FFF2-40B4-BE49-F238E27FC236}">
                  <a16:creationId xmlns:a16="http://schemas.microsoft.com/office/drawing/2014/main" id="{0A825A38-FC13-4D54-7D0B-626B5C33527D}"/>
                </a:ext>
              </a:extLst>
            </p:cNvPr>
            <p:cNvSpPr>
              <a:spLocks/>
            </p:cNvSpPr>
            <p:nvPr/>
          </p:nvSpPr>
          <p:spPr bwMode="auto">
            <a:xfrm>
              <a:off x="11006138" y="936625"/>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2" name="Freeform 1358">
              <a:extLst>
                <a:ext uri="{FF2B5EF4-FFF2-40B4-BE49-F238E27FC236}">
                  <a16:creationId xmlns:a16="http://schemas.microsoft.com/office/drawing/2014/main" id="{6C38983F-92DD-2EEE-811E-FB0126E83015}"/>
                </a:ext>
              </a:extLst>
            </p:cNvPr>
            <p:cNvSpPr>
              <a:spLocks/>
            </p:cNvSpPr>
            <p:nvPr/>
          </p:nvSpPr>
          <p:spPr bwMode="auto">
            <a:xfrm>
              <a:off x="11926888" y="827088"/>
              <a:ext cx="19050" cy="57150"/>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3" name="Freeform 1359">
              <a:extLst>
                <a:ext uri="{FF2B5EF4-FFF2-40B4-BE49-F238E27FC236}">
                  <a16:creationId xmlns:a16="http://schemas.microsoft.com/office/drawing/2014/main" id="{431D379B-BB48-77EE-567D-1A49F63023C1}"/>
                </a:ext>
              </a:extLst>
            </p:cNvPr>
            <p:cNvSpPr>
              <a:spLocks/>
            </p:cNvSpPr>
            <p:nvPr/>
          </p:nvSpPr>
          <p:spPr bwMode="auto">
            <a:xfrm>
              <a:off x="11264901" y="841375"/>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4" name="Freeform 1360">
              <a:extLst>
                <a:ext uri="{FF2B5EF4-FFF2-40B4-BE49-F238E27FC236}">
                  <a16:creationId xmlns:a16="http://schemas.microsoft.com/office/drawing/2014/main" id="{3561D6A6-A156-4A83-A59D-4B55F4A98405}"/>
                </a:ext>
              </a:extLst>
            </p:cNvPr>
            <p:cNvSpPr>
              <a:spLocks/>
            </p:cNvSpPr>
            <p:nvPr/>
          </p:nvSpPr>
          <p:spPr bwMode="auto">
            <a:xfrm>
              <a:off x="11123613" y="1206500"/>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45" name="Freeform 1361">
              <a:extLst>
                <a:ext uri="{FF2B5EF4-FFF2-40B4-BE49-F238E27FC236}">
                  <a16:creationId xmlns:a16="http://schemas.microsoft.com/office/drawing/2014/main" id="{A616F016-3FC1-0E02-3158-E91D7522124B}"/>
                </a:ext>
              </a:extLst>
            </p:cNvPr>
            <p:cNvSpPr>
              <a:spLocks/>
            </p:cNvSpPr>
            <p:nvPr/>
          </p:nvSpPr>
          <p:spPr bwMode="auto">
            <a:xfrm>
              <a:off x="11269663" y="855663"/>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661375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130">
            <a:extLst>
              <a:ext uri="{FF2B5EF4-FFF2-40B4-BE49-F238E27FC236}">
                <a16:creationId xmlns:a16="http://schemas.microsoft.com/office/drawing/2014/main" id="{6ECCB06B-4EB6-40FA-B5DC-3F587AF2D07E}"/>
              </a:ext>
            </a:extLst>
          </p:cNvPr>
          <p:cNvSpPr/>
          <p:nvPr/>
        </p:nvSpPr>
        <p:spPr>
          <a:xfrm>
            <a:off x="0" y="2"/>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1" name="Rectángulo 130">
            <a:extLst>
              <a:ext uri="{FF2B5EF4-FFF2-40B4-BE49-F238E27FC236}">
                <a16:creationId xmlns:a16="http://schemas.microsoft.com/office/drawing/2014/main" id="{01BE490D-24AC-4177-BDC0-C340A799B66B}"/>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B2460549-AF46-AC43-8791-5D708C2B3A54}"/>
              </a:ext>
            </a:extLst>
          </p:cNvPr>
          <p:cNvSpPr>
            <a:spLocks noGrp="1"/>
          </p:cNvSpPr>
          <p:nvPr>
            <p:ph type="title"/>
          </p:nvPr>
        </p:nvSpPr>
        <p:spPr>
          <a:xfrm>
            <a:off x="1803069" y="1489825"/>
            <a:ext cx="4139386" cy="1321797"/>
          </a:xfrm>
        </p:spPr>
        <p:txBody>
          <a:bodyPr>
            <a:normAutofit fontScale="90000"/>
          </a:bodyPr>
          <a:lstStyle/>
          <a:p>
            <a:r>
              <a:rPr lang="es-ES" sz="6000" dirty="0">
                <a:solidFill>
                  <a:srgbClr val="FFC000"/>
                </a:solidFill>
              </a:rPr>
              <a:t>Introduction</a:t>
            </a:r>
          </a:p>
        </p:txBody>
      </p:sp>
      <p:sp>
        <p:nvSpPr>
          <p:cNvPr id="7" name="Rectángulo 6">
            <a:extLst>
              <a:ext uri="{FF2B5EF4-FFF2-40B4-BE49-F238E27FC236}">
                <a16:creationId xmlns:a16="http://schemas.microsoft.com/office/drawing/2014/main" id="{52B65A6F-7161-8443-A4B3-3DE3ACD4DC16}"/>
              </a:ext>
            </a:extLst>
          </p:cNvPr>
          <p:cNvSpPr/>
          <p:nvPr/>
        </p:nvSpPr>
        <p:spPr>
          <a:xfrm>
            <a:off x="1803069" y="2904043"/>
            <a:ext cx="4292931" cy="1668214"/>
          </a:xfrm>
          <a:prstGeom prst="rect">
            <a:avLst/>
          </a:prstGeom>
        </p:spPr>
        <p:txBody>
          <a:bodyPr wrap="square">
            <a:spAutoFit/>
          </a:bodyPr>
          <a:lstStyle/>
          <a:p>
            <a:pPr>
              <a:lnSpc>
                <a:spcPct val="150000"/>
              </a:lnSpc>
            </a:pPr>
            <a:r>
              <a:rPr lang="es-ES" sz="1400" dirty="0">
                <a:latin typeface="Arvo" panose="020B0604020202020204" charset="0"/>
                <a:cs typeface="Calibri" panose="020F0502020204030204" pitchFamily="34" charset="0"/>
              </a:rPr>
              <a:t>From history and teenage romance to futuristic science fiction and profound themes of life, manga became an important, almost inevitable aspect of Japan’s identity and they helped spread knowledge and understanding of it across the planet.</a:t>
            </a:r>
          </a:p>
        </p:txBody>
      </p:sp>
      <p:sp>
        <p:nvSpPr>
          <p:cNvPr id="8" name="Rectángulo 130">
            <a:extLst>
              <a:ext uri="{FF2B5EF4-FFF2-40B4-BE49-F238E27FC236}">
                <a16:creationId xmlns:a16="http://schemas.microsoft.com/office/drawing/2014/main" id="{148AB98C-6BC3-47D2-ABE0-A08337D30C3B}"/>
              </a:ext>
            </a:extLst>
          </p:cNvPr>
          <p:cNvSpPr/>
          <p:nvPr/>
        </p:nvSpPr>
        <p:spPr>
          <a:xfrm rot="10800000">
            <a:off x="10417423" y="5041750"/>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9" name="Rectángulo 130">
            <a:extLst>
              <a:ext uri="{FF2B5EF4-FFF2-40B4-BE49-F238E27FC236}">
                <a16:creationId xmlns:a16="http://schemas.microsoft.com/office/drawing/2014/main" id="{D47709A6-5719-4C1C-8A48-B79A00A843EF}"/>
              </a:ext>
            </a:extLst>
          </p:cNvPr>
          <p:cNvSpPr/>
          <p:nvPr/>
        </p:nvSpPr>
        <p:spPr>
          <a:xfrm rot="5400000">
            <a:off x="8852933" y="-47998"/>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grpSp>
        <p:nvGrpSpPr>
          <p:cNvPr id="17" name="Grupo 16">
            <a:extLst>
              <a:ext uri="{FF2B5EF4-FFF2-40B4-BE49-F238E27FC236}">
                <a16:creationId xmlns:a16="http://schemas.microsoft.com/office/drawing/2014/main" id="{51D0CB74-BD05-4DEB-954F-962834C6DD9D}"/>
              </a:ext>
            </a:extLst>
          </p:cNvPr>
          <p:cNvGrpSpPr/>
          <p:nvPr/>
        </p:nvGrpSpPr>
        <p:grpSpPr>
          <a:xfrm rot="351001">
            <a:off x="6426229" y="1432535"/>
            <a:ext cx="4069702" cy="5231687"/>
            <a:chOff x="6938963" y="1947863"/>
            <a:chExt cx="3519488" cy="4524375"/>
          </a:xfrm>
        </p:grpSpPr>
        <p:sp>
          <p:nvSpPr>
            <p:cNvPr id="15" name="Freeform 4">
              <a:extLst>
                <a:ext uri="{FF2B5EF4-FFF2-40B4-BE49-F238E27FC236}">
                  <a16:creationId xmlns:a16="http://schemas.microsoft.com/office/drawing/2014/main" id="{C0271521-9F95-40D6-B597-D2761BF59292}"/>
                </a:ext>
              </a:extLst>
            </p:cNvPr>
            <p:cNvSpPr>
              <a:spLocks noEditPoints="1"/>
            </p:cNvSpPr>
            <p:nvPr/>
          </p:nvSpPr>
          <p:spPr bwMode="auto">
            <a:xfrm>
              <a:off x="6938963" y="1947863"/>
              <a:ext cx="3519488" cy="4524375"/>
            </a:xfrm>
            <a:custGeom>
              <a:avLst/>
              <a:gdLst>
                <a:gd name="T0" fmla="*/ 249 w 253"/>
                <a:gd name="T1" fmla="*/ 195 h 326"/>
                <a:gd name="T2" fmla="*/ 139 w 253"/>
                <a:gd name="T3" fmla="*/ 319 h 326"/>
                <a:gd name="T4" fmla="*/ 4 w 253"/>
                <a:gd name="T5" fmla="*/ 212 h 326"/>
                <a:gd name="T6" fmla="*/ 35 w 253"/>
                <a:gd name="T7" fmla="*/ 115 h 326"/>
                <a:gd name="T8" fmla="*/ 56 w 253"/>
                <a:gd name="T9" fmla="*/ 80 h 326"/>
                <a:gd name="T10" fmla="*/ 69 w 253"/>
                <a:gd name="T11" fmla="*/ 41 h 326"/>
                <a:gd name="T12" fmla="*/ 126 w 253"/>
                <a:gd name="T13" fmla="*/ 0 h 326"/>
                <a:gd name="T14" fmla="*/ 183 w 253"/>
                <a:gd name="T15" fmla="*/ 41 h 326"/>
                <a:gd name="T16" fmla="*/ 196 w 253"/>
                <a:gd name="T17" fmla="*/ 81 h 326"/>
                <a:gd name="T18" fmla="*/ 216 w 253"/>
                <a:gd name="T19" fmla="*/ 115 h 326"/>
                <a:gd name="T20" fmla="*/ 249 w 253"/>
                <a:gd name="T21" fmla="*/ 195 h 326"/>
                <a:gd name="T22" fmla="*/ 19 w 253"/>
                <a:gd name="T23" fmla="*/ 201 h 326"/>
                <a:gd name="T24" fmla="*/ 21 w 253"/>
                <a:gd name="T25" fmla="*/ 219 h 326"/>
                <a:gd name="T26" fmla="*/ 175 w 253"/>
                <a:gd name="T27" fmla="*/ 293 h 326"/>
                <a:gd name="T28" fmla="*/ 205 w 253"/>
                <a:gd name="T29" fmla="*/ 125 h 326"/>
                <a:gd name="T30" fmla="*/ 182 w 253"/>
                <a:gd name="T31" fmla="*/ 85 h 326"/>
                <a:gd name="T32" fmla="*/ 168 w 253"/>
                <a:gd name="T33" fmla="*/ 45 h 326"/>
                <a:gd name="T34" fmla="*/ 126 w 253"/>
                <a:gd name="T35" fmla="*/ 15 h 326"/>
                <a:gd name="T36" fmla="*/ 84 w 253"/>
                <a:gd name="T37" fmla="*/ 45 h 326"/>
                <a:gd name="T38" fmla="*/ 75 w 253"/>
                <a:gd name="T39" fmla="*/ 70 h 326"/>
                <a:gd name="T40" fmla="*/ 43 w 253"/>
                <a:gd name="T41" fmla="*/ 131 h 326"/>
                <a:gd name="T42" fmla="*/ 19 w 253"/>
                <a:gd name="T43" fmla="*/ 20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3" h="326">
                  <a:moveTo>
                    <a:pt x="249" y="195"/>
                  </a:moveTo>
                  <a:cubicBezTo>
                    <a:pt x="250" y="258"/>
                    <a:pt x="202" y="313"/>
                    <a:pt x="139" y="319"/>
                  </a:cubicBezTo>
                  <a:cubicBezTo>
                    <a:pt x="72" y="326"/>
                    <a:pt x="12" y="279"/>
                    <a:pt x="4" y="212"/>
                  </a:cubicBezTo>
                  <a:cubicBezTo>
                    <a:pt x="0" y="175"/>
                    <a:pt x="11" y="143"/>
                    <a:pt x="35" y="115"/>
                  </a:cubicBezTo>
                  <a:cubicBezTo>
                    <a:pt x="44" y="105"/>
                    <a:pt x="51" y="93"/>
                    <a:pt x="56" y="80"/>
                  </a:cubicBezTo>
                  <a:cubicBezTo>
                    <a:pt x="60" y="67"/>
                    <a:pt x="65" y="54"/>
                    <a:pt x="69" y="41"/>
                  </a:cubicBezTo>
                  <a:cubicBezTo>
                    <a:pt x="77" y="16"/>
                    <a:pt x="100" y="0"/>
                    <a:pt x="126" y="0"/>
                  </a:cubicBezTo>
                  <a:cubicBezTo>
                    <a:pt x="152" y="0"/>
                    <a:pt x="174" y="16"/>
                    <a:pt x="183" y="41"/>
                  </a:cubicBezTo>
                  <a:cubicBezTo>
                    <a:pt x="187" y="54"/>
                    <a:pt x="192" y="67"/>
                    <a:pt x="196" y="81"/>
                  </a:cubicBezTo>
                  <a:cubicBezTo>
                    <a:pt x="201" y="93"/>
                    <a:pt x="207" y="105"/>
                    <a:pt x="216" y="115"/>
                  </a:cubicBezTo>
                  <a:cubicBezTo>
                    <a:pt x="237" y="137"/>
                    <a:pt x="248" y="165"/>
                    <a:pt x="249" y="195"/>
                  </a:cubicBezTo>
                  <a:close/>
                  <a:moveTo>
                    <a:pt x="19" y="201"/>
                  </a:moveTo>
                  <a:cubicBezTo>
                    <a:pt x="19" y="205"/>
                    <a:pt x="20" y="212"/>
                    <a:pt x="21" y="219"/>
                  </a:cubicBezTo>
                  <a:cubicBezTo>
                    <a:pt x="34" y="288"/>
                    <a:pt x="113" y="326"/>
                    <a:pt x="175" y="293"/>
                  </a:cubicBezTo>
                  <a:cubicBezTo>
                    <a:pt x="238" y="260"/>
                    <a:pt x="253" y="179"/>
                    <a:pt x="205" y="125"/>
                  </a:cubicBezTo>
                  <a:cubicBezTo>
                    <a:pt x="195" y="114"/>
                    <a:pt x="187" y="100"/>
                    <a:pt x="182" y="85"/>
                  </a:cubicBezTo>
                  <a:cubicBezTo>
                    <a:pt x="177" y="72"/>
                    <a:pt x="173" y="58"/>
                    <a:pt x="168" y="45"/>
                  </a:cubicBezTo>
                  <a:cubicBezTo>
                    <a:pt x="162" y="27"/>
                    <a:pt x="145" y="15"/>
                    <a:pt x="126" y="15"/>
                  </a:cubicBezTo>
                  <a:cubicBezTo>
                    <a:pt x="107" y="15"/>
                    <a:pt x="90" y="27"/>
                    <a:pt x="84" y="45"/>
                  </a:cubicBezTo>
                  <a:cubicBezTo>
                    <a:pt x="81" y="53"/>
                    <a:pt x="78" y="62"/>
                    <a:pt x="75" y="70"/>
                  </a:cubicBezTo>
                  <a:cubicBezTo>
                    <a:pt x="69" y="93"/>
                    <a:pt x="58" y="113"/>
                    <a:pt x="43" y="131"/>
                  </a:cubicBezTo>
                  <a:cubicBezTo>
                    <a:pt x="26" y="149"/>
                    <a:pt x="19" y="172"/>
                    <a:pt x="19" y="20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16" name="Freeform 5">
              <a:extLst>
                <a:ext uri="{FF2B5EF4-FFF2-40B4-BE49-F238E27FC236}">
                  <a16:creationId xmlns:a16="http://schemas.microsoft.com/office/drawing/2014/main" id="{6E137249-13EE-4BBB-9184-FC46F7FE17F8}"/>
                </a:ext>
              </a:extLst>
            </p:cNvPr>
            <p:cNvSpPr>
              <a:spLocks noEditPoints="1"/>
            </p:cNvSpPr>
            <p:nvPr/>
          </p:nvSpPr>
          <p:spPr bwMode="auto">
            <a:xfrm>
              <a:off x="7940675" y="3446463"/>
              <a:ext cx="1433513" cy="1720850"/>
            </a:xfrm>
            <a:custGeom>
              <a:avLst/>
              <a:gdLst>
                <a:gd name="T0" fmla="*/ 103 w 103"/>
                <a:gd name="T1" fmla="*/ 65 h 124"/>
                <a:gd name="T2" fmla="*/ 86 w 103"/>
                <a:gd name="T3" fmla="*/ 104 h 124"/>
                <a:gd name="T4" fmla="*/ 20 w 103"/>
                <a:gd name="T5" fmla="*/ 103 h 124"/>
                <a:gd name="T6" fmla="*/ 19 w 103"/>
                <a:gd name="T7" fmla="*/ 24 h 124"/>
                <a:gd name="T8" fmla="*/ 92 w 103"/>
                <a:gd name="T9" fmla="*/ 28 h 124"/>
                <a:gd name="T10" fmla="*/ 103 w 103"/>
                <a:gd name="T11" fmla="*/ 65 h 124"/>
                <a:gd name="T12" fmla="*/ 38 w 103"/>
                <a:gd name="T13" fmla="*/ 47 h 124"/>
                <a:gd name="T14" fmla="*/ 48 w 103"/>
                <a:gd name="T15" fmla="*/ 37 h 124"/>
                <a:gd name="T16" fmla="*/ 38 w 103"/>
                <a:gd name="T17" fmla="*/ 27 h 124"/>
                <a:gd name="T18" fmla="*/ 28 w 103"/>
                <a:gd name="T19" fmla="*/ 37 h 124"/>
                <a:gd name="T20" fmla="*/ 38 w 103"/>
                <a:gd name="T21" fmla="*/ 47 h 124"/>
                <a:gd name="T22" fmla="*/ 17 w 103"/>
                <a:gd name="T23" fmla="*/ 61 h 124"/>
                <a:gd name="T24" fmla="*/ 24 w 103"/>
                <a:gd name="T25" fmla="*/ 69 h 124"/>
                <a:gd name="T26" fmla="*/ 31 w 103"/>
                <a:gd name="T27" fmla="*/ 62 h 124"/>
                <a:gd name="T28" fmla="*/ 25 w 103"/>
                <a:gd name="T29" fmla="*/ 55 h 124"/>
                <a:gd name="T30" fmla="*/ 17 w 103"/>
                <a:gd name="T31" fmla="*/ 6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124">
                  <a:moveTo>
                    <a:pt x="103" y="65"/>
                  </a:moveTo>
                  <a:cubicBezTo>
                    <a:pt x="103" y="79"/>
                    <a:pt x="98" y="93"/>
                    <a:pt x="86" y="104"/>
                  </a:cubicBezTo>
                  <a:cubicBezTo>
                    <a:pt x="67" y="124"/>
                    <a:pt x="38" y="123"/>
                    <a:pt x="20" y="103"/>
                  </a:cubicBezTo>
                  <a:cubicBezTo>
                    <a:pt x="1" y="81"/>
                    <a:pt x="0" y="46"/>
                    <a:pt x="19" y="24"/>
                  </a:cubicBezTo>
                  <a:cubicBezTo>
                    <a:pt x="39" y="0"/>
                    <a:pt x="74" y="1"/>
                    <a:pt x="92" y="28"/>
                  </a:cubicBezTo>
                  <a:cubicBezTo>
                    <a:pt x="100" y="38"/>
                    <a:pt x="103" y="50"/>
                    <a:pt x="103" y="65"/>
                  </a:cubicBezTo>
                  <a:close/>
                  <a:moveTo>
                    <a:pt x="38" y="47"/>
                  </a:moveTo>
                  <a:cubicBezTo>
                    <a:pt x="44" y="47"/>
                    <a:pt x="48" y="42"/>
                    <a:pt x="48" y="37"/>
                  </a:cubicBezTo>
                  <a:cubicBezTo>
                    <a:pt x="48" y="31"/>
                    <a:pt x="43" y="27"/>
                    <a:pt x="38" y="27"/>
                  </a:cubicBezTo>
                  <a:cubicBezTo>
                    <a:pt x="32" y="27"/>
                    <a:pt x="28" y="32"/>
                    <a:pt x="28" y="37"/>
                  </a:cubicBezTo>
                  <a:cubicBezTo>
                    <a:pt x="28" y="43"/>
                    <a:pt x="33" y="47"/>
                    <a:pt x="38" y="47"/>
                  </a:cubicBezTo>
                  <a:close/>
                  <a:moveTo>
                    <a:pt x="17" y="61"/>
                  </a:moveTo>
                  <a:cubicBezTo>
                    <a:pt x="17" y="65"/>
                    <a:pt x="20" y="69"/>
                    <a:pt x="24" y="69"/>
                  </a:cubicBezTo>
                  <a:cubicBezTo>
                    <a:pt x="28" y="69"/>
                    <a:pt x="31" y="66"/>
                    <a:pt x="31" y="62"/>
                  </a:cubicBezTo>
                  <a:cubicBezTo>
                    <a:pt x="32" y="59"/>
                    <a:pt x="28" y="55"/>
                    <a:pt x="25" y="55"/>
                  </a:cubicBezTo>
                  <a:cubicBezTo>
                    <a:pt x="21" y="55"/>
                    <a:pt x="17" y="58"/>
                    <a:pt x="17" y="6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71901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7B8253-25E0-2F4C-B5BC-8C3C08B78527}"/>
              </a:ext>
            </a:extLst>
          </p:cNvPr>
          <p:cNvSpPr>
            <a:spLocks noGrp="1"/>
          </p:cNvSpPr>
          <p:nvPr>
            <p:ph type="title"/>
          </p:nvPr>
        </p:nvSpPr>
        <p:spPr>
          <a:xfrm>
            <a:off x="583323" y="798675"/>
            <a:ext cx="10515600" cy="1325563"/>
          </a:xfrm>
        </p:spPr>
        <p:txBody>
          <a:bodyPr>
            <a:normAutofit/>
          </a:bodyPr>
          <a:lstStyle/>
          <a:p>
            <a:r>
              <a:rPr lang="es-ES" sz="4800" dirty="0"/>
              <a:t>Benchmarking Examples</a:t>
            </a:r>
          </a:p>
        </p:txBody>
      </p:sp>
      <p:sp>
        <p:nvSpPr>
          <p:cNvPr id="5" name="Elipse 4">
            <a:extLst>
              <a:ext uri="{FF2B5EF4-FFF2-40B4-BE49-F238E27FC236}">
                <a16:creationId xmlns:a16="http://schemas.microsoft.com/office/drawing/2014/main" id="{54593F9E-1C9B-B643-AF95-6493F1A382D8}"/>
              </a:ext>
            </a:extLst>
          </p:cNvPr>
          <p:cNvSpPr/>
          <p:nvPr/>
        </p:nvSpPr>
        <p:spPr>
          <a:xfrm>
            <a:off x="6350878" y="1161473"/>
            <a:ext cx="5408838" cy="5408838"/>
          </a:xfrm>
          <a:prstGeom prst="ellipse">
            <a:avLst/>
          </a:prstGeom>
          <a:solidFill>
            <a:srgbClr val="FFC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2" name="Rectángulo 130">
            <a:extLst>
              <a:ext uri="{FF2B5EF4-FFF2-40B4-BE49-F238E27FC236}">
                <a16:creationId xmlns:a16="http://schemas.microsoft.com/office/drawing/2014/main" id="{7335E6BB-151C-4EF0-ADAE-6FF1099E6677}"/>
              </a:ext>
            </a:extLst>
          </p:cNvPr>
          <p:cNvSpPr/>
          <p:nvPr/>
        </p:nvSpPr>
        <p:spPr>
          <a:xfrm rot="16200000">
            <a:off x="22802" y="5276563"/>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3" name="Rectángulo 130">
            <a:extLst>
              <a:ext uri="{FF2B5EF4-FFF2-40B4-BE49-F238E27FC236}">
                <a16:creationId xmlns:a16="http://schemas.microsoft.com/office/drawing/2014/main" id="{0F86F8B7-95BD-4309-86D4-8FDFE7B8ADB2}"/>
              </a:ext>
            </a:extLst>
          </p:cNvPr>
          <p:cNvSpPr/>
          <p:nvPr/>
        </p:nvSpPr>
        <p:spPr>
          <a:xfrm rot="5400000">
            <a:off x="9834039" y="-34152"/>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4" name="Rectángulo 130">
            <a:extLst>
              <a:ext uri="{FF2B5EF4-FFF2-40B4-BE49-F238E27FC236}">
                <a16:creationId xmlns:a16="http://schemas.microsoft.com/office/drawing/2014/main" id="{CE2C975D-1668-449C-B0D5-7038E5298DF5}"/>
              </a:ext>
            </a:extLst>
          </p:cNvPr>
          <p:cNvSpPr/>
          <p:nvPr/>
        </p:nvSpPr>
        <p:spPr>
          <a:xfrm>
            <a:off x="0" y="0"/>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 name="Rectángulo 3">
            <a:extLst>
              <a:ext uri="{FF2B5EF4-FFF2-40B4-BE49-F238E27FC236}">
                <a16:creationId xmlns:a16="http://schemas.microsoft.com/office/drawing/2014/main" id="{779CBCE4-8AA8-FB49-BE75-665E94741A29}"/>
              </a:ext>
            </a:extLst>
          </p:cNvPr>
          <p:cNvSpPr/>
          <p:nvPr/>
        </p:nvSpPr>
        <p:spPr>
          <a:xfrm>
            <a:off x="656558" y="1969365"/>
            <a:ext cx="5840191" cy="4661276"/>
          </a:xfrm>
          <a:prstGeom prst="rect">
            <a:avLst/>
          </a:prstGeom>
        </p:spPr>
        <p:txBody>
          <a:bodyPr wrap="square">
            <a:spAutoFit/>
          </a:bodyPr>
          <a:lstStyle/>
          <a:p>
            <a:pPr>
              <a:lnSpc>
                <a:spcPct val="150000"/>
              </a:lnSpc>
            </a:pPr>
            <a:r>
              <a:rPr lang="es-ES" sz="2000" noProof="1">
                <a:solidFill>
                  <a:schemeClr val="tx2"/>
                </a:solidFill>
                <a:latin typeface="Quicksand" pitchFamily="2" charset="77"/>
                <a:cs typeface="Rubik" pitchFamily="2" charset="-79"/>
              </a:rPr>
              <a:t>A firm interested in improving their </a:t>
            </a:r>
            <a:r>
              <a:rPr lang="es-ES" sz="2000" b="1" noProof="1">
                <a:solidFill>
                  <a:schemeClr val="tx2"/>
                </a:solidFill>
                <a:latin typeface="Quicksand" pitchFamily="2" charset="77"/>
                <a:cs typeface="Rubik" pitchFamily="2" charset="-79"/>
                <a:hlinkClick r:id="rId2">
                  <a:extLst>
                    <a:ext uri="{A12FA001-AC4F-418D-AE19-62706E023703}">
                      <ahyp:hlinkClr xmlns:ahyp="http://schemas.microsoft.com/office/drawing/2018/hyperlinkcolor" xmlns="" val="tx"/>
                    </a:ext>
                  </a:extLst>
                </a:hlinkClick>
              </a:rPr>
              <a:t>customer service</a:t>
            </a:r>
            <a:r>
              <a:rPr lang="es-ES" sz="2000" noProof="1">
                <a:solidFill>
                  <a:schemeClr val="tx2"/>
                </a:solidFill>
                <a:latin typeface="Quicksand" pitchFamily="2" charset="77"/>
                <a:cs typeface="Rubik" pitchFamily="2" charset="-79"/>
              </a:rPr>
              <a:t> practices may compare its own processes and metrics against those of its most </a:t>
            </a:r>
            <a:r>
              <a:rPr lang="es-ES" sz="2000" b="1" noProof="1">
                <a:solidFill>
                  <a:schemeClr val="tx2"/>
                </a:solidFill>
                <a:latin typeface="Quicksand" pitchFamily="2" charset="77"/>
                <a:cs typeface="Rubik" pitchFamily="2" charset="-79"/>
              </a:rPr>
              <a:t>successful competitor</a:t>
            </a:r>
            <a:r>
              <a:rPr lang="es-ES" sz="2000" noProof="1">
                <a:solidFill>
                  <a:schemeClr val="tx2"/>
                </a:solidFill>
                <a:latin typeface="Quicksand" pitchFamily="2" charset="77"/>
                <a:cs typeface="Rubik" pitchFamily="2" charset="-79"/>
              </a:rPr>
              <a:t>. If it identifies negative discrepancies or differences in measures, it may start improving its processes to strengthen its performance. The firm will </a:t>
            </a:r>
            <a:r>
              <a:rPr lang="es-ES" sz="2000" b="1" noProof="1">
                <a:solidFill>
                  <a:schemeClr val="tx2"/>
                </a:solidFill>
                <a:latin typeface="Quicksand" pitchFamily="2" charset="77"/>
                <a:cs typeface="Rubik" pitchFamily="2" charset="-79"/>
              </a:rPr>
              <a:t>observe</a:t>
            </a:r>
            <a:r>
              <a:rPr lang="es-ES" sz="2000" noProof="1">
                <a:solidFill>
                  <a:schemeClr val="tx2"/>
                </a:solidFill>
                <a:latin typeface="Quicksand" pitchFamily="2" charset="77"/>
                <a:cs typeface="Rubik" pitchFamily="2" charset="-79"/>
              </a:rPr>
              <a:t> and </a:t>
            </a:r>
            <a:r>
              <a:rPr lang="es-ES" sz="2000" b="1" noProof="1">
                <a:solidFill>
                  <a:schemeClr val="tx2"/>
                </a:solidFill>
                <a:latin typeface="Quicksand" pitchFamily="2" charset="77"/>
                <a:cs typeface="Rubik" pitchFamily="2" charset="-79"/>
              </a:rPr>
              <a:t>measure</a:t>
            </a:r>
            <a:r>
              <a:rPr lang="es-ES" sz="2000" noProof="1">
                <a:solidFill>
                  <a:schemeClr val="tx2"/>
                </a:solidFill>
                <a:latin typeface="Quicksand" pitchFamily="2" charset="77"/>
                <a:cs typeface="Rubik" pitchFamily="2" charset="-79"/>
              </a:rPr>
              <a:t> the </a:t>
            </a:r>
            <a:r>
              <a:rPr lang="es-ES" sz="2000" b="1" noProof="1">
                <a:solidFill>
                  <a:schemeClr val="tx2"/>
                </a:solidFill>
                <a:latin typeface="Quicksand" pitchFamily="2" charset="77"/>
                <a:cs typeface="Rubik" pitchFamily="2" charset="-79"/>
              </a:rPr>
              <a:t>competitor's operations</a:t>
            </a:r>
            <a:r>
              <a:rPr lang="es-ES" sz="2000" noProof="1">
                <a:solidFill>
                  <a:schemeClr val="tx2"/>
                </a:solidFill>
                <a:latin typeface="Quicksand" pitchFamily="2" charset="77"/>
                <a:cs typeface="Rubik" pitchFamily="2" charset="-79"/>
              </a:rPr>
              <a:t>, and in some industries, it will send in employees as customers to gain direct experience. </a:t>
            </a:r>
          </a:p>
          <a:p>
            <a:pPr>
              <a:lnSpc>
                <a:spcPct val="150000"/>
              </a:lnSpc>
            </a:pPr>
            <a:endParaRPr lang="es-ES" sz="2000" noProof="1">
              <a:solidFill>
                <a:schemeClr val="tx2"/>
              </a:solidFill>
              <a:latin typeface="Quicksand" pitchFamily="2" charset="77"/>
              <a:cs typeface="Rubik" pitchFamily="2" charset="-79"/>
            </a:endParaRPr>
          </a:p>
        </p:txBody>
      </p:sp>
      <p:grpSp>
        <p:nvGrpSpPr>
          <p:cNvPr id="109" name="Grupo 108">
            <a:extLst>
              <a:ext uri="{FF2B5EF4-FFF2-40B4-BE49-F238E27FC236}">
                <a16:creationId xmlns:a16="http://schemas.microsoft.com/office/drawing/2014/main" id="{AC5C8BD2-715C-CFE0-208C-E0E8B4ED7A0B}"/>
              </a:ext>
            </a:extLst>
          </p:cNvPr>
          <p:cNvGrpSpPr/>
          <p:nvPr/>
        </p:nvGrpSpPr>
        <p:grpSpPr>
          <a:xfrm>
            <a:off x="6642100" y="520700"/>
            <a:ext cx="4141788" cy="6034088"/>
            <a:chOff x="6642100" y="520700"/>
            <a:chExt cx="4141788" cy="6034088"/>
          </a:xfrm>
        </p:grpSpPr>
        <p:sp>
          <p:nvSpPr>
            <p:cNvPr id="8" name="Freeform 5">
              <a:extLst>
                <a:ext uri="{FF2B5EF4-FFF2-40B4-BE49-F238E27FC236}">
                  <a16:creationId xmlns:a16="http://schemas.microsoft.com/office/drawing/2014/main" id="{4B349F02-63ED-14E6-FBF4-CFDF4C49A1F0}"/>
                </a:ext>
              </a:extLst>
            </p:cNvPr>
            <p:cNvSpPr>
              <a:spLocks/>
            </p:cNvSpPr>
            <p:nvPr/>
          </p:nvSpPr>
          <p:spPr bwMode="auto">
            <a:xfrm>
              <a:off x="6729413" y="2879725"/>
              <a:ext cx="4054475" cy="3675063"/>
            </a:xfrm>
            <a:custGeom>
              <a:avLst/>
              <a:gdLst>
                <a:gd name="T0" fmla="*/ 328 w 329"/>
                <a:gd name="T1" fmla="*/ 189 h 299"/>
                <a:gd name="T2" fmla="*/ 328 w 329"/>
                <a:gd name="T3" fmla="*/ 187 h 299"/>
                <a:gd name="T4" fmla="*/ 325 w 329"/>
                <a:gd name="T5" fmla="*/ 169 h 299"/>
                <a:gd name="T6" fmla="*/ 304 w 329"/>
                <a:gd name="T7" fmla="*/ 118 h 299"/>
                <a:gd name="T8" fmla="*/ 249 w 329"/>
                <a:gd name="T9" fmla="*/ 61 h 299"/>
                <a:gd name="T10" fmla="*/ 190 w 329"/>
                <a:gd name="T11" fmla="*/ 29 h 299"/>
                <a:gd name="T12" fmla="*/ 94 w 329"/>
                <a:gd name="T13" fmla="*/ 4 h 299"/>
                <a:gd name="T14" fmla="*/ 49 w 329"/>
                <a:gd name="T15" fmla="*/ 0 h 299"/>
                <a:gd name="T16" fmla="*/ 21 w 329"/>
                <a:gd name="T17" fmla="*/ 7 h 299"/>
                <a:gd name="T18" fmla="*/ 20 w 329"/>
                <a:gd name="T19" fmla="*/ 7 h 299"/>
                <a:gd name="T20" fmla="*/ 15 w 329"/>
                <a:gd name="T21" fmla="*/ 11 h 299"/>
                <a:gd name="T22" fmla="*/ 7 w 329"/>
                <a:gd name="T23" fmla="*/ 21 h 299"/>
                <a:gd name="T24" fmla="*/ 7 w 329"/>
                <a:gd name="T25" fmla="*/ 23 h 299"/>
                <a:gd name="T26" fmla="*/ 5 w 329"/>
                <a:gd name="T27" fmla="*/ 29 h 299"/>
                <a:gd name="T28" fmla="*/ 8 w 329"/>
                <a:gd name="T29" fmla="*/ 79 h 299"/>
                <a:gd name="T30" fmla="*/ 31 w 329"/>
                <a:gd name="T31" fmla="*/ 115 h 299"/>
                <a:gd name="T32" fmla="*/ 68 w 329"/>
                <a:gd name="T33" fmla="*/ 170 h 299"/>
                <a:gd name="T34" fmla="*/ 102 w 329"/>
                <a:gd name="T35" fmla="*/ 225 h 299"/>
                <a:gd name="T36" fmla="*/ 156 w 329"/>
                <a:gd name="T37" fmla="*/ 276 h 299"/>
                <a:gd name="T38" fmla="*/ 247 w 329"/>
                <a:gd name="T39" fmla="*/ 293 h 299"/>
                <a:gd name="T40" fmla="*/ 295 w 329"/>
                <a:gd name="T41" fmla="*/ 271 h 299"/>
                <a:gd name="T42" fmla="*/ 328 w 329"/>
                <a:gd name="T43" fmla="*/ 203 h 299"/>
                <a:gd name="T44" fmla="*/ 328 w 329"/>
                <a:gd name="T45" fmla="*/ 189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9" h="299">
                  <a:moveTo>
                    <a:pt x="328" y="189"/>
                  </a:moveTo>
                  <a:cubicBezTo>
                    <a:pt x="328" y="188"/>
                    <a:pt x="328" y="187"/>
                    <a:pt x="328" y="187"/>
                  </a:cubicBezTo>
                  <a:cubicBezTo>
                    <a:pt x="328" y="181"/>
                    <a:pt x="326" y="175"/>
                    <a:pt x="325" y="169"/>
                  </a:cubicBezTo>
                  <a:cubicBezTo>
                    <a:pt x="322" y="151"/>
                    <a:pt x="314" y="134"/>
                    <a:pt x="304" y="118"/>
                  </a:cubicBezTo>
                  <a:cubicBezTo>
                    <a:pt x="290" y="95"/>
                    <a:pt x="271" y="76"/>
                    <a:pt x="249" y="61"/>
                  </a:cubicBezTo>
                  <a:cubicBezTo>
                    <a:pt x="231" y="48"/>
                    <a:pt x="211" y="37"/>
                    <a:pt x="190" y="29"/>
                  </a:cubicBezTo>
                  <a:cubicBezTo>
                    <a:pt x="159" y="16"/>
                    <a:pt x="127" y="8"/>
                    <a:pt x="94" y="4"/>
                  </a:cubicBezTo>
                  <a:cubicBezTo>
                    <a:pt x="79" y="2"/>
                    <a:pt x="64" y="0"/>
                    <a:pt x="49" y="0"/>
                  </a:cubicBezTo>
                  <a:cubicBezTo>
                    <a:pt x="39" y="0"/>
                    <a:pt x="30" y="2"/>
                    <a:pt x="21" y="7"/>
                  </a:cubicBezTo>
                  <a:cubicBezTo>
                    <a:pt x="21" y="7"/>
                    <a:pt x="20" y="8"/>
                    <a:pt x="20" y="7"/>
                  </a:cubicBezTo>
                  <a:cubicBezTo>
                    <a:pt x="18" y="8"/>
                    <a:pt x="17" y="10"/>
                    <a:pt x="15" y="11"/>
                  </a:cubicBezTo>
                  <a:cubicBezTo>
                    <a:pt x="12" y="14"/>
                    <a:pt x="10" y="18"/>
                    <a:pt x="7" y="21"/>
                  </a:cubicBezTo>
                  <a:cubicBezTo>
                    <a:pt x="8" y="22"/>
                    <a:pt x="7" y="22"/>
                    <a:pt x="7" y="23"/>
                  </a:cubicBezTo>
                  <a:cubicBezTo>
                    <a:pt x="6" y="25"/>
                    <a:pt x="5" y="27"/>
                    <a:pt x="5" y="29"/>
                  </a:cubicBezTo>
                  <a:cubicBezTo>
                    <a:pt x="0" y="46"/>
                    <a:pt x="1" y="63"/>
                    <a:pt x="8" y="79"/>
                  </a:cubicBezTo>
                  <a:cubicBezTo>
                    <a:pt x="14" y="92"/>
                    <a:pt x="23" y="104"/>
                    <a:pt x="31" y="115"/>
                  </a:cubicBezTo>
                  <a:cubicBezTo>
                    <a:pt x="44" y="133"/>
                    <a:pt x="57" y="151"/>
                    <a:pt x="68" y="170"/>
                  </a:cubicBezTo>
                  <a:cubicBezTo>
                    <a:pt x="78" y="189"/>
                    <a:pt x="89" y="208"/>
                    <a:pt x="102" y="225"/>
                  </a:cubicBezTo>
                  <a:cubicBezTo>
                    <a:pt x="116" y="246"/>
                    <a:pt x="134" y="263"/>
                    <a:pt x="156" y="276"/>
                  </a:cubicBezTo>
                  <a:cubicBezTo>
                    <a:pt x="184" y="292"/>
                    <a:pt x="215" y="299"/>
                    <a:pt x="247" y="293"/>
                  </a:cubicBezTo>
                  <a:cubicBezTo>
                    <a:pt x="265" y="290"/>
                    <a:pt x="282" y="284"/>
                    <a:pt x="295" y="271"/>
                  </a:cubicBezTo>
                  <a:cubicBezTo>
                    <a:pt x="316" y="253"/>
                    <a:pt x="326" y="230"/>
                    <a:pt x="328" y="203"/>
                  </a:cubicBezTo>
                  <a:cubicBezTo>
                    <a:pt x="329" y="198"/>
                    <a:pt x="329" y="193"/>
                    <a:pt x="328" y="189"/>
                  </a:cubicBezTo>
                  <a:close/>
                </a:path>
              </a:pathLst>
            </a:custGeom>
            <a:solidFill>
              <a:srgbClr val="427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6">
              <a:extLst>
                <a:ext uri="{FF2B5EF4-FFF2-40B4-BE49-F238E27FC236}">
                  <a16:creationId xmlns:a16="http://schemas.microsoft.com/office/drawing/2014/main" id="{564BD258-6863-54A7-690D-AF02F24209A0}"/>
                </a:ext>
              </a:extLst>
            </p:cNvPr>
            <p:cNvSpPr>
              <a:spLocks/>
            </p:cNvSpPr>
            <p:nvPr/>
          </p:nvSpPr>
          <p:spPr bwMode="auto">
            <a:xfrm>
              <a:off x="6642100" y="1282700"/>
              <a:ext cx="1676400" cy="1855788"/>
            </a:xfrm>
            <a:custGeom>
              <a:avLst/>
              <a:gdLst>
                <a:gd name="T0" fmla="*/ 35 w 136"/>
                <a:gd name="T1" fmla="*/ 117 h 151"/>
                <a:gd name="T2" fmla="*/ 43 w 136"/>
                <a:gd name="T3" fmla="*/ 111 h 151"/>
                <a:gd name="T4" fmla="*/ 77 w 136"/>
                <a:gd name="T5" fmla="*/ 79 h 151"/>
                <a:gd name="T6" fmla="*/ 91 w 136"/>
                <a:gd name="T7" fmla="*/ 63 h 151"/>
                <a:gd name="T8" fmla="*/ 105 w 136"/>
                <a:gd name="T9" fmla="*/ 45 h 151"/>
                <a:gd name="T10" fmla="*/ 111 w 136"/>
                <a:gd name="T11" fmla="*/ 36 h 151"/>
                <a:gd name="T12" fmla="*/ 122 w 136"/>
                <a:gd name="T13" fmla="*/ 18 h 151"/>
                <a:gd name="T14" fmla="*/ 129 w 136"/>
                <a:gd name="T15" fmla="*/ 3 h 151"/>
                <a:gd name="T16" fmla="*/ 133 w 136"/>
                <a:gd name="T17" fmla="*/ 1 h 151"/>
                <a:gd name="T18" fmla="*/ 135 w 136"/>
                <a:gd name="T19" fmla="*/ 6 h 151"/>
                <a:gd name="T20" fmla="*/ 126 w 136"/>
                <a:gd name="T21" fmla="*/ 23 h 151"/>
                <a:gd name="T22" fmla="*/ 113 w 136"/>
                <a:gd name="T23" fmla="*/ 43 h 151"/>
                <a:gd name="T24" fmla="*/ 104 w 136"/>
                <a:gd name="T25" fmla="*/ 56 h 151"/>
                <a:gd name="T26" fmla="*/ 91 w 136"/>
                <a:gd name="T27" fmla="*/ 72 h 151"/>
                <a:gd name="T28" fmla="*/ 76 w 136"/>
                <a:gd name="T29" fmla="*/ 89 h 151"/>
                <a:gd name="T30" fmla="*/ 59 w 136"/>
                <a:gd name="T31" fmla="*/ 105 h 151"/>
                <a:gd name="T32" fmla="*/ 43 w 136"/>
                <a:gd name="T33" fmla="*/ 119 h 151"/>
                <a:gd name="T34" fmla="*/ 40 w 136"/>
                <a:gd name="T35" fmla="*/ 121 h 151"/>
                <a:gd name="T36" fmla="*/ 23 w 136"/>
                <a:gd name="T37" fmla="*/ 133 h 151"/>
                <a:gd name="T38" fmla="*/ 27 w 136"/>
                <a:gd name="T39" fmla="*/ 137 h 151"/>
                <a:gd name="T40" fmla="*/ 20 w 136"/>
                <a:gd name="T41" fmla="*/ 144 h 151"/>
                <a:gd name="T42" fmla="*/ 17 w 136"/>
                <a:gd name="T43" fmla="*/ 149 h 151"/>
                <a:gd name="T44" fmla="*/ 14 w 136"/>
                <a:gd name="T45" fmla="*/ 151 h 151"/>
                <a:gd name="T46" fmla="*/ 3 w 136"/>
                <a:gd name="T47" fmla="*/ 144 h 151"/>
                <a:gd name="T48" fmla="*/ 2 w 136"/>
                <a:gd name="T49" fmla="*/ 136 h 151"/>
                <a:gd name="T50" fmla="*/ 6 w 136"/>
                <a:gd name="T51" fmla="*/ 130 h 151"/>
                <a:gd name="T52" fmla="*/ 16 w 136"/>
                <a:gd name="T53" fmla="*/ 129 h 151"/>
                <a:gd name="T54" fmla="*/ 20 w 136"/>
                <a:gd name="T55" fmla="*/ 128 h 151"/>
                <a:gd name="T56" fmla="*/ 35 w 136"/>
                <a:gd name="T57" fmla="*/ 117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6" h="151">
                  <a:moveTo>
                    <a:pt x="35" y="117"/>
                  </a:moveTo>
                  <a:cubicBezTo>
                    <a:pt x="38" y="115"/>
                    <a:pt x="40" y="113"/>
                    <a:pt x="43" y="111"/>
                  </a:cubicBezTo>
                  <a:cubicBezTo>
                    <a:pt x="55" y="101"/>
                    <a:pt x="66" y="90"/>
                    <a:pt x="77" y="79"/>
                  </a:cubicBezTo>
                  <a:cubicBezTo>
                    <a:pt x="82" y="74"/>
                    <a:pt x="87" y="68"/>
                    <a:pt x="91" y="63"/>
                  </a:cubicBezTo>
                  <a:cubicBezTo>
                    <a:pt x="96" y="57"/>
                    <a:pt x="101" y="51"/>
                    <a:pt x="105" y="45"/>
                  </a:cubicBezTo>
                  <a:cubicBezTo>
                    <a:pt x="107" y="42"/>
                    <a:pt x="109" y="39"/>
                    <a:pt x="111" y="36"/>
                  </a:cubicBezTo>
                  <a:cubicBezTo>
                    <a:pt x="114" y="30"/>
                    <a:pt x="118" y="24"/>
                    <a:pt x="122" y="18"/>
                  </a:cubicBezTo>
                  <a:cubicBezTo>
                    <a:pt x="125" y="13"/>
                    <a:pt x="127" y="8"/>
                    <a:pt x="129" y="3"/>
                  </a:cubicBezTo>
                  <a:cubicBezTo>
                    <a:pt x="130" y="2"/>
                    <a:pt x="131" y="0"/>
                    <a:pt x="133" y="1"/>
                  </a:cubicBezTo>
                  <a:cubicBezTo>
                    <a:pt x="136" y="2"/>
                    <a:pt x="136" y="4"/>
                    <a:pt x="135" y="6"/>
                  </a:cubicBezTo>
                  <a:cubicBezTo>
                    <a:pt x="132" y="12"/>
                    <a:pt x="129" y="18"/>
                    <a:pt x="126" y="23"/>
                  </a:cubicBezTo>
                  <a:cubicBezTo>
                    <a:pt x="122" y="30"/>
                    <a:pt x="118" y="37"/>
                    <a:pt x="113" y="43"/>
                  </a:cubicBezTo>
                  <a:cubicBezTo>
                    <a:pt x="110" y="47"/>
                    <a:pt x="107" y="52"/>
                    <a:pt x="104" y="56"/>
                  </a:cubicBezTo>
                  <a:cubicBezTo>
                    <a:pt x="100" y="62"/>
                    <a:pt x="96" y="67"/>
                    <a:pt x="91" y="72"/>
                  </a:cubicBezTo>
                  <a:cubicBezTo>
                    <a:pt x="86" y="78"/>
                    <a:pt x="81" y="84"/>
                    <a:pt x="76" y="89"/>
                  </a:cubicBezTo>
                  <a:cubicBezTo>
                    <a:pt x="70" y="95"/>
                    <a:pt x="65" y="100"/>
                    <a:pt x="59" y="105"/>
                  </a:cubicBezTo>
                  <a:cubicBezTo>
                    <a:pt x="54" y="110"/>
                    <a:pt x="49" y="114"/>
                    <a:pt x="43" y="119"/>
                  </a:cubicBezTo>
                  <a:cubicBezTo>
                    <a:pt x="42" y="120"/>
                    <a:pt x="41" y="121"/>
                    <a:pt x="40" y="121"/>
                  </a:cubicBezTo>
                  <a:cubicBezTo>
                    <a:pt x="34" y="126"/>
                    <a:pt x="29" y="129"/>
                    <a:pt x="23" y="133"/>
                  </a:cubicBezTo>
                  <a:cubicBezTo>
                    <a:pt x="24" y="135"/>
                    <a:pt x="26" y="136"/>
                    <a:pt x="27" y="137"/>
                  </a:cubicBezTo>
                  <a:cubicBezTo>
                    <a:pt x="25" y="140"/>
                    <a:pt x="23" y="141"/>
                    <a:pt x="20" y="144"/>
                  </a:cubicBezTo>
                  <a:cubicBezTo>
                    <a:pt x="19" y="145"/>
                    <a:pt x="18" y="147"/>
                    <a:pt x="17" y="149"/>
                  </a:cubicBezTo>
                  <a:cubicBezTo>
                    <a:pt x="16" y="150"/>
                    <a:pt x="15" y="151"/>
                    <a:pt x="14" y="151"/>
                  </a:cubicBezTo>
                  <a:cubicBezTo>
                    <a:pt x="10" y="149"/>
                    <a:pt x="7" y="147"/>
                    <a:pt x="3" y="144"/>
                  </a:cubicBezTo>
                  <a:cubicBezTo>
                    <a:pt x="1" y="142"/>
                    <a:pt x="0" y="139"/>
                    <a:pt x="2" y="136"/>
                  </a:cubicBezTo>
                  <a:cubicBezTo>
                    <a:pt x="3" y="134"/>
                    <a:pt x="4" y="132"/>
                    <a:pt x="6" y="130"/>
                  </a:cubicBezTo>
                  <a:cubicBezTo>
                    <a:pt x="9" y="127"/>
                    <a:pt x="12" y="127"/>
                    <a:pt x="16" y="129"/>
                  </a:cubicBezTo>
                  <a:cubicBezTo>
                    <a:pt x="18" y="129"/>
                    <a:pt x="19" y="129"/>
                    <a:pt x="20" y="128"/>
                  </a:cubicBezTo>
                  <a:cubicBezTo>
                    <a:pt x="25" y="125"/>
                    <a:pt x="30" y="121"/>
                    <a:pt x="35" y="117"/>
                  </a:cubicBezTo>
                  <a:close/>
                </a:path>
              </a:pathLst>
            </a:custGeom>
            <a:solidFill>
              <a:srgbClr val="7049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7">
              <a:extLst>
                <a:ext uri="{FF2B5EF4-FFF2-40B4-BE49-F238E27FC236}">
                  <a16:creationId xmlns:a16="http://schemas.microsoft.com/office/drawing/2014/main" id="{795E340C-1E30-64D2-0D19-5631DE039572}"/>
                </a:ext>
              </a:extLst>
            </p:cNvPr>
            <p:cNvSpPr>
              <a:spLocks/>
            </p:cNvSpPr>
            <p:nvPr/>
          </p:nvSpPr>
          <p:spPr bwMode="auto">
            <a:xfrm>
              <a:off x="6962775" y="520700"/>
              <a:ext cx="1689100" cy="2309813"/>
            </a:xfrm>
            <a:custGeom>
              <a:avLst/>
              <a:gdLst>
                <a:gd name="T0" fmla="*/ 134 w 137"/>
                <a:gd name="T1" fmla="*/ 52 h 188"/>
                <a:gd name="T2" fmla="*/ 126 w 137"/>
                <a:gd name="T3" fmla="*/ 13 h 188"/>
                <a:gd name="T4" fmla="*/ 123 w 137"/>
                <a:gd name="T5" fmla="*/ 0 h 188"/>
                <a:gd name="T6" fmla="*/ 71 w 137"/>
                <a:gd name="T7" fmla="*/ 46 h 188"/>
                <a:gd name="T8" fmla="*/ 68 w 137"/>
                <a:gd name="T9" fmla="*/ 48 h 188"/>
                <a:gd name="T10" fmla="*/ 18 w 137"/>
                <a:gd name="T11" fmla="*/ 93 h 188"/>
                <a:gd name="T12" fmla="*/ 0 w 137"/>
                <a:gd name="T13" fmla="*/ 150 h 188"/>
                <a:gd name="T14" fmla="*/ 9 w 137"/>
                <a:gd name="T15" fmla="*/ 178 h 188"/>
                <a:gd name="T16" fmla="*/ 9 w 137"/>
                <a:gd name="T17" fmla="*/ 179 h 188"/>
                <a:gd name="T18" fmla="*/ 13 w 137"/>
                <a:gd name="T19" fmla="*/ 177 h 188"/>
                <a:gd name="T20" fmla="*/ 33 w 137"/>
                <a:gd name="T21" fmla="*/ 159 h 188"/>
                <a:gd name="T22" fmla="*/ 69 w 137"/>
                <a:gd name="T23" fmla="*/ 121 h 188"/>
                <a:gd name="T24" fmla="*/ 84 w 137"/>
                <a:gd name="T25" fmla="*/ 101 h 188"/>
                <a:gd name="T26" fmla="*/ 89 w 137"/>
                <a:gd name="T27" fmla="*/ 92 h 188"/>
                <a:gd name="T28" fmla="*/ 99 w 137"/>
                <a:gd name="T29" fmla="*/ 75 h 188"/>
                <a:gd name="T30" fmla="*/ 104 w 137"/>
                <a:gd name="T31" fmla="*/ 66 h 188"/>
                <a:gd name="T32" fmla="*/ 107 w 137"/>
                <a:gd name="T33" fmla="*/ 64 h 188"/>
                <a:gd name="T34" fmla="*/ 108 w 137"/>
                <a:gd name="T35" fmla="*/ 68 h 188"/>
                <a:gd name="T36" fmla="*/ 107 w 137"/>
                <a:gd name="T37" fmla="*/ 70 h 188"/>
                <a:gd name="T38" fmla="*/ 97 w 137"/>
                <a:gd name="T39" fmla="*/ 88 h 188"/>
                <a:gd name="T40" fmla="*/ 84 w 137"/>
                <a:gd name="T41" fmla="*/ 109 h 188"/>
                <a:gd name="T42" fmla="*/ 70 w 137"/>
                <a:gd name="T43" fmla="*/ 128 h 188"/>
                <a:gd name="T44" fmla="*/ 40 w 137"/>
                <a:gd name="T45" fmla="*/ 160 h 188"/>
                <a:gd name="T46" fmla="*/ 20 w 137"/>
                <a:gd name="T47" fmla="*/ 178 h 188"/>
                <a:gd name="T48" fmla="*/ 14 w 137"/>
                <a:gd name="T49" fmla="*/ 183 h 188"/>
                <a:gd name="T50" fmla="*/ 16 w 137"/>
                <a:gd name="T51" fmla="*/ 184 h 188"/>
                <a:gd name="T52" fmla="*/ 34 w 137"/>
                <a:gd name="T53" fmla="*/ 188 h 188"/>
                <a:gd name="T54" fmla="*/ 64 w 137"/>
                <a:gd name="T55" fmla="*/ 180 h 188"/>
                <a:gd name="T56" fmla="*/ 64 w 137"/>
                <a:gd name="T57" fmla="*/ 180 h 188"/>
                <a:gd name="T58" fmla="*/ 71 w 137"/>
                <a:gd name="T59" fmla="*/ 176 h 188"/>
                <a:gd name="T60" fmla="*/ 71 w 137"/>
                <a:gd name="T61" fmla="*/ 176 h 188"/>
                <a:gd name="T62" fmla="*/ 71 w 137"/>
                <a:gd name="T63" fmla="*/ 176 h 188"/>
                <a:gd name="T64" fmla="*/ 82 w 137"/>
                <a:gd name="T65" fmla="*/ 169 h 188"/>
                <a:gd name="T66" fmla="*/ 120 w 137"/>
                <a:gd name="T67" fmla="*/ 124 h 188"/>
                <a:gd name="T68" fmla="*/ 134 w 137"/>
                <a:gd name="T69" fmla="*/ 52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7" h="188">
                  <a:moveTo>
                    <a:pt x="134" y="52"/>
                  </a:moveTo>
                  <a:cubicBezTo>
                    <a:pt x="133" y="39"/>
                    <a:pt x="130" y="26"/>
                    <a:pt x="126" y="13"/>
                  </a:cubicBezTo>
                  <a:cubicBezTo>
                    <a:pt x="125" y="9"/>
                    <a:pt x="124" y="5"/>
                    <a:pt x="123" y="0"/>
                  </a:cubicBezTo>
                  <a:cubicBezTo>
                    <a:pt x="108" y="19"/>
                    <a:pt x="91" y="34"/>
                    <a:pt x="71" y="46"/>
                  </a:cubicBezTo>
                  <a:cubicBezTo>
                    <a:pt x="70" y="46"/>
                    <a:pt x="69" y="47"/>
                    <a:pt x="68" y="48"/>
                  </a:cubicBezTo>
                  <a:cubicBezTo>
                    <a:pt x="48" y="59"/>
                    <a:pt x="31" y="74"/>
                    <a:pt x="18" y="93"/>
                  </a:cubicBezTo>
                  <a:cubicBezTo>
                    <a:pt x="7" y="111"/>
                    <a:pt x="0" y="129"/>
                    <a:pt x="0" y="150"/>
                  </a:cubicBezTo>
                  <a:cubicBezTo>
                    <a:pt x="0" y="160"/>
                    <a:pt x="2" y="170"/>
                    <a:pt x="9" y="178"/>
                  </a:cubicBezTo>
                  <a:cubicBezTo>
                    <a:pt x="9" y="179"/>
                    <a:pt x="9" y="179"/>
                    <a:pt x="9" y="179"/>
                  </a:cubicBezTo>
                  <a:cubicBezTo>
                    <a:pt x="11" y="179"/>
                    <a:pt x="12" y="178"/>
                    <a:pt x="13" y="177"/>
                  </a:cubicBezTo>
                  <a:cubicBezTo>
                    <a:pt x="20" y="172"/>
                    <a:pt x="27" y="166"/>
                    <a:pt x="33" y="159"/>
                  </a:cubicBezTo>
                  <a:cubicBezTo>
                    <a:pt x="46" y="147"/>
                    <a:pt x="58" y="135"/>
                    <a:pt x="69" y="121"/>
                  </a:cubicBezTo>
                  <a:cubicBezTo>
                    <a:pt x="74" y="115"/>
                    <a:pt x="79" y="108"/>
                    <a:pt x="84" y="101"/>
                  </a:cubicBezTo>
                  <a:cubicBezTo>
                    <a:pt x="86" y="98"/>
                    <a:pt x="87" y="95"/>
                    <a:pt x="89" y="92"/>
                  </a:cubicBezTo>
                  <a:cubicBezTo>
                    <a:pt x="93" y="86"/>
                    <a:pt x="96" y="81"/>
                    <a:pt x="99" y="75"/>
                  </a:cubicBezTo>
                  <a:cubicBezTo>
                    <a:pt x="101" y="72"/>
                    <a:pt x="102" y="69"/>
                    <a:pt x="104" y="66"/>
                  </a:cubicBezTo>
                  <a:cubicBezTo>
                    <a:pt x="105" y="64"/>
                    <a:pt x="105" y="63"/>
                    <a:pt x="107" y="64"/>
                  </a:cubicBezTo>
                  <a:cubicBezTo>
                    <a:pt x="109" y="65"/>
                    <a:pt x="109" y="66"/>
                    <a:pt x="108" y="68"/>
                  </a:cubicBezTo>
                  <a:cubicBezTo>
                    <a:pt x="108" y="69"/>
                    <a:pt x="108" y="69"/>
                    <a:pt x="107" y="70"/>
                  </a:cubicBezTo>
                  <a:cubicBezTo>
                    <a:pt x="104" y="76"/>
                    <a:pt x="101" y="82"/>
                    <a:pt x="97" y="88"/>
                  </a:cubicBezTo>
                  <a:cubicBezTo>
                    <a:pt x="93" y="95"/>
                    <a:pt x="89" y="102"/>
                    <a:pt x="84" y="109"/>
                  </a:cubicBezTo>
                  <a:cubicBezTo>
                    <a:pt x="80" y="116"/>
                    <a:pt x="75" y="122"/>
                    <a:pt x="70" y="128"/>
                  </a:cubicBezTo>
                  <a:cubicBezTo>
                    <a:pt x="61" y="139"/>
                    <a:pt x="51" y="150"/>
                    <a:pt x="40" y="160"/>
                  </a:cubicBezTo>
                  <a:cubicBezTo>
                    <a:pt x="34" y="166"/>
                    <a:pt x="27" y="172"/>
                    <a:pt x="20" y="178"/>
                  </a:cubicBezTo>
                  <a:cubicBezTo>
                    <a:pt x="18" y="180"/>
                    <a:pt x="16" y="181"/>
                    <a:pt x="14" y="183"/>
                  </a:cubicBezTo>
                  <a:cubicBezTo>
                    <a:pt x="14" y="183"/>
                    <a:pt x="15" y="184"/>
                    <a:pt x="16" y="184"/>
                  </a:cubicBezTo>
                  <a:cubicBezTo>
                    <a:pt x="21" y="187"/>
                    <a:pt x="27" y="188"/>
                    <a:pt x="34" y="188"/>
                  </a:cubicBezTo>
                  <a:cubicBezTo>
                    <a:pt x="44" y="188"/>
                    <a:pt x="54" y="185"/>
                    <a:pt x="64" y="180"/>
                  </a:cubicBezTo>
                  <a:cubicBezTo>
                    <a:pt x="64" y="180"/>
                    <a:pt x="64" y="180"/>
                    <a:pt x="64" y="180"/>
                  </a:cubicBezTo>
                  <a:cubicBezTo>
                    <a:pt x="66" y="179"/>
                    <a:pt x="69" y="178"/>
                    <a:pt x="71" y="176"/>
                  </a:cubicBezTo>
                  <a:cubicBezTo>
                    <a:pt x="71" y="176"/>
                    <a:pt x="71" y="176"/>
                    <a:pt x="71" y="176"/>
                  </a:cubicBezTo>
                  <a:cubicBezTo>
                    <a:pt x="71" y="176"/>
                    <a:pt x="71" y="176"/>
                    <a:pt x="71" y="176"/>
                  </a:cubicBezTo>
                  <a:cubicBezTo>
                    <a:pt x="75" y="175"/>
                    <a:pt x="78" y="172"/>
                    <a:pt x="82" y="169"/>
                  </a:cubicBezTo>
                  <a:cubicBezTo>
                    <a:pt x="98" y="157"/>
                    <a:pt x="110" y="142"/>
                    <a:pt x="120" y="124"/>
                  </a:cubicBezTo>
                  <a:cubicBezTo>
                    <a:pt x="132" y="102"/>
                    <a:pt x="137" y="78"/>
                    <a:pt x="134" y="52"/>
                  </a:cubicBezTo>
                  <a:close/>
                </a:path>
              </a:pathLst>
            </a:custGeom>
            <a:solidFill>
              <a:srgbClr val="4276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8">
              <a:extLst>
                <a:ext uri="{FF2B5EF4-FFF2-40B4-BE49-F238E27FC236}">
                  <a16:creationId xmlns:a16="http://schemas.microsoft.com/office/drawing/2014/main" id="{E9BD5F1A-2C17-C023-6358-7A8729FDD9E7}"/>
                </a:ext>
              </a:extLst>
            </p:cNvPr>
            <p:cNvSpPr>
              <a:spLocks/>
            </p:cNvSpPr>
            <p:nvPr/>
          </p:nvSpPr>
          <p:spPr bwMode="auto">
            <a:xfrm>
              <a:off x="6962775" y="3063875"/>
              <a:ext cx="3624263" cy="3170238"/>
            </a:xfrm>
            <a:custGeom>
              <a:avLst/>
              <a:gdLst>
                <a:gd name="T0" fmla="*/ 268 w 294"/>
                <a:gd name="T1" fmla="*/ 234 h 258"/>
                <a:gd name="T2" fmla="*/ 251 w 294"/>
                <a:gd name="T3" fmla="*/ 246 h 258"/>
                <a:gd name="T4" fmla="*/ 247 w 294"/>
                <a:gd name="T5" fmla="*/ 246 h 258"/>
                <a:gd name="T6" fmla="*/ 218 w 294"/>
                <a:gd name="T7" fmla="*/ 258 h 258"/>
                <a:gd name="T8" fmla="*/ 210 w 294"/>
                <a:gd name="T9" fmla="*/ 255 h 258"/>
                <a:gd name="T10" fmla="*/ 162 w 294"/>
                <a:gd name="T11" fmla="*/ 248 h 258"/>
                <a:gd name="T12" fmla="*/ 161 w 294"/>
                <a:gd name="T13" fmla="*/ 248 h 258"/>
                <a:gd name="T14" fmla="*/ 123 w 294"/>
                <a:gd name="T15" fmla="*/ 221 h 258"/>
                <a:gd name="T16" fmla="*/ 114 w 294"/>
                <a:gd name="T17" fmla="*/ 215 h 258"/>
                <a:gd name="T18" fmla="*/ 114 w 294"/>
                <a:gd name="T19" fmla="*/ 204 h 258"/>
                <a:gd name="T20" fmla="*/ 107 w 294"/>
                <a:gd name="T21" fmla="*/ 201 h 258"/>
                <a:gd name="T22" fmla="*/ 112 w 294"/>
                <a:gd name="T23" fmla="*/ 192 h 258"/>
                <a:gd name="T24" fmla="*/ 130 w 294"/>
                <a:gd name="T25" fmla="*/ 204 h 258"/>
                <a:gd name="T26" fmla="*/ 111 w 294"/>
                <a:gd name="T27" fmla="*/ 188 h 258"/>
                <a:gd name="T28" fmla="*/ 99 w 294"/>
                <a:gd name="T29" fmla="*/ 191 h 258"/>
                <a:gd name="T30" fmla="*/ 93 w 294"/>
                <a:gd name="T31" fmla="*/ 184 h 258"/>
                <a:gd name="T32" fmla="*/ 4 w 294"/>
                <a:gd name="T33" fmla="*/ 52 h 258"/>
                <a:gd name="T34" fmla="*/ 93 w 294"/>
                <a:gd name="T35" fmla="*/ 6 h 258"/>
                <a:gd name="T36" fmla="*/ 164 w 294"/>
                <a:gd name="T37" fmla="*/ 40 h 258"/>
                <a:gd name="T38" fmla="*/ 160 w 294"/>
                <a:gd name="T39" fmla="*/ 29 h 258"/>
                <a:gd name="T40" fmla="*/ 158 w 294"/>
                <a:gd name="T41" fmla="*/ 46 h 258"/>
                <a:gd name="T42" fmla="*/ 152 w 294"/>
                <a:gd name="T43" fmla="*/ 28 h 258"/>
                <a:gd name="T44" fmla="*/ 141 w 294"/>
                <a:gd name="T45" fmla="*/ 38 h 258"/>
                <a:gd name="T46" fmla="*/ 135 w 294"/>
                <a:gd name="T47" fmla="*/ 31 h 258"/>
                <a:gd name="T48" fmla="*/ 130 w 294"/>
                <a:gd name="T49" fmla="*/ 29 h 258"/>
                <a:gd name="T50" fmla="*/ 126 w 294"/>
                <a:gd name="T51" fmla="*/ 33 h 258"/>
                <a:gd name="T52" fmla="*/ 82 w 294"/>
                <a:gd name="T53" fmla="*/ 23 h 258"/>
                <a:gd name="T54" fmla="*/ 60 w 294"/>
                <a:gd name="T55" fmla="*/ 106 h 258"/>
                <a:gd name="T56" fmla="*/ 169 w 294"/>
                <a:gd name="T57" fmla="*/ 223 h 258"/>
                <a:gd name="T58" fmla="*/ 215 w 294"/>
                <a:gd name="T59" fmla="*/ 232 h 258"/>
                <a:gd name="T60" fmla="*/ 265 w 294"/>
                <a:gd name="T61" fmla="*/ 173 h 258"/>
                <a:gd name="T62" fmla="*/ 265 w 294"/>
                <a:gd name="T63" fmla="*/ 155 h 258"/>
                <a:gd name="T64" fmla="*/ 225 w 294"/>
                <a:gd name="T65" fmla="*/ 91 h 258"/>
                <a:gd name="T66" fmla="*/ 168 w 294"/>
                <a:gd name="T67" fmla="*/ 30 h 258"/>
                <a:gd name="T68" fmla="*/ 186 w 294"/>
                <a:gd name="T69" fmla="*/ 37 h 258"/>
                <a:gd name="T70" fmla="*/ 191 w 294"/>
                <a:gd name="T71" fmla="*/ 47 h 258"/>
                <a:gd name="T72" fmla="*/ 211 w 294"/>
                <a:gd name="T73" fmla="*/ 51 h 258"/>
                <a:gd name="T74" fmla="*/ 225 w 294"/>
                <a:gd name="T75" fmla="*/ 64 h 258"/>
                <a:gd name="T76" fmla="*/ 240 w 294"/>
                <a:gd name="T77" fmla="*/ 85 h 258"/>
                <a:gd name="T78" fmla="*/ 249 w 294"/>
                <a:gd name="T79" fmla="*/ 86 h 258"/>
                <a:gd name="T80" fmla="*/ 235 w 294"/>
                <a:gd name="T81" fmla="*/ 69 h 258"/>
                <a:gd name="T82" fmla="*/ 263 w 294"/>
                <a:gd name="T83" fmla="*/ 104 h 258"/>
                <a:gd name="T84" fmla="*/ 265 w 294"/>
                <a:gd name="T85" fmla="*/ 107 h 258"/>
                <a:gd name="T86" fmla="*/ 270 w 294"/>
                <a:gd name="T87" fmla="*/ 125 h 258"/>
                <a:gd name="T88" fmla="*/ 284 w 294"/>
                <a:gd name="T89" fmla="*/ 134 h 258"/>
                <a:gd name="T90" fmla="*/ 282 w 294"/>
                <a:gd name="T91" fmla="*/ 139 h 258"/>
                <a:gd name="T92" fmla="*/ 287 w 294"/>
                <a:gd name="T93" fmla="*/ 147 h 258"/>
                <a:gd name="T94" fmla="*/ 291 w 294"/>
                <a:gd name="T95" fmla="*/ 171 h 258"/>
                <a:gd name="T96" fmla="*/ 288 w 294"/>
                <a:gd name="T97" fmla="*/ 184 h 258"/>
                <a:gd name="T98" fmla="*/ 289 w 294"/>
                <a:gd name="T99" fmla="*/ 186 h 258"/>
                <a:gd name="T100" fmla="*/ 291 w 294"/>
                <a:gd name="T101" fmla="*/ 199 h 258"/>
                <a:gd name="T102" fmla="*/ 285 w 294"/>
                <a:gd name="T103" fmla="*/ 199 h 258"/>
                <a:gd name="T104" fmla="*/ 286 w 294"/>
                <a:gd name="T105" fmla="*/ 207 h 258"/>
                <a:gd name="T106" fmla="*/ 282 w 294"/>
                <a:gd name="T107" fmla="*/ 219 h 258"/>
                <a:gd name="T108" fmla="*/ 271 w 294"/>
                <a:gd name="T109" fmla="*/ 220 h 258"/>
                <a:gd name="T110" fmla="*/ 273 w 294"/>
                <a:gd name="T111" fmla="*/ 231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4" h="258">
                  <a:moveTo>
                    <a:pt x="275" y="231"/>
                  </a:moveTo>
                  <a:cubicBezTo>
                    <a:pt x="272" y="235"/>
                    <a:pt x="269" y="238"/>
                    <a:pt x="265" y="241"/>
                  </a:cubicBezTo>
                  <a:cubicBezTo>
                    <a:pt x="264" y="241"/>
                    <a:pt x="264" y="240"/>
                    <a:pt x="265" y="239"/>
                  </a:cubicBezTo>
                  <a:cubicBezTo>
                    <a:pt x="265" y="238"/>
                    <a:pt x="267" y="238"/>
                    <a:pt x="267" y="237"/>
                  </a:cubicBezTo>
                  <a:cubicBezTo>
                    <a:pt x="268" y="236"/>
                    <a:pt x="269" y="236"/>
                    <a:pt x="268" y="234"/>
                  </a:cubicBezTo>
                  <a:cubicBezTo>
                    <a:pt x="269" y="235"/>
                    <a:pt x="268" y="236"/>
                    <a:pt x="267" y="236"/>
                  </a:cubicBezTo>
                  <a:cubicBezTo>
                    <a:pt x="266" y="236"/>
                    <a:pt x="265" y="237"/>
                    <a:pt x="264" y="238"/>
                  </a:cubicBezTo>
                  <a:cubicBezTo>
                    <a:pt x="263" y="239"/>
                    <a:pt x="262" y="239"/>
                    <a:pt x="261" y="239"/>
                  </a:cubicBezTo>
                  <a:cubicBezTo>
                    <a:pt x="259" y="240"/>
                    <a:pt x="258" y="241"/>
                    <a:pt x="258" y="242"/>
                  </a:cubicBezTo>
                  <a:cubicBezTo>
                    <a:pt x="257" y="245"/>
                    <a:pt x="254" y="247"/>
                    <a:pt x="251" y="246"/>
                  </a:cubicBezTo>
                  <a:cubicBezTo>
                    <a:pt x="250" y="246"/>
                    <a:pt x="250" y="245"/>
                    <a:pt x="249" y="245"/>
                  </a:cubicBezTo>
                  <a:cubicBezTo>
                    <a:pt x="249" y="244"/>
                    <a:pt x="248" y="243"/>
                    <a:pt x="247" y="243"/>
                  </a:cubicBezTo>
                  <a:cubicBezTo>
                    <a:pt x="246" y="244"/>
                    <a:pt x="246" y="245"/>
                    <a:pt x="246" y="245"/>
                  </a:cubicBezTo>
                  <a:cubicBezTo>
                    <a:pt x="246" y="246"/>
                    <a:pt x="245" y="247"/>
                    <a:pt x="246" y="247"/>
                  </a:cubicBezTo>
                  <a:cubicBezTo>
                    <a:pt x="247" y="247"/>
                    <a:pt x="247" y="247"/>
                    <a:pt x="247" y="246"/>
                  </a:cubicBezTo>
                  <a:cubicBezTo>
                    <a:pt x="248" y="246"/>
                    <a:pt x="248" y="245"/>
                    <a:pt x="249" y="246"/>
                  </a:cubicBezTo>
                  <a:cubicBezTo>
                    <a:pt x="250" y="246"/>
                    <a:pt x="250" y="247"/>
                    <a:pt x="249" y="248"/>
                  </a:cubicBezTo>
                  <a:cubicBezTo>
                    <a:pt x="248" y="249"/>
                    <a:pt x="250" y="249"/>
                    <a:pt x="250" y="250"/>
                  </a:cubicBezTo>
                  <a:cubicBezTo>
                    <a:pt x="241" y="254"/>
                    <a:pt x="232" y="256"/>
                    <a:pt x="223" y="258"/>
                  </a:cubicBezTo>
                  <a:cubicBezTo>
                    <a:pt x="221" y="258"/>
                    <a:pt x="219" y="258"/>
                    <a:pt x="218" y="258"/>
                  </a:cubicBezTo>
                  <a:cubicBezTo>
                    <a:pt x="216" y="258"/>
                    <a:pt x="215" y="258"/>
                    <a:pt x="213" y="258"/>
                  </a:cubicBezTo>
                  <a:cubicBezTo>
                    <a:pt x="211" y="258"/>
                    <a:pt x="210" y="258"/>
                    <a:pt x="208" y="258"/>
                  </a:cubicBezTo>
                  <a:cubicBezTo>
                    <a:pt x="207" y="257"/>
                    <a:pt x="208" y="256"/>
                    <a:pt x="209" y="256"/>
                  </a:cubicBezTo>
                  <a:cubicBezTo>
                    <a:pt x="211" y="256"/>
                    <a:pt x="213" y="256"/>
                    <a:pt x="214" y="255"/>
                  </a:cubicBezTo>
                  <a:cubicBezTo>
                    <a:pt x="213" y="255"/>
                    <a:pt x="211" y="255"/>
                    <a:pt x="210" y="255"/>
                  </a:cubicBezTo>
                  <a:cubicBezTo>
                    <a:pt x="208" y="255"/>
                    <a:pt x="207" y="255"/>
                    <a:pt x="207" y="252"/>
                  </a:cubicBezTo>
                  <a:cubicBezTo>
                    <a:pt x="207" y="251"/>
                    <a:pt x="206" y="252"/>
                    <a:pt x="204" y="252"/>
                  </a:cubicBezTo>
                  <a:cubicBezTo>
                    <a:pt x="207" y="254"/>
                    <a:pt x="205" y="256"/>
                    <a:pt x="205" y="257"/>
                  </a:cubicBezTo>
                  <a:cubicBezTo>
                    <a:pt x="205" y="258"/>
                    <a:pt x="203" y="258"/>
                    <a:pt x="202" y="258"/>
                  </a:cubicBezTo>
                  <a:cubicBezTo>
                    <a:pt x="188" y="257"/>
                    <a:pt x="175" y="254"/>
                    <a:pt x="162" y="248"/>
                  </a:cubicBezTo>
                  <a:cubicBezTo>
                    <a:pt x="162" y="247"/>
                    <a:pt x="164" y="245"/>
                    <a:pt x="166" y="245"/>
                  </a:cubicBezTo>
                  <a:cubicBezTo>
                    <a:pt x="169" y="245"/>
                    <a:pt x="172" y="245"/>
                    <a:pt x="175" y="245"/>
                  </a:cubicBezTo>
                  <a:cubicBezTo>
                    <a:pt x="175" y="245"/>
                    <a:pt x="176" y="245"/>
                    <a:pt x="177" y="244"/>
                  </a:cubicBezTo>
                  <a:cubicBezTo>
                    <a:pt x="174" y="243"/>
                    <a:pt x="171" y="243"/>
                    <a:pt x="168" y="243"/>
                  </a:cubicBezTo>
                  <a:cubicBezTo>
                    <a:pt x="165" y="243"/>
                    <a:pt x="163" y="246"/>
                    <a:pt x="161" y="248"/>
                  </a:cubicBezTo>
                  <a:cubicBezTo>
                    <a:pt x="154" y="246"/>
                    <a:pt x="147" y="242"/>
                    <a:pt x="141" y="238"/>
                  </a:cubicBezTo>
                  <a:cubicBezTo>
                    <a:pt x="136" y="235"/>
                    <a:pt x="130" y="231"/>
                    <a:pt x="126" y="226"/>
                  </a:cubicBezTo>
                  <a:cubicBezTo>
                    <a:pt x="126" y="225"/>
                    <a:pt x="127" y="226"/>
                    <a:pt x="128" y="225"/>
                  </a:cubicBezTo>
                  <a:cubicBezTo>
                    <a:pt x="128" y="225"/>
                    <a:pt x="129" y="225"/>
                    <a:pt x="130" y="224"/>
                  </a:cubicBezTo>
                  <a:cubicBezTo>
                    <a:pt x="125" y="225"/>
                    <a:pt x="125" y="225"/>
                    <a:pt x="123" y="221"/>
                  </a:cubicBezTo>
                  <a:cubicBezTo>
                    <a:pt x="122" y="221"/>
                    <a:pt x="122" y="220"/>
                    <a:pt x="122" y="220"/>
                  </a:cubicBezTo>
                  <a:cubicBezTo>
                    <a:pt x="120" y="220"/>
                    <a:pt x="119" y="218"/>
                    <a:pt x="118" y="217"/>
                  </a:cubicBezTo>
                  <a:cubicBezTo>
                    <a:pt x="117" y="216"/>
                    <a:pt x="116" y="216"/>
                    <a:pt x="115" y="216"/>
                  </a:cubicBezTo>
                  <a:cubicBezTo>
                    <a:pt x="115" y="216"/>
                    <a:pt x="115" y="215"/>
                    <a:pt x="114" y="215"/>
                  </a:cubicBezTo>
                  <a:cubicBezTo>
                    <a:pt x="114" y="215"/>
                    <a:pt x="114" y="215"/>
                    <a:pt x="114" y="215"/>
                  </a:cubicBezTo>
                  <a:cubicBezTo>
                    <a:pt x="115" y="213"/>
                    <a:pt x="114" y="212"/>
                    <a:pt x="112" y="212"/>
                  </a:cubicBezTo>
                  <a:cubicBezTo>
                    <a:pt x="111" y="212"/>
                    <a:pt x="111" y="211"/>
                    <a:pt x="110" y="211"/>
                  </a:cubicBezTo>
                  <a:cubicBezTo>
                    <a:pt x="111" y="209"/>
                    <a:pt x="111" y="207"/>
                    <a:pt x="114" y="206"/>
                  </a:cubicBezTo>
                  <a:cubicBezTo>
                    <a:pt x="114" y="206"/>
                    <a:pt x="115" y="206"/>
                    <a:pt x="114" y="205"/>
                  </a:cubicBezTo>
                  <a:cubicBezTo>
                    <a:pt x="114" y="205"/>
                    <a:pt x="114" y="204"/>
                    <a:pt x="114" y="204"/>
                  </a:cubicBezTo>
                  <a:cubicBezTo>
                    <a:pt x="113" y="204"/>
                    <a:pt x="113" y="205"/>
                    <a:pt x="113" y="205"/>
                  </a:cubicBezTo>
                  <a:cubicBezTo>
                    <a:pt x="112" y="207"/>
                    <a:pt x="110" y="207"/>
                    <a:pt x="109" y="209"/>
                  </a:cubicBezTo>
                  <a:cubicBezTo>
                    <a:pt x="107" y="207"/>
                    <a:pt x="105" y="205"/>
                    <a:pt x="104" y="202"/>
                  </a:cubicBezTo>
                  <a:cubicBezTo>
                    <a:pt x="104" y="201"/>
                    <a:pt x="105" y="202"/>
                    <a:pt x="105" y="202"/>
                  </a:cubicBezTo>
                  <a:cubicBezTo>
                    <a:pt x="106" y="201"/>
                    <a:pt x="107" y="201"/>
                    <a:pt x="107" y="201"/>
                  </a:cubicBezTo>
                  <a:cubicBezTo>
                    <a:pt x="107" y="200"/>
                    <a:pt x="106" y="199"/>
                    <a:pt x="106" y="199"/>
                  </a:cubicBezTo>
                  <a:cubicBezTo>
                    <a:pt x="103" y="198"/>
                    <a:pt x="102" y="196"/>
                    <a:pt x="103" y="194"/>
                  </a:cubicBezTo>
                  <a:cubicBezTo>
                    <a:pt x="103" y="193"/>
                    <a:pt x="103" y="193"/>
                    <a:pt x="103" y="192"/>
                  </a:cubicBezTo>
                  <a:cubicBezTo>
                    <a:pt x="104" y="191"/>
                    <a:pt x="109" y="190"/>
                    <a:pt x="111" y="191"/>
                  </a:cubicBezTo>
                  <a:cubicBezTo>
                    <a:pt x="111" y="191"/>
                    <a:pt x="112" y="191"/>
                    <a:pt x="112" y="192"/>
                  </a:cubicBezTo>
                  <a:cubicBezTo>
                    <a:pt x="114" y="195"/>
                    <a:pt x="116" y="197"/>
                    <a:pt x="119" y="199"/>
                  </a:cubicBezTo>
                  <a:cubicBezTo>
                    <a:pt x="120" y="199"/>
                    <a:pt x="120" y="199"/>
                    <a:pt x="120" y="200"/>
                  </a:cubicBezTo>
                  <a:cubicBezTo>
                    <a:pt x="121" y="202"/>
                    <a:pt x="123" y="203"/>
                    <a:pt x="124" y="205"/>
                  </a:cubicBezTo>
                  <a:cubicBezTo>
                    <a:pt x="125" y="206"/>
                    <a:pt x="126" y="206"/>
                    <a:pt x="127" y="206"/>
                  </a:cubicBezTo>
                  <a:cubicBezTo>
                    <a:pt x="128" y="206"/>
                    <a:pt x="130" y="205"/>
                    <a:pt x="130" y="204"/>
                  </a:cubicBezTo>
                  <a:cubicBezTo>
                    <a:pt x="130" y="203"/>
                    <a:pt x="128" y="203"/>
                    <a:pt x="127" y="203"/>
                  </a:cubicBezTo>
                  <a:cubicBezTo>
                    <a:pt x="124" y="203"/>
                    <a:pt x="123" y="203"/>
                    <a:pt x="123" y="200"/>
                  </a:cubicBezTo>
                  <a:cubicBezTo>
                    <a:pt x="123" y="197"/>
                    <a:pt x="122" y="196"/>
                    <a:pt x="119" y="195"/>
                  </a:cubicBezTo>
                  <a:cubicBezTo>
                    <a:pt x="116" y="195"/>
                    <a:pt x="116" y="195"/>
                    <a:pt x="115" y="192"/>
                  </a:cubicBezTo>
                  <a:cubicBezTo>
                    <a:pt x="115" y="190"/>
                    <a:pt x="113" y="188"/>
                    <a:pt x="111" y="188"/>
                  </a:cubicBezTo>
                  <a:cubicBezTo>
                    <a:pt x="108" y="187"/>
                    <a:pt x="107" y="187"/>
                    <a:pt x="107" y="184"/>
                  </a:cubicBezTo>
                  <a:cubicBezTo>
                    <a:pt x="107" y="184"/>
                    <a:pt x="107" y="182"/>
                    <a:pt x="106" y="182"/>
                  </a:cubicBezTo>
                  <a:cubicBezTo>
                    <a:pt x="105" y="183"/>
                    <a:pt x="105" y="184"/>
                    <a:pt x="105" y="184"/>
                  </a:cubicBezTo>
                  <a:cubicBezTo>
                    <a:pt x="106" y="187"/>
                    <a:pt x="104" y="188"/>
                    <a:pt x="102" y="190"/>
                  </a:cubicBezTo>
                  <a:cubicBezTo>
                    <a:pt x="102" y="191"/>
                    <a:pt x="101" y="192"/>
                    <a:pt x="99" y="191"/>
                  </a:cubicBezTo>
                  <a:cubicBezTo>
                    <a:pt x="98" y="191"/>
                    <a:pt x="98" y="190"/>
                    <a:pt x="98" y="189"/>
                  </a:cubicBezTo>
                  <a:cubicBezTo>
                    <a:pt x="97" y="187"/>
                    <a:pt x="96" y="186"/>
                    <a:pt x="96" y="184"/>
                  </a:cubicBezTo>
                  <a:cubicBezTo>
                    <a:pt x="97" y="183"/>
                    <a:pt x="96" y="182"/>
                    <a:pt x="95" y="181"/>
                  </a:cubicBezTo>
                  <a:cubicBezTo>
                    <a:pt x="95" y="181"/>
                    <a:pt x="94" y="181"/>
                    <a:pt x="94" y="182"/>
                  </a:cubicBezTo>
                  <a:cubicBezTo>
                    <a:pt x="93" y="182"/>
                    <a:pt x="92" y="183"/>
                    <a:pt x="93" y="184"/>
                  </a:cubicBezTo>
                  <a:cubicBezTo>
                    <a:pt x="95" y="188"/>
                    <a:pt x="97" y="192"/>
                    <a:pt x="100" y="195"/>
                  </a:cubicBezTo>
                  <a:cubicBezTo>
                    <a:pt x="102" y="196"/>
                    <a:pt x="102" y="198"/>
                    <a:pt x="101" y="199"/>
                  </a:cubicBezTo>
                  <a:cubicBezTo>
                    <a:pt x="93" y="190"/>
                    <a:pt x="87" y="180"/>
                    <a:pt x="80" y="170"/>
                  </a:cubicBezTo>
                  <a:cubicBezTo>
                    <a:pt x="64" y="145"/>
                    <a:pt x="47" y="120"/>
                    <a:pt x="28" y="96"/>
                  </a:cubicBezTo>
                  <a:cubicBezTo>
                    <a:pt x="18" y="83"/>
                    <a:pt x="9" y="68"/>
                    <a:pt x="4" y="52"/>
                  </a:cubicBezTo>
                  <a:cubicBezTo>
                    <a:pt x="2" y="44"/>
                    <a:pt x="0" y="37"/>
                    <a:pt x="0" y="29"/>
                  </a:cubicBezTo>
                  <a:cubicBezTo>
                    <a:pt x="1" y="22"/>
                    <a:pt x="2" y="16"/>
                    <a:pt x="6" y="11"/>
                  </a:cubicBezTo>
                  <a:cubicBezTo>
                    <a:pt x="10" y="6"/>
                    <a:pt x="16" y="4"/>
                    <a:pt x="21" y="2"/>
                  </a:cubicBezTo>
                  <a:cubicBezTo>
                    <a:pt x="31" y="0"/>
                    <a:pt x="41" y="0"/>
                    <a:pt x="51" y="1"/>
                  </a:cubicBezTo>
                  <a:cubicBezTo>
                    <a:pt x="65" y="1"/>
                    <a:pt x="79" y="3"/>
                    <a:pt x="93" y="6"/>
                  </a:cubicBezTo>
                  <a:cubicBezTo>
                    <a:pt x="109" y="8"/>
                    <a:pt x="125" y="12"/>
                    <a:pt x="141" y="16"/>
                  </a:cubicBezTo>
                  <a:cubicBezTo>
                    <a:pt x="150" y="19"/>
                    <a:pt x="159" y="22"/>
                    <a:pt x="168" y="26"/>
                  </a:cubicBezTo>
                  <a:cubicBezTo>
                    <a:pt x="165" y="27"/>
                    <a:pt x="165" y="29"/>
                    <a:pt x="165" y="32"/>
                  </a:cubicBezTo>
                  <a:cubicBezTo>
                    <a:pt x="165" y="34"/>
                    <a:pt x="165" y="36"/>
                    <a:pt x="165" y="38"/>
                  </a:cubicBezTo>
                  <a:cubicBezTo>
                    <a:pt x="165" y="39"/>
                    <a:pt x="165" y="41"/>
                    <a:pt x="164" y="40"/>
                  </a:cubicBezTo>
                  <a:cubicBezTo>
                    <a:pt x="162" y="40"/>
                    <a:pt x="162" y="39"/>
                    <a:pt x="162" y="38"/>
                  </a:cubicBezTo>
                  <a:cubicBezTo>
                    <a:pt x="162" y="36"/>
                    <a:pt x="162" y="33"/>
                    <a:pt x="162" y="31"/>
                  </a:cubicBezTo>
                  <a:cubicBezTo>
                    <a:pt x="162" y="30"/>
                    <a:pt x="162" y="29"/>
                    <a:pt x="162" y="29"/>
                  </a:cubicBezTo>
                  <a:cubicBezTo>
                    <a:pt x="162" y="28"/>
                    <a:pt x="161" y="27"/>
                    <a:pt x="161" y="28"/>
                  </a:cubicBezTo>
                  <a:cubicBezTo>
                    <a:pt x="160" y="28"/>
                    <a:pt x="160" y="28"/>
                    <a:pt x="160" y="29"/>
                  </a:cubicBezTo>
                  <a:cubicBezTo>
                    <a:pt x="159" y="30"/>
                    <a:pt x="159" y="31"/>
                    <a:pt x="159" y="32"/>
                  </a:cubicBezTo>
                  <a:cubicBezTo>
                    <a:pt x="159" y="35"/>
                    <a:pt x="159" y="37"/>
                    <a:pt x="159" y="40"/>
                  </a:cubicBezTo>
                  <a:cubicBezTo>
                    <a:pt x="160" y="43"/>
                    <a:pt x="160" y="43"/>
                    <a:pt x="163" y="43"/>
                  </a:cubicBezTo>
                  <a:cubicBezTo>
                    <a:pt x="165" y="43"/>
                    <a:pt x="165" y="44"/>
                    <a:pt x="164" y="46"/>
                  </a:cubicBezTo>
                  <a:cubicBezTo>
                    <a:pt x="162" y="46"/>
                    <a:pt x="160" y="46"/>
                    <a:pt x="158" y="46"/>
                  </a:cubicBezTo>
                  <a:cubicBezTo>
                    <a:pt x="157" y="46"/>
                    <a:pt x="156" y="45"/>
                    <a:pt x="156" y="44"/>
                  </a:cubicBezTo>
                  <a:cubicBezTo>
                    <a:pt x="157" y="43"/>
                    <a:pt x="157" y="42"/>
                    <a:pt x="157" y="40"/>
                  </a:cubicBezTo>
                  <a:cubicBezTo>
                    <a:pt x="157" y="37"/>
                    <a:pt x="157" y="34"/>
                    <a:pt x="157" y="31"/>
                  </a:cubicBezTo>
                  <a:cubicBezTo>
                    <a:pt x="157" y="28"/>
                    <a:pt x="156" y="27"/>
                    <a:pt x="153" y="28"/>
                  </a:cubicBezTo>
                  <a:cubicBezTo>
                    <a:pt x="153" y="28"/>
                    <a:pt x="152" y="28"/>
                    <a:pt x="152" y="28"/>
                  </a:cubicBezTo>
                  <a:cubicBezTo>
                    <a:pt x="150" y="27"/>
                    <a:pt x="148" y="28"/>
                    <a:pt x="146" y="28"/>
                  </a:cubicBezTo>
                  <a:cubicBezTo>
                    <a:pt x="144" y="27"/>
                    <a:pt x="143" y="28"/>
                    <a:pt x="143" y="29"/>
                  </a:cubicBezTo>
                  <a:cubicBezTo>
                    <a:pt x="143" y="32"/>
                    <a:pt x="143" y="34"/>
                    <a:pt x="143" y="36"/>
                  </a:cubicBezTo>
                  <a:cubicBezTo>
                    <a:pt x="143" y="37"/>
                    <a:pt x="143" y="38"/>
                    <a:pt x="143" y="39"/>
                  </a:cubicBezTo>
                  <a:cubicBezTo>
                    <a:pt x="142" y="39"/>
                    <a:pt x="141" y="39"/>
                    <a:pt x="141" y="38"/>
                  </a:cubicBezTo>
                  <a:cubicBezTo>
                    <a:pt x="140" y="36"/>
                    <a:pt x="141" y="34"/>
                    <a:pt x="140" y="32"/>
                  </a:cubicBezTo>
                  <a:cubicBezTo>
                    <a:pt x="140" y="28"/>
                    <a:pt x="138" y="26"/>
                    <a:pt x="135" y="27"/>
                  </a:cubicBezTo>
                  <a:cubicBezTo>
                    <a:pt x="134" y="28"/>
                    <a:pt x="133" y="28"/>
                    <a:pt x="133" y="28"/>
                  </a:cubicBezTo>
                  <a:cubicBezTo>
                    <a:pt x="132" y="29"/>
                    <a:pt x="131" y="30"/>
                    <a:pt x="132" y="31"/>
                  </a:cubicBezTo>
                  <a:cubicBezTo>
                    <a:pt x="133" y="32"/>
                    <a:pt x="134" y="31"/>
                    <a:pt x="135" y="31"/>
                  </a:cubicBezTo>
                  <a:cubicBezTo>
                    <a:pt x="135" y="30"/>
                    <a:pt x="136" y="29"/>
                    <a:pt x="137" y="30"/>
                  </a:cubicBezTo>
                  <a:cubicBezTo>
                    <a:pt x="138" y="31"/>
                    <a:pt x="138" y="32"/>
                    <a:pt x="137" y="33"/>
                  </a:cubicBezTo>
                  <a:cubicBezTo>
                    <a:pt x="135" y="34"/>
                    <a:pt x="134" y="35"/>
                    <a:pt x="133" y="36"/>
                  </a:cubicBezTo>
                  <a:cubicBezTo>
                    <a:pt x="132" y="36"/>
                    <a:pt x="131" y="36"/>
                    <a:pt x="130" y="35"/>
                  </a:cubicBezTo>
                  <a:cubicBezTo>
                    <a:pt x="130" y="33"/>
                    <a:pt x="130" y="31"/>
                    <a:pt x="130" y="29"/>
                  </a:cubicBezTo>
                  <a:cubicBezTo>
                    <a:pt x="130" y="28"/>
                    <a:pt x="130" y="26"/>
                    <a:pt x="130" y="25"/>
                  </a:cubicBezTo>
                  <a:cubicBezTo>
                    <a:pt x="130" y="25"/>
                    <a:pt x="130" y="24"/>
                    <a:pt x="129" y="24"/>
                  </a:cubicBezTo>
                  <a:cubicBezTo>
                    <a:pt x="128" y="24"/>
                    <a:pt x="128" y="25"/>
                    <a:pt x="128" y="25"/>
                  </a:cubicBezTo>
                  <a:cubicBezTo>
                    <a:pt x="127" y="28"/>
                    <a:pt x="128" y="30"/>
                    <a:pt x="127" y="33"/>
                  </a:cubicBezTo>
                  <a:cubicBezTo>
                    <a:pt x="127" y="33"/>
                    <a:pt x="126" y="33"/>
                    <a:pt x="126" y="33"/>
                  </a:cubicBezTo>
                  <a:cubicBezTo>
                    <a:pt x="125" y="33"/>
                    <a:pt x="125" y="32"/>
                    <a:pt x="125" y="31"/>
                  </a:cubicBezTo>
                  <a:cubicBezTo>
                    <a:pt x="124" y="30"/>
                    <a:pt x="124" y="28"/>
                    <a:pt x="122" y="27"/>
                  </a:cubicBezTo>
                  <a:cubicBezTo>
                    <a:pt x="120" y="27"/>
                    <a:pt x="118" y="27"/>
                    <a:pt x="116" y="29"/>
                  </a:cubicBezTo>
                  <a:cubicBezTo>
                    <a:pt x="115" y="30"/>
                    <a:pt x="114" y="30"/>
                    <a:pt x="113" y="30"/>
                  </a:cubicBezTo>
                  <a:cubicBezTo>
                    <a:pt x="103" y="27"/>
                    <a:pt x="93" y="25"/>
                    <a:pt x="82" y="23"/>
                  </a:cubicBezTo>
                  <a:cubicBezTo>
                    <a:pt x="75" y="22"/>
                    <a:pt x="68" y="21"/>
                    <a:pt x="61" y="21"/>
                  </a:cubicBezTo>
                  <a:cubicBezTo>
                    <a:pt x="55" y="22"/>
                    <a:pt x="50" y="21"/>
                    <a:pt x="44" y="23"/>
                  </a:cubicBezTo>
                  <a:cubicBezTo>
                    <a:pt x="34" y="26"/>
                    <a:pt x="29" y="35"/>
                    <a:pt x="30" y="45"/>
                  </a:cubicBezTo>
                  <a:cubicBezTo>
                    <a:pt x="31" y="54"/>
                    <a:pt x="34" y="61"/>
                    <a:pt x="38" y="69"/>
                  </a:cubicBezTo>
                  <a:cubicBezTo>
                    <a:pt x="44" y="82"/>
                    <a:pt x="52" y="94"/>
                    <a:pt x="60" y="106"/>
                  </a:cubicBezTo>
                  <a:cubicBezTo>
                    <a:pt x="67" y="116"/>
                    <a:pt x="73" y="127"/>
                    <a:pt x="79" y="137"/>
                  </a:cubicBezTo>
                  <a:cubicBezTo>
                    <a:pt x="87" y="148"/>
                    <a:pt x="94" y="159"/>
                    <a:pt x="102" y="170"/>
                  </a:cubicBezTo>
                  <a:cubicBezTo>
                    <a:pt x="107" y="176"/>
                    <a:pt x="112" y="182"/>
                    <a:pt x="117" y="188"/>
                  </a:cubicBezTo>
                  <a:cubicBezTo>
                    <a:pt x="127" y="198"/>
                    <a:pt x="137" y="207"/>
                    <a:pt x="149" y="214"/>
                  </a:cubicBezTo>
                  <a:cubicBezTo>
                    <a:pt x="155" y="218"/>
                    <a:pt x="162" y="221"/>
                    <a:pt x="169" y="223"/>
                  </a:cubicBezTo>
                  <a:cubicBezTo>
                    <a:pt x="176" y="225"/>
                    <a:pt x="183" y="227"/>
                    <a:pt x="190" y="227"/>
                  </a:cubicBezTo>
                  <a:cubicBezTo>
                    <a:pt x="195" y="228"/>
                    <a:pt x="201" y="229"/>
                    <a:pt x="206" y="228"/>
                  </a:cubicBezTo>
                  <a:cubicBezTo>
                    <a:pt x="208" y="227"/>
                    <a:pt x="210" y="227"/>
                    <a:pt x="212" y="228"/>
                  </a:cubicBezTo>
                  <a:cubicBezTo>
                    <a:pt x="212" y="229"/>
                    <a:pt x="213" y="230"/>
                    <a:pt x="213" y="230"/>
                  </a:cubicBezTo>
                  <a:cubicBezTo>
                    <a:pt x="213" y="232"/>
                    <a:pt x="213" y="232"/>
                    <a:pt x="215" y="232"/>
                  </a:cubicBezTo>
                  <a:cubicBezTo>
                    <a:pt x="218" y="232"/>
                    <a:pt x="218" y="232"/>
                    <a:pt x="218" y="229"/>
                  </a:cubicBezTo>
                  <a:cubicBezTo>
                    <a:pt x="218" y="228"/>
                    <a:pt x="218" y="228"/>
                    <a:pt x="218" y="227"/>
                  </a:cubicBezTo>
                  <a:cubicBezTo>
                    <a:pt x="221" y="225"/>
                    <a:pt x="223" y="225"/>
                    <a:pt x="226" y="224"/>
                  </a:cubicBezTo>
                  <a:cubicBezTo>
                    <a:pt x="246" y="218"/>
                    <a:pt x="259" y="206"/>
                    <a:pt x="264" y="185"/>
                  </a:cubicBezTo>
                  <a:cubicBezTo>
                    <a:pt x="264" y="181"/>
                    <a:pt x="265" y="177"/>
                    <a:pt x="265" y="173"/>
                  </a:cubicBezTo>
                  <a:cubicBezTo>
                    <a:pt x="264" y="173"/>
                    <a:pt x="265" y="172"/>
                    <a:pt x="265" y="171"/>
                  </a:cubicBezTo>
                  <a:cubicBezTo>
                    <a:pt x="266" y="170"/>
                    <a:pt x="267" y="170"/>
                    <a:pt x="268" y="171"/>
                  </a:cubicBezTo>
                  <a:cubicBezTo>
                    <a:pt x="269" y="171"/>
                    <a:pt x="270" y="171"/>
                    <a:pt x="270" y="169"/>
                  </a:cubicBezTo>
                  <a:cubicBezTo>
                    <a:pt x="270" y="166"/>
                    <a:pt x="270" y="163"/>
                    <a:pt x="270" y="160"/>
                  </a:cubicBezTo>
                  <a:cubicBezTo>
                    <a:pt x="270" y="156"/>
                    <a:pt x="269" y="155"/>
                    <a:pt x="265" y="155"/>
                  </a:cubicBezTo>
                  <a:cubicBezTo>
                    <a:pt x="264" y="155"/>
                    <a:pt x="264" y="155"/>
                    <a:pt x="263" y="155"/>
                  </a:cubicBezTo>
                  <a:cubicBezTo>
                    <a:pt x="263" y="155"/>
                    <a:pt x="262" y="154"/>
                    <a:pt x="262" y="153"/>
                  </a:cubicBezTo>
                  <a:cubicBezTo>
                    <a:pt x="261" y="150"/>
                    <a:pt x="260" y="147"/>
                    <a:pt x="259" y="144"/>
                  </a:cubicBezTo>
                  <a:cubicBezTo>
                    <a:pt x="257" y="138"/>
                    <a:pt x="255" y="133"/>
                    <a:pt x="252" y="129"/>
                  </a:cubicBezTo>
                  <a:cubicBezTo>
                    <a:pt x="245" y="115"/>
                    <a:pt x="236" y="102"/>
                    <a:pt x="225" y="91"/>
                  </a:cubicBezTo>
                  <a:cubicBezTo>
                    <a:pt x="216" y="82"/>
                    <a:pt x="207" y="74"/>
                    <a:pt x="196" y="67"/>
                  </a:cubicBezTo>
                  <a:cubicBezTo>
                    <a:pt x="187" y="61"/>
                    <a:pt x="178" y="56"/>
                    <a:pt x="168" y="51"/>
                  </a:cubicBezTo>
                  <a:cubicBezTo>
                    <a:pt x="167" y="51"/>
                    <a:pt x="166" y="50"/>
                    <a:pt x="166" y="48"/>
                  </a:cubicBezTo>
                  <a:cubicBezTo>
                    <a:pt x="168" y="46"/>
                    <a:pt x="168" y="45"/>
                    <a:pt x="168" y="43"/>
                  </a:cubicBezTo>
                  <a:cubicBezTo>
                    <a:pt x="168" y="38"/>
                    <a:pt x="167" y="34"/>
                    <a:pt x="168" y="30"/>
                  </a:cubicBezTo>
                  <a:cubicBezTo>
                    <a:pt x="170" y="29"/>
                    <a:pt x="171" y="30"/>
                    <a:pt x="171" y="31"/>
                  </a:cubicBezTo>
                  <a:cubicBezTo>
                    <a:pt x="172" y="33"/>
                    <a:pt x="173" y="33"/>
                    <a:pt x="175" y="33"/>
                  </a:cubicBezTo>
                  <a:cubicBezTo>
                    <a:pt x="177" y="32"/>
                    <a:pt x="178" y="33"/>
                    <a:pt x="179" y="34"/>
                  </a:cubicBezTo>
                  <a:cubicBezTo>
                    <a:pt x="180" y="35"/>
                    <a:pt x="181" y="36"/>
                    <a:pt x="182" y="36"/>
                  </a:cubicBezTo>
                  <a:cubicBezTo>
                    <a:pt x="183" y="36"/>
                    <a:pt x="185" y="36"/>
                    <a:pt x="186" y="37"/>
                  </a:cubicBezTo>
                  <a:cubicBezTo>
                    <a:pt x="187" y="38"/>
                    <a:pt x="188" y="38"/>
                    <a:pt x="189" y="36"/>
                  </a:cubicBezTo>
                  <a:cubicBezTo>
                    <a:pt x="194" y="39"/>
                    <a:pt x="199" y="42"/>
                    <a:pt x="204" y="45"/>
                  </a:cubicBezTo>
                  <a:cubicBezTo>
                    <a:pt x="204" y="46"/>
                    <a:pt x="203" y="46"/>
                    <a:pt x="202" y="45"/>
                  </a:cubicBezTo>
                  <a:cubicBezTo>
                    <a:pt x="201" y="45"/>
                    <a:pt x="200" y="45"/>
                    <a:pt x="199" y="46"/>
                  </a:cubicBezTo>
                  <a:cubicBezTo>
                    <a:pt x="197" y="47"/>
                    <a:pt x="194" y="48"/>
                    <a:pt x="191" y="47"/>
                  </a:cubicBezTo>
                  <a:cubicBezTo>
                    <a:pt x="194" y="50"/>
                    <a:pt x="198" y="50"/>
                    <a:pt x="200" y="47"/>
                  </a:cubicBezTo>
                  <a:cubicBezTo>
                    <a:pt x="201" y="46"/>
                    <a:pt x="202" y="46"/>
                    <a:pt x="203" y="47"/>
                  </a:cubicBezTo>
                  <a:cubicBezTo>
                    <a:pt x="204" y="49"/>
                    <a:pt x="206" y="50"/>
                    <a:pt x="208" y="51"/>
                  </a:cubicBezTo>
                  <a:cubicBezTo>
                    <a:pt x="209" y="52"/>
                    <a:pt x="211" y="52"/>
                    <a:pt x="213" y="53"/>
                  </a:cubicBezTo>
                  <a:cubicBezTo>
                    <a:pt x="212" y="52"/>
                    <a:pt x="211" y="51"/>
                    <a:pt x="211" y="51"/>
                  </a:cubicBezTo>
                  <a:cubicBezTo>
                    <a:pt x="210" y="50"/>
                    <a:pt x="210" y="50"/>
                    <a:pt x="211" y="49"/>
                  </a:cubicBezTo>
                  <a:cubicBezTo>
                    <a:pt x="216" y="53"/>
                    <a:pt x="222" y="57"/>
                    <a:pt x="228" y="62"/>
                  </a:cubicBezTo>
                  <a:cubicBezTo>
                    <a:pt x="228" y="63"/>
                    <a:pt x="227" y="63"/>
                    <a:pt x="227" y="63"/>
                  </a:cubicBezTo>
                  <a:cubicBezTo>
                    <a:pt x="226" y="62"/>
                    <a:pt x="225" y="62"/>
                    <a:pt x="225" y="63"/>
                  </a:cubicBezTo>
                  <a:cubicBezTo>
                    <a:pt x="225" y="63"/>
                    <a:pt x="225" y="64"/>
                    <a:pt x="225" y="64"/>
                  </a:cubicBezTo>
                  <a:cubicBezTo>
                    <a:pt x="226" y="67"/>
                    <a:pt x="228" y="68"/>
                    <a:pt x="230" y="69"/>
                  </a:cubicBezTo>
                  <a:cubicBezTo>
                    <a:pt x="232" y="71"/>
                    <a:pt x="234" y="74"/>
                    <a:pt x="237" y="75"/>
                  </a:cubicBezTo>
                  <a:cubicBezTo>
                    <a:pt x="237" y="75"/>
                    <a:pt x="237" y="76"/>
                    <a:pt x="238" y="77"/>
                  </a:cubicBezTo>
                  <a:cubicBezTo>
                    <a:pt x="238" y="78"/>
                    <a:pt x="239" y="79"/>
                    <a:pt x="240" y="80"/>
                  </a:cubicBezTo>
                  <a:cubicBezTo>
                    <a:pt x="242" y="81"/>
                    <a:pt x="242" y="83"/>
                    <a:pt x="240" y="85"/>
                  </a:cubicBezTo>
                  <a:cubicBezTo>
                    <a:pt x="240" y="85"/>
                    <a:pt x="240" y="85"/>
                    <a:pt x="239" y="86"/>
                  </a:cubicBezTo>
                  <a:cubicBezTo>
                    <a:pt x="239" y="86"/>
                    <a:pt x="238" y="87"/>
                    <a:pt x="239" y="87"/>
                  </a:cubicBezTo>
                  <a:cubicBezTo>
                    <a:pt x="240" y="88"/>
                    <a:pt x="240" y="88"/>
                    <a:pt x="241" y="87"/>
                  </a:cubicBezTo>
                  <a:cubicBezTo>
                    <a:pt x="244" y="84"/>
                    <a:pt x="244" y="84"/>
                    <a:pt x="247" y="86"/>
                  </a:cubicBezTo>
                  <a:cubicBezTo>
                    <a:pt x="248" y="87"/>
                    <a:pt x="249" y="87"/>
                    <a:pt x="249" y="86"/>
                  </a:cubicBezTo>
                  <a:cubicBezTo>
                    <a:pt x="250" y="85"/>
                    <a:pt x="249" y="85"/>
                    <a:pt x="248" y="84"/>
                  </a:cubicBezTo>
                  <a:cubicBezTo>
                    <a:pt x="248" y="84"/>
                    <a:pt x="247" y="83"/>
                    <a:pt x="247" y="83"/>
                  </a:cubicBezTo>
                  <a:cubicBezTo>
                    <a:pt x="244" y="82"/>
                    <a:pt x="243" y="80"/>
                    <a:pt x="241" y="78"/>
                  </a:cubicBezTo>
                  <a:cubicBezTo>
                    <a:pt x="241" y="76"/>
                    <a:pt x="240" y="75"/>
                    <a:pt x="238" y="75"/>
                  </a:cubicBezTo>
                  <a:cubicBezTo>
                    <a:pt x="236" y="74"/>
                    <a:pt x="234" y="70"/>
                    <a:pt x="235" y="69"/>
                  </a:cubicBezTo>
                  <a:cubicBezTo>
                    <a:pt x="235" y="69"/>
                    <a:pt x="235" y="69"/>
                    <a:pt x="235" y="69"/>
                  </a:cubicBezTo>
                  <a:cubicBezTo>
                    <a:pt x="241" y="75"/>
                    <a:pt x="247" y="80"/>
                    <a:pt x="252" y="86"/>
                  </a:cubicBezTo>
                  <a:cubicBezTo>
                    <a:pt x="258" y="93"/>
                    <a:pt x="264" y="100"/>
                    <a:pt x="270" y="108"/>
                  </a:cubicBezTo>
                  <a:cubicBezTo>
                    <a:pt x="269" y="110"/>
                    <a:pt x="268" y="108"/>
                    <a:pt x="268" y="108"/>
                  </a:cubicBezTo>
                  <a:cubicBezTo>
                    <a:pt x="266" y="107"/>
                    <a:pt x="265" y="105"/>
                    <a:pt x="263" y="104"/>
                  </a:cubicBezTo>
                  <a:cubicBezTo>
                    <a:pt x="265" y="106"/>
                    <a:pt x="265" y="107"/>
                    <a:pt x="263" y="108"/>
                  </a:cubicBezTo>
                  <a:cubicBezTo>
                    <a:pt x="262" y="109"/>
                    <a:pt x="262" y="109"/>
                    <a:pt x="262" y="110"/>
                  </a:cubicBezTo>
                  <a:cubicBezTo>
                    <a:pt x="262" y="111"/>
                    <a:pt x="262" y="111"/>
                    <a:pt x="263" y="111"/>
                  </a:cubicBezTo>
                  <a:cubicBezTo>
                    <a:pt x="263" y="111"/>
                    <a:pt x="263" y="111"/>
                    <a:pt x="263" y="110"/>
                  </a:cubicBezTo>
                  <a:cubicBezTo>
                    <a:pt x="264" y="109"/>
                    <a:pt x="263" y="108"/>
                    <a:pt x="265" y="107"/>
                  </a:cubicBezTo>
                  <a:cubicBezTo>
                    <a:pt x="267" y="107"/>
                    <a:pt x="268" y="109"/>
                    <a:pt x="268" y="110"/>
                  </a:cubicBezTo>
                  <a:cubicBezTo>
                    <a:pt x="268" y="112"/>
                    <a:pt x="269" y="114"/>
                    <a:pt x="271" y="115"/>
                  </a:cubicBezTo>
                  <a:cubicBezTo>
                    <a:pt x="273" y="117"/>
                    <a:pt x="273" y="118"/>
                    <a:pt x="271" y="119"/>
                  </a:cubicBezTo>
                  <a:cubicBezTo>
                    <a:pt x="270" y="120"/>
                    <a:pt x="270" y="120"/>
                    <a:pt x="270" y="121"/>
                  </a:cubicBezTo>
                  <a:cubicBezTo>
                    <a:pt x="270" y="122"/>
                    <a:pt x="269" y="124"/>
                    <a:pt x="270" y="125"/>
                  </a:cubicBezTo>
                  <a:cubicBezTo>
                    <a:pt x="270" y="126"/>
                    <a:pt x="270" y="127"/>
                    <a:pt x="271" y="127"/>
                  </a:cubicBezTo>
                  <a:cubicBezTo>
                    <a:pt x="271" y="127"/>
                    <a:pt x="271" y="126"/>
                    <a:pt x="271" y="125"/>
                  </a:cubicBezTo>
                  <a:cubicBezTo>
                    <a:pt x="271" y="123"/>
                    <a:pt x="272" y="122"/>
                    <a:pt x="273" y="120"/>
                  </a:cubicBezTo>
                  <a:cubicBezTo>
                    <a:pt x="274" y="119"/>
                    <a:pt x="275" y="118"/>
                    <a:pt x="276" y="119"/>
                  </a:cubicBezTo>
                  <a:cubicBezTo>
                    <a:pt x="279" y="124"/>
                    <a:pt x="282" y="129"/>
                    <a:pt x="284" y="134"/>
                  </a:cubicBezTo>
                  <a:cubicBezTo>
                    <a:pt x="284" y="136"/>
                    <a:pt x="283" y="135"/>
                    <a:pt x="283" y="134"/>
                  </a:cubicBezTo>
                  <a:cubicBezTo>
                    <a:pt x="282" y="133"/>
                    <a:pt x="281" y="132"/>
                    <a:pt x="280" y="131"/>
                  </a:cubicBezTo>
                  <a:cubicBezTo>
                    <a:pt x="280" y="130"/>
                    <a:pt x="280" y="129"/>
                    <a:pt x="279" y="129"/>
                  </a:cubicBezTo>
                  <a:cubicBezTo>
                    <a:pt x="280" y="131"/>
                    <a:pt x="281" y="132"/>
                    <a:pt x="282" y="133"/>
                  </a:cubicBezTo>
                  <a:cubicBezTo>
                    <a:pt x="284" y="135"/>
                    <a:pt x="284" y="136"/>
                    <a:pt x="282" y="139"/>
                  </a:cubicBezTo>
                  <a:cubicBezTo>
                    <a:pt x="282" y="140"/>
                    <a:pt x="281" y="141"/>
                    <a:pt x="281" y="143"/>
                  </a:cubicBezTo>
                  <a:cubicBezTo>
                    <a:pt x="282" y="141"/>
                    <a:pt x="285" y="140"/>
                    <a:pt x="284" y="137"/>
                  </a:cubicBezTo>
                  <a:cubicBezTo>
                    <a:pt x="284" y="136"/>
                    <a:pt x="284" y="136"/>
                    <a:pt x="285" y="136"/>
                  </a:cubicBezTo>
                  <a:cubicBezTo>
                    <a:pt x="286" y="138"/>
                    <a:pt x="287" y="140"/>
                    <a:pt x="287" y="142"/>
                  </a:cubicBezTo>
                  <a:cubicBezTo>
                    <a:pt x="285" y="144"/>
                    <a:pt x="284" y="145"/>
                    <a:pt x="287" y="147"/>
                  </a:cubicBezTo>
                  <a:cubicBezTo>
                    <a:pt x="288" y="149"/>
                    <a:pt x="288" y="150"/>
                    <a:pt x="287" y="151"/>
                  </a:cubicBezTo>
                  <a:cubicBezTo>
                    <a:pt x="285" y="152"/>
                    <a:pt x="286" y="153"/>
                    <a:pt x="287" y="153"/>
                  </a:cubicBezTo>
                  <a:cubicBezTo>
                    <a:pt x="287" y="154"/>
                    <a:pt x="288" y="154"/>
                    <a:pt x="288" y="155"/>
                  </a:cubicBezTo>
                  <a:cubicBezTo>
                    <a:pt x="289" y="159"/>
                    <a:pt x="288" y="163"/>
                    <a:pt x="288" y="167"/>
                  </a:cubicBezTo>
                  <a:cubicBezTo>
                    <a:pt x="288" y="170"/>
                    <a:pt x="289" y="171"/>
                    <a:pt x="291" y="171"/>
                  </a:cubicBezTo>
                  <a:cubicBezTo>
                    <a:pt x="294" y="174"/>
                    <a:pt x="292" y="178"/>
                    <a:pt x="292" y="181"/>
                  </a:cubicBezTo>
                  <a:cubicBezTo>
                    <a:pt x="292" y="182"/>
                    <a:pt x="291" y="182"/>
                    <a:pt x="291" y="182"/>
                  </a:cubicBezTo>
                  <a:cubicBezTo>
                    <a:pt x="290" y="182"/>
                    <a:pt x="290" y="181"/>
                    <a:pt x="290" y="181"/>
                  </a:cubicBezTo>
                  <a:cubicBezTo>
                    <a:pt x="289" y="179"/>
                    <a:pt x="290" y="177"/>
                    <a:pt x="289" y="175"/>
                  </a:cubicBezTo>
                  <a:cubicBezTo>
                    <a:pt x="289" y="178"/>
                    <a:pt x="289" y="181"/>
                    <a:pt x="288" y="184"/>
                  </a:cubicBezTo>
                  <a:cubicBezTo>
                    <a:pt x="288" y="186"/>
                    <a:pt x="288" y="188"/>
                    <a:pt x="286" y="190"/>
                  </a:cubicBezTo>
                  <a:cubicBezTo>
                    <a:pt x="285" y="190"/>
                    <a:pt x="285" y="191"/>
                    <a:pt x="286" y="192"/>
                  </a:cubicBezTo>
                  <a:cubicBezTo>
                    <a:pt x="286" y="192"/>
                    <a:pt x="286" y="192"/>
                    <a:pt x="286" y="192"/>
                  </a:cubicBezTo>
                  <a:cubicBezTo>
                    <a:pt x="287" y="192"/>
                    <a:pt x="287" y="191"/>
                    <a:pt x="287" y="191"/>
                  </a:cubicBezTo>
                  <a:cubicBezTo>
                    <a:pt x="288" y="189"/>
                    <a:pt x="289" y="188"/>
                    <a:pt x="289" y="186"/>
                  </a:cubicBezTo>
                  <a:cubicBezTo>
                    <a:pt x="289" y="185"/>
                    <a:pt x="289" y="184"/>
                    <a:pt x="290" y="184"/>
                  </a:cubicBezTo>
                  <a:cubicBezTo>
                    <a:pt x="291" y="184"/>
                    <a:pt x="292" y="185"/>
                    <a:pt x="292" y="186"/>
                  </a:cubicBezTo>
                  <a:cubicBezTo>
                    <a:pt x="292" y="187"/>
                    <a:pt x="292" y="188"/>
                    <a:pt x="292" y="190"/>
                  </a:cubicBezTo>
                  <a:cubicBezTo>
                    <a:pt x="291" y="191"/>
                    <a:pt x="291" y="193"/>
                    <a:pt x="290" y="195"/>
                  </a:cubicBezTo>
                  <a:cubicBezTo>
                    <a:pt x="289" y="197"/>
                    <a:pt x="290" y="198"/>
                    <a:pt x="291" y="199"/>
                  </a:cubicBezTo>
                  <a:cubicBezTo>
                    <a:pt x="291" y="200"/>
                    <a:pt x="290" y="202"/>
                    <a:pt x="290" y="204"/>
                  </a:cubicBezTo>
                  <a:cubicBezTo>
                    <a:pt x="289" y="203"/>
                    <a:pt x="289" y="202"/>
                    <a:pt x="288" y="201"/>
                  </a:cubicBezTo>
                  <a:cubicBezTo>
                    <a:pt x="288" y="201"/>
                    <a:pt x="288" y="200"/>
                    <a:pt x="287" y="199"/>
                  </a:cubicBezTo>
                  <a:cubicBezTo>
                    <a:pt x="287" y="199"/>
                    <a:pt x="287" y="198"/>
                    <a:pt x="286" y="198"/>
                  </a:cubicBezTo>
                  <a:cubicBezTo>
                    <a:pt x="286" y="198"/>
                    <a:pt x="285" y="199"/>
                    <a:pt x="285" y="199"/>
                  </a:cubicBezTo>
                  <a:cubicBezTo>
                    <a:pt x="285" y="200"/>
                    <a:pt x="285" y="200"/>
                    <a:pt x="286" y="201"/>
                  </a:cubicBezTo>
                  <a:cubicBezTo>
                    <a:pt x="287" y="201"/>
                    <a:pt x="288" y="201"/>
                    <a:pt x="288" y="202"/>
                  </a:cubicBezTo>
                  <a:cubicBezTo>
                    <a:pt x="288" y="203"/>
                    <a:pt x="288" y="204"/>
                    <a:pt x="287" y="205"/>
                  </a:cubicBezTo>
                  <a:cubicBezTo>
                    <a:pt x="287" y="206"/>
                    <a:pt x="286" y="206"/>
                    <a:pt x="286" y="206"/>
                  </a:cubicBezTo>
                  <a:cubicBezTo>
                    <a:pt x="285" y="206"/>
                    <a:pt x="285" y="207"/>
                    <a:pt x="286" y="207"/>
                  </a:cubicBezTo>
                  <a:cubicBezTo>
                    <a:pt x="286" y="208"/>
                    <a:pt x="286" y="207"/>
                    <a:pt x="287" y="207"/>
                  </a:cubicBezTo>
                  <a:cubicBezTo>
                    <a:pt x="287" y="206"/>
                    <a:pt x="288" y="206"/>
                    <a:pt x="288" y="205"/>
                  </a:cubicBezTo>
                  <a:cubicBezTo>
                    <a:pt x="289" y="205"/>
                    <a:pt x="289" y="205"/>
                    <a:pt x="289" y="206"/>
                  </a:cubicBezTo>
                  <a:cubicBezTo>
                    <a:pt x="287" y="211"/>
                    <a:pt x="285" y="216"/>
                    <a:pt x="282" y="221"/>
                  </a:cubicBezTo>
                  <a:cubicBezTo>
                    <a:pt x="281" y="221"/>
                    <a:pt x="281" y="220"/>
                    <a:pt x="282" y="219"/>
                  </a:cubicBezTo>
                  <a:cubicBezTo>
                    <a:pt x="283" y="217"/>
                    <a:pt x="283" y="216"/>
                    <a:pt x="284" y="214"/>
                  </a:cubicBezTo>
                  <a:cubicBezTo>
                    <a:pt x="282" y="216"/>
                    <a:pt x="280" y="217"/>
                    <a:pt x="281" y="220"/>
                  </a:cubicBezTo>
                  <a:cubicBezTo>
                    <a:pt x="281" y="221"/>
                    <a:pt x="281" y="221"/>
                    <a:pt x="280" y="222"/>
                  </a:cubicBezTo>
                  <a:cubicBezTo>
                    <a:pt x="279" y="223"/>
                    <a:pt x="274" y="223"/>
                    <a:pt x="273" y="221"/>
                  </a:cubicBezTo>
                  <a:cubicBezTo>
                    <a:pt x="272" y="221"/>
                    <a:pt x="272" y="220"/>
                    <a:pt x="271" y="220"/>
                  </a:cubicBezTo>
                  <a:cubicBezTo>
                    <a:pt x="271" y="220"/>
                    <a:pt x="270" y="221"/>
                    <a:pt x="270" y="221"/>
                  </a:cubicBezTo>
                  <a:cubicBezTo>
                    <a:pt x="270" y="222"/>
                    <a:pt x="271" y="222"/>
                    <a:pt x="271" y="223"/>
                  </a:cubicBezTo>
                  <a:cubicBezTo>
                    <a:pt x="273" y="224"/>
                    <a:pt x="274" y="228"/>
                    <a:pt x="272" y="230"/>
                  </a:cubicBezTo>
                  <a:cubicBezTo>
                    <a:pt x="272" y="231"/>
                    <a:pt x="271" y="231"/>
                    <a:pt x="271" y="233"/>
                  </a:cubicBezTo>
                  <a:cubicBezTo>
                    <a:pt x="272" y="233"/>
                    <a:pt x="272" y="232"/>
                    <a:pt x="273" y="231"/>
                  </a:cubicBezTo>
                  <a:cubicBezTo>
                    <a:pt x="274" y="230"/>
                    <a:pt x="274" y="230"/>
                    <a:pt x="275" y="23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9">
              <a:extLst>
                <a:ext uri="{FF2B5EF4-FFF2-40B4-BE49-F238E27FC236}">
                  <a16:creationId xmlns:a16="http://schemas.microsoft.com/office/drawing/2014/main" id="{1F96F977-5A74-3B9E-4507-7A29F032EB0B}"/>
                </a:ext>
              </a:extLst>
            </p:cNvPr>
            <p:cNvSpPr>
              <a:spLocks/>
            </p:cNvSpPr>
            <p:nvPr/>
          </p:nvSpPr>
          <p:spPr bwMode="auto">
            <a:xfrm>
              <a:off x="8085138" y="5264150"/>
              <a:ext cx="492125" cy="344488"/>
            </a:xfrm>
            <a:custGeom>
              <a:avLst/>
              <a:gdLst>
                <a:gd name="T0" fmla="*/ 10 w 40"/>
                <a:gd name="T1" fmla="*/ 20 h 28"/>
                <a:gd name="T2" fmla="*/ 8 w 40"/>
                <a:gd name="T3" fmla="*/ 16 h 28"/>
                <a:gd name="T4" fmla="*/ 5 w 40"/>
                <a:gd name="T5" fmla="*/ 12 h 28"/>
                <a:gd name="T6" fmla="*/ 1 w 40"/>
                <a:gd name="T7" fmla="*/ 6 h 28"/>
                <a:gd name="T8" fmla="*/ 2 w 40"/>
                <a:gd name="T9" fmla="*/ 3 h 28"/>
                <a:gd name="T10" fmla="*/ 5 w 40"/>
                <a:gd name="T11" fmla="*/ 1 h 28"/>
                <a:gd name="T12" fmla="*/ 6 w 40"/>
                <a:gd name="T13" fmla="*/ 5 h 28"/>
                <a:gd name="T14" fmla="*/ 8 w 40"/>
                <a:gd name="T15" fmla="*/ 11 h 28"/>
                <a:gd name="T16" fmla="*/ 11 w 40"/>
                <a:gd name="T17" fmla="*/ 11 h 28"/>
                <a:gd name="T18" fmla="*/ 13 w 40"/>
                <a:gd name="T19" fmla="*/ 8 h 28"/>
                <a:gd name="T20" fmla="*/ 13 w 40"/>
                <a:gd name="T21" fmla="*/ 7 h 28"/>
                <a:gd name="T22" fmla="*/ 13 w 40"/>
                <a:gd name="T23" fmla="*/ 4 h 28"/>
                <a:gd name="T24" fmla="*/ 16 w 40"/>
                <a:gd name="T25" fmla="*/ 2 h 28"/>
                <a:gd name="T26" fmla="*/ 17 w 40"/>
                <a:gd name="T27" fmla="*/ 5 h 28"/>
                <a:gd name="T28" fmla="*/ 20 w 40"/>
                <a:gd name="T29" fmla="*/ 8 h 28"/>
                <a:gd name="T30" fmla="*/ 25 w 40"/>
                <a:gd name="T31" fmla="*/ 13 h 28"/>
                <a:gd name="T32" fmla="*/ 27 w 40"/>
                <a:gd name="T33" fmla="*/ 16 h 28"/>
                <a:gd name="T34" fmla="*/ 33 w 40"/>
                <a:gd name="T35" fmla="*/ 21 h 28"/>
                <a:gd name="T36" fmla="*/ 35 w 40"/>
                <a:gd name="T37" fmla="*/ 24 h 28"/>
                <a:gd name="T38" fmla="*/ 36 w 40"/>
                <a:gd name="T39" fmla="*/ 24 h 28"/>
                <a:gd name="T40" fmla="*/ 40 w 40"/>
                <a:gd name="T41" fmla="*/ 25 h 28"/>
                <a:gd name="T42" fmla="*/ 37 w 40"/>
                <a:gd name="T43" fmla="*/ 27 h 28"/>
                <a:gd name="T44" fmla="*/ 32 w 40"/>
                <a:gd name="T45" fmla="*/ 26 h 28"/>
                <a:gd name="T46" fmla="*/ 28 w 40"/>
                <a:gd name="T47" fmla="*/ 21 h 28"/>
                <a:gd name="T48" fmla="*/ 28 w 40"/>
                <a:gd name="T49" fmla="*/ 20 h 28"/>
                <a:gd name="T50" fmla="*/ 22 w 40"/>
                <a:gd name="T51" fmla="*/ 16 h 28"/>
                <a:gd name="T52" fmla="*/ 21 w 40"/>
                <a:gd name="T53" fmla="*/ 14 h 28"/>
                <a:gd name="T54" fmla="*/ 16 w 40"/>
                <a:gd name="T55" fmla="*/ 12 h 28"/>
                <a:gd name="T56" fmla="*/ 15 w 40"/>
                <a:gd name="T57" fmla="*/ 13 h 28"/>
                <a:gd name="T58" fmla="*/ 12 w 40"/>
                <a:gd name="T59" fmla="*/ 15 h 28"/>
                <a:gd name="T60" fmla="*/ 14 w 40"/>
                <a:gd name="T61" fmla="*/ 19 h 28"/>
                <a:gd name="T62" fmla="*/ 16 w 40"/>
                <a:gd name="T63" fmla="*/ 22 h 28"/>
                <a:gd name="T64" fmla="*/ 13 w 40"/>
                <a:gd name="T65" fmla="*/ 23 h 28"/>
                <a:gd name="T66" fmla="*/ 13 w 40"/>
                <a:gd name="T67" fmla="*/ 23 h 28"/>
                <a:gd name="T68" fmla="*/ 10 w 40"/>
                <a:gd name="T69" fmla="*/ 2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28">
                  <a:moveTo>
                    <a:pt x="10" y="20"/>
                  </a:moveTo>
                  <a:cubicBezTo>
                    <a:pt x="10" y="18"/>
                    <a:pt x="10" y="17"/>
                    <a:pt x="8" y="16"/>
                  </a:cubicBezTo>
                  <a:cubicBezTo>
                    <a:pt x="7" y="16"/>
                    <a:pt x="6" y="14"/>
                    <a:pt x="5" y="12"/>
                  </a:cubicBezTo>
                  <a:cubicBezTo>
                    <a:pt x="4" y="10"/>
                    <a:pt x="3" y="8"/>
                    <a:pt x="1" y="6"/>
                  </a:cubicBezTo>
                  <a:cubicBezTo>
                    <a:pt x="1" y="5"/>
                    <a:pt x="0" y="4"/>
                    <a:pt x="2" y="3"/>
                  </a:cubicBezTo>
                  <a:cubicBezTo>
                    <a:pt x="3" y="3"/>
                    <a:pt x="3" y="0"/>
                    <a:pt x="5" y="1"/>
                  </a:cubicBezTo>
                  <a:cubicBezTo>
                    <a:pt x="6" y="2"/>
                    <a:pt x="7" y="3"/>
                    <a:pt x="6" y="5"/>
                  </a:cubicBezTo>
                  <a:cubicBezTo>
                    <a:pt x="5" y="7"/>
                    <a:pt x="8" y="9"/>
                    <a:pt x="8" y="11"/>
                  </a:cubicBezTo>
                  <a:cubicBezTo>
                    <a:pt x="8" y="12"/>
                    <a:pt x="10" y="12"/>
                    <a:pt x="11" y="11"/>
                  </a:cubicBezTo>
                  <a:cubicBezTo>
                    <a:pt x="12" y="10"/>
                    <a:pt x="12" y="9"/>
                    <a:pt x="13" y="8"/>
                  </a:cubicBezTo>
                  <a:cubicBezTo>
                    <a:pt x="14" y="8"/>
                    <a:pt x="13" y="7"/>
                    <a:pt x="13" y="7"/>
                  </a:cubicBezTo>
                  <a:cubicBezTo>
                    <a:pt x="13" y="6"/>
                    <a:pt x="13" y="5"/>
                    <a:pt x="13" y="4"/>
                  </a:cubicBezTo>
                  <a:cubicBezTo>
                    <a:pt x="14" y="3"/>
                    <a:pt x="15" y="2"/>
                    <a:pt x="16" y="2"/>
                  </a:cubicBezTo>
                  <a:cubicBezTo>
                    <a:pt x="17" y="3"/>
                    <a:pt x="17" y="4"/>
                    <a:pt x="17" y="5"/>
                  </a:cubicBezTo>
                  <a:cubicBezTo>
                    <a:pt x="17" y="7"/>
                    <a:pt x="18" y="8"/>
                    <a:pt x="20" y="8"/>
                  </a:cubicBezTo>
                  <a:cubicBezTo>
                    <a:pt x="22" y="8"/>
                    <a:pt x="25" y="11"/>
                    <a:pt x="25" y="13"/>
                  </a:cubicBezTo>
                  <a:cubicBezTo>
                    <a:pt x="25" y="15"/>
                    <a:pt x="25" y="16"/>
                    <a:pt x="27" y="16"/>
                  </a:cubicBezTo>
                  <a:cubicBezTo>
                    <a:pt x="31" y="16"/>
                    <a:pt x="33" y="17"/>
                    <a:pt x="33" y="21"/>
                  </a:cubicBezTo>
                  <a:cubicBezTo>
                    <a:pt x="33" y="23"/>
                    <a:pt x="33" y="24"/>
                    <a:pt x="35" y="24"/>
                  </a:cubicBezTo>
                  <a:cubicBezTo>
                    <a:pt x="35" y="24"/>
                    <a:pt x="35" y="24"/>
                    <a:pt x="36" y="24"/>
                  </a:cubicBezTo>
                  <a:cubicBezTo>
                    <a:pt x="37" y="24"/>
                    <a:pt x="39" y="23"/>
                    <a:pt x="40" y="25"/>
                  </a:cubicBezTo>
                  <a:cubicBezTo>
                    <a:pt x="40" y="27"/>
                    <a:pt x="38" y="27"/>
                    <a:pt x="37" y="27"/>
                  </a:cubicBezTo>
                  <a:cubicBezTo>
                    <a:pt x="35" y="28"/>
                    <a:pt x="33" y="28"/>
                    <a:pt x="32" y="26"/>
                  </a:cubicBezTo>
                  <a:cubicBezTo>
                    <a:pt x="31" y="24"/>
                    <a:pt x="28" y="23"/>
                    <a:pt x="28" y="21"/>
                  </a:cubicBezTo>
                  <a:cubicBezTo>
                    <a:pt x="28" y="20"/>
                    <a:pt x="28" y="20"/>
                    <a:pt x="28" y="20"/>
                  </a:cubicBezTo>
                  <a:cubicBezTo>
                    <a:pt x="25" y="20"/>
                    <a:pt x="24" y="17"/>
                    <a:pt x="22" y="16"/>
                  </a:cubicBezTo>
                  <a:cubicBezTo>
                    <a:pt x="21" y="16"/>
                    <a:pt x="21" y="15"/>
                    <a:pt x="21" y="14"/>
                  </a:cubicBezTo>
                  <a:cubicBezTo>
                    <a:pt x="20" y="12"/>
                    <a:pt x="18" y="11"/>
                    <a:pt x="16" y="12"/>
                  </a:cubicBezTo>
                  <a:cubicBezTo>
                    <a:pt x="16" y="13"/>
                    <a:pt x="15" y="13"/>
                    <a:pt x="15" y="13"/>
                  </a:cubicBezTo>
                  <a:cubicBezTo>
                    <a:pt x="13" y="13"/>
                    <a:pt x="12" y="13"/>
                    <a:pt x="12" y="15"/>
                  </a:cubicBezTo>
                  <a:cubicBezTo>
                    <a:pt x="12" y="17"/>
                    <a:pt x="13" y="19"/>
                    <a:pt x="14" y="19"/>
                  </a:cubicBezTo>
                  <a:cubicBezTo>
                    <a:pt x="16" y="20"/>
                    <a:pt x="17" y="20"/>
                    <a:pt x="16" y="22"/>
                  </a:cubicBezTo>
                  <a:cubicBezTo>
                    <a:pt x="16" y="24"/>
                    <a:pt x="14" y="24"/>
                    <a:pt x="13" y="23"/>
                  </a:cubicBezTo>
                  <a:cubicBezTo>
                    <a:pt x="13" y="23"/>
                    <a:pt x="13" y="23"/>
                    <a:pt x="13" y="23"/>
                  </a:cubicBezTo>
                  <a:cubicBezTo>
                    <a:pt x="11" y="22"/>
                    <a:pt x="11" y="21"/>
                    <a:pt x="10" y="2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0">
              <a:extLst>
                <a:ext uri="{FF2B5EF4-FFF2-40B4-BE49-F238E27FC236}">
                  <a16:creationId xmlns:a16="http://schemas.microsoft.com/office/drawing/2014/main" id="{D4C124D9-D443-712F-E71B-A567634610AC}"/>
                </a:ext>
              </a:extLst>
            </p:cNvPr>
            <p:cNvSpPr>
              <a:spLocks/>
            </p:cNvSpPr>
            <p:nvPr/>
          </p:nvSpPr>
          <p:spPr bwMode="auto">
            <a:xfrm>
              <a:off x="8923338" y="3384550"/>
              <a:ext cx="123825" cy="293688"/>
            </a:xfrm>
            <a:custGeom>
              <a:avLst/>
              <a:gdLst>
                <a:gd name="T0" fmla="*/ 5 w 10"/>
                <a:gd name="T1" fmla="*/ 19 h 24"/>
                <a:gd name="T2" fmla="*/ 4 w 10"/>
                <a:gd name="T3" fmla="*/ 18 h 24"/>
                <a:gd name="T4" fmla="*/ 0 w 10"/>
                <a:gd name="T5" fmla="*/ 15 h 24"/>
                <a:gd name="T6" fmla="*/ 0 w 10"/>
                <a:gd name="T7" fmla="*/ 2 h 24"/>
                <a:gd name="T8" fmla="*/ 2 w 10"/>
                <a:gd name="T9" fmla="*/ 1 h 24"/>
                <a:gd name="T10" fmla="*/ 4 w 10"/>
                <a:gd name="T11" fmla="*/ 2 h 24"/>
                <a:gd name="T12" fmla="*/ 4 w 10"/>
                <a:gd name="T13" fmla="*/ 12 h 24"/>
                <a:gd name="T14" fmla="*/ 5 w 10"/>
                <a:gd name="T15" fmla="*/ 14 h 24"/>
                <a:gd name="T16" fmla="*/ 6 w 10"/>
                <a:gd name="T17" fmla="*/ 12 h 24"/>
                <a:gd name="T18" fmla="*/ 6 w 10"/>
                <a:gd name="T19" fmla="*/ 4 h 24"/>
                <a:gd name="T20" fmla="*/ 9 w 10"/>
                <a:gd name="T21" fmla="*/ 0 h 24"/>
                <a:gd name="T22" fmla="*/ 10 w 10"/>
                <a:gd name="T23" fmla="*/ 1 h 24"/>
                <a:gd name="T24" fmla="*/ 10 w 10"/>
                <a:gd name="T25" fmla="*/ 3 h 24"/>
                <a:gd name="T26" fmla="*/ 10 w 10"/>
                <a:gd name="T27" fmla="*/ 18 h 24"/>
                <a:gd name="T28" fmla="*/ 8 w 10"/>
                <a:gd name="T29" fmla="*/ 23 h 24"/>
                <a:gd name="T30" fmla="*/ 1 w 10"/>
                <a:gd name="T31" fmla="*/ 23 h 24"/>
                <a:gd name="T32" fmla="*/ 0 w 10"/>
                <a:gd name="T33" fmla="*/ 21 h 24"/>
                <a:gd name="T34" fmla="*/ 2 w 10"/>
                <a:gd name="T35" fmla="*/ 19 h 24"/>
                <a:gd name="T36" fmla="*/ 5 w 10"/>
                <a:gd name="T37" fmla="*/ 19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 h="24">
                  <a:moveTo>
                    <a:pt x="5" y="19"/>
                  </a:moveTo>
                  <a:cubicBezTo>
                    <a:pt x="6" y="18"/>
                    <a:pt x="5" y="17"/>
                    <a:pt x="4" y="18"/>
                  </a:cubicBezTo>
                  <a:cubicBezTo>
                    <a:pt x="1" y="18"/>
                    <a:pt x="0" y="18"/>
                    <a:pt x="0" y="15"/>
                  </a:cubicBezTo>
                  <a:cubicBezTo>
                    <a:pt x="0" y="11"/>
                    <a:pt x="0" y="6"/>
                    <a:pt x="0" y="2"/>
                  </a:cubicBezTo>
                  <a:cubicBezTo>
                    <a:pt x="0" y="0"/>
                    <a:pt x="1" y="1"/>
                    <a:pt x="2" y="1"/>
                  </a:cubicBezTo>
                  <a:cubicBezTo>
                    <a:pt x="3" y="1"/>
                    <a:pt x="4" y="1"/>
                    <a:pt x="4" y="2"/>
                  </a:cubicBezTo>
                  <a:cubicBezTo>
                    <a:pt x="4" y="5"/>
                    <a:pt x="4" y="9"/>
                    <a:pt x="4" y="12"/>
                  </a:cubicBezTo>
                  <a:cubicBezTo>
                    <a:pt x="4" y="13"/>
                    <a:pt x="3" y="14"/>
                    <a:pt x="5" y="14"/>
                  </a:cubicBezTo>
                  <a:cubicBezTo>
                    <a:pt x="6" y="14"/>
                    <a:pt x="6" y="13"/>
                    <a:pt x="6" y="12"/>
                  </a:cubicBezTo>
                  <a:cubicBezTo>
                    <a:pt x="6" y="9"/>
                    <a:pt x="6" y="7"/>
                    <a:pt x="6" y="4"/>
                  </a:cubicBezTo>
                  <a:cubicBezTo>
                    <a:pt x="6" y="1"/>
                    <a:pt x="6" y="1"/>
                    <a:pt x="9" y="0"/>
                  </a:cubicBezTo>
                  <a:cubicBezTo>
                    <a:pt x="9" y="0"/>
                    <a:pt x="9" y="1"/>
                    <a:pt x="10" y="1"/>
                  </a:cubicBezTo>
                  <a:cubicBezTo>
                    <a:pt x="10" y="2"/>
                    <a:pt x="10" y="3"/>
                    <a:pt x="10" y="3"/>
                  </a:cubicBezTo>
                  <a:cubicBezTo>
                    <a:pt x="10" y="8"/>
                    <a:pt x="10" y="13"/>
                    <a:pt x="10" y="18"/>
                  </a:cubicBezTo>
                  <a:cubicBezTo>
                    <a:pt x="10" y="20"/>
                    <a:pt x="9" y="21"/>
                    <a:pt x="8" y="23"/>
                  </a:cubicBezTo>
                  <a:cubicBezTo>
                    <a:pt x="6" y="24"/>
                    <a:pt x="3" y="24"/>
                    <a:pt x="1" y="23"/>
                  </a:cubicBezTo>
                  <a:cubicBezTo>
                    <a:pt x="0" y="23"/>
                    <a:pt x="0" y="22"/>
                    <a:pt x="0" y="21"/>
                  </a:cubicBezTo>
                  <a:cubicBezTo>
                    <a:pt x="0" y="20"/>
                    <a:pt x="1" y="20"/>
                    <a:pt x="2" y="19"/>
                  </a:cubicBezTo>
                  <a:cubicBezTo>
                    <a:pt x="3" y="19"/>
                    <a:pt x="4" y="20"/>
                    <a:pt x="5" y="19"/>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1">
              <a:extLst>
                <a:ext uri="{FF2B5EF4-FFF2-40B4-BE49-F238E27FC236}">
                  <a16:creationId xmlns:a16="http://schemas.microsoft.com/office/drawing/2014/main" id="{69E4700D-33EB-7133-7B8D-BB3F44A22450}"/>
                </a:ext>
              </a:extLst>
            </p:cNvPr>
            <p:cNvSpPr>
              <a:spLocks/>
            </p:cNvSpPr>
            <p:nvPr/>
          </p:nvSpPr>
          <p:spPr bwMode="auto">
            <a:xfrm>
              <a:off x="9712325" y="3814763"/>
              <a:ext cx="344488" cy="342900"/>
            </a:xfrm>
            <a:custGeom>
              <a:avLst/>
              <a:gdLst>
                <a:gd name="T0" fmla="*/ 12 w 28"/>
                <a:gd name="T1" fmla="*/ 8 h 28"/>
                <a:gd name="T2" fmla="*/ 15 w 28"/>
                <a:gd name="T3" fmla="*/ 13 h 28"/>
                <a:gd name="T4" fmla="*/ 19 w 28"/>
                <a:gd name="T5" fmla="*/ 17 h 28"/>
                <a:gd name="T6" fmla="*/ 23 w 28"/>
                <a:gd name="T7" fmla="*/ 21 h 28"/>
                <a:gd name="T8" fmla="*/ 26 w 28"/>
                <a:gd name="T9" fmla="*/ 23 h 28"/>
                <a:gd name="T10" fmla="*/ 27 w 28"/>
                <a:gd name="T11" fmla="*/ 26 h 28"/>
                <a:gd name="T12" fmla="*/ 24 w 28"/>
                <a:gd name="T13" fmla="*/ 26 h 28"/>
                <a:gd name="T14" fmla="*/ 19 w 28"/>
                <a:gd name="T15" fmla="*/ 27 h 28"/>
                <a:gd name="T16" fmla="*/ 17 w 28"/>
                <a:gd name="T17" fmla="*/ 28 h 28"/>
                <a:gd name="T18" fmla="*/ 15 w 28"/>
                <a:gd name="T19" fmla="*/ 26 h 28"/>
                <a:gd name="T20" fmla="*/ 16 w 28"/>
                <a:gd name="T21" fmla="*/ 24 h 28"/>
                <a:gd name="T22" fmla="*/ 18 w 28"/>
                <a:gd name="T23" fmla="*/ 21 h 28"/>
                <a:gd name="T24" fmla="*/ 16 w 28"/>
                <a:gd name="T25" fmla="*/ 19 h 28"/>
                <a:gd name="T26" fmla="*/ 14 w 28"/>
                <a:gd name="T27" fmla="*/ 17 h 28"/>
                <a:gd name="T28" fmla="*/ 10 w 28"/>
                <a:gd name="T29" fmla="*/ 13 h 28"/>
                <a:gd name="T30" fmla="*/ 8 w 28"/>
                <a:gd name="T31" fmla="*/ 10 h 28"/>
                <a:gd name="T32" fmla="*/ 7 w 28"/>
                <a:gd name="T33" fmla="*/ 9 h 28"/>
                <a:gd name="T34" fmla="*/ 2 w 28"/>
                <a:gd name="T35" fmla="*/ 4 h 28"/>
                <a:gd name="T36" fmla="*/ 0 w 28"/>
                <a:gd name="T37" fmla="*/ 2 h 28"/>
                <a:gd name="T38" fmla="*/ 2 w 28"/>
                <a:gd name="T39" fmla="*/ 1 h 28"/>
                <a:gd name="T40" fmla="*/ 3 w 28"/>
                <a:gd name="T41" fmla="*/ 1 h 28"/>
                <a:gd name="T42" fmla="*/ 5 w 28"/>
                <a:gd name="T43" fmla="*/ 1 h 28"/>
                <a:gd name="T44" fmla="*/ 12 w 28"/>
                <a:gd name="T45" fmla="*/ 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8" h="28">
                  <a:moveTo>
                    <a:pt x="12" y="8"/>
                  </a:moveTo>
                  <a:cubicBezTo>
                    <a:pt x="12" y="10"/>
                    <a:pt x="14" y="13"/>
                    <a:pt x="15" y="13"/>
                  </a:cubicBezTo>
                  <a:cubicBezTo>
                    <a:pt x="17" y="14"/>
                    <a:pt x="18" y="15"/>
                    <a:pt x="19" y="17"/>
                  </a:cubicBezTo>
                  <a:cubicBezTo>
                    <a:pt x="20" y="19"/>
                    <a:pt x="21" y="21"/>
                    <a:pt x="23" y="21"/>
                  </a:cubicBezTo>
                  <a:cubicBezTo>
                    <a:pt x="25" y="22"/>
                    <a:pt x="26" y="23"/>
                    <a:pt x="26" y="23"/>
                  </a:cubicBezTo>
                  <a:cubicBezTo>
                    <a:pt x="27" y="24"/>
                    <a:pt x="28" y="25"/>
                    <a:pt x="27" y="26"/>
                  </a:cubicBezTo>
                  <a:cubicBezTo>
                    <a:pt x="26" y="27"/>
                    <a:pt x="25" y="27"/>
                    <a:pt x="24" y="26"/>
                  </a:cubicBezTo>
                  <a:cubicBezTo>
                    <a:pt x="21" y="24"/>
                    <a:pt x="20" y="24"/>
                    <a:pt x="19" y="27"/>
                  </a:cubicBezTo>
                  <a:cubicBezTo>
                    <a:pt x="18" y="28"/>
                    <a:pt x="17" y="28"/>
                    <a:pt x="17" y="28"/>
                  </a:cubicBezTo>
                  <a:cubicBezTo>
                    <a:pt x="16" y="27"/>
                    <a:pt x="15" y="27"/>
                    <a:pt x="15" y="26"/>
                  </a:cubicBezTo>
                  <a:cubicBezTo>
                    <a:pt x="15" y="25"/>
                    <a:pt x="15" y="24"/>
                    <a:pt x="16" y="24"/>
                  </a:cubicBezTo>
                  <a:cubicBezTo>
                    <a:pt x="18" y="23"/>
                    <a:pt x="18" y="23"/>
                    <a:pt x="18" y="21"/>
                  </a:cubicBezTo>
                  <a:cubicBezTo>
                    <a:pt x="18" y="19"/>
                    <a:pt x="17" y="19"/>
                    <a:pt x="16" y="19"/>
                  </a:cubicBezTo>
                  <a:cubicBezTo>
                    <a:pt x="14" y="19"/>
                    <a:pt x="14" y="18"/>
                    <a:pt x="14" y="17"/>
                  </a:cubicBezTo>
                  <a:cubicBezTo>
                    <a:pt x="14" y="14"/>
                    <a:pt x="12" y="13"/>
                    <a:pt x="10" y="13"/>
                  </a:cubicBezTo>
                  <a:cubicBezTo>
                    <a:pt x="9" y="12"/>
                    <a:pt x="8" y="12"/>
                    <a:pt x="8" y="10"/>
                  </a:cubicBezTo>
                  <a:cubicBezTo>
                    <a:pt x="8" y="10"/>
                    <a:pt x="7" y="9"/>
                    <a:pt x="7" y="9"/>
                  </a:cubicBezTo>
                  <a:cubicBezTo>
                    <a:pt x="4" y="8"/>
                    <a:pt x="3" y="7"/>
                    <a:pt x="2" y="4"/>
                  </a:cubicBezTo>
                  <a:cubicBezTo>
                    <a:pt x="2" y="3"/>
                    <a:pt x="1" y="3"/>
                    <a:pt x="0" y="2"/>
                  </a:cubicBezTo>
                  <a:cubicBezTo>
                    <a:pt x="1" y="1"/>
                    <a:pt x="2" y="2"/>
                    <a:pt x="2" y="1"/>
                  </a:cubicBezTo>
                  <a:cubicBezTo>
                    <a:pt x="2" y="0"/>
                    <a:pt x="3" y="0"/>
                    <a:pt x="3" y="1"/>
                  </a:cubicBezTo>
                  <a:cubicBezTo>
                    <a:pt x="4" y="1"/>
                    <a:pt x="4" y="2"/>
                    <a:pt x="5" y="1"/>
                  </a:cubicBezTo>
                  <a:cubicBezTo>
                    <a:pt x="8" y="3"/>
                    <a:pt x="10" y="5"/>
                    <a:pt x="12" y="8"/>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2">
              <a:extLst>
                <a:ext uri="{FF2B5EF4-FFF2-40B4-BE49-F238E27FC236}">
                  <a16:creationId xmlns:a16="http://schemas.microsoft.com/office/drawing/2014/main" id="{40DDB0CF-2DF8-AF65-DCF6-A64050633342}"/>
                </a:ext>
              </a:extLst>
            </p:cNvPr>
            <p:cNvSpPr>
              <a:spLocks/>
            </p:cNvSpPr>
            <p:nvPr/>
          </p:nvSpPr>
          <p:spPr bwMode="auto">
            <a:xfrm>
              <a:off x="10464800" y="5005388"/>
              <a:ext cx="122238" cy="504825"/>
            </a:xfrm>
            <a:custGeom>
              <a:avLst/>
              <a:gdLst>
                <a:gd name="T0" fmla="*/ 8 w 10"/>
                <a:gd name="T1" fmla="*/ 0 h 41"/>
                <a:gd name="T2" fmla="*/ 9 w 10"/>
                <a:gd name="T3" fmla="*/ 2 h 41"/>
                <a:gd name="T4" fmla="*/ 9 w 10"/>
                <a:gd name="T5" fmla="*/ 12 h 41"/>
                <a:gd name="T6" fmla="*/ 10 w 10"/>
                <a:gd name="T7" fmla="*/ 14 h 41"/>
                <a:gd name="T8" fmla="*/ 9 w 10"/>
                <a:gd name="T9" fmla="*/ 35 h 41"/>
                <a:gd name="T10" fmla="*/ 7 w 10"/>
                <a:gd name="T11" fmla="*/ 41 h 41"/>
                <a:gd name="T12" fmla="*/ 5 w 10"/>
                <a:gd name="T13" fmla="*/ 36 h 41"/>
                <a:gd name="T14" fmla="*/ 6 w 10"/>
                <a:gd name="T15" fmla="*/ 26 h 41"/>
                <a:gd name="T16" fmla="*/ 6 w 10"/>
                <a:gd name="T17" fmla="*/ 28 h 41"/>
                <a:gd name="T18" fmla="*/ 4 w 10"/>
                <a:gd name="T19" fmla="*/ 34 h 41"/>
                <a:gd name="T20" fmla="*/ 2 w 10"/>
                <a:gd name="T21" fmla="*/ 35 h 41"/>
                <a:gd name="T22" fmla="*/ 1 w 10"/>
                <a:gd name="T23" fmla="*/ 34 h 41"/>
                <a:gd name="T24" fmla="*/ 1 w 10"/>
                <a:gd name="T25" fmla="*/ 31 h 41"/>
                <a:gd name="T26" fmla="*/ 4 w 10"/>
                <a:gd name="T27" fmla="*/ 27 h 41"/>
                <a:gd name="T28" fmla="*/ 4 w 10"/>
                <a:gd name="T29" fmla="*/ 17 h 41"/>
                <a:gd name="T30" fmla="*/ 5 w 10"/>
                <a:gd name="T31" fmla="*/ 15 h 41"/>
                <a:gd name="T32" fmla="*/ 6 w 10"/>
                <a:gd name="T33" fmla="*/ 18 h 41"/>
                <a:gd name="T34" fmla="*/ 6 w 10"/>
                <a:gd name="T35" fmla="*/ 22 h 41"/>
                <a:gd name="T36" fmla="*/ 7 w 10"/>
                <a:gd name="T37" fmla="*/ 24 h 41"/>
                <a:gd name="T38" fmla="*/ 8 w 10"/>
                <a:gd name="T39" fmla="*/ 22 h 41"/>
                <a:gd name="T40" fmla="*/ 8 w 10"/>
                <a:gd name="T41" fmla="*/ 14 h 41"/>
                <a:gd name="T42" fmla="*/ 7 w 10"/>
                <a:gd name="T43" fmla="*/ 12 h 41"/>
                <a:gd name="T44" fmla="*/ 7 w 10"/>
                <a:gd name="T45" fmla="*/ 2 h 41"/>
                <a:gd name="T46" fmla="*/ 8 w 10"/>
                <a:gd name="T4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0" h="41">
                  <a:moveTo>
                    <a:pt x="8" y="0"/>
                  </a:moveTo>
                  <a:cubicBezTo>
                    <a:pt x="9" y="0"/>
                    <a:pt x="9" y="1"/>
                    <a:pt x="9" y="2"/>
                  </a:cubicBezTo>
                  <a:cubicBezTo>
                    <a:pt x="9" y="5"/>
                    <a:pt x="10" y="8"/>
                    <a:pt x="9" y="12"/>
                  </a:cubicBezTo>
                  <a:cubicBezTo>
                    <a:pt x="9" y="12"/>
                    <a:pt x="9" y="13"/>
                    <a:pt x="10" y="14"/>
                  </a:cubicBezTo>
                  <a:cubicBezTo>
                    <a:pt x="10" y="21"/>
                    <a:pt x="10" y="28"/>
                    <a:pt x="9" y="35"/>
                  </a:cubicBezTo>
                  <a:cubicBezTo>
                    <a:pt x="8" y="37"/>
                    <a:pt x="8" y="39"/>
                    <a:pt x="7" y="41"/>
                  </a:cubicBezTo>
                  <a:cubicBezTo>
                    <a:pt x="5" y="41"/>
                    <a:pt x="4" y="38"/>
                    <a:pt x="5" y="36"/>
                  </a:cubicBezTo>
                  <a:cubicBezTo>
                    <a:pt x="7" y="33"/>
                    <a:pt x="9" y="30"/>
                    <a:pt x="6" y="26"/>
                  </a:cubicBezTo>
                  <a:cubicBezTo>
                    <a:pt x="6" y="27"/>
                    <a:pt x="6" y="27"/>
                    <a:pt x="6" y="28"/>
                  </a:cubicBezTo>
                  <a:cubicBezTo>
                    <a:pt x="6" y="31"/>
                    <a:pt x="4" y="32"/>
                    <a:pt x="4" y="34"/>
                  </a:cubicBezTo>
                  <a:cubicBezTo>
                    <a:pt x="3" y="35"/>
                    <a:pt x="3" y="35"/>
                    <a:pt x="2" y="35"/>
                  </a:cubicBezTo>
                  <a:cubicBezTo>
                    <a:pt x="1" y="35"/>
                    <a:pt x="1" y="35"/>
                    <a:pt x="1" y="34"/>
                  </a:cubicBezTo>
                  <a:cubicBezTo>
                    <a:pt x="1" y="33"/>
                    <a:pt x="0" y="31"/>
                    <a:pt x="1" y="31"/>
                  </a:cubicBezTo>
                  <a:cubicBezTo>
                    <a:pt x="4" y="31"/>
                    <a:pt x="3" y="28"/>
                    <a:pt x="4" y="27"/>
                  </a:cubicBezTo>
                  <a:cubicBezTo>
                    <a:pt x="4" y="24"/>
                    <a:pt x="4" y="21"/>
                    <a:pt x="4" y="17"/>
                  </a:cubicBezTo>
                  <a:cubicBezTo>
                    <a:pt x="4" y="17"/>
                    <a:pt x="4" y="15"/>
                    <a:pt x="5" y="15"/>
                  </a:cubicBezTo>
                  <a:cubicBezTo>
                    <a:pt x="6" y="15"/>
                    <a:pt x="6" y="17"/>
                    <a:pt x="6" y="18"/>
                  </a:cubicBezTo>
                  <a:cubicBezTo>
                    <a:pt x="6" y="19"/>
                    <a:pt x="6" y="21"/>
                    <a:pt x="6" y="22"/>
                  </a:cubicBezTo>
                  <a:cubicBezTo>
                    <a:pt x="6" y="23"/>
                    <a:pt x="6" y="24"/>
                    <a:pt x="7" y="24"/>
                  </a:cubicBezTo>
                  <a:cubicBezTo>
                    <a:pt x="8" y="24"/>
                    <a:pt x="7" y="23"/>
                    <a:pt x="8" y="22"/>
                  </a:cubicBezTo>
                  <a:cubicBezTo>
                    <a:pt x="8" y="19"/>
                    <a:pt x="8" y="16"/>
                    <a:pt x="8" y="14"/>
                  </a:cubicBezTo>
                  <a:cubicBezTo>
                    <a:pt x="7" y="13"/>
                    <a:pt x="7" y="12"/>
                    <a:pt x="7" y="12"/>
                  </a:cubicBezTo>
                  <a:cubicBezTo>
                    <a:pt x="7" y="8"/>
                    <a:pt x="7" y="5"/>
                    <a:pt x="7" y="2"/>
                  </a:cubicBezTo>
                  <a:cubicBezTo>
                    <a:pt x="7" y="1"/>
                    <a:pt x="7" y="0"/>
                    <a:pt x="8"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3">
              <a:extLst>
                <a:ext uri="{FF2B5EF4-FFF2-40B4-BE49-F238E27FC236}">
                  <a16:creationId xmlns:a16="http://schemas.microsoft.com/office/drawing/2014/main" id="{D28FE52D-27D5-BD80-7AA2-2C92A279268F}"/>
                </a:ext>
              </a:extLst>
            </p:cNvPr>
            <p:cNvSpPr>
              <a:spLocks/>
            </p:cNvSpPr>
            <p:nvPr/>
          </p:nvSpPr>
          <p:spPr bwMode="auto">
            <a:xfrm>
              <a:off x="9971088" y="5927725"/>
              <a:ext cx="320675" cy="207963"/>
            </a:xfrm>
            <a:custGeom>
              <a:avLst/>
              <a:gdLst>
                <a:gd name="T0" fmla="*/ 6 w 26"/>
                <a:gd name="T1" fmla="*/ 17 h 17"/>
                <a:gd name="T2" fmla="*/ 5 w 26"/>
                <a:gd name="T3" fmla="*/ 17 h 17"/>
                <a:gd name="T4" fmla="*/ 4 w 26"/>
                <a:gd name="T5" fmla="*/ 15 h 17"/>
                <a:gd name="T6" fmla="*/ 5 w 26"/>
                <a:gd name="T7" fmla="*/ 14 h 17"/>
                <a:gd name="T8" fmla="*/ 5 w 26"/>
                <a:gd name="T9" fmla="*/ 13 h 17"/>
                <a:gd name="T10" fmla="*/ 4 w 26"/>
                <a:gd name="T11" fmla="*/ 13 h 17"/>
                <a:gd name="T12" fmla="*/ 3 w 26"/>
                <a:gd name="T13" fmla="*/ 15 h 17"/>
                <a:gd name="T14" fmla="*/ 1 w 26"/>
                <a:gd name="T15" fmla="*/ 15 h 17"/>
                <a:gd name="T16" fmla="*/ 2 w 26"/>
                <a:gd name="T17" fmla="*/ 11 h 17"/>
                <a:gd name="T18" fmla="*/ 4 w 26"/>
                <a:gd name="T19" fmla="*/ 10 h 17"/>
                <a:gd name="T20" fmla="*/ 6 w 26"/>
                <a:gd name="T21" fmla="*/ 11 h 17"/>
                <a:gd name="T22" fmla="*/ 8 w 26"/>
                <a:gd name="T23" fmla="*/ 12 h 17"/>
                <a:gd name="T24" fmla="*/ 10 w 26"/>
                <a:gd name="T25" fmla="*/ 12 h 17"/>
                <a:gd name="T26" fmla="*/ 13 w 26"/>
                <a:gd name="T27" fmla="*/ 9 h 17"/>
                <a:gd name="T28" fmla="*/ 17 w 26"/>
                <a:gd name="T29" fmla="*/ 6 h 17"/>
                <a:gd name="T30" fmla="*/ 20 w 26"/>
                <a:gd name="T31" fmla="*/ 4 h 17"/>
                <a:gd name="T32" fmla="*/ 22 w 26"/>
                <a:gd name="T33" fmla="*/ 3 h 17"/>
                <a:gd name="T34" fmla="*/ 23 w 26"/>
                <a:gd name="T35" fmla="*/ 1 h 17"/>
                <a:gd name="T36" fmla="*/ 23 w 26"/>
                <a:gd name="T37" fmla="*/ 0 h 17"/>
                <a:gd name="T38" fmla="*/ 24 w 26"/>
                <a:gd name="T39" fmla="*/ 0 h 17"/>
                <a:gd name="T40" fmla="*/ 24 w 26"/>
                <a:gd name="T41" fmla="*/ 5 h 17"/>
                <a:gd name="T42" fmla="*/ 21 w 26"/>
                <a:gd name="T43" fmla="*/ 7 h 17"/>
                <a:gd name="T44" fmla="*/ 21 w 26"/>
                <a:gd name="T45" fmla="*/ 8 h 17"/>
                <a:gd name="T46" fmla="*/ 6 w 26"/>
                <a:gd name="T47"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6" h="17">
                  <a:moveTo>
                    <a:pt x="6" y="17"/>
                  </a:moveTo>
                  <a:cubicBezTo>
                    <a:pt x="6" y="17"/>
                    <a:pt x="5" y="17"/>
                    <a:pt x="5" y="17"/>
                  </a:cubicBezTo>
                  <a:cubicBezTo>
                    <a:pt x="4" y="17"/>
                    <a:pt x="3" y="16"/>
                    <a:pt x="4" y="15"/>
                  </a:cubicBezTo>
                  <a:cubicBezTo>
                    <a:pt x="4" y="15"/>
                    <a:pt x="5" y="15"/>
                    <a:pt x="5" y="14"/>
                  </a:cubicBezTo>
                  <a:cubicBezTo>
                    <a:pt x="5" y="14"/>
                    <a:pt x="5" y="13"/>
                    <a:pt x="5" y="13"/>
                  </a:cubicBezTo>
                  <a:cubicBezTo>
                    <a:pt x="5" y="13"/>
                    <a:pt x="4" y="13"/>
                    <a:pt x="4" y="13"/>
                  </a:cubicBezTo>
                  <a:cubicBezTo>
                    <a:pt x="3" y="14"/>
                    <a:pt x="3" y="14"/>
                    <a:pt x="3" y="15"/>
                  </a:cubicBezTo>
                  <a:cubicBezTo>
                    <a:pt x="2" y="16"/>
                    <a:pt x="1" y="15"/>
                    <a:pt x="1" y="15"/>
                  </a:cubicBezTo>
                  <a:cubicBezTo>
                    <a:pt x="0" y="13"/>
                    <a:pt x="1" y="12"/>
                    <a:pt x="2" y="11"/>
                  </a:cubicBezTo>
                  <a:cubicBezTo>
                    <a:pt x="2" y="10"/>
                    <a:pt x="3" y="9"/>
                    <a:pt x="4" y="10"/>
                  </a:cubicBezTo>
                  <a:cubicBezTo>
                    <a:pt x="5" y="10"/>
                    <a:pt x="6" y="10"/>
                    <a:pt x="6" y="11"/>
                  </a:cubicBezTo>
                  <a:cubicBezTo>
                    <a:pt x="6" y="13"/>
                    <a:pt x="7" y="13"/>
                    <a:pt x="8" y="12"/>
                  </a:cubicBezTo>
                  <a:cubicBezTo>
                    <a:pt x="9" y="12"/>
                    <a:pt x="10" y="12"/>
                    <a:pt x="10" y="12"/>
                  </a:cubicBezTo>
                  <a:cubicBezTo>
                    <a:pt x="12" y="12"/>
                    <a:pt x="13" y="11"/>
                    <a:pt x="13" y="9"/>
                  </a:cubicBezTo>
                  <a:cubicBezTo>
                    <a:pt x="13" y="7"/>
                    <a:pt x="15" y="6"/>
                    <a:pt x="17" y="6"/>
                  </a:cubicBezTo>
                  <a:cubicBezTo>
                    <a:pt x="18" y="6"/>
                    <a:pt x="20" y="5"/>
                    <a:pt x="20" y="4"/>
                  </a:cubicBezTo>
                  <a:cubicBezTo>
                    <a:pt x="21" y="3"/>
                    <a:pt x="21" y="3"/>
                    <a:pt x="22" y="3"/>
                  </a:cubicBezTo>
                  <a:cubicBezTo>
                    <a:pt x="23" y="2"/>
                    <a:pt x="26" y="3"/>
                    <a:pt x="23" y="1"/>
                  </a:cubicBezTo>
                  <a:cubicBezTo>
                    <a:pt x="23" y="0"/>
                    <a:pt x="23" y="0"/>
                    <a:pt x="23" y="0"/>
                  </a:cubicBezTo>
                  <a:cubicBezTo>
                    <a:pt x="24" y="0"/>
                    <a:pt x="24" y="0"/>
                    <a:pt x="24" y="0"/>
                  </a:cubicBezTo>
                  <a:cubicBezTo>
                    <a:pt x="26" y="1"/>
                    <a:pt x="25" y="3"/>
                    <a:pt x="24" y="5"/>
                  </a:cubicBezTo>
                  <a:cubicBezTo>
                    <a:pt x="23" y="5"/>
                    <a:pt x="22" y="6"/>
                    <a:pt x="21" y="7"/>
                  </a:cubicBezTo>
                  <a:cubicBezTo>
                    <a:pt x="21" y="7"/>
                    <a:pt x="20" y="8"/>
                    <a:pt x="21" y="8"/>
                  </a:cubicBezTo>
                  <a:cubicBezTo>
                    <a:pt x="17" y="12"/>
                    <a:pt x="12" y="15"/>
                    <a:pt x="6" y="17"/>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4">
              <a:extLst>
                <a:ext uri="{FF2B5EF4-FFF2-40B4-BE49-F238E27FC236}">
                  <a16:creationId xmlns:a16="http://schemas.microsoft.com/office/drawing/2014/main" id="{AFEE64A7-A6E3-8FF4-6027-1DAFACA9B9E3}"/>
                </a:ext>
              </a:extLst>
            </p:cNvPr>
            <p:cNvSpPr>
              <a:spLocks/>
            </p:cNvSpPr>
            <p:nvPr/>
          </p:nvSpPr>
          <p:spPr bwMode="auto">
            <a:xfrm>
              <a:off x="10180638" y="4330700"/>
              <a:ext cx="184150" cy="306388"/>
            </a:xfrm>
            <a:custGeom>
              <a:avLst/>
              <a:gdLst>
                <a:gd name="T0" fmla="*/ 15 w 15"/>
                <a:gd name="T1" fmla="*/ 16 h 25"/>
                <a:gd name="T2" fmla="*/ 11 w 15"/>
                <a:gd name="T3" fmla="*/ 22 h 25"/>
                <a:gd name="T4" fmla="*/ 10 w 15"/>
                <a:gd name="T5" fmla="*/ 25 h 25"/>
                <a:gd name="T6" fmla="*/ 8 w 15"/>
                <a:gd name="T7" fmla="*/ 22 h 25"/>
                <a:gd name="T8" fmla="*/ 8 w 15"/>
                <a:gd name="T9" fmla="*/ 17 h 25"/>
                <a:gd name="T10" fmla="*/ 10 w 15"/>
                <a:gd name="T11" fmla="*/ 16 h 25"/>
                <a:gd name="T12" fmla="*/ 11 w 15"/>
                <a:gd name="T13" fmla="*/ 14 h 25"/>
                <a:gd name="T14" fmla="*/ 10 w 15"/>
                <a:gd name="T15" fmla="*/ 13 h 25"/>
                <a:gd name="T16" fmla="*/ 6 w 15"/>
                <a:gd name="T17" fmla="*/ 7 h 25"/>
                <a:gd name="T18" fmla="*/ 4 w 15"/>
                <a:gd name="T19" fmla="*/ 5 h 25"/>
                <a:gd name="T20" fmla="*/ 3 w 15"/>
                <a:gd name="T21" fmla="*/ 7 h 25"/>
                <a:gd name="T22" fmla="*/ 2 w 15"/>
                <a:gd name="T23" fmla="*/ 9 h 25"/>
                <a:gd name="T24" fmla="*/ 0 w 15"/>
                <a:gd name="T25" fmla="*/ 8 h 25"/>
                <a:gd name="T26" fmla="*/ 1 w 15"/>
                <a:gd name="T27" fmla="*/ 5 h 25"/>
                <a:gd name="T28" fmla="*/ 1 w 15"/>
                <a:gd name="T29" fmla="*/ 2 h 25"/>
                <a:gd name="T30" fmla="*/ 1 w 15"/>
                <a:gd name="T31" fmla="*/ 1 h 25"/>
                <a:gd name="T32" fmla="*/ 3 w 15"/>
                <a:gd name="T33" fmla="*/ 0 h 25"/>
                <a:gd name="T34" fmla="*/ 7 w 15"/>
                <a:gd name="T35" fmla="*/ 5 h 25"/>
                <a:gd name="T36" fmla="*/ 9 w 15"/>
                <a:gd name="T37" fmla="*/ 5 h 25"/>
                <a:gd name="T38" fmla="*/ 15 w 15"/>
                <a:gd name="T39" fmla="*/ 16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5" h="25">
                  <a:moveTo>
                    <a:pt x="15" y="16"/>
                  </a:moveTo>
                  <a:cubicBezTo>
                    <a:pt x="12" y="17"/>
                    <a:pt x="11" y="19"/>
                    <a:pt x="11" y="22"/>
                  </a:cubicBezTo>
                  <a:cubicBezTo>
                    <a:pt x="11" y="23"/>
                    <a:pt x="11" y="25"/>
                    <a:pt x="10" y="25"/>
                  </a:cubicBezTo>
                  <a:cubicBezTo>
                    <a:pt x="8" y="25"/>
                    <a:pt x="8" y="24"/>
                    <a:pt x="8" y="22"/>
                  </a:cubicBezTo>
                  <a:cubicBezTo>
                    <a:pt x="8" y="21"/>
                    <a:pt x="8" y="19"/>
                    <a:pt x="8" y="17"/>
                  </a:cubicBezTo>
                  <a:cubicBezTo>
                    <a:pt x="8" y="16"/>
                    <a:pt x="8" y="16"/>
                    <a:pt x="10" y="16"/>
                  </a:cubicBezTo>
                  <a:cubicBezTo>
                    <a:pt x="10" y="16"/>
                    <a:pt x="11" y="15"/>
                    <a:pt x="11" y="14"/>
                  </a:cubicBezTo>
                  <a:cubicBezTo>
                    <a:pt x="11" y="14"/>
                    <a:pt x="11" y="13"/>
                    <a:pt x="10" y="13"/>
                  </a:cubicBezTo>
                  <a:cubicBezTo>
                    <a:pt x="8" y="11"/>
                    <a:pt x="7" y="9"/>
                    <a:pt x="6" y="7"/>
                  </a:cubicBezTo>
                  <a:cubicBezTo>
                    <a:pt x="6" y="6"/>
                    <a:pt x="5" y="5"/>
                    <a:pt x="4" y="5"/>
                  </a:cubicBezTo>
                  <a:cubicBezTo>
                    <a:pt x="3" y="5"/>
                    <a:pt x="3" y="6"/>
                    <a:pt x="3" y="7"/>
                  </a:cubicBezTo>
                  <a:cubicBezTo>
                    <a:pt x="3" y="8"/>
                    <a:pt x="3" y="9"/>
                    <a:pt x="2" y="9"/>
                  </a:cubicBezTo>
                  <a:cubicBezTo>
                    <a:pt x="1" y="9"/>
                    <a:pt x="0" y="9"/>
                    <a:pt x="0" y="8"/>
                  </a:cubicBezTo>
                  <a:cubicBezTo>
                    <a:pt x="0" y="6"/>
                    <a:pt x="0" y="5"/>
                    <a:pt x="1" y="5"/>
                  </a:cubicBezTo>
                  <a:cubicBezTo>
                    <a:pt x="3" y="4"/>
                    <a:pt x="3" y="3"/>
                    <a:pt x="1" y="2"/>
                  </a:cubicBezTo>
                  <a:cubicBezTo>
                    <a:pt x="1" y="1"/>
                    <a:pt x="1" y="1"/>
                    <a:pt x="1" y="1"/>
                  </a:cubicBezTo>
                  <a:cubicBezTo>
                    <a:pt x="2" y="0"/>
                    <a:pt x="2" y="0"/>
                    <a:pt x="3" y="0"/>
                  </a:cubicBezTo>
                  <a:cubicBezTo>
                    <a:pt x="5" y="2"/>
                    <a:pt x="6" y="3"/>
                    <a:pt x="7" y="5"/>
                  </a:cubicBezTo>
                  <a:cubicBezTo>
                    <a:pt x="8" y="5"/>
                    <a:pt x="8" y="6"/>
                    <a:pt x="9" y="5"/>
                  </a:cubicBezTo>
                  <a:cubicBezTo>
                    <a:pt x="11" y="8"/>
                    <a:pt x="13" y="12"/>
                    <a:pt x="15" y="16"/>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5">
              <a:extLst>
                <a:ext uri="{FF2B5EF4-FFF2-40B4-BE49-F238E27FC236}">
                  <a16:creationId xmlns:a16="http://schemas.microsoft.com/office/drawing/2014/main" id="{BC6B795F-35A7-BE46-CA88-EDF3714CB308}"/>
                </a:ext>
              </a:extLst>
            </p:cNvPr>
            <p:cNvSpPr>
              <a:spLocks/>
            </p:cNvSpPr>
            <p:nvPr/>
          </p:nvSpPr>
          <p:spPr bwMode="auto">
            <a:xfrm>
              <a:off x="10279063" y="5668963"/>
              <a:ext cx="196850" cy="282575"/>
            </a:xfrm>
            <a:custGeom>
              <a:avLst/>
              <a:gdLst>
                <a:gd name="T0" fmla="*/ 6 w 16"/>
                <a:gd name="T1" fmla="*/ 19 h 23"/>
                <a:gd name="T2" fmla="*/ 4 w 16"/>
                <a:gd name="T3" fmla="*/ 20 h 23"/>
                <a:gd name="T4" fmla="*/ 2 w 16"/>
                <a:gd name="T5" fmla="*/ 22 h 23"/>
                <a:gd name="T6" fmla="*/ 2 w 16"/>
                <a:gd name="T7" fmla="*/ 19 h 23"/>
                <a:gd name="T8" fmla="*/ 3 w 16"/>
                <a:gd name="T9" fmla="*/ 13 h 23"/>
                <a:gd name="T10" fmla="*/ 2 w 16"/>
                <a:gd name="T11" fmla="*/ 11 h 23"/>
                <a:gd name="T12" fmla="*/ 0 w 16"/>
                <a:gd name="T13" fmla="*/ 9 h 23"/>
                <a:gd name="T14" fmla="*/ 2 w 16"/>
                <a:gd name="T15" fmla="*/ 7 h 23"/>
                <a:gd name="T16" fmla="*/ 4 w 16"/>
                <a:gd name="T17" fmla="*/ 9 h 23"/>
                <a:gd name="T18" fmla="*/ 6 w 16"/>
                <a:gd name="T19" fmla="*/ 10 h 23"/>
                <a:gd name="T20" fmla="*/ 10 w 16"/>
                <a:gd name="T21" fmla="*/ 10 h 23"/>
                <a:gd name="T22" fmla="*/ 11 w 16"/>
                <a:gd name="T23" fmla="*/ 8 h 23"/>
                <a:gd name="T24" fmla="*/ 13 w 16"/>
                <a:gd name="T25" fmla="*/ 3 h 23"/>
                <a:gd name="T26" fmla="*/ 14 w 16"/>
                <a:gd name="T27" fmla="*/ 0 h 23"/>
                <a:gd name="T28" fmla="*/ 14 w 16"/>
                <a:gd name="T29" fmla="*/ 7 h 23"/>
                <a:gd name="T30" fmla="*/ 13 w 16"/>
                <a:gd name="T31" fmla="*/ 9 h 23"/>
                <a:gd name="T32" fmla="*/ 6 w 16"/>
                <a:gd name="T3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 h="23">
                  <a:moveTo>
                    <a:pt x="6" y="19"/>
                  </a:moveTo>
                  <a:cubicBezTo>
                    <a:pt x="5" y="18"/>
                    <a:pt x="4" y="20"/>
                    <a:pt x="4" y="20"/>
                  </a:cubicBezTo>
                  <a:cubicBezTo>
                    <a:pt x="3" y="21"/>
                    <a:pt x="3" y="23"/>
                    <a:pt x="2" y="22"/>
                  </a:cubicBezTo>
                  <a:cubicBezTo>
                    <a:pt x="1" y="21"/>
                    <a:pt x="1" y="19"/>
                    <a:pt x="2" y="19"/>
                  </a:cubicBezTo>
                  <a:cubicBezTo>
                    <a:pt x="4" y="17"/>
                    <a:pt x="3" y="15"/>
                    <a:pt x="3" y="13"/>
                  </a:cubicBezTo>
                  <a:cubicBezTo>
                    <a:pt x="3" y="12"/>
                    <a:pt x="3" y="11"/>
                    <a:pt x="2" y="11"/>
                  </a:cubicBezTo>
                  <a:cubicBezTo>
                    <a:pt x="1" y="11"/>
                    <a:pt x="0" y="10"/>
                    <a:pt x="0" y="9"/>
                  </a:cubicBezTo>
                  <a:cubicBezTo>
                    <a:pt x="1" y="8"/>
                    <a:pt x="1" y="7"/>
                    <a:pt x="2" y="7"/>
                  </a:cubicBezTo>
                  <a:cubicBezTo>
                    <a:pt x="3" y="7"/>
                    <a:pt x="4" y="8"/>
                    <a:pt x="4" y="9"/>
                  </a:cubicBezTo>
                  <a:cubicBezTo>
                    <a:pt x="5" y="10"/>
                    <a:pt x="5" y="10"/>
                    <a:pt x="6" y="10"/>
                  </a:cubicBezTo>
                  <a:cubicBezTo>
                    <a:pt x="8" y="10"/>
                    <a:pt x="9" y="10"/>
                    <a:pt x="10" y="10"/>
                  </a:cubicBezTo>
                  <a:cubicBezTo>
                    <a:pt x="11" y="9"/>
                    <a:pt x="12" y="9"/>
                    <a:pt x="11" y="8"/>
                  </a:cubicBezTo>
                  <a:cubicBezTo>
                    <a:pt x="11" y="6"/>
                    <a:pt x="11" y="4"/>
                    <a:pt x="13" y="3"/>
                  </a:cubicBezTo>
                  <a:cubicBezTo>
                    <a:pt x="14" y="3"/>
                    <a:pt x="14" y="1"/>
                    <a:pt x="14" y="0"/>
                  </a:cubicBezTo>
                  <a:cubicBezTo>
                    <a:pt x="16" y="2"/>
                    <a:pt x="16" y="4"/>
                    <a:pt x="14" y="7"/>
                  </a:cubicBezTo>
                  <a:cubicBezTo>
                    <a:pt x="13" y="7"/>
                    <a:pt x="12" y="8"/>
                    <a:pt x="13" y="9"/>
                  </a:cubicBezTo>
                  <a:cubicBezTo>
                    <a:pt x="11" y="13"/>
                    <a:pt x="9" y="16"/>
                    <a:pt x="6" y="19"/>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6">
              <a:extLst>
                <a:ext uri="{FF2B5EF4-FFF2-40B4-BE49-F238E27FC236}">
                  <a16:creationId xmlns:a16="http://schemas.microsoft.com/office/drawing/2014/main" id="{369A3679-40F5-2330-380A-6C07645C7A5C}"/>
                </a:ext>
              </a:extLst>
            </p:cNvPr>
            <p:cNvSpPr>
              <a:spLocks/>
            </p:cNvSpPr>
            <p:nvPr/>
          </p:nvSpPr>
          <p:spPr bwMode="auto">
            <a:xfrm>
              <a:off x="9317038" y="3605213"/>
              <a:ext cx="284163" cy="122238"/>
            </a:xfrm>
            <a:custGeom>
              <a:avLst/>
              <a:gdLst>
                <a:gd name="T0" fmla="*/ 20 w 23"/>
                <a:gd name="T1" fmla="*/ 5 h 10"/>
                <a:gd name="T2" fmla="*/ 20 w 23"/>
                <a:gd name="T3" fmla="*/ 6 h 10"/>
                <a:gd name="T4" fmla="*/ 22 w 23"/>
                <a:gd name="T5" fmla="*/ 8 h 10"/>
                <a:gd name="T6" fmla="*/ 23 w 23"/>
                <a:gd name="T7" fmla="*/ 10 h 10"/>
                <a:gd name="T8" fmla="*/ 21 w 23"/>
                <a:gd name="T9" fmla="*/ 10 h 10"/>
                <a:gd name="T10" fmla="*/ 14 w 23"/>
                <a:gd name="T11" fmla="*/ 6 h 10"/>
                <a:gd name="T12" fmla="*/ 11 w 23"/>
                <a:gd name="T13" fmla="*/ 3 h 10"/>
                <a:gd name="T14" fmla="*/ 9 w 23"/>
                <a:gd name="T15" fmla="*/ 4 h 10"/>
                <a:gd name="T16" fmla="*/ 7 w 23"/>
                <a:gd name="T17" fmla="*/ 6 h 10"/>
                <a:gd name="T18" fmla="*/ 2 w 23"/>
                <a:gd name="T19" fmla="*/ 6 h 10"/>
                <a:gd name="T20" fmla="*/ 0 w 23"/>
                <a:gd name="T21" fmla="*/ 4 h 10"/>
                <a:gd name="T22" fmla="*/ 2 w 23"/>
                <a:gd name="T23" fmla="*/ 3 h 10"/>
                <a:gd name="T24" fmla="*/ 8 w 23"/>
                <a:gd name="T25" fmla="*/ 1 h 10"/>
                <a:gd name="T26" fmla="*/ 12 w 23"/>
                <a:gd name="T27" fmla="*/ 1 h 10"/>
                <a:gd name="T28" fmla="*/ 13 w 23"/>
                <a:gd name="T29" fmla="*/ 1 h 10"/>
                <a:gd name="T30" fmla="*/ 20 w 23"/>
                <a:gd name="T31" fmla="*/ 5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10">
                  <a:moveTo>
                    <a:pt x="20" y="5"/>
                  </a:moveTo>
                  <a:cubicBezTo>
                    <a:pt x="19" y="6"/>
                    <a:pt x="20" y="6"/>
                    <a:pt x="20" y="6"/>
                  </a:cubicBezTo>
                  <a:cubicBezTo>
                    <a:pt x="21" y="7"/>
                    <a:pt x="22" y="8"/>
                    <a:pt x="22" y="8"/>
                  </a:cubicBezTo>
                  <a:cubicBezTo>
                    <a:pt x="23" y="9"/>
                    <a:pt x="23" y="9"/>
                    <a:pt x="23" y="10"/>
                  </a:cubicBezTo>
                  <a:cubicBezTo>
                    <a:pt x="22" y="10"/>
                    <a:pt x="21" y="10"/>
                    <a:pt x="21" y="10"/>
                  </a:cubicBezTo>
                  <a:cubicBezTo>
                    <a:pt x="20" y="7"/>
                    <a:pt x="16" y="8"/>
                    <a:pt x="14" y="6"/>
                  </a:cubicBezTo>
                  <a:cubicBezTo>
                    <a:pt x="14" y="5"/>
                    <a:pt x="12" y="5"/>
                    <a:pt x="11" y="3"/>
                  </a:cubicBezTo>
                  <a:cubicBezTo>
                    <a:pt x="10" y="2"/>
                    <a:pt x="9" y="3"/>
                    <a:pt x="9" y="4"/>
                  </a:cubicBezTo>
                  <a:cubicBezTo>
                    <a:pt x="9" y="5"/>
                    <a:pt x="8" y="6"/>
                    <a:pt x="7" y="6"/>
                  </a:cubicBezTo>
                  <a:cubicBezTo>
                    <a:pt x="5" y="6"/>
                    <a:pt x="3" y="6"/>
                    <a:pt x="2" y="6"/>
                  </a:cubicBezTo>
                  <a:cubicBezTo>
                    <a:pt x="1" y="5"/>
                    <a:pt x="0" y="5"/>
                    <a:pt x="0" y="4"/>
                  </a:cubicBezTo>
                  <a:cubicBezTo>
                    <a:pt x="0" y="2"/>
                    <a:pt x="1" y="3"/>
                    <a:pt x="2" y="3"/>
                  </a:cubicBezTo>
                  <a:cubicBezTo>
                    <a:pt x="4" y="3"/>
                    <a:pt x="6" y="2"/>
                    <a:pt x="8" y="1"/>
                  </a:cubicBezTo>
                  <a:cubicBezTo>
                    <a:pt x="9" y="0"/>
                    <a:pt x="10" y="0"/>
                    <a:pt x="12" y="1"/>
                  </a:cubicBezTo>
                  <a:cubicBezTo>
                    <a:pt x="12" y="1"/>
                    <a:pt x="13" y="1"/>
                    <a:pt x="13" y="1"/>
                  </a:cubicBezTo>
                  <a:cubicBezTo>
                    <a:pt x="15" y="2"/>
                    <a:pt x="17" y="3"/>
                    <a:pt x="20"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7">
              <a:extLst>
                <a:ext uri="{FF2B5EF4-FFF2-40B4-BE49-F238E27FC236}">
                  <a16:creationId xmlns:a16="http://schemas.microsoft.com/office/drawing/2014/main" id="{07AB6BA7-C592-6A49-46DF-E247CDC1872F}"/>
                </a:ext>
              </a:extLst>
            </p:cNvPr>
            <p:cNvSpPr>
              <a:spLocks/>
            </p:cNvSpPr>
            <p:nvPr/>
          </p:nvSpPr>
          <p:spPr bwMode="auto">
            <a:xfrm>
              <a:off x="9047163" y="3395663"/>
              <a:ext cx="258763" cy="147638"/>
            </a:xfrm>
            <a:custGeom>
              <a:avLst/>
              <a:gdLst>
                <a:gd name="T0" fmla="*/ 0 w 21"/>
                <a:gd name="T1" fmla="*/ 2 h 12"/>
                <a:gd name="T2" fmla="*/ 0 w 21"/>
                <a:gd name="T3" fmla="*/ 0 h 12"/>
                <a:gd name="T4" fmla="*/ 20 w 21"/>
                <a:gd name="T5" fmla="*/ 9 h 12"/>
                <a:gd name="T6" fmla="*/ 20 w 21"/>
                <a:gd name="T7" fmla="*/ 11 h 12"/>
                <a:gd name="T8" fmla="*/ 17 w 21"/>
                <a:gd name="T9" fmla="*/ 11 h 12"/>
                <a:gd name="T10" fmla="*/ 12 w 21"/>
                <a:gd name="T11" fmla="*/ 9 h 12"/>
                <a:gd name="T12" fmla="*/ 10 w 21"/>
                <a:gd name="T13" fmla="*/ 8 h 12"/>
                <a:gd name="T14" fmla="*/ 5 w 21"/>
                <a:gd name="T15" fmla="*/ 7 h 12"/>
                <a:gd name="T16" fmla="*/ 2 w 21"/>
                <a:gd name="T17" fmla="*/ 5 h 12"/>
                <a:gd name="T18" fmla="*/ 0 w 21"/>
                <a:gd name="T19" fmla="*/ 2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2">
                  <a:moveTo>
                    <a:pt x="0" y="2"/>
                  </a:moveTo>
                  <a:cubicBezTo>
                    <a:pt x="0" y="2"/>
                    <a:pt x="0" y="1"/>
                    <a:pt x="0" y="0"/>
                  </a:cubicBezTo>
                  <a:cubicBezTo>
                    <a:pt x="7" y="2"/>
                    <a:pt x="14" y="6"/>
                    <a:pt x="20" y="9"/>
                  </a:cubicBezTo>
                  <a:cubicBezTo>
                    <a:pt x="20" y="10"/>
                    <a:pt x="21" y="11"/>
                    <a:pt x="20" y="11"/>
                  </a:cubicBezTo>
                  <a:cubicBezTo>
                    <a:pt x="19" y="12"/>
                    <a:pt x="17" y="12"/>
                    <a:pt x="17" y="11"/>
                  </a:cubicBezTo>
                  <a:cubicBezTo>
                    <a:pt x="15" y="9"/>
                    <a:pt x="14" y="9"/>
                    <a:pt x="12" y="9"/>
                  </a:cubicBezTo>
                  <a:cubicBezTo>
                    <a:pt x="11" y="9"/>
                    <a:pt x="10" y="9"/>
                    <a:pt x="10" y="8"/>
                  </a:cubicBezTo>
                  <a:cubicBezTo>
                    <a:pt x="9" y="6"/>
                    <a:pt x="7" y="5"/>
                    <a:pt x="5" y="7"/>
                  </a:cubicBezTo>
                  <a:cubicBezTo>
                    <a:pt x="4" y="7"/>
                    <a:pt x="3" y="7"/>
                    <a:pt x="2" y="5"/>
                  </a:cubicBezTo>
                  <a:cubicBezTo>
                    <a:pt x="2" y="4"/>
                    <a:pt x="1" y="3"/>
                    <a:pt x="0"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8">
              <a:extLst>
                <a:ext uri="{FF2B5EF4-FFF2-40B4-BE49-F238E27FC236}">
                  <a16:creationId xmlns:a16="http://schemas.microsoft.com/office/drawing/2014/main" id="{8F6B971D-0E40-671E-66B5-2B68ABCFA9FA}"/>
                </a:ext>
              </a:extLst>
            </p:cNvPr>
            <p:cNvSpPr>
              <a:spLocks/>
            </p:cNvSpPr>
            <p:nvPr/>
          </p:nvSpPr>
          <p:spPr bwMode="auto">
            <a:xfrm>
              <a:off x="10514013" y="4956175"/>
              <a:ext cx="49213" cy="222250"/>
            </a:xfrm>
            <a:custGeom>
              <a:avLst/>
              <a:gdLst>
                <a:gd name="T0" fmla="*/ 4 w 4"/>
                <a:gd name="T1" fmla="*/ 4 h 18"/>
                <a:gd name="T2" fmla="*/ 4 w 4"/>
                <a:gd name="T3" fmla="*/ 18 h 18"/>
                <a:gd name="T4" fmla="*/ 2 w 4"/>
                <a:gd name="T5" fmla="*/ 18 h 18"/>
                <a:gd name="T6" fmla="*/ 0 w 4"/>
                <a:gd name="T7" fmla="*/ 15 h 18"/>
                <a:gd name="T8" fmla="*/ 0 w 4"/>
                <a:gd name="T9" fmla="*/ 0 h 18"/>
                <a:gd name="T10" fmla="*/ 3 w 4"/>
                <a:gd name="T11" fmla="*/ 0 h 18"/>
                <a:gd name="T12" fmla="*/ 4 w 4"/>
                <a:gd name="T13" fmla="*/ 2 h 18"/>
                <a:gd name="T14" fmla="*/ 4 w 4"/>
                <a:gd name="T15" fmla="*/ 4 h 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8">
                  <a:moveTo>
                    <a:pt x="4" y="4"/>
                  </a:moveTo>
                  <a:cubicBezTo>
                    <a:pt x="4" y="8"/>
                    <a:pt x="4" y="13"/>
                    <a:pt x="4" y="18"/>
                  </a:cubicBezTo>
                  <a:cubicBezTo>
                    <a:pt x="3" y="18"/>
                    <a:pt x="2" y="18"/>
                    <a:pt x="2" y="18"/>
                  </a:cubicBezTo>
                  <a:cubicBezTo>
                    <a:pt x="0" y="18"/>
                    <a:pt x="0" y="17"/>
                    <a:pt x="0" y="15"/>
                  </a:cubicBezTo>
                  <a:cubicBezTo>
                    <a:pt x="0" y="10"/>
                    <a:pt x="0" y="5"/>
                    <a:pt x="0" y="0"/>
                  </a:cubicBezTo>
                  <a:cubicBezTo>
                    <a:pt x="1" y="0"/>
                    <a:pt x="2" y="0"/>
                    <a:pt x="3" y="0"/>
                  </a:cubicBezTo>
                  <a:cubicBezTo>
                    <a:pt x="4" y="1"/>
                    <a:pt x="4" y="1"/>
                    <a:pt x="4" y="2"/>
                  </a:cubicBezTo>
                  <a:cubicBezTo>
                    <a:pt x="4" y="3"/>
                    <a:pt x="4" y="3"/>
                    <a:pt x="4"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4D5105B7-A3F4-2AE2-A7AE-90607687A702}"/>
                </a:ext>
              </a:extLst>
            </p:cNvPr>
            <p:cNvSpPr>
              <a:spLocks/>
            </p:cNvSpPr>
            <p:nvPr/>
          </p:nvSpPr>
          <p:spPr bwMode="auto">
            <a:xfrm>
              <a:off x="8936038" y="6037263"/>
              <a:ext cx="220663" cy="74613"/>
            </a:xfrm>
            <a:custGeom>
              <a:avLst/>
              <a:gdLst>
                <a:gd name="T0" fmla="*/ 1 w 18"/>
                <a:gd name="T1" fmla="*/ 6 h 6"/>
                <a:gd name="T2" fmla="*/ 1 w 18"/>
                <a:gd name="T3" fmla="*/ 4 h 6"/>
                <a:gd name="T4" fmla="*/ 8 w 18"/>
                <a:gd name="T5" fmla="*/ 0 h 6"/>
                <a:gd name="T6" fmla="*/ 14 w 18"/>
                <a:gd name="T7" fmla="*/ 1 h 6"/>
                <a:gd name="T8" fmla="*/ 17 w 18"/>
                <a:gd name="T9" fmla="*/ 1 h 6"/>
                <a:gd name="T10" fmla="*/ 18 w 18"/>
                <a:gd name="T11" fmla="*/ 3 h 6"/>
                <a:gd name="T12" fmla="*/ 16 w 18"/>
                <a:gd name="T13" fmla="*/ 3 h 6"/>
                <a:gd name="T14" fmla="*/ 7 w 18"/>
                <a:gd name="T15" fmla="*/ 4 h 6"/>
                <a:gd name="T16" fmla="*/ 2 w 18"/>
                <a:gd name="T17" fmla="*/ 6 h 6"/>
                <a:gd name="T18" fmla="*/ 1 w 18"/>
                <a:gd name="T19" fmla="*/ 6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6">
                  <a:moveTo>
                    <a:pt x="1" y="6"/>
                  </a:moveTo>
                  <a:cubicBezTo>
                    <a:pt x="1" y="5"/>
                    <a:pt x="0" y="4"/>
                    <a:pt x="1" y="4"/>
                  </a:cubicBezTo>
                  <a:cubicBezTo>
                    <a:pt x="4" y="4"/>
                    <a:pt x="5" y="0"/>
                    <a:pt x="8" y="0"/>
                  </a:cubicBezTo>
                  <a:cubicBezTo>
                    <a:pt x="10" y="1"/>
                    <a:pt x="12" y="1"/>
                    <a:pt x="14" y="1"/>
                  </a:cubicBezTo>
                  <a:cubicBezTo>
                    <a:pt x="15" y="1"/>
                    <a:pt x="16" y="1"/>
                    <a:pt x="17" y="1"/>
                  </a:cubicBezTo>
                  <a:cubicBezTo>
                    <a:pt x="17" y="1"/>
                    <a:pt x="18" y="2"/>
                    <a:pt x="18" y="3"/>
                  </a:cubicBezTo>
                  <a:cubicBezTo>
                    <a:pt x="18" y="3"/>
                    <a:pt x="17" y="4"/>
                    <a:pt x="16" y="3"/>
                  </a:cubicBezTo>
                  <a:cubicBezTo>
                    <a:pt x="13" y="3"/>
                    <a:pt x="10" y="4"/>
                    <a:pt x="7" y="4"/>
                  </a:cubicBezTo>
                  <a:cubicBezTo>
                    <a:pt x="5" y="4"/>
                    <a:pt x="3" y="5"/>
                    <a:pt x="2" y="6"/>
                  </a:cubicBezTo>
                  <a:cubicBezTo>
                    <a:pt x="1" y="6"/>
                    <a:pt x="1" y="6"/>
                    <a:pt x="1" y="6"/>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D0D7E590-958A-E5BC-746F-C9F3EFFEFAE5}"/>
                </a:ext>
              </a:extLst>
            </p:cNvPr>
            <p:cNvSpPr>
              <a:spLocks/>
            </p:cNvSpPr>
            <p:nvPr/>
          </p:nvSpPr>
          <p:spPr bwMode="auto">
            <a:xfrm>
              <a:off x="10464800" y="4797425"/>
              <a:ext cx="85725" cy="158750"/>
            </a:xfrm>
            <a:custGeom>
              <a:avLst/>
              <a:gdLst>
                <a:gd name="T0" fmla="*/ 7 w 7"/>
                <a:gd name="T1" fmla="*/ 13 h 13"/>
                <a:gd name="T2" fmla="*/ 4 w 7"/>
                <a:gd name="T3" fmla="*/ 13 h 13"/>
                <a:gd name="T4" fmla="*/ 2 w 7"/>
                <a:gd name="T5" fmla="*/ 13 h 13"/>
                <a:gd name="T6" fmla="*/ 1 w 7"/>
                <a:gd name="T7" fmla="*/ 11 h 13"/>
                <a:gd name="T8" fmla="*/ 2 w 7"/>
                <a:gd name="T9" fmla="*/ 10 h 13"/>
                <a:gd name="T10" fmla="*/ 2 w 7"/>
                <a:gd name="T11" fmla="*/ 6 h 13"/>
                <a:gd name="T12" fmla="*/ 1 w 7"/>
                <a:gd name="T13" fmla="*/ 3 h 13"/>
                <a:gd name="T14" fmla="*/ 3 w 7"/>
                <a:gd name="T15" fmla="*/ 1 h 13"/>
                <a:gd name="T16" fmla="*/ 7 w 7"/>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13">
                  <a:moveTo>
                    <a:pt x="7" y="13"/>
                  </a:moveTo>
                  <a:cubicBezTo>
                    <a:pt x="6" y="13"/>
                    <a:pt x="5" y="13"/>
                    <a:pt x="4" y="13"/>
                  </a:cubicBezTo>
                  <a:cubicBezTo>
                    <a:pt x="3" y="13"/>
                    <a:pt x="3" y="13"/>
                    <a:pt x="2" y="13"/>
                  </a:cubicBezTo>
                  <a:cubicBezTo>
                    <a:pt x="1" y="12"/>
                    <a:pt x="1" y="12"/>
                    <a:pt x="1" y="11"/>
                  </a:cubicBezTo>
                  <a:cubicBezTo>
                    <a:pt x="0" y="10"/>
                    <a:pt x="2" y="10"/>
                    <a:pt x="2" y="10"/>
                  </a:cubicBezTo>
                  <a:cubicBezTo>
                    <a:pt x="4" y="9"/>
                    <a:pt x="4" y="8"/>
                    <a:pt x="2" y="6"/>
                  </a:cubicBezTo>
                  <a:cubicBezTo>
                    <a:pt x="0" y="5"/>
                    <a:pt x="0" y="4"/>
                    <a:pt x="1" y="3"/>
                  </a:cubicBezTo>
                  <a:cubicBezTo>
                    <a:pt x="1" y="2"/>
                    <a:pt x="2" y="0"/>
                    <a:pt x="3" y="1"/>
                  </a:cubicBezTo>
                  <a:cubicBezTo>
                    <a:pt x="5" y="5"/>
                    <a:pt x="6" y="9"/>
                    <a:pt x="7" y="1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1C75CAC3-18D1-0D30-795F-6B49BFD0F4D1}"/>
                </a:ext>
              </a:extLst>
            </p:cNvPr>
            <p:cNvSpPr>
              <a:spLocks/>
            </p:cNvSpPr>
            <p:nvPr/>
          </p:nvSpPr>
          <p:spPr bwMode="auto">
            <a:xfrm>
              <a:off x="9453563" y="6135688"/>
              <a:ext cx="171450" cy="111125"/>
            </a:xfrm>
            <a:custGeom>
              <a:avLst/>
              <a:gdLst>
                <a:gd name="T0" fmla="*/ 0 w 14"/>
                <a:gd name="T1" fmla="*/ 8 h 9"/>
                <a:gd name="T2" fmla="*/ 2 w 14"/>
                <a:gd name="T3" fmla="*/ 8 h 9"/>
                <a:gd name="T4" fmla="*/ 3 w 14"/>
                <a:gd name="T5" fmla="*/ 3 h 9"/>
                <a:gd name="T6" fmla="*/ 3 w 14"/>
                <a:gd name="T7" fmla="*/ 3 h 9"/>
                <a:gd name="T8" fmla="*/ 2 w 14"/>
                <a:gd name="T9" fmla="*/ 1 h 9"/>
                <a:gd name="T10" fmla="*/ 4 w 14"/>
                <a:gd name="T11" fmla="*/ 1 h 9"/>
                <a:gd name="T12" fmla="*/ 6 w 14"/>
                <a:gd name="T13" fmla="*/ 2 h 9"/>
                <a:gd name="T14" fmla="*/ 7 w 14"/>
                <a:gd name="T15" fmla="*/ 4 h 9"/>
                <a:gd name="T16" fmla="*/ 13 w 14"/>
                <a:gd name="T17" fmla="*/ 4 h 9"/>
                <a:gd name="T18" fmla="*/ 14 w 14"/>
                <a:gd name="T19" fmla="*/ 5 h 9"/>
                <a:gd name="T20" fmla="*/ 13 w 14"/>
                <a:gd name="T21" fmla="*/ 6 h 9"/>
                <a:gd name="T22" fmla="*/ 8 w 14"/>
                <a:gd name="T23" fmla="*/ 6 h 9"/>
                <a:gd name="T24" fmla="*/ 6 w 14"/>
                <a:gd name="T25" fmla="*/ 8 h 9"/>
                <a:gd name="T26" fmla="*/ 0 w 14"/>
                <a:gd name="T27" fmla="*/ 8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9">
                  <a:moveTo>
                    <a:pt x="0" y="8"/>
                  </a:moveTo>
                  <a:cubicBezTo>
                    <a:pt x="1" y="8"/>
                    <a:pt x="1" y="8"/>
                    <a:pt x="2" y="8"/>
                  </a:cubicBezTo>
                  <a:cubicBezTo>
                    <a:pt x="2" y="6"/>
                    <a:pt x="3" y="5"/>
                    <a:pt x="3" y="3"/>
                  </a:cubicBezTo>
                  <a:cubicBezTo>
                    <a:pt x="3" y="3"/>
                    <a:pt x="3" y="3"/>
                    <a:pt x="3" y="3"/>
                  </a:cubicBezTo>
                  <a:cubicBezTo>
                    <a:pt x="3" y="3"/>
                    <a:pt x="1" y="3"/>
                    <a:pt x="2" y="1"/>
                  </a:cubicBezTo>
                  <a:cubicBezTo>
                    <a:pt x="2" y="0"/>
                    <a:pt x="3" y="1"/>
                    <a:pt x="4" y="1"/>
                  </a:cubicBezTo>
                  <a:cubicBezTo>
                    <a:pt x="6" y="1"/>
                    <a:pt x="6" y="1"/>
                    <a:pt x="6" y="2"/>
                  </a:cubicBezTo>
                  <a:cubicBezTo>
                    <a:pt x="5" y="4"/>
                    <a:pt x="6" y="4"/>
                    <a:pt x="7" y="4"/>
                  </a:cubicBezTo>
                  <a:cubicBezTo>
                    <a:pt x="9" y="4"/>
                    <a:pt x="11" y="4"/>
                    <a:pt x="13" y="4"/>
                  </a:cubicBezTo>
                  <a:cubicBezTo>
                    <a:pt x="13" y="4"/>
                    <a:pt x="14" y="5"/>
                    <a:pt x="14" y="5"/>
                  </a:cubicBezTo>
                  <a:cubicBezTo>
                    <a:pt x="14" y="6"/>
                    <a:pt x="13" y="6"/>
                    <a:pt x="13" y="6"/>
                  </a:cubicBezTo>
                  <a:cubicBezTo>
                    <a:pt x="11" y="6"/>
                    <a:pt x="9" y="6"/>
                    <a:pt x="8" y="6"/>
                  </a:cubicBezTo>
                  <a:cubicBezTo>
                    <a:pt x="6" y="6"/>
                    <a:pt x="6" y="7"/>
                    <a:pt x="6" y="8"/>
                  </a:cubicBezTo>
                  <a:cubicBezTo>
                    <a:pt x="4" y="8"/>
                    <a:pt x="2" y="9"/>
                    <a:pt x="0" y="8"/>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
              <a:extLst>
                <a:ext uri="{FF2B5EF4-FFF2-40B4-BE49-F238E27FC236}">
                  <a16:creationId xmlns:a16="http://schemas.microsoft.com/office/drawing/2014/main" id="{3A90C8C8-5FC0-5DCD-8DB8-574F8A601011}"/>
                </a:ext>
              </a:extLst>
            </p:cNvPr>
            <p:cNvSpPr>
              <a:spLocks/>
            </p:cNvSpPr>
            <p:nvPr/>
          </p:nvSpPr>
          <p:spPr bwMode="auto">
            <a:xfrm>
              <a:off x="10390188" y="4637088"/>
              <a:ext cx="98425" cy="196850"/>
            </a:xfrm>
            <a:custGeom>
              <a:avLst/>
              <a:gdLst>
                <a:gd name="T0" fmla="*/ 7 w 8"/>
                <a:gd name="T1" fmla="*/ 8 h 16"/>
                <a:gd name="T2" fmla="*/ 7 w 8"/>
                <a:gd name="T3" fmla="*/ 9 h 16"/>
                <a:gd name="T4" fmla="*/ 5 w 8"/>
                <a:gd name="T5" fmla="*/ 13 h 16"/>
                <a:gd name="T6" fmla="*/ 5 w 8"/>
                <a:gd name="T7" fmla="*/ 15 h 16"/>
                <a:gd name="T8" fmla="*/ 3 w 8"/>
                <a:gd name="T9" fmla="*/ 16 h 16"/>
                <a:gd name="T10" fmla="*/ 2 w 8"/>
                <a:gd name="T11" fmla="*/ 15 h 16"/>
                <a:gd name="T12" fmla="*/ 3 w 8"/>
                <a:gd name="T13" fmla="*/ 12 h 16"/>
                <a:gd name="T14" fmla="*/ 0 w 8"/>
                <a:gd name="T15" fmla="*/ 2 h 16"/>
                <a:gd name="T16" fmla="*/ 2 w 8"/>
                <a:gd name="T17" fmla="*/ 0 h 16"/>
                <a:gd name="T18" fmla="*/ 3 w 8"/>
                <a:gd name="T19" fmla="*/ 2 h 16"/>
                <a:gd name="T20" fmla="*/ 6 w 8"/>
                <a:gd name="T21" fmla="*/ 6 h 16"/>
                <a:gd name="T22" fmla="*/ 7 w 8"/>
                <a:gd name="T23" fmla="*/ 8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6">
                  <a:moveTo>
                    <a:pt x="7" y="8"/>
                  </a:moveTo>
                  <a:cubicBezTo>
                    <a:pt x="7" y="8"/>
                    <a:pt x="7" y="9"/>
                    <a:pt x="7" y="9"/>
                  </a:cubicBezTo>
                  <a:cubicBezTo>
                    <a:pt x="7" y="11"/>
                    <a:pt x="8" y="12"/>
                    <a:pt x="5" y="13"/>
                  </a:cubicBezTo>
                  <a:cubicBezTo>
                    <a:pt x="5" y="13"/>
                    <a:pt x="5" y="14"/>
                    <a:pt x="5" y="15"/>
                  </a:cubicBezTo>
                  <a:cubicBezTo>
                    <a:pt x="5" y="16"/>
                    <a:pt x="4" y="16"/>
                    <a:pt x="3" y="16"/>
                  </a:cubicBezTo>
                  <a:cubicBezTo>
                    <a:pt x="3" y="16"/>
                    <a:pt x="2" y="15"/>
                    <a:pt x="2" y="15"/>
                  </a:cubicBezTo>
                  <a:cubicBezTo>
                    <a:pt x="2" y="14"/>
                    <a:pt x="2" y="13"/>
                    <a:pt x="3" y="12"/>
                  </a:cubicBezTo>
                  <a:cubicBezTo>
                    <a:pt x="6" y="8"/>
                    <a:pt x="4" y="4"/>
                    <a:pt x="0" y="2"/>
                  </a:cubicBezTo>
                  <a:cubicBezTo>
                    <a:pt x="0" y="1"/>
                    <a:pt x="0" y="0"/>
                    <a:pt x="2" y="0"/>
                  </a:cubicBezTo>
                  <a:cubicBezTo>
                    <a:pt x="3" y="0"/>
                    <a:pt x="3" y="2"/>
                    <a:pt x="3" y="2"/>
                  </a:cubicBezTo>
                  <a:cubicBezTo>
                    <a:pt x="4" y="4"/>
                    <a:pt x="5" y="5"/>
                    <a:pt x="6" y="6"/>
                  </a:cubicBezTo>
                  <a:cubicBezTo>
                    <a:pt x="7" y="7"/>
                    <a:pt x="7" y="7"/>
                    <a:pt x="7" y="8"/>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3">
              <a:extLst>
                <a:ext uri="{FF2B5EF4-FFF2-40B4-BE49-F238E27FC236}">
                  <a16:creationId xmlns:a16="http://schemas.microsoft.com/office/drawing/2014/main" id="{3A63C13D-5F1B-F4DF-D611-0B6A9177EECC}"/>
                </a:ext>
              </a:extLst>
            </p:cNvPr>
            <p:cNvSpPr>
              <a:spLocks/>
            </p:cNvSpPr>
            <p:nvPr/>
          </p:nvSpPr>
          <p:spPr bwMode="auto">
            <a:xfrm>
              <a:off x="8380413" y="5694363"/>
              <a:ext cx="196850" cy="158750"/>
            </a:xfrm>
            <a:custGeom>
              <a:avLst/>
              <a:gdLst>
                <a:gd name="T0" fmla="*/ 0 w 16"/>
                <a:gd name="T1" fmla="*/ 2 h 13"/>
                <a:gd name="T2" fmla="*/ 3 w 16"/>
                <a:gd name="T3" fmla="*/ 2 h 13"/>
                <a:gd name="T4" fmla="*/ 8 w 16"/>
                <a:gd name="T5" fmla="*/ 6 h 13"/>
                <a:gd name="T6" fmla="*/ 8 w 16"/>
                <a:gd name="T7" fmla="*/ 6 h 13"/>
                <a:gd name="T8" fmla="*/ 14 w 16"/>
                <a:gd name="T9" fmla="*/ 9 h 13"/>
                <a:gd name="T10" fmla="*/ 16 w 16"/>
                <a:gd name="T11" fmla="*/ 9 h 13"/>
                <a:gd name="T12" fmla="*/ 15 w 16"/>
                <a:gd name="T13" fmla="*/ 11 h 13"/>
                <a:gd name="T14" fmla="*/ 11 w 16"/>
                <a:gd name="T15" fmla="*/ 12 h 13"/>
                <a:gd name="T16" fmla="*/ 0 w 16"/>
                <a:gd name="T17"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13">
                  <a:moveTo>
                    <a:pt x="0" y="2"/>
                  </a:moveTo>
                  <a:cubicBezTo>
                    <a:pt x="1" y="1"/>
                    <a:pt x="2" y="0"/>
                    <a:pt x="3" y="2"/>
                  </a:cubicBezTo>
                  <a:cubicBezTo>
                    <a:pt x="4" y="3"/>
                    <a:pt x="5" y="6"/>
                    <a:pt x="8" y="6"/>
                  </a:cubicBezTo>
                  <a:cubicBezTo>
                    <a:pt x="8" y="5"/>
                    <a:pt x="8" y="6"/>
                    <a:pt x="8" y="6"/>
                  </a:cubicBezTo>
                  <a:cubicBezTo>
                    <a:pt x="9" y="10"/>
                    <a:pt x="11" y="11"/>
                    <a:pt x="14" y="9"/>
                  </a:cubicBezTo>
                  <a:cubicBezTo>
                    <a:pt x="14" y="9"/>
                    <a:pt x="15" y="9"/>
                    <a:pt x="16" y="9"/>
                  </a:cubicBezTo>
                  <a:cubicBezTo>
                    <a:pt x="16" y="11"/>
                    <a:pt x="15" y="11"/>
                    <a:pt x="15" y="11"/>
                  </a:cubicBezTo>
                  <a:cubicBezTo>
                    <a:pt x="13" y="11"/>
                    <a:pt x="12" y="13"/>
                    <a:pt x="11" y="12"/>
                  </a:cubicBezTo>
                  <a:cubicBezTo>
                    <a:pt x="7" y="9"/>
                    <a:pt x="4" y="6"/>
                    <a:pt x="0"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4">
              <a:extLst>
                <a:ext uri="{FF2B5EF4-FFF2-40B4-BE49-F238E27FC236}">
                  <a16:creationId xmlns:a16="http://schemas.microsoft.com/office/drawing/2014/main" id="{031B0351-4FFC-558D-4058-D8E97C3853F9}"/>
                </a:ext>
              </a:extLst>
            </p:cNvPr>
            <p:cNvSpPr>
              <a:spLocks/>
            </p:cNvSpPr>
            <p:nvPr/>
          </p:nvSpPr>
          <p:spPr bwMode="auto">
            <a:xfrm>
              <a:off x="10464800" y="5484813"/>
              <a:ext cx="73025" cy="147638"/>
            </a:xfrm>
            <a:custGeom>
              <a:avLst/>
              <a:gdLst>
                <a:gd name="T0" fmla="*/ 5 w 6"/>
                <a:gd name="T1" fmla="*/ 9 h 12"/>
                <a:gd name="T2" fmla="*/ 3 w 6"/>
                <a:gd name="T3" fmla="*/ 10 h 12"/>
                <a:gd name="T4" fmla="*/ 1 w 6"/>
                <a:gd name="T5" fmla="*/ 12 h 12"/>
                <a:gd name="T6" fmla="*/ 1 w 6"/>
                <a:gd name="T7" fmla="*/ 10 h 12"/>
                <a:gd name="T8" fmla="*/ 2 w 6"/>
                <a:gd name="T9" fmla="*/ 8 h 12"/>
                <a:gd name="T10" fmla="*/ 4 w 6"/>
                <a:gd name="T11" fmla="*/ 6 h 12"/>
                <a:gd name="T12" fmla="*/ 2 w 6"/>
                <a:gd name="T13" fmla="*/ 4 h 12"/>
                <a:gd name="T14" fmla="*/ 1 w 6"/>
                <a:gd name="T15" fmla="*/ 2 h 12"/>
                <a:gd name="T16" fmla="*/ 2 w 6"/>
                <a:gd name="T17" fmla="*/ 0 h 12"/>
                <a:gd name="T18" fmla="*/ 4 w 6"/>
                <a:gd name="T19" fmla="*/ 2 h 12"/>
                <a:gd name="T20" fmla="*/ 6 w 6"/>
                <a:gd name="T21" fmla="*/ 7 h 12"/>
                <a:gd name="T22" fmla="*/ 5 w 6"/>
                <a:gd name="T23"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2">
                  <a:moveTo>
                    <a:pt x="5" y="9"/>
                  </a:moveTo>
                  <a:cubicBezTo>
                    <a:pt x="4" y="8"/>
                    <a:pt x="4" y="10"/>
                    <a:pt x="3" y="10"/>
                  </a:cubicBezTo>
                  <a:cubicBezTo>
                    <a:pt x="3" y="11"/>
                    <a:pt x="2" y="12"/>
                    <a:pt x="1" y="12"/>
                  </a:cubicBezTo>
                  <a:cubicBezTo>
                    <a:pt x="1" y="11"/>
                    <a:pt x="1" y="11"/>
                    <a:pt x="1" y="10"/>
                  </a:cubicBezTo>
                  <a:cubicBezTo>
                    <a:pt x="1" y="9"/>
                    <a:pt x="0" y="8"/>
                    <a:pt x="2" y="8"/>
                  </a:cubicBezTo>
                  <a:cubicBezTo>
                    <a:pt x="3" y="8"/>
                    <a:pt x="3" y="7"/>
                    <a:pt x="4" y="6"/>
                  </a:cubicBezTo>
                  <a:cubicBezTo>
                    <a:pt x="4" y="4"/>
                    <a:pt x="3" y="5"/>
                    <a:pt x="2" y="4"/>
                  </a:cubicBezTo>
                  <a:cubicBezTo>
                    <a:pt x="0" y="4"/>
                    <a:pt x="1" y="3"/>
                    <a:pt x="1" y="2"/>
                  </a:cubicBezTo>
                  <a:cubicBezTo>
                    <a:pt x="1" y="1"/>
                    <a:pt x="1" y="0"/>
                    <a:pt x="2" y="0"/>
                  </a:cubicBezTo>
                  <a:cubicBezTo>
                    <a:pt x="3" y="0"/>
                    <a:pt x="3" y="0"/>
                    <a:pt x="4" y="2"/>
                  </a:cubicBezTo>
                  <a:cubicBezTo>
                    <a:pt x="4" y="3"/>
                    <a:pt x="5" y="5"/>
                    <a:pt x="6" y="7"/>
                  </a:cubicBezTo>
                  <a:cubicBezTo>
                    <a:pt x="6" y="7"/>
                    <a:pt x="5" y="8"/>
                    <a:pt x="5" y="9"/>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5">
              <a:extLst>
                <a:ext uri="{FF2B5EF4-FFF2-40B4-BE49-F238E27FC236}">
                  <a16:creationId xmlns:a16="http://schemas.microsoft.com/office/drawing/2014/main" id="{C2D6E492-FB2C-81AE-2637-1A440763F722}"/>
                </a:ext>
              </a:extLst>
            </p:cNvPr>
            <p:cNvSpPr>
              <a:spLocks/>
            </p:cNvSpPr>
            <p:nvPr/>
          </p:nvSpPr>
          <p:spPr bwMode="auto">
            <a:xfrm>
              <a:off x="8307388" y="5559425"/>
              <a:ext cx="85725" cy="98425"/>
            </a:xfrm>
            <a:custGeom>
              <a:avLst/>
              <a:gdLst>
                <a:gd name="T0" fmla="*/ 0 w 7"/>
                <a:gd name="T1" fmla="*/ 6 h 8"/>
                <a:gd name="T2" fmla="*/ 2 w 7"/>
                <a:gd name="T3" fmla="*/ 4 h 8"/>
                <a:gd name="T4" fmla="*/ 3 w 7"/>
                <a:gd name="T5" fmla="*/ 2 h 8"/>
                <a:gd name="T6" fmla="*/ 4 w 7"/>
                <a:gd name="T7" fmla="*/ 0 h 8"/>
                <a:gd name="T8" fmla="*/ 6 w 7"/>
                <a:gd name="T9" fmla="*/ 2 h 8"/>
                <a:gd name="T10" fmla="*/ 6 w 7"/>
                <a:gd name="T11" fmla="*/ 4 h 8"/>
                <a:gd name="T12" fmla="*/ 2 w 7"/>
                <a:gd name="T13" fmla="*/ 7 h 8"/>
                <a:gd name="T14" fmla="*/ 1 w 7"/>
                <a:gd name="T15" fmla="*/ 8 h 8"/>
                <a:gd name="T16" fmla="*/ 0 w 7"/>
                <a:gd name="T17" fmla="*/ 6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8">
                  <a:moveTo>
                    <a:pt x="0" y="6"/>
                  </a:moveTo>
                  <a:cubicBezTo>
                    <a:pt x="0" y="5"/>
                    <a:pt x="0" y="3"/>
                    <a:pt x="2" y="4"/>
                  </a:cubicBezTo>
                  <a:cubicBezTo>
                    <a:pt x="3" y="4"/>
                    <a:pt x="3" y="3"/>
                    <a:pt x="3" y="2"/>
                  </a:cubicBezTo>
                  <a:cubicBezTo>
                    <a:pt x="3" y="1"/>
                    <a:pt x="3" y="0"/>
                    <a:pt x="4" y="0"/>
                  </a:cubicBezTo>
                  <a:cubicBezTo>
                    <a:pt x="5" y="0"/>
                    <a:pt x="6" y="1"/>
                    <a:pt x="6" y="2"/>
                  </a:cubicBezTo>
                  <a:cubicBezTo>
                    <a:pt x="7" y="3"/>
                    <a:pt x="6" y="4"/>
                    <a:pt x="6" y="4"/>
                  </a:cubicBezTo>
                  <a:cubicBezTo>
                    <a:pt x="3" y="4"/>
                    <a:pt x="3" y="5"/>
                    <a:pt x="2" y="7"/>
                  </a:cubicBezTo>
                  <a:cubicBezTo>
                    <a:pt x="2" y="7"/>
                    <a:pt x="2" y="7"/>
                    <a:pt x="1" y="8"/>
                  </a:cubicBezTo>
                  <a:cubicBezTo>
                    <a:pt x="1" y="7"/>
                    <a:pt x="0" y="6"/>
                    <a:pt x="0" y="6"/>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6">
              <a:extLst>
                <a:ext uri="{FF2B5EF4-FFF2-40B4-BE49-F238E27FC236}">
                  <a16:creationId xmlns:a16="http://schemas.microsoft.com/office/drawing/2014/main" id="{1B37D451-BEEC-E1D6-6D21-BB11EC274442}"/>
                </a:ext>
              </a:extLst>
            </p:cNvPr>
            <p:cNvSpPr>
              <a:spLocks/>
            </p:cNvSpPr>
            <p:nvPr/>
          </p:nvSpPr>
          <p:spPr bwMode="auto">
            <a:xfrm>
              <a:off x="8343900" y="5657850"/>
              <a:ext cx="36513" cy="47625"/>
            </a:xfrm>
            <a:custGeom>
              <a:avLst/>
              <a:gdLst>
                <a:gd name="T0" fmla="*/ 0 w 3"/>
                <a:gd name="T1" fmla="*/ 1 h 4"/>
                <a:gd name="T2" fmla="*/ 1 w 3"/>
                <a:gd name="T3" fmla="*/ 1 h 4"/>
                <a:gd name="T4" fmla="*/ 2 w 3"/>
                <a:gd name="T5" fmla="*/ 0 h 4"/>
                <a:gd name="T6" fmla="*/ 3 w 3"/>
                <a:gd name="T7" fmla="*/ 2 h 4"/>
                <a:gd name="T8" fmla="*/ 2 w 3"/>
                <a:gd name="T9" fmla="*/ 4 h 4"/>
                <a:gd name="T10" fmla="*/ 0 w 3"/>
                <a:gd name="T11" fmla="*/ 1 h 4"/>
              </a:gdLst>
              <a:ahLst/>
              <a:cxnLst>
                <a:cxn ang="0">
                  <a:pos x="T0" y="T1"/>
                </a:cxn>
                <a:cxn ang="0">
                  <a:pos x="T2" y="T3"/>
                </a:cxn>
                <a:cxn ang="0">
                  <a:pos x="T4" y="T5"/>
                </a:cxn>
                <a:cxn ang="0">
                  <a:pos x="T6" y="T7"/>
                </a:cxn>
                <a:cxn ang="0">
                  <a:pos x="T8" y="T9"/>
                </a:cxn>
                <a:cxn ang="0">
                  <a:pos x="T10" y="T11"/>
                </a:cxn>
              </a:cxnLst>
              <a:rect l="0" t="0" r="r" b="b"/>
              <a:pathLst>
                <a:path w="3" h="4">
                  <a:moveTo>
                    <a:pt x="0" y="1"/>
                  </a:moveTo>
                  <a:cubicBezTo>
                    <a:pt x="0" y="1"/>
                    <a:pt x="0" y="1"/>
                    <a:pt x="1" y="1"/>
                  </a:cubicBezTo>
                  <a:cubicBezTo>
                    <a:pt x="1" y="0"/>
                    <a:pt x="2" y="0"/>
                    <a:pt x="2" y="0"/>
                  </a:cubicBezTo>
                  <a:cubicBezTo>
                    <a:pt x="3" y="1"/>
                    <a:pt x="3" y="2"/>
                    <a:pt x="3" y="2"/>
                  </a:cubicBezTo>
                  <a:cubicBezTo>
                    <a:pt x="3" y="3"/>
                    <a:pt x="3" y="4"/>
                    <a:pt x="2" y="4"/>
                  </a:cubicBezTo>
                  <a:cubicBezTo>
                    <a:pt x="1" y="3"/>
                    <a:pt x="0" y="2"/>
                    <a:pt x="0"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7">
              <a:extLst>
                <a:ext uri="{FF2B5EF4-FFF2-40B4-BE49-F238E27FC236}">
                  <a16:creationId xmlns:a16="http://schemas.microsoft.com/office/drawing/2014/main" id="{27EE7614-D015-F9BC-17E1-F1B443677FBC}"/>
                </a:ext>
              </a:extLst>
            </p:cNvPr>
            <p:cNvSpPr>
              <a:spLocks/>
            </p:cNvSpPr>
            <p:nvPr/>
          </p:nvSpPr>
          <p:spPr bwMode="auto">
            <a:xfrm>
              <a:off x="9588500" y="6223000"/>
              <a:ext cx="61913" cy="23813"/>
            </a:xfrm>
            <a:custGeom>
              <a:avLst/>
              <a:gdLst>
                <a:gd name="T0" fmla="*/ 0 w 5"/>
                <a:gd name="T1" fmla="*/ 1 h 2"/>
                <a:gd name="T2" fmla="*/ 5 w 5"/>
                <a:gd name="T3" fmla="*/ 1 h 2"/>
                <a:gd name="T4" fmla="*/ 0 w 5"/>
                <a:gd name="T5" fmla="*/ 1 h 2"/>
              </a:gdLst>
              <a:ahLst/>
              <a:cxnLst>
                <a:cxn ang="0">
                  <a:pos x="T0" y="T1"/>
                </a:cxn>
                <a:cxn ang="0">
                  <a:pos x="T2" y="T3"/>
                </a:cxn>
                <a:cxn ang="0">
                  <a:pos x="T4" y="T5"/>
                </a:cxn>
              </a:cxnLst>
              <a:rect l="0" t="0" r="r" b="b"/>
              <a:pathLst>
                <a:path w="5" h="2">
                  <a:moveTo>
                    <a:pt x="0" y="1"/>
                  </a:moveTo>
                  <a:cubicBezTo>
                    <a:pt x="1" y="0"/>
                    <a:pt x="3" y="1"/>
                    <a:pt x="5" y="1"/>
                  </a:cubicBezTo>
                  <a:cubicBezTo>
                    <a:pt x="3" y="2"/>
                    <a:pt x="2" y="1"/>
                    <a:pt x="0"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8">
              <a:extLst>
                <a:ext uri="{FF2B5EF4-FFF2-40B4-BE49-F238E27FC236}">
                  <a16:creationId xmlns:a16="http://schemas.microsoft.com/office/drawing/2014/main" id="{1D5B0C18-1437-4B0D-A616-F014D2604C96}"/>
                </a:ext>
              </a:extLst>
            </p:cNvPr>
            <p:cNvSpPr>
              <a:spLocks/>
            </p:cNvSpPr>
            <p:nvPr/>
          </p:nvSpPr>
          <p:spPr bwMode="auto">
            <a:xfrm>
              <a:off x="7308850" y="3309938"/>
              <a:ext cx="2933700" cy="2568575"/>
            </a:xfrm>
            <a:custGeom>
              <a:avLst/>
              <a:gdLst>
                <a:gd name="T0" fmla="*/ 133 w 238"/>
                <a:gd name="T1" fmla="*/ 26 h 209"/>
                <a:gd name="T2" fmla="*/ 133 w 238"/>
                <a:gd name="T3" fmla="*/ 29 h 209"/>
                <a:gd name="T4" fmla="*/ 140 w 238"/>
                <a:gd name="T5" fmla="*/ 30 h 209"/>
                <a:gd name="T6" fmla="*/ 187 w 238"/>
                <a:gd name="T7" fmla="*/ 61 h 209"/>
                <a:gd name="T8" fmla="*/ 226 w 238"/>
                <a:gd name="T9" fmla="*/ 111 h 209"/>
                <a:gd name="T10" fmla="*/ 234 w 238"/>
                <a:gd name="T11" fmla="*/ 137 h 209"/>
                <a:gd name="T12" fmla="*/ 236 w 238"/>
                <a:gd name="T13" fmla="*/ 139 h 209"/>
                <a:gd name="T14" fmla="*/ 238 w 238"/>
                <a:gd name="T15" fmla="*/ 141 h 209"/>
                <a:gd name="T16" fmla="*/ 233 w 238"/>
                <a:gd name="T17" fmla="*/ 147 h 209"/>
                <a:gd name="T18" fmla="*/ 237 w 238"/>
                <a:gd name="T19" fmla="*/ 152 h 209"/>
                <a:gd name="T20" fmla="*/ 221 w 238"/>
                <a:gd name="T21" fmla="*/ 193 h 209"/>
                <a:gd name="T22" fmla="*/ 191 w 238"/>
                <a:gd name="T23" fmla="*/ 207 h 209"/>
                <a:gd name="T24" fmla="*/ 185 w 238"/>
                <a:gd name="T25" fmla="*/ 203 h 209"/>
                <a:gd name="T26" fmla="*/ 186 w 238"/>
                <a:gd name="T27" fmla="*/ 204 h 209"/>
                <a:gd name="T28" fmla="*/ 187 w 238"/>
                <a:gd name="T29" fmla="*/ 207 h 209"/>
                <a:gd name="T30" fmla="*/ 174 w 238"/>
                <a:gd name="T31" fmla="*/ 209 h 209"/>
                <a:gd name="T32" fmla="*/ 110 w 238"/>
                <a:gd name="T33" fmla="*/ 188 h 209"/>
                <a:gd name="T34" fmla="*/ 71 w 238"/>
                <a:gd name="T35" fmla="*/ 147 h 209"/>
                <a:gd name="T36" fmla="*/ 33 w 238"/>
                <a:gd name="T37" fmla="*/ 88 h 209"/>
                <a:gd name="T38" fmla="*/ 6 w 238"/>
                <a:gd name="T39" fmla="*/ 42 h 209"/>
                <a:gd name="T40" fmla="*/ 10 w 238"/>
                <a:gd name="T41" fmla="*/ 5 h 209"/>
                <a:gd name="T42" fmla="*/ 47 w 238"/>
                <a:gd name="T43" fmla="*/ 1 h 209"/>
                <a:gd name="T44" fmla="*/ 81 w 238"/>
                <a:gd name="T45" fmla="*/ 8 h 209"/>
                <a:gd name="T46" fmla="*/ 88 w 238"/>
                <a:gd name="T47" fmla="*/ 9 h 209"/>
                <a:gd name="T48" fmla="*/ 93 w 238"/>
                <a:gd name="T49" fmla="*/ 10 h 209"/>
                <a:gd name="T50" fmla="*/ 90 w 238"/>
                <a:gd name="T51" fmla="*/ 15 h 209"/>
                <a:gd name="T52" fmla="*/ 92 w 238"/>
                <a:gd name="T53" fmla="*/ 23 h 209"/>
                <a:gd name="T54" fmla="*/ 97 w 238"/>
                <a:gd name="T55" fmla="*/ 21 h 209"/>
                <a:gd name="T56" fmla="*/ 97 w 238"/>
                <a:gd name="T57" fmla="*/ 13 h 209"/>
                <a:gd name="T58" fmla="*/ 99 w 238"/>
                <a:gd name="T59" fmla="*/ 16 h 209"/>
                <a:gd name="T60" fmla="*/ 101 w 238"/>
                <a:gd name="T61" fmla="*/ 23 h 209"/>
                <a:gd name="T62" fmla="*/ 102 w 238"/>
                <a:gd name="T63" fmla="*/ 18 h 209"/>
                <a:gd name="T64" fmla="*/ 105 w 238"/>
                <a:gd name="T65" fmla="*/ 15 h 209"/>
                <a:gd name="T66" fmla="*/ 107 w 238"/>
                <a:gd name="T67" fmla="*/ 23 h 209"/>
                <a:gd name="T68" fmla="*/ 112 w 238"/>
                <a:gd name="T69" fmla="*/ 20 h 209"/>
                <a:gd name="T70" fmla="*/ 114 w 238"/>
                <a:gd name="T71" fmla="*/ 19 h 209"/>
                <a:gd name="T72" fmla="*/ 117 w 238"/>
                <a:gd name="T73" fmla="*/ 23 h 209"/>
                <a:gd name="T74" fmla="*/ 118 w 238"/>
                <a:gd name="T75" fmla="*/ 13 h 209"/>
                <a:gd name="T76" fmla="*/ 119 w 238"/>
                <a:gd name="T77" fmla="*/ 10 h 209"/>
                <a:gd name="T78" fmla="*/ 121 w 238"/>
                <a:gd name="T79" fmla="*/ 13 h 209"/>
                <a:gd name="T80" fmla="*/ 122 w 238"/>
                <a:gd name="T81" fmla="*/ 23 h 209"/>
                <a:gd name="T82" fmla="*/ 123 w 238"/>
                <a:gd name="T83" fmla="*/ 14 h 209"/>
                <a:gd name="T84" fmla="*/ 125 w 238"/>
                <a:gd name="T85" fmla="*/ 10 h 209"/>
                <a:gd name="T86" fmla="*/ 127 w 238"/>
                <a:gd name="T87" fmla="*/ 20 h 209"/>
                <a:gd name="T88" fmla="*/ 132 w 238"/>
                <a:gd name="T89" fmla="*/ 2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38" h="209">
                  <a:moveTo>
                    <a:pt x="136" y="25"/>
                  </a:moveTo>
                  <a:cubicBezTo>
                    <a:pt x="135" y="26"/>
                    <a:pt x="134" y="26"/>
                    <a:pt x="133" y="26"/>
                  </a:cubicBezTo>
                  <a:cubicBezTo>
                    <a:pt x="132" y="26"/>
                    <a:pt x="131" y="26"/>
                    <a:pt x="131" y="27"/>
                  </a:cubicBezTo>
                  <a:cubicBezTo>
                    <a:pt x="132" y="28"/>
                    <a:pt x="132" y="29"/>
                    <a:pt x="133" y="29"/>
                  </a:cubicBezTo>
                  <a:cubicBezTo>
                    <a:pt x="135" y="29"/>
                    <a:pt x="137" y="30"/>
                    <a:pt x="139" y="29"/>
                  </a:cubicBezTo>
                  <a:cubicBezTo>
                    <a:pt x="139" y="30"/>
                    <a:pt x="139" y="30"/>
                    <a:pt x="140" y="30"/>
                  </a:cubicBezTo>
                  <a:cubicBezTo>
                    <a:pt x="150" y="35"/>
                    <a:pt x="159" y="41"/>
                    <a:pt x="169" y="47"/>
                  </a:cubicBezTo>
                  <a:cubicBezTo>
                    <a:pt x="175" y="51"/>
                    <a:pt x="181" y="56"/>
                    <a:pt x="187" y="61"/>
                  </a:cubicBezTo>
                  <a:cubicBezTo>
                    <a:pt x="195" y="68"/>
                    <a:pt x="202" y="75"/>
                    <a:pt x="208" y="83"/>
                  </a:cubicBezTo>
                  <a:cubicBezTo>
                    <a:pt x="215" y="92"/>
                    <a:pt x="221" y="101"/>
                    <a:pt x="226" y="111"/>
                  </a:cubicBezTo>
                  <a:cubicBezTo>
                    <a:pt x="230" y="118"/>
                    <a:pt x="233" y="126"/>
                    <a:pt x="235" y="134"/>
                  </a:cubicBezTo>
                  <a:cubicBezTo>
                    <a:pt x="235" y="135"/>
                    <a:pt x="234" y="136"/>
                    <a:pt x="234" y="137"/>
                  </a:cubicBezTo>
                  <a:cubicBezTo>
                    <a:pt x="234" y="137"/>
                    <a:pt x="233" y="138"/>
                    <a:pt x="234" y="139"/>
                  </a:cubicBezTo>
                  <a:cubicBezTo>
                    <a:pt x="234" y="140"/>
                    <a:pt x="235" y="139"/>
                    <a:pt x="236" y="139"/>
                  </a:cubicBezTo>
                  <a:cubicBezTo>
                    <a:pt x="236" y="139"/>
                    <a:pt x="236" y="139"/>
                    <a:pt x="237" y="139"/>
                  </a:cubicBezTo>
                  <a:cubicBezTo>
                    <a:pt x="237" y="140"/>
                    <a:pt x="237" y="140"/>
                    <a:pt x="238" y="141"/>
                  </a:cubicBezTo>
                  <a:cubicBezTo>
                    <a:pt x="237" y="142"/>
                    <a:pt x="237" y="142"/>
                    <a:pt x="236" y="143"/>
                  </a:cubicBezTo>
                  <a:cubicBezTo>
                    <a:pt x="234" y="144"/>
                    <a:pt x="234" y="145"/>
                    <a:pt x="233" y="147"/>
                  </a:cubicBezTo>
                  <a:cubicBezTo>
                    <a:pt x="233" y="149"/>
                    <a:pt x="234" y="150"/>
                    <a:pt x="236" y="151"/>
                  </a:cubicBezTo>
                  <a:cubicBezTo>
                    <a:pt x="236" y="151"/>
                    <a:pt x="237" y="151"/>
                    <a:pt x="237" y="152"/>
                  </a:cubicBezTo>
                  <a:cubicBezTo>
                    <a:pt x="237" y="154"/>
                    <a:pt x="237" y="157"/>
                    <a:pt x="237" y="160"/>
                  </a:cubicBezTo>
                  <a:cubicBezTo>
                    <a:pt x="236" y="173"/>
                    <a:pt x="230" y="184"/>
                    <a:pt x="221" y="193"/>
                  </a:cubicBezTo>
                  <a:cubicBezTo>
                    <a:pt x="213" y="200"/>
                    <a:pt x="203" y="204"/>
                    <a:pt x="193" y="206"/>
                  </a:cubicBezTo>
                  <a:cubicBezTo>
                    <a:pt x="192" y="206"/>
                    <a:pt x="191" y="207"/>
                    <a:pt x="191" y="207"/>
                  </a:cubicBezTo>
                  <a:cubicBezTo>
                    <a:pt x="190" y="206"/>
                    <a:pt x="190" y="205"/>
                    <a:pt x="189" y="204"/>
                  </a:cubicBezTo>
                  <a:cubicBezTo>
                    <a:pt x="189" y="202"/>
                    <a:pt x="187" y="202"/>
                    <a:pt x="185" y="203"/>
                  </a:cubicBezTo>
                  <a:cubicBezTo>
                    <a:pt x="185" y="203"/>
                    <a:pt x="185" y="203"/>
                    <a:pt x="185" y="204"/>
                  </a:cubicBezTo>
                  <a:cubicBezTo>
                    <a:pt x="185" y="204"/>
                    <a:pt x="185" y="204"/>
                    <a:pt x="186" y="204"/>
                  </a:cubicBezTo>
                  <a:cubicBezTo>
                    <a:pt x="186" y="204"/>
                    <a:pt x="187" y="203"/>
                    <a:pt x="188" y="204"/>
                  </a:cubicBezTo>
                  <a:cubicBezTo>
                    <a:pt x="189" y="205"/>
                    <a:pt x="188" y="206"/>
                    <a:pt x="187" y="207"/>
                  </a:cubicBezTo>
                  <a:cubicBezTo>
                    <a:pt x="186" y="207"/>
                    <a:pt x="185" y="208"/>
                    <a:pt x="184" y="208"/>
                  </a:cubicBezTo>
                  <a:cubicBezTo>
                    <a:pt x="181" y="208"/>
                    <a:pt x="178" y="209"/>
                    <a:pt x="174" y="209"/>
                  </a:cubicBezTo>
                  <a:cubicBezTo>
                    <a:pt x="165" y="209"/>
                    <a:pt x="156" y="207"/>
                    <a:pt x="147" y="205"/>
                  </a:cubicBezTo>
                  <a:cubicBezTo>
                    <a:pt x="133" y="202"/>
                    <a:pt x="121" y="196"/>
                    <a:pt x="110" y="188"/>
                  </a:cubicBezTo>
                  <a:cubicBezTo>
                    <a:pt x="101" y="181"/>
                    <a:pt x="93" y="173"/>
                    <a:pt x="85" y="164"/>
                  </a:cubicBezTo>
                  <a:cubicBezTo>
                    <a:pt x="80" y="159"/>
                    <a:pt x="76" y="153"/>
                    <a:pt x="71" y="147"/>
                  </a:cubicBezTo>
                  <a:cubicBezTo>
                    <a:pt x="65" y="138"/>
                    <a:pt x="59" y="130"/>
                    <a:pt x="53" y="121"/>
                  </a:cubicBezTo>
                  <a:cubicBezTo>
                    <a:pt x="46" y="110"/>
                    <a:pt x="40" y="99"/>
                    <a:pt x="33" y="88"/>
                  </a:cubicBezTo>
                  <a:cubicBezTo>
                    <a:pt x="27" y="79"/>
                    <a:pt x="21" y="71"/>
                    <a:pt x="15" y="61"/>
                  </a:cubicBezTo>
                  <a:cubicBezTo>
                    <a:pt x="12" y="55"/>
                    <a:pt x="9" y="49"/>
                    <a:pt x="6" y="42"/>
                  </a:cubicBezTo>
                  <a:cubicBezTo>
                    <a:pt x="4" y="38"/>
                    <a:pt x="3" y="33"/>
                    <a:pt x="2" y="29"/>
                  </a:cubicBezTo>
                  <a:cubicBezTo>
                    <a:pt x="0" y="20"/>
                    <a:pt x="1" y="11"/>
                    <a:pt x="10" y="5"/>
                  </a:cubicBezTo>
                  <a:cubicBezTo>
                    <a:pt x="13" y="3"/>
                    <a:pt x="16" y="2"/>
                    <a:pt x="18" y="2"/>
                  </a:cubicBezTo>
                  <a:cubicBezTo>
                    <a:pt x="28" y="1"/>
                    <a:pt x="37" y="0"/>
                    <a:pt x="47" y="1"/>
                  </a:cubicBezTo>
                  <a:cubicBezTo>
                    <a:pt x="54" y="2"/>
                    <a:pt x="61" y="3"/>
                    <a:pt x="68" y="5"/>
                  </a:cubicBezTo>
                  <a:cubicBezTo>
                    <a:pt x="72" y="5"/>
                    <a:pt x="76" y="7"/>
                    <a:pt x="81" y="8"/>
                  </a:cubicBezTo>
                  <a:cubicBezTo>
                    <a:pt x="83" y="9"/>
                    <a:pt x="84" y="9"/>
                    <a:pt x="86" y="10"/>
                  </a:cubicBezTo>
                  <a:cubicBezTo>
                    <a:pt x="87" y="10"/>
                    <a:pt x="87" y="9"/>
                    <a:pt x="88" y="9"/>
                  </a:cubicBezTo>
                  <a:cubicBezTo>
                    <a:pt x="89" y="12"/>
                    <a:pt x="89" y="12"/>
                    <a:pt x="91" y="10"/>
                  </a:cubicBezTo>
                  <a:cubicBezTo>
                    <a:pt x="92" y="10"/>
                    <a:pt x="93" y="9"/>
                    <a:pt x="93" y="10"/>
                  </a:cubicBezTo>
                  <a:cubicBezTo>
                    <a:pt x="94" y="11"/>
                    <a:pt x="94" y="12"/>
                    <a:pt x="93" y="13"/>
                  </a:cubicBezTo>
                  <a:cubicBezTo>
                    <a:pt x="92" y="14"/>
                    <a:pt x="91" y="14"/>
                    <a:pt x="90" y="15"/>
                  </a:cubicBezTo>
                  <a:cubicBezTo>
                    <a:pt x="88" y="17"/>
                    <a:pt x="88" y="18"/>
                    <a:pt x="88" y="20"/>
                  </a:cubicBezTo>
                  <a:cubicBezTo>
                    <a:pt x="89" y="22"/>
                    <a:pt x="90" y="23"/>
                    <a:pt x="92" y="23"/>
                  </a:cubicBezTo>
                  <a:cubicBezTo>
                    <a:pt x="93" y="23"/>
                    <a:pt x="93" y="23"/>
                    <a:pt x="94" y="23"/>
                  </a:cubicBezTo>
                  <a:cubicBezTo>
                    <a:pt x="96" y="23"/>
                    <a:pt x="97" y="22"/>
                    <a:pt x="97" y="21"/>
                  </a:cubicBezTo>
                  <a:cubicBezTo>
                    <a:pt x="97" y="19"/>
                    <a:pt x="97" y="17"/>
                    <a:pt x="97" y="15"/>
                  </a:cubicBezTo>
                  <a:cubicBezTo>
                    <a:pt x="97" y="15"/>
                    <a:pt x="97" y="14"/>
                    <a:pt x="97" y="13"/>
                  </a:cubicBezTo>
                  <a:cubicBezTo>
                    <a:pt x="98" y="13"/>
                    <a:pt x="98" y="13"/>
                    <a:pt x="99" y="13"/>
                  </a:cubicBezTo>
                  <a:cubicBezTo>
                    <a:pt x="100" y="14"/>
                    <a:pt x="99" y="15"/>
                    <a:pt x="99" y="16"/>
                  </a:cubicBezTo>
                  <a:cubicBezTo>
                    <a:pt x="100" y="18"/>
                    <a:pt x="99" y="20"/>
                    <a:pt x="100" y="21"/>
                  </a:cubicBezTo>
                  <a:cubicBezTo>
                    <a:pt x="100" y="22"/>
                    <a:pt x="100" y="23"/>
                    <a:pt x="101" y="23"/>
                  </a:cubicBezTo>
                  <a:cubicBezTo>
                    <a:pt x="102" y="23"/>
                    <a:pt x="102" y="22"/>
                    <a:pt x="102" y="22"/>
                  </a:cubicBezTo>
                  <a:cubicBezTo>
                    <a:pt x="102" y="20"/>
                    <a:pt x="102" y="19"/>
                    <a:pt x="102" y="18"/>
                  </a:cubicBezTo>
                  <a:cubicBezTo>
                    <a:pt x="102" y="17"/>
                    <a:pt x="102" y="16"/>
                    <a:pt x="103" y="15"/>
                  </a:cubicBezTo>
                  <a:cubicBezTo>
                    <a:pt x="103" y="15"/>
                    <a:pt x="104" y="15"/>
                    <a:pt x="105" y="15"/>
                  </a:cubicBezTo>
                  <a:cubicBezTo>
                    <a:pt x="104" y="17"/>
                    <a:pt x="104" y="19"/>
                    <a:pt x="104" y="20"/>
                  </a:cubicBezTo>
                  <a:cubicBezTo>
                    <a:pt x="104" y="22"/>
                    <a:pt x="105" y="23"/>
                    <a:pt x="107" y="23"/>
                  </a:cubicBezTo>
                  <a:cubicBezTo>
                    <a:pt x="108" y="23"/>
                    <a:pt x="108" y="23"/>
                    <a:pt x="109" y="23"/>
                  </a:cubicBezTo>
                  <a:cubicBezTo>
                    <a:pt x="112" y="23"/>
                    <a:pt x="112" y="23"/>
                    <a:pt x="112" y="20"/>
                  </a:cubicBezTo>
                  <a:cubicBezTo>
                    <a:pt x="113" y="19"/>
                    <a:pt x="113" y="19"/>
                    <a:pt x="113" y="18"/>
                  </a:cubicBezTo>
                  <a:cubicBezTo>
                    <a:pt x="114" y="18"/>
                    <a:pt x="114" y="19"/>
                    <a:pt x="114" y="19"/>
                  </a:cubicBezTo>
                  <a:cubicBezTo>
                    <a:pt x="115" y="19"/>
                    <a:pt x="115" y="20"/>
                    <a:pt x="115" y="21"/>
                  </a:cubicBezTo>
                  <a:cubicBezTo>
                    <a:pt x="115" y="22"/>
                    <a:pt x="115" y="23"/>
                    <a:pt x="117" y="23"/>
                  </a:cubicBezTo>
                  <a:cubicBezTo>
                    <a:pt x="118" y="23"/>
                    <a:pt x="118" y="22"/>
                    <a:pt x="118" y="21"/>
                  </a:cubicBezTo>
                  <a:cubicBezTo>
                    <a:pt x="118" y="18"/>
                    <a:pt x="118" y="16"/>
                    <a:pt x="118" y="13"/>
                  </a:cubicBezTo>
                  <a:cubicBezTo>
                    <a:pt x="118" y="13"/>
                    <a:pt x="118" y="12"/>
                    <a:pt x="118" y="11"/>
                  </a:cubicBezTo>
                  <a:cubicBezTo>
                    <a:pt x="118" y="10"/>
                    <a:pt x="119" y="10"/>
                    <a:pt x="119" y="10"/>
                  </a:cubicBezTo>
                  <a:cubicBezTo>
                    <a:pt x="120" y="10"/>
                    <a:pt x="120" y="10"/>
                    <a:pt x="120" y="11"/>
                  </a:cubicBezTo>
                  <a:cubicBezTo>
                    <a:pt x="121" y="12"/>
                    <a:pt x="121" y="12"/>
                    <a:pt x="121" y="13"/>
                  </a:cubicBezTo>
                  <a:cubicBezTo>
                    <a:pt x="121" y="16"/>
                    <a:pt x="121" y="18"/>
                    <a:pt x="121" y="21"/>
                  </a:cubicBezTo>
                  <a:cubicBezTo>
                    <a:pt x="121" y="22"/>
                    <a:pt x="121" y="23"/>
                    <a:pt x="122" y="23"/>
                  </a:cubicBezTo>
                  <a:cubicBezTo>
                    <a:pt x="123" y="23"/>
                    <a:pt x="123" y="22"/>
                    <a:pt x="123" y="21"/>
                  </a:cubicBezTo>
                  <a:cubicBezTo>
                    <a:pt x="123" y="19"/>
                    <a:pt x="123" y="16"/>
                    <a:pt x="123" y="14"/>
                  </a:cubicBezTo>
                  <a:cubicBezTo>
                    <a:pt x="123" y="13"/>
                    <a:pt x="123" y="12"/>
                    <a:pt x="123" y="12"/>
                  </a:cubicBezTo>
                  <a:cubicBezTo>
                    <a:pt x="123" y="11"/>
                    <a:pt x="124" y="10"/>
                    <a:pt x="125" y="10"/>
                  </a:cubicBezTo>
                  <a:cubicBezTo>
                    <a:pt x="126" y="10"/>
                    <a:pt x="126" y="11"/>
                    <a:pt x="126" y="12"/>
                  </a:cubicBezTo>
                  <a:cubicBezTo>
                    <a:pt x="127" y="14"/>
                    <a:pt x="127" y="17"/>
                    <a:pt x="127" y="20"/>
                  </a:cubicBezTo>
                  <a:cubicBezTo>
                    <a:pt x="127" y="21"/>
                    <a:pt x="127" y="23"/>
                    <a:pt x="128" y="24"/>
                  </a:cubicBezTo>
                  <a:cubicBezTo>
                    <a:pt x="129" y="25"/>
                    <a:pt x="130" y="26"/>
                    <a:pt x="132" y="25"/>
                  </a:cubicBezTo>
                  <a:cubicBezTo>
                    <a:pt x="133" y="25"/>
                    <a:pt x="134" y="25"/>
                    <a:pt x="136" y="25"/>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9">
              <a:extLst>
                <a:ext uri="{FF2B5EF4-FFF2-40B4-BE49-F238E27FC236}">
                  <a16:creationId xmlns:a16="http://schemas.microsoft.com/office/drawing/2014/main" id="{DB8E2948-7609-7A22-5E1E-2768D23E0D8B}"/>
                </a:ext>
              </a:extLst>
            </p:cNvPr>
            <p:cNvSpPr>
              <a:spLocks/>
            </p:cNvSpPr>
            <p:nvPr/>
          </p:nvSpPr>
          <p:spPr bwMode="auto">
            <a:xfrm>
              <a:off x="8713788" y="3371850"/>
              <a:ext cx="196850" cy="233363"/>
            </a:xfrm>
            <a:custGeom>
              <a:avLst/>
              <a:gdLst>
                <a:gd name="T0" fmla="*/ 14 w 16"/>
                <a:gd name="T1" fmla="*/ 19 h 19"/>
                <a:gd name="T2" fmla="*/ 12 w 16"/>
                <a:gd name="T3" fmla="*/ 17 h 19"/>
                <a:gd name="T4" fmla="*/ 12 w 16"/>
                <a:gd name="T5" fmla="*/ 7 h 19"/>
                <a:gd name="T6" fmla="*/ 11 w 16"/>
                <a:gd name="T7" fmla="*/ 5 h 19"/>
                <a:gd name="T8" fmla="*/ 10 w 16"/>
                <a:gd name="T9" fmla="*/ 7 h 19"/>
                <a:gd name="T10" fmla="*/ 10 w 16"/>
                <a:gd name="T11" fmla="*/ 15 h 19"/>
                <a:gd name="T12" fmla="*/ 8 w 16"/>
                <a:gd name="T13" fmla="*/ 19 h 19"/>
                <a:gd name="T14" fmla="*/ 6 w 16"/>
                <a:gd name="T15" fmla="*/ 15 h 19"/>
                <a:gd name="T16" fmla="*/ 6 w 16"/>
                <a:gd name="T17" fmla="*/ 7 h 19"/>
                <a:gd name="T18" fmla="*/ 5 w 16"/>
                <a:gd name="T19" fmla="*/ 5 h 19"/>
                <a:gd name="T20" fmla="*/ 4 w 16"/>
                <a:gd name="T21" fmla="*/ 7 h 19"/>
                <a:gd name="T22" fmla="*/ 4 w 16"/>
                <a:gd name="T23" fmla="*/ 16 h 19"/>
                <a:gd name="T24" fmla="*/ 2 w 16"/>
                <a:gd name="T25" fmla="*/ 19 h 19"/>
                <a:gd name="T26" fmla="*/ 1 w 16"/>
                <a:gd name="T27" fmla="*/ 16 h 19"/>
                <a:gd name="T28" fmla="*/ 0 w 16"/>
                <a:gd name="T29" fmla="*/ 14 h 19"/>
                <a:gd name="T30" fmla="*/ 1 w 16"/>
                <a:gd name="T31" fmla="*/ 4 h 19"/>
                <a:gd name="T32" fmla="*/ 1 w 16"/>
                <a:gd name="T33" fmla="*/ 2 h 19"/>
                <a:gd name="T34" fmla="*/ 9 w 16"/>
                <a:gd name="T35" fmla="*/ 2 h 19"/>
                <a:gd name="T36" fmla="*/ 11 w 16"/>
                <a:gd name="T37" fmla="*/ 2 h 19"/>
                <a:gd name="T38" fmla="*/ 16 w 16"/>
                <a:gd name="T39" fmla="*/ 5 h 19"/>
                <a:gd name="T40" fmla="*/ 16 w 16"/>
                <a:gd name="T41" fmla="*/ 17 h 19"/>
                <a:gd name="T42" fmla="*/ 14 w 16"/>
                <a:gd name="T43"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 h="19">
                  <a:moveTo>
                    <a:pt x="14" y="19"/>
                  </a:moveTo>
                  <a:cubicBezTo>
                    <a:pt x="12" y="19"/>
                    <a:pt x="12" y="18"/>
                    <a:pt x="12" y="17"/>
                  </a:cubicBezTo>
                  <a:cubicBezTo>
                    <a:pt x="12" y="14"/>
                    <a:pt x="12" y="10"/>
                    <a:pt x="12" y="7"/>
                  </a:cubicBezTo>
                  <a:cubicBezTo>
                    <a:pt x="12" y="6"/>
                    <a:pt x="12" y="5"/>
                    <a:pt x="11" y="5"/>
                  </a:cubicBezTo>
                  <a:cubicBezTo>
                    <a:pt x="10" y="5"/>
                    <a:pt x="10" y="6"/>
                    <a:pt x="10" y="7"/>
                  </a:cubicBezTo>
                  <a:cubicBezTo>
                    <a:pt x="10" y="10"/>
                    <a:pt x="10" y="13"/>
                    <a:pt x="10" y="15"/>
                  </a:cubicBezTo>
                  <a:cubicBezTo>
                    <a:pt x="10" y="17"/>
                    <a:pt x="11" y="19"/>
                    <a:pt x="8" y="19"/>
                  </a:cubicBezTo>
                  <a:cubicBezTo>
                    <a:pt x="5" y="19"/>
                    <a:pt x="6" y="17"/>
                    <a:pt x="6" y="15"/>
                  </a:cubicBezTo>
                  <a:cubicBezTo>
                    <a:pt x="6" y="13"/>
                    <a:pt x="6" y="10"/>
                    <a:pt x="6" y="7"/>
                  </a:cubicBezTo>
                  <a:cubicBezTo>
                    <a:pt x="6" y="6"/>
                    <a:pt x="6" y="5"/>
                    <a:pt x="5" y="5"/>
                  </a:cubicBezTo>
                  <a:cubicBezTo>
                    <a:pt x="4" y="5"/>
                    <a:pt x="4" y="6"/>
                    <a:pt x="4" y="7"/>
                  </a:cubicBezTo>
                  <a:cubicBezTo>
                    <a:pt x="4" y="10"/>
                    <a:pt x="4" y="13"/>
                    <a:pt x="4" y="16"/>
                  </a:cubicBezTo>
                  <a:cubicBezTo>
                    <a:pt x="4" y="18"/>
                    <a:pt x="5" y="19"/>
                    <a:pt x="2" y="19"/>
                  </a:cubicBezTo>
                  <a:cubicBezTo>
                    <a:pt x="0" y="19"/>
                    <a:pt x="0" y="18"/>
                    <a:pt x="1" y="16"/>
                  </a:cubicBezTo>
                  <a:cubicBezTo>
                    <a:pt x="1" y="15"/>
                    <a:pt x="0" y="15"/>
                    <a:pt x="0" y="14"/>
                  </a:cubicBezTo>
                  <a:cubicBezTo>
                    <a:pt x="0" y="10"/>
                    <a:pt x="0" y="7"/>
                    <a:pt x="1" y="4"/>
                  </a:cubicBezTo>
                  <a:cubicBezTo>
                    <a:pt x="1" y="3"/>
                    <a:pt x="1" y="2"/>
                    <a:pt x="1" y="2"/>
                  </a:cubicBezTo>
                  <a:cubicBezTo>
                    <a:pt x="4" y="2"/>
                    <a:pt x="7" y="1"/>
                    <a:pt x="9" y="2"/>
                  </a:cubicBezTo>
                  <a:cubicBezTo>
                    <a:pt x="10" y="3"/>
                    <a:pt x="10" y="3"/>
                    <a:pt x="11" y="2"/>
                  </a:cubicBezTo>
                  <a:cubicBezTo>
                    <a:pt x="13" y="0"/>
                    <a:pt x="16" y="2"/>
                    <a:pt x="16" y="5"/>
                  </a:cubicBezTo>
                  <a:cubicBezTo>
                    <a:pt x="16" y="9"/>
                    <a:pt x="16" y="13"/>
                    <a:pt x="16" y="17"/>
                  </a:cubicBezTo>
                  <a:cubicBezTo>
                    <a:pt x="16" y="18"/>
                    <a:pt x="15" y="19"/>
                    <a:pt x="14" y="19"/>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0">
              <a:extLst>
                <a:ext uri="{FF2B5EF4-FFF2-40B4-BE49-F238E27FC236}">
                  <a16:creationId xmlns:a16="http://schemas.microsoft.com/office/drawing/2014/main" id="{579E7B91-A782-2773-713C-3CBC476A0BF8}"/>
                </a:ext>
              </a:extLst>
            </p:cNvPr>
            <p:cNvSpPr>
              <a:spLocks/>
            </p:cNvSpPr>
            <p:nvPr/>
          </p:nvSpPr>
          <p:spPr bwMode="auto">
            <a:xfrm>
              <a:off x="8577263" y="3384550"/>
              <a:ext cx="136525" cy="233363"/>
            </a:xfrm>
            <a:custGeom>
              <a:avLst/>
              <a:gdLst>
                <a:gd name="T0" fmla="*/ 10 w 11"/>
                <a:gd name="T1" fmla="*/ 12 h 19"/>
                <a:gd name="T2" fmla="*/ 10 w 11"/>
                <a:gd name="T3" fmla="*/ 15 h 19"/>
                <a:gd name="T4" fmla="*/ 7 w 11"/>
                <a:gd name="T5" fmla="*/ 18 h 19"/>
                <a:gd name="T6" fmla="*/ 5 w 11"/>
                <a:gd name="T7" fmla="*/ 18 h 19"/>
                <a:gd name="T8" fmla="*/ 0 w 11"/>
                <a:gd name="T9" fmla="*/ 14 h 19"/>
                <a:gd name="T10" fmla="*/ 2 w 11"/>
                <a:gd name="T11" fmla="*/ 9 h 19"/>
                <a:gd name="T12" fmla="*/ 5 w 11"/>
                <a:gd name="T13" fmla="*/ 7 h 19"/>
                <a:gd name="T14" fmla="*/ 6 w 11"/>
                <a:gd name="T15" fmla="*/ 5 h 19"/>
                <a:gd name="T16" fmla="*/ 5 w 11"/>
                <a:gd name="T17" fmla="*/ 4 h 19"/>
                <a:gd name="T18" fmla="*/ 4 w 11"/>
                <a:gd name="T19" fmla="*/ 6 h 19"/>
                <a:gd name="T20" fmla="*/ 1 w 11"/>
                <a:gd name="T21" fmla="*/ 6 h 19"/>
                <a:gd name="T22" fmla="*/ 0 w 11"/>
                <a:gd name="T23" fmla="*/ 5 h 19"/>
                <a:gd name="T24" fmla="*/ 4 w 11"/>
                <a:gd name="T25" fmla="*/ 1 h 19"/>
                <a:gd name="T26" fmla="*/ 10 w 11"/>
                <a:gd name="T27" fmla="*/ 3 h 19"/>
                <a:gd name="T28" fmla="*/ 10 w 11"/>
                <a:gd name="T29" fmla="*/ 1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 h="19">
                  <a:moveTo>
                    <a:pt x="10" y="12"/>
                  </a:moveTo>
                  <a:cubicBezTo>
                    <a:pt x="10" y="13"/>
                    <a:pt x="10" y="14"/>
                    <a:pt x="10" y="15"/>
                  </a:cubicBezTo>
                  <a:cubicBezTo>
                    <a:pt x="10" y="18"/>
                    <a:pt x="9" y="18"/>
                    <a:pt x="7" y="18"/>
                  </a:cubicBezTo>
                  <a:cubicBezTo>
                    <a:pt x="6" y="17"/>
                    <a:pt x="6" y="17"/>
                    <a:pt x="5" y="18"/>
                  </a:cubicBezTo>
                  <a:cubicBezTo>
                    <a:pt x="2" y="19"/>
                    <a:pt x="0" y="17"/>
                    <a:pt x="0" y="14"/>
                  </a:cubicBezTo>
                  <a:cubicBezTo>
                    <a:pt x="0" y="12"/>
                    <a:pt x="0" y="11"/>
                    <a:pt x="2" y="9"/>
                  </a:cubicBezTo>
                  <a:cubicBezTo>
                    <a:pt x="3" y="9"/>
                    <a:pt x="4" y="7"/>
                    <a:pt x="5" y="7"/>
                  </a:cubicBezTo>
                  <a:cubicBezTo>
                    <a:pt x="6" y="6"/>
                    <a:pt x="6" y="6"/>
                    <a:pt x="6" y="5"/>
                  </a:cubicBezTo>
                  <a:cubicBezTo>
                    <a:pt x="6" y="4"/>
                    <a:pt x="6" y="4"/>
                    <a:pt x="5" y="4"/>
                  </a:cubicBezTo>
                  <a:cubicBezTo>
                    <a:pt x="4" y="4"/>
                    <a:pt x="4" y="5"/>
                    <a:pt x="4" y="6"/>
                  </a:cubicBezTo>
                  <a:cubicBezTo>
                    <a:pt x="3" y="7"/>
                    <a:pt x="2" y="6"/>
                    <a:pt x="1" y="6"/>
                  </a:cubicBezTo>
                  <a:cubicBezTo>
                    <a:pt x="0" y="6"/>
                    <a:pt x="0" y="5"/>
                    <a:pt x="0" y="5"/>
                  </a:cubicBezTo>
                  <a:cubicBezTo>
                    <a:pt x="0" y="2"/>
                    <a:pt x="2" y="1"/>
                    <a:pt x="4" y="1"/>
                  </a:cubicBezTo>
                  <a:cubicBezTo>
                    <a:pt x="7" y="0"/>
                    <a:pt x="9" y="1"/>
                    <a:pt x="10" y="3"/>
                  </a:cubicBezTo>
                  <a:cubicBezTo>
                    <a:pt x="11" y="6"/>
                    <a:pt x="10" y="9"/>
                    <a:pt x="10" y="12"/>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1">
              <a:extLst>
                <a:ext uri="{FF2B5EF4-FFF2-40B4-BE49-F238E27FC236}">
                  <a16:creationId xmlns:a16="http://schemas.microsoft.com/office/drawing/2014/main" id="{C432C55C-BCB3-0B76-2336-5CF934CDB77A}"/>
                </a:ext>
              </a:extLst>
            </p:cNvPr>
            <p:cNvSpPr>
              <a:spLocks/>
            </p:cNvSpPr>
            <p:nvPr/>
          </p:nvSpPr>
          <p:spPr bwMode="auto">
            <a:xfrm>
              <a:off x="10364788" y="4956175"/>
              <a:ext cx="123825" cy="222250"/>
            </a:xfrm>
            <a:custGeom>
              <a:avLst/>
              <a:gdLst>
                <a:gd name="T0" fmla="*/ 10 w 10"/>
                <a:gd name="T1" fmla="*/ 10 h 18"/>
                <a:gd name="T2" fmla="*/ 10 w 10"/>
                <a:gd name="T3" fmla="*/ 15 h 18"/>
                <a:gd name="T4" fmla="*/ 7 w 10"/>
                <a:gd name="T5" fmla="*/ 18 h 18"/>
                <a:gd name="T6" fmla="*/ 5 w 10"/>
                <a:gd name="T7" fmla="*/ 18 h 18"/>
                <a:gd name="T8" fmla="*/ 0 w 10"/>
                <a:gd name="T9" fmla="*/ 15 h 18"/>
                <a:gd name="T10" fmla="*/ 4 w 10"/>
                <a:gd name="T11" fmla="*/ 8 h 18"/>
                <a:gd name="T12" fmla="*/ 6 w 10"/>
                <a:gd name="T13" fmla="*/ 6 h 18"/>
                <a:gd name="T14" fmla="*/ 6 w 10"/>
                <a:gd name="T15" fmla="*/ 4 h 18"/>
                <a:gd name="T16" fmla="*/ 4 w 10"/>
                <a:gd name="T17" fmla="*/ 5 h 18"/>
                <a:gd name="T18" fmla="*/ 1 w 10"/>
                <a:gd name="T19" fmla="*/ 6 h 18"/>
                <a:gd name="T20" fmla="*/ 1 w 10"/>
                <a:gd name="T21" fmla="*/ 2 h 18"/>
                <a:gd name="T22" fmla="*/ 7 w 10"/>
                <a:gd name="T23" fmla="*/ 0 h 18"/>
                <a:gd name="T24" fmla="*/ 10 w 10"/>
                <a:gd name="T25" fmla="*/ 4 h 18"/>
                <a:gd name="T26" fmla="*/ 10 w 10"/>
                <a:gd name="T27" fmla="*/ 1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8">
                  <a:moveTo>
                    <a:pt x="10" y="10"/>
                  </a:moveTo>
                  <a:cubicBezTo>
                    <a:pt x="10" y="12"/>
                    <a:pt x="10" y="14"/>
                    <a:pt x="10" y="15"/>
                  </a:cubicBezTo>
                  <a:cubicBezTo>
                    <a:pt x="10" y="18"/>
                    <a:pt x="9" y="18"/>
                    <a:pt x="7" y="18"/>
                  </a:cubicBezTo>
                  <a:cubicBezTo>
                    <a:pt x="6" y="17"/>
                    <a:pt x="6" y="17"/>
                    <a:pt x="5" y="18"/>
                  </a:cubicBezTo>
                  <a:cubicBezTo>
                    <a:pt x="2" y="18"/>
                    <a:pt x="1" y="17"/>
                    <a:pt x="0" y="15"/>
                  </a:cubicBezTo>
                  <a:cubicBezTo>
                    <a:pt x="0" y="12"/>
                    <a:pt x="1" y="9"/>
                    <a:pt x="4" y="8"/>
                  </a:cubicBezTo>
                  <a:cubicBezTo>
                    <a:pt x="5" y="7"/>
                    <a:pt x="5" y="7"/>
                    <a:pt x="6" y="6"/>
                  </a:cubicBezTo>
                  <a:cubicBezTo>
                    <a:pt x="6" y="5"/>
                    <a:pt x="6" y="5"/>
                    <a:pt x="6" y="4"/>
                  </a:cubicBezTo>
                  <a:cubicBezTo>
                    <a:pt x="5" y="4"/>
                    <a:pt x="5" y="4"/>
                    <a:pt x="4" y="5"/>
                  </a:cubicBezTo>
                  <a:cubicBezTo>
                    <a:pt x="4" y="7"/>
                    <a:pt x="3" y="7"/>
                    <a:pt x="1" y="6"/>
                  </a:cubicBezTo>
                  <a:cubicBezTo>
                    <a:pt x="0" y="5"/>
                    <a:pt x="0" y="3"/>
                    <a:pt x="1" y="2"/>
                  </a:cubicBezTo>
                  <a:cubicBezTo>
                    <a:pt x="2" y="0"/>
                    <a:pt x="5" y="0"/>
                    <a:pt x="7" y="0"/>
                  </a:cubicBezTo>
                  <a:cubicBezTo>
                    <a:pt x="9" y="1"/>
                    <a:pt x="9" y="2"/>
                    <a:pt x="10" y="4"/>
                  </a:cubicBezTo>
                  <a:cubicBezTo>
                    <a:pt x="10" y="6"/>
                    <a:pt x="10" y="8"/>
                    <a:pt x="10" y="1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2">
              <a:extLst>
                <a:ext uri="{FF2B5EF4-FFF2-40B4-BE49-F238E27FC236}">
                  <a16:creationId xmlns:a16="http://schemas.microsoft.com/office/drawing/2014/main" id="{E898D243-027A-407A-27AE-243789E6C373}"/>
                </a:ext>
              </a:extLst>
            </p:cNvPr>
            <p:cNvSpPr>
              <a:spLocks/>
            </p:cNvSpPr>
            <p:nvPr/>
          </p:nvSpPr>
          <p:spPr bwMode="auto">
            <a:xfrm>
              <a:off x="8380413" y="3384550"/>
              <a:ext cx="123825" cy="220663"/>
            </a:xfrm>
            <a:custGeom>
              <a:avLst/>
              <a:gdLst>
                <a:gd name="T0" fmla="*/ 10 w 10"/>
                <a:gd name="T1" fmla="*/ 7 h 18"/>
                <a:gd name="T2" fmla="*/ 10 w 10"/>
                <a:gd name="T3" fmla="*/ 16 h 18"/>
                <a:gd name="T4" fmla="*/ 8 w 10"/>
                <a:gd name="T5" fmla="*/ 18 h 18"/>
                <a:gd name="T6" fmla="*/ 4 w 10"/>
                <a:gd name="T7" fmla="*/ 18 h 18"/>
                <a:gd name="T8" fmla="*/ 1 w 10"/>
                <a:gd name="T9" fmla="*/ 14 h 18"/>
                <a:gd name="T10" fmla="*/ 4 w 10"/>
                <a:gd name="T11" fmla="*/ 7 h 18"/>
                <a:gd name="T12" fmla="*/ 6 w 10"/>
                <a:gd name="T13" fmla="*/ 6 h 18"/>
                <a:gd name="T14" fmla="*/ 6 w 10"/>
                <a:gd name="T15" fmla="*/ 4 h 18"/>
                <a:gd name="T16" fmla="*/ 5 w 10"/>
                <a:gd name="T17" fmla="*/ 5 h 18"/>
                <a:gd name="T18" fmla="*/ 1 w 10"/>
                <a:gd name="T19" fmla="*/ 6 h 18"/>
                <a:gd name="T20" fmla="*/ 1 w 10"/>
                <a:gd name="T21" fmla="*/ 3 h 18"/>
                <a:gd name="T22" fmla="*/ 7 w 10"/>
                <a:gd name="T23" fmla="*/ 1 h 18"/>
                <a:gd name="T24" fmla="*/ 10 w 10"/>
                <a:gd name="T25" fmla="*/ 4 h 18"/>
                <a:gd name="T26" fmla="*/ 10 w 10"/>
                <a:gd name="T27" fmla="*/ 7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 h="18">
                  <a:moveTo>
                    <a:pt x="10" y="7"/>
                  </a:moveTo>
                  <a:cubicBezTo>
                    <a:pt x="10" y="10"/>
                    <a:pt x="10" y="13"/>
                    <a:pt x="10" y="16"/>
                  </a:cubicBezTo>
                  <a:cubicBezTo>
                    <a:pt x="10" y="17"/>
                    <a:pt x="10" y="18"/>
                    <a:pt x="8" y="18"/>
                  </a:cubicBezTo>
                  <a:cubicBezTo>
                    <a:pt x="7" y="17"/>
                    <a:pt x="5" y="18"/>
                    <a:pt x="4" y="18"/>
                  </a:cubicBezTo>
                  <a:cubicBezTo>
                    <a:pt x="1" y="18"/>
                    <a:pt x="1" y="16"/>
                    <a:pt x="1" y="14"/>
                  </a:cubicBezTo>
                  <a:cubicBezTo>
                    <a:pt x="0" y="11"/>
                    <a:pt x="2" y="9"/>
                    <a:pt x="4" y="7"/>
                  </a:cubicBezTo>
                  <a:cubicBezTo>
                    <a:pt x="5" y="7"/>
                    <a:pt x="6" y="7"/>
                    <a:pt x="6" y="6"/>
                  </a:cubicBezTo>
                  <a:cubicBezTo>
                    <a:pt x="6" y="5"/>
                    <a:pt x="7" y="4"/>
                    <a:pt x="6" y="4"/>
                  </a:cubicBezTo>
                  <a:cubicBezTo>
                    <a:pt x="5" y="4"/>
                    <a:pt x="5" y="4"/>
                    <a:pt x="5" y="5"/>
                  </a:cubicBezTo>
                  <a:cubicBezTo>
                    <a:pt x="4" y="7"/>
                    <a:pt x="2" y="6"/>
                    <a:pt x="1" y="6"/>
                  </a:cubicBezTo>
                  <a:cubicBezTo>
                    <a:pt x="0" y="5"/>
                    <a:pt x="1" y="4"/>
                    <a:pt x="1" y="3"/>
                  </a:cubicBezTo>
                  <a:cubicBezTo>
                    <a:pt x="2" y="1"/>
                    <a:pt x="4" y="0"/>
                    <a:pt x="7" y="1"/>
                  </a:cubicBezTo>
                  <a:cubicBezTo>
                    <a:pt x="9" y="1"/>
                    <a:pt x="10" y="2"/>
                    <a:pt x="10" y="4"/>
                  </a:cubicBezTo>
                  <a:cubicBezTo>
                    <a:pt x="10" y="5"/>
                    <a:pt x="10" y="6"/>
                    <a:pt x="10" y="7"/>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3">
              <a:extLst>
                <a:ext uri="{FF2B5EF4-FFF2-40B4-BE49-F238E27FC236}">
                  <a16:creationId xmlns:a16="http://schemas.microsoft.com/office/drawing/2014/main" id="{7FA32DBC-673C-B30E-33A6-1508E19DFA74}"/>
                </a:ext>
              </a:extLst>
            </p:cNvPr>
            <p:cNvSpPr>
              <a:spLocks/>
            </p:cNvSpPr>
            <p:nvPr/>
          </p:nvSpPr>
          <p:spPr bwMode="auto">
            <a:xfrm>
              <a:off x="10167938" y="4956175"/>
              <a:ext cx="123825" cy="222250"/>
            </a:xfrm>
            <a:custGeom>
              <a:avLst/>
              <a:gdLst>
                <a:gd name="T0" fmla="*/ 5 w 10"/>
                <a:gd name="T1" fmla="*/ 18 h 18"/>
                <a:gd name="T2" fmla="*/ 1 w 10"/>
                <a:gd name="T3" fmla="*/ 15 h 18"/>
                <a:gd name="T4" fmla="*/ 4 w 10"/>
                <a:gd name="T5" fmla="*/ 8 h 18"/>
                <a:gd name="T6" fmla="*/ 5 w 10"/>
                <a:gd name="T7" fmla="*/ 7 h 18"/>
                <a:gd name="T8" fmla="*/ 5 w 10"/>
                <a:gd name="T9" fmla="*/ 5 h 18"/>
                <a:gd name="T10" fmla="*/ 1 w 10"/>
                <a:gd name="T11" fmla="*/ 6 h 18"/>
                <a:gd name="T12" fmla="*/ 2 w 10"/>
                <a:gd name="T13" fmla="*/ 2 h 18"/>
                <a:gd name="T14" fmla="*/ 3 w 10"/>
                <a:gd name="T15" fmla="*/ 0 h 18"/>
                <a:gd name="T16" fmla="*/ 10 w 10"/>
                <a:gd name="T17" fmla="*/ 8 h 18"/>
                <a:gd name="T18" fmla="*/ 10 w 10"/>
                <a:gd name="T19" fmla="*/ 15 h 18"/>
                <a:gd name="T20" fmla="*/ 7 w 10"/>
                <a:gd name="T21" fmla="*/ 17 h 18"/>
                <a:gd name="T22" fmla="*/ 5 w 10"/>
                <a:gd name="T23" fmla="*/ 18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18">
                  <a:moveTo>
                    <a:pt x="5" y="18"/>
                  </a:moveTo>
                  <a:cubicBezTo>
                    <a:pt x="3" y="18"/>
                    <a:pt x="1" y="17"/>
                    <a:pt x="1" y="15"/>
                  </a:cubicBezTo>
                  <a:cubicBezTo>
                    <a:pt x="0" y="13"/>
                    <a:pt x="2" y="9"/>
                    <a:pt x="4" y="8"/>
                  </a:cubicBezTo>
                  <a:cubicBezTo>
                    <a:pt x="5" y="8"/>
                    <a:pt x="5" y="8"/>
                    <a:pt x="5" y="7"/>
                  </a:cubicBezTo>
                  <a:cubicBezTo>
                    <a:pt x="5" y="7"/>
                    <a:pt x="7" y="4"/>
                    <a:pt x="5" y="5"/>
                  </a:cubicBezTo>
                  <a:cubicBezTo>
                    <a:pt x="3" y="6"/>
                    <a:pt x="2" y="7"/>
                    <a:pt x="1" y="6"/>
                  </a:cubicBezTo>
                  <a:cubicBezTo>
                    <a:pt x="0" y="4"/>
                    <a:pt x="1" y="3"/>
                    <a:pt x="2" y="2"/>
                  </a:cubicBezTo>
                  <a:cubicBezTo>
                    <a:pt x="2" y="1"/>
                    <a:pt x="3" y="1"/>
                    <a:pt x="3" y="0"/>
                  </a:cubicBezTo>
                  <a:cubicBezTo>
                    <a:pt x="10" y="0"/>
                    <a:pt x="10" y="1"/>
                    <a:pt x="10" y="8"/>
                  </a:cubicBezTo>
                  <a:cubicBezTo>
                    <a:pt x="10" y="10"/>
                    <a:pt x="10" y="13"/>
                    <a:pt x="10" y="15"/>
                  </a:cubicBezTo>
                  <a:cubicBezTo>
                    <a:pt x="10" y="18"/>
                    <a:pt x="10" y="18"/>
                    <a:pt x="7" y="17"/>
                  </a:cubicBezTo>
                  <a:cubicBezTo>
                    <a:pt x="6" y="17"/>
                    <a:pt x="6" y="17"/>
                    <a:pt x="5" y="18"/>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4">
              <a:extLst>
                <a:ext uri="{FF2B5EF4-FFF2-40B4-BE49-F238E27FC236}">
                  <a16:creationId xmlns:a16="http://schemas.microsoft.com/office/drawing/2014/main" id="{FABBB6FB-AA49-0ECF-1F16-E7E2301F5E0A}"/>
                </a:ext>
              </a:extLst>
            </p:cNvPr>
            <p:cNvSpPr>
              <a:spLocks/>
            </p:cNvSpPr>
            <p:nvPr/>
          </p:nvSpPr>
          <p:spPr bwMode="auto">
            <a:xfrm>
              <a:off x="10304463" y="4906963"/>
              <a:ext cx="60325" cy="271463"/>
            </a:xfrm>
            <a:custGeom>
              <a:avLst/>
              <a:gdLst>
                <a:gd name="T0" fmla="*/ 5 w 5"/>
                <a:gd name="T1" fmla="*/ 22 h 22"/>
                <a:gd name="T2" fmla="*/ 4 w 5"/>
                <a:gd name="T3" fmla="*/ 22 h 22"/>
                <a:gd name="T4" fmla="*/ 1 w 5"/>
                <a:gd name="T5" fmla="*/ 19 h 22"/>
                <a:gd name="T6" fmla="*/ 1 w 5"/>
                <a:gd name="T7" fmla="*/ 2 h 22"/>
                <a:gd name="T8" fmla="*/ 1 w 5"/>
                <a:gd name="T9" fmla="*/ 0 h 22"/>
                <a:gd name="T10" fmla="*/ 5 w 5"/>
                <a:gd name="T11" fmla="*/ 1 h 22"/>
                <a:gd name="T12" fmla="*/ 5 w 5"/>
                <a:gd name="T13" fmla="*/ 5 h 22"/>
                <a:gd name="T14" fmla="*/ 5 w 5"/>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22">
                  <a:moveTo>
                    <a:pt x="5" y="22"/>
                  </a:moveTo>
                  <a:cubicBezTo>
                    <a:pt x="4" y="22"/>
                    <a:pt x="4" y="22"/>
                    <a:pt x="4" y="22"/>
                  </a:cubicBezTo>
                  <a:cubicBezTo>
                    <a:pt x="2" y="22"/>
                    <a:pt x="1" y="21"/>
                    <a:pt x="1" y="19"/>
                  </a:cubicBezTo>
                  <a:cubicBezTo>
                    <a:pt x="1" y="13"/>
                    <a:pt x="1" y="7"/>
                    <a:pt x="1" y="2"/>
                  </a:cubicBezTo>
                  <a:cubicBezTo>
                    <a:pt x="0" y="1"/>
                    <a:pt x="0" y="1"/>
                    <a:pt x="1" y="0"/>
                  </a:cubicBezTo>
                  <a:cubicBezTo>
                    <a:pt x="2" y="1"/>
                    <a:pt x="4" y="0"/>
                    <a:pt x="5" y="1"/>
                  </a:cubicBezTo>
                  <a:cubicBezTo>
                    <a:pt x="5" y="2"/>
                    <a:pt x="5" y="4"/>
                    <a:pt x="5" y="5"/>
                  </a:cubicBezTo>
                  <a:cubicBezTo>
                    <a:pt x="5" y="11"/>
                    <a:pt x="5" y="16"/>
                    <a:pt x="5" y="2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5">
              <a:extLst>
                <a:ext uri="{FF2B5EF4-FFF2-40B4-BE49-F238E27FC236}">
                  <a16:creationId xmlns:a16="http://schemas.microsoft.com/office/drawing/2014/main" id="{7A03F975-45BA-ABC4-91F5-9C4A80318435}"/>
                </a:ext>
              </a:extLst>
            </p:cNvPr>
            <p:cNvSpPr>
              <a:spLocks/>
            </p:cNvSpPr>
            <p:nvPr/>
          </p:nvSpPr>
          <p:spPr bwMode="auto">
            <a:xfrm>
              <a:off x="8528050" y="3335338"/>
              <a:ext cx="49213" cy="269875"/>
            </a:xfrm>
            <a:custGeom>
              <a:avLst/>
              <a:gdLst>
                <a:gd name="T0" fmla="*/ 4 w 4"/>
                <a:gd name="T1" fmla="*/ 13 h 22"/>
                <a:gd name="T2" fmla="*/ 4 w 4"/>
                <a:gd name="T3" fmla="*/ 20 h 22"/>
                <a:gd name="T4" fmla="*/ 2 w 4"/>
                <a:gd name="T5" fmla="*/ 22 h 22"/>
                <a:gd name="T6" fmla="*/ 0 w 4"/>
                <a:gd name="T7" fmla="*/ 20 h 22"/>
                <a:gd name="T8" fmla="*/ 0 w 4"/>
                <a:gd name="T9" fmla="*/ 11 h 22"/>
                <a:gd name="T10" fmla="*/ 0 w 4"/>
                <a:gd name="T11" fmla="*/ 3 h 22"/>
                <a:gd name="T12" fmla="*/ 2 w 4"/>
                <a:gd name="T13" fmla="*/ 1 h 22"/>
                <a:gd name="T14" fmla="*/ 4 w 4"/>
                <a:gd name="T15" fmla="*/ 3 h 22"/>
                <a:gd name="T16" fmla="*/ 4 w 4"/>
                <a:gd name="T17" fmla="*/ 1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22">
                  <a:moveTo>
                    <a:pt x="4" y="13"/>
                  </a:moveTo>
                  <a:cubicBezTo>
                    <a:pt x="4" y="15"/>
                    <a:pt x="4" y="18"/>
                    <a:pt x="4" y="20"/>
                  </a:cubicBezTo>
                  <a:cubicBezTo>
                    <a:pt x="4" y="22"/>
                    <a:pt x="3" y="22"/>
                    <a:pt x="2" y="22"/>
                  </a:cubicBezTo>
                  <a:cubicBezTo>
                    <a:pt x="0" y="22"/>
                    <a:pt x="0" y="21"/>
                    <a:pt x="0" y="20"/>
                  </a:cubicBezTo>
                  <a:cubicBezTo>
                    <a:pt x="0" y="17"/>
                    <a:pt x="0" y="14"/>
                    <a:pt x="0" y="11"/>
                  </a:cubicBezTo>
                  <a:cubicBezTo>
                    <a:pt x="0" y="8"/>
                    <a:pt x="0" y="6"/>
                    <a:pt x="0" y="3"/>
                  </a:cubicBezTo>
                  <a:cubicBezTo>
                    <a:pt x="0" y="1"/>
                    <a:pt x="0" y="1"/>
                    <a:pt x="2" y="1"/>
                  </a:cubicBezTo>
                  <a:cubicBezTo>
                    <a:pt x="4" y="0"/>
                    <a:pt x="4" y="1"/>
                    <a:pt x="4" y="3"/>
                  </a:cubicBezTo>
                  <a:cubicBezTo>
                    <a:pt x="4" y="6"/>
                    <a:pt x="4" y="10"/>
                    <a:pt x="4" y="13"/>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36">
              <a:extLst>
                <a:ext uri="{FF2B5EF4-FFF2-40B4-BE49-F238E27FC236}">
                  <a16:creationId xmlns:a16="http://schemas.microsoft.com/office/drawing/2014/main" id="{92B6D003-C597-0FBC-D156-90731B5867FB}"/>
                </a:ext>
              </a:extLst>
            </p:cNvPr>
            <p:cNvSpPr>
              <a:spLocks/>
            </p:cNvSpPr>
            <p:nvPr/>
          </p:nvSpPr>
          <p:spPr bwMode="auto">
            <a:xfrm>
              <a:off x="9575800" y="5780088"/>
              <a:ext cx="87313" cy="160338"/>
            </a:xfrm>
            <a:custGeom>
              <a:avLst/>
              <a:gdLst>
                <a:gd name="T0" fmla="*/ 0 w 7"/>
                <a:gd name="T1" fmla="*/ 7 h 13"/>
                <a:gd name="T2" fmla="*/ 4 w 7"/>
                <a:gd name="T3" fmla="*/ 3 h 13"/>
                <a:gd name="T4" fmla="*/ 2 w 7"/>
                <a:gd name="T5" fmla="*/ 4 h 13"/>
                <a:gd name="T6" fmla="*/ 0 w 7"/>
                <a:gd name="T7" fmla="*/ 4 h 13"/>
                <a:gd name="T8" fmla="*/ 1 w 7"/>
                <a:gd name="T9" fmla="*/ 1 h 13"/>
                <a:gd name="T10" fmla="*/ 6 w 7"/>
                <a:gd name="T11" fmla="*/ 3 h 13"/>
                <a:gd name="T12" fmla="*/ 7 w 7"/>
                <a:gd name="T13" fmla="*/ 6 h 13"/>
                <a:gd name="T14" fmla="*/ 7 w 7"/>
                <a:gd name="T15" fmla="*/ 10 h 13"/>
                <a:gd name="T16" fmla="*/ 6 w 7"/>
                <a:gd name="T17" fmla="*/ 12 h 13"/>
                <a:gd name="T18" fmla="*/ 1 w 7"/>
                <a:gd name="T19" fmla="*/ 12 h 13"/>
                <a:gd name="T20" fmla="*/ 0 w 7"/>
                <a:gd name="T21" fmla="*/ 10 h 13"/>
                <a:gd name="T22" fmla="*/ 0 w 7"/>
                <a:gd name="T23"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 h="13">
                  <a:moveTo>
                    <a:pt x="0" y="7"/>
                  </a:moveTo>
                  <a:cubicBezTo>
                    <a:pt x="1" y="6"/>
                    <a:pt x="3" y="5"/>
                    <a:pt x="4" y="3"/>
                  </a:cubicBezTo>
                  <a:cubicBezTo>
                    <a:pt x="3" y="3"/>
                    <a:pt x="3" y="3"/>
                    <a:pt x="2" y="4"/>
                  </a:cubicBezTo>
                  <a:cubicBezTo>
                    <a:pt x="2" y="4"/>
                    <a:pt x="1" y="5"/>
                    <a:pt x="0" y="4"/>
                  </a:cubicBezTo>
                  <a:cubicBezTo>
                    <a:pt x="0" y="3"/>
                    <a:pt x="0" y="2"/>
                    <a:pt x="1" y="1"/>
                  </a:cubicBezTo>
                  <a:cubicBezTo>
                    <a:pt x="3" y="0"/>
                    <a:pt x="6" y="0"/>
                    <a:pt x="6" y="3"/>
                  </a:cubicBezTo>
                  <a:cubicBezTo>
                    <a:pt x="6" y="4"/>
                    <a:pt x="7" y="5"/>
                    <a:pt x="7" y="6"/>
                  </a:cubicBezTo>
                  <a:cubicBezTo>
                    <a:pt x="7" y="7"/>
                    <a:pt x="7" y="9"/>
                    <a:pt x="7" y="10"/>
                  </a:cubicBezTo>
                  <a:cubicBezTo>
                    <a:pt x="7" y="10"/>
                    <a:pt x="7" y="11"/>
                    <a:pt x="6" y="12"/>
                  </a:cubicBezTo>
                  <a:cubicBezTo>
                    <a:pt x="5" y="13"/>
                    <a:pt x="3" y="12"/>
                    <a:pt x="1" y="12"/>
                  </a:cubicBezTo>
                  <a:cubicBezTo>
                    <a:pt x="0" y="12"/>
                    <a:pt x="0" y="11"/>
                    <a:pt x="0" y="10"/>
                  </a:cubicBezTo>
                  <a:cubicBezTo>
                    <a:pt x="0" y="9"/>
                    <a:pt x="0" y="8"/>
                    <a:pt x="0" y="7"/>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7">
              <a:extLst>
                <a:ext uri="{FF2B5EF4-FFF2-40B4-BE49-F238E27FC236}">
                  <a16:creationId xmlns:a16="http://schemas.microsoft.com/office/drawing/2014/main" id="{A9A8B64F-45B8-EE1B-1082-6A5CB42B078B}"/>
                </a:ext>
              </a:extLst>
            </p:cNvPr>
            <p:cNvSpPr>
              <a:spLocks/>
            </p:cNvSpPr>
            <p:nvPr/>
          </p:nvSpPr>
          <p:spPr bwMode="auto">
            <a:xfrm>
              <a:off x="9909175" y="4292600"/>
              <a:ext cx="136525" cy="196850"/>
            </a:xfrm>
            <a:custGeom>
              <a:avLst/>
              <a:gdLst>
                <a:gd name="T0" fmla="*/ 0 w 11"/>
                <a:gd name="T1" fmla="*/ 2 h 16"/>
                <a:gd name="T2" fmla="*/ 9 w 11"/>
                <a:gd name="T3" fmla="*/ 6 h 16"/>
                <a:gd name="T4" fmla="*/ 10 w 11"/>
                <a:gd name="T5" fmla="*/ 14 h 16"/>
                <a:gd name="T6" fmla="*/ 8 w 11"/>
                <a:gd name="T7" fmla="*/ 15 h 16"/>
                <a:gd name="T8" fmla="*/ 6 w 11"/>
                <a:gd name="T9" fmla="*/ 10 h 16"/>
                <a:gd name="T10" fmla="*/ 6 w 11"/>
                <a:gd name="T11" fmla="*/ 7 h 16"/>
                <a:gd name="T12" fmla="*/ 4 w 11"/>
                <a:gd name="T13" fmla="*/ 5 h 16"/>
                <a:gd name="T14" fmla="*/ 0 w 11"/>
                <a:gd name="T15" fmla="*/ 2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6">
                  <a:moveTo>
                    <a:pt x="0" y="2"/>
                  </a:moveTo>
                  <a:cubicBezTo>
                    <a:pt x="4" y="0"/>
                    <a:pt x="7" y="3"/>
                    <a:pt x="9" y="6"/>
                  </a:cubicBezTo>
                  <a:cubicBezTo>
                    <a:pt x="11" y="8"/>
                    <a:pt x="11" y="11"/>
                    <a:pt x="10" y="14"/>
                  </a:cubicBezTo>
                  <a:cubicBezTo>
                    <a:pt x="10" y="16"/>
                    <a:pt x="9" y="16"/>
                    <a:pt x="8" y="15"/>
                  </a:cubicBezTo>
                  <a:cubicBezTo>
                    <a:pt x="7" y="14"/>
                    <a:pt x="6" y="12"/>
                    <a:pt x="6" y="10"/>
                  </a:cubicBezTo>
                  <a:cubicBezTo>
                    <a:pt x="6" y="9"/>
                    <a:pt x="6" y="8"/>
                    <a:pt x="6" y="7"/>
                  </a:cubicBezTo>
                  <a:cubicBezTo>
                    <a:pt x="6" y="6"/>
                    <a:pt x="5" y="5"/>
                    <a:pt x="4" y="5"/>
                  </a:cubicBezTo>
                  <a:cubicBezTo>
                    <a:pt x="1" y="6"/>
                    <a:pt x="0" y="4"/>
                    <a:pt x="0"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8">
              <a:extLst>
                <a:ext uri="{FF2B5EF4-FFF2-40B4-BE49-F238E27FC236}">
                  <a16:creationId xmlns:a16="http://schemas.microsoft.com/office/drawing/2014/main" id="{FF679469-1FF4-C323-FDD3-32CC5EC2E5F5}"/>
                </a:ext>
              </a:extLst>
            </p:cNvPr>
            <p:cNvSpPr>
              <a:spLocks/>
            </p:cNvSpPr>
            <p:nvPr/>
          </p:nvSpPr>
          <p:spPr bwMode="auto">
            <a:xfrm>
              <a:off x="8589963" y="5853113"/>
              <a:ext cx="185738" cy="136525"/>
            </a:xfrm>
            <a:custGeom>
              <a:avLst/>
              <a:gdLst>
                <a:gd name="T0" fmla="*/ 12 w 15"/>
                <a:gd name="T1" fmla="*/ 11 h 11"/>
                <a:gd name="T2" fmla="*/ 8 w 15"/>
                <a:gd name="T3" fmla="*/ 8 h 11"/>
                <a:gd name="T4" fmla="*/ 6 w 15"/>
                <a:gd name="T5" fmla="*/ 6 h 11"/>
                <a:gd name="T6" fmla="*/ 6 w 15"/>
                <a:gd name="T7" fmla="*/ 5 h 11"/>
                <a:gd name="T8" fmla="*/ 5 w 15"/>
                <a:gd name="T9" fmla="*/ 3 h 11"/>
                <a:gd name="T10" fmla="*/ 4 w 15"/>
                <a:gd name="T11" fmla="*/ 4 h 11"/>
                <a:gd name="T12" fmla="*/ 1 w 15"/>
                <a:gd name="T13" fmla="*/ 5 h 11"/>
                <a:gd name="T14" fmla="*/ 2 w 15"/>
                <a:gd name="T15" fmla="*/ 3 h 11"/>
                <a:gd name="T16" fmla="*/ 3 w 15"/>
                <a:gd name="T17" fmla="*/ 1 h 11"/>
                <a:gd name="T18" fmla="*/ 5 w 15"/>
                <a:gd name="T19" fmla="*/ 0 h 11"/>
                <a:gd name="T20" fmla="*/ 6 w 15"/>
                <a:gd name="T21" fmla="*/ 1 h 11"/>
                <a:gd name="T22" fmla="*/ 8 w 15"/>
                <a:gd name="T23" fmla="*/ 3 h 11"/>
                <a:gd name="T24" fmla="*/ 11 w 15"/>
                <a:gd name="T25" fmla="*/ 2 h 11"/>
                <a:gd name="T26" fmla="*/ 13 w 15"/>
                <a:gd name="T27" fmla="*/ 0 h 11"/>
                <a:gd name="T28" fmla="*/ 14 w 15"/>
                <a:gd name="T29" fmla="*/ 2 h 11"/>
                <a:gd name="T30" fmla="*/ 14 w 15"/>
                <a:gd name="T31" fmla="*/ 4 h 11"/>
                <a:gd name="T32" fmla="*/ 11 w 15"/>
                <a:gd name="T33" fmla="*/ 8 h 11"/>
                <a:gd name="T34" fmla="*/ 12 w 15"/>
                <a:gd name="T35" fmla="*/ 11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 h="11">
                  <a:moveTo>
                    <a:pt x="12" y="11"/>
                  </a:moveTo>
                  <a:cubicBezTo>
                    <a:pt x="11" y="10"/>
                    <a:pt x="9" y="10"/>
                    <a:pt x="8" y="8"/>
                  </a:cubicBezTo>
                  <a:cubicBezTo>
                    <a:pt x="8" y="7"/>
                    <a:pt x="7" y="7"/>
                    <a:pt x="6" y="6"/>
                  </a:cubicBezTo>
                  <a:cubicBezTo>
                    <a:pt x="6" y="6"/>
                    <a:pt x="5" y="6"/>
                    <a:pt x="6" y="5"/>
                  </a:cubicBezTo>
                  <a:cubicBezTo>
                    <a:pt x="6" y="4"/>
                    <a:pt x="6" y="4"/>
                    <a:pt x="5" y="3"/>
                  </a:cubicBezTo>
                  <a:cubicBezTo>
                    <a:pt x="5" y="3"/>
                    <a:pt x="4" y="4"/>
                    <a:pt x="4" y="4"/>
                  </a:cubicBezTo>
                  <a:cubicBezTo>
                    <a:pt x="3" y="4"/>
                    <a:pt x="2" y="6"/>
                    <a:pt x="1" y="5"/>
                  </a:cubicBezTo>
                  <a:cubicBezTo>
                    <a:pt x="0" y="4"/>
                    <a:pt x="2" y="3"/>
                    <a:pt x="2" y="3"/>
                  </a:cubicBezTo>
                  <a:cubicBezTo>
                    <a:pt x="2" y="2"/>
                    <a:pt x="3" y="2"/>
                    <a:pt x="3" y="1"/>
                  </a:cubicBezTo>
                  <a:cubicBezTo>
                    <a:pt x="3" y="0"/>
                    <a:pt x="4" y="0"/>
                    <a:pt x="5" y="0"/>
                  </a:cubicBezTo>
                  <a:cubicBezTo>
                    <a:pt x="6" y="0"/>
                    <a:pt x="6" y="0"/>
                    <a:pt x="6" y="1"/>
                  </a:cubicBezTo>
                  <a:cubicBezTo>
                    <a:pt x="6" y="2"/>
                    <a:pt x="6" y="3"/>
                    <a:pt x="8" y="3"/>
                  </a:cubicBezTo>
                  <a:cubicBezTo>
                    <a:pt x="9" y="3"/>
                    <a:pt x="10" y="4"/>
                    <a:pt x="11" y="2"/>
                  </a:cubicBezTo>
                  <a:cubicBezTo>
                    <a:pt x="11" y="0"/>
                    <a:pt x="12" y="0"/>
                    <a:pt x="13" y="0"/>
                  </a:cubicBezTo>
                  <a:cubicBezTo>
                    <a:pt x="13" y="0"/>
                    <a:pt x="14" y="0"/>
                    <a:pt x="14" y="2"/>
                  </a:cubicBezTo>
                  <a:cubicBezTo>
                    <a:pt x="14" y="2"/>
                    <a:pt x="15" y="4"/>
                    <a:pt x="14" y="4"/>
                  </a:cubicBezTo>
                  <a:cubicBezTo>
                    <a:pt x="11" y="4"/>
                    <a:pt x="12" y="7"/>
                    <a:pt x="11" y="8"/>
                  </a:cubicBezTo>
                  <a:cubicBezTo>
                    <a:pt x="11" y="9"/>
                    <a:pt x="12" y="10"/>
                    <a:pt x="12" y="1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9">
              <a:extLst>
                <a:ext uri="{FF2B5EF4-FFF2-40B4-BE49-F238E27FC236}">
                  <a16:creationId xmlns:a16="http://schemas.microsoft.com/office/drawing/2014/main" id="{A8EE7CD2-FEB5-4F00-03E8-7C04B025E95F}"/>
                </a:ext>
              </a:extLst>
            </p:cNvPr>
            <p:cNvSpPr>
              <a:spLocks/>
            </p:cNvSpPr>
            <p:nvPr/>
          </p:nvSpPr>
          <p:spPr bwMode="auto">
            <a:xfrm>
              <a:off x="8923338" y="5780088"/>
              <a:ext cx="173038" cy="122238"/>
            </a:xfrm>
            <a:custGeom>
              <a:avLst/>
              <a:gdLst>
                <a:gd name="T0" fmla="*/ 11 w 14"/>
                <a:gd name="T1" fmla="*/ 10 h 10"/>
                <a:gd name="T2" fmla="*/ 9 w 14"/>
                <a:gd name="T3" fmla="*/ 8 h 10"/>
                <a:gd name="T4" fmla="*/ 4 w 14"/>
                <a:gd name="T5" fmla="*/ 5 h 10"/>
                <a:gd name="T6" fmla="*/ 2 w 14"/>
                <a:gd name="T7" fmla="*/ 5 h 10"/>
                <a:gd name="T8" fmla="*/ 0 w 14"/>
                <a:gd name="T9" fmla="*/ 3 h 10"/>
                <a:gd name="T10" fmla="*/ 3 w 14"/>
                <a:gd name="T11" fmla="*/ 1 h 10"/>
                <a:gd name="T12" fmla="*/ 4 w 14"/>
                <a:gd name="T13" fmla="*/ 1 h 10"/>
                <a:gd name="T14" fmla="*/ 12 w 14"/>
                <a:gd name="T15" fmla="*/ 5 h 10"/>
                <a:gd name="T16" fmla="*/ 13 w 14"/>
                <a:gd name="T17" fmla="*/ 8 h 10"/>
                <a:gd name="T18" fmla="*/ 11 w 14"/>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0">
                  <a:moveTo>
                    <a:pt x="11" y="10"/>
                  </a:moveTo>
                  <a:cubicBezTo>
                    <a:pt x="10" y="10"/>
                    <a:pt x="9" y="9"/>
                    <a:pt x="9" y="8"/>
                  </a:cubicBezTo>
                  <a:cubicBezTo>
                    <a:pt x="9" y="5"/>
                    <a:pt x="6" y="6"/>
                    <a:pt x="4" y="5"/>
                  </a:cubicBezTo>
                  <a:cubicBezTo>
                    <a:pt x="4" y="5"/>
                    <a:pt x="3" y="5"/>
                    <a:pt x="2" y="5"/>
                  </a:cubicBezTo>
                  <a:cubicBezTo>
                    <a:pt x="0" y="5"/>
                    <a:pt x="0" y="4"/>
                    <a:pt x="0" y="3"/>
                  </a:cubicBezTo>
                  <a:cubicBezTo>
                    <a:pt x="0" y="1"/>
                    <a:pt x="1" y="0"/>
                    <a:pt x="3" y="1"/>
                  </a:cubicBezTo>
                  <a:cubicBezTo>
                    <a:pt x="3" y="1"/>
                    <a:pt x="4" y="1"/>
                    <a:pt x="4" y="1"/>
                  </a:cubicBezTo>
                  <a:cubicBezTo>
                    <a:pt x="6" y="3"/>
                    <a:pt x="9" y="4"/>
                    <a:pt x="12" y="5"/>
                  </a:cubicBezTo>
                  <a:cubicBezTo>
                    <a:pt x="13" y="5"/>
                    <a:pt x="14" y="6"/>
                    <a:pt x="13" y="8"/>
                  </a:cubicBezTo>
                  <a:cubicBezTo>
                    <a:pt x="13" y="9"/>
                    <a:pt x="12" y="10"/>
                    <a:pt x="11" y="1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0">
              <a:extLst>
                <a:ext uri="{FF2B5EF4-FFF2-40B4-BE49-F238E27FC236}">
                  <a16:creationId xmlns:a16="http://schemas.microsoft.com/office/drawing/2014/main" id="{F5147DB2-671F-03A4-562A-DA15D3B36F30}"/>
                </a:ext>
              </a:extLst>
            </p:cNvPr>
            <p:cNvSpPr>
              <a:spLocks/>
            </p:cNvSpPr>
            <p:nvPr/>
          </p:nvSpPr>
          <p:spPr bwMode="auto">
            <a:xfrm>
              <a:off x="8737600" y="5718175"/>
              <a:ext cx="160338" cy="85725"/>
            </a:xfrm>
            <a:custGeom>
              <a:avLst/>
              <a:gdLst>
                <a:gd name="T0" fmla="*/ 10 w 13"/>
                <a:gd name="T1" fmla="*/ 7 h 7"/>
                <a:gd name="T2" fmla="*/ 8 w 13"/>
                <a:gd name="T3" fmla="*/ 6 h 7"/>
                <a:gd name="T4" fmla="*/ 3 w 13"/>
                <a:gd name="T5" fmla="*/ 4 h 7"/>
                <a:gd name="T6" fmla="*/ 0 w 13"/>
                <a:gd name="T7" fmla="*/ 2 h 7"/>
                <a:gd name="T8" fmla="*/ 3 w 13"/>
                <a:gd name="T9" fmla="*/ 0 h 7"/>
                <a:gd name="T10" fmla="*/ 12 w 13"/>
                <a:gd name="T11" fmla="*/ 3 h 7"/>
                <a:gd name="T12" fmla="*/ 12 w 13"/>
                <a:gd name="T13" fmla="*/ 6 h 7"/>
                <a:gd name="T14" fmla="*/ 10 w 13"/>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10" y="7"/>
                  </a:moveTo>
                  <a:cubicBezTo>
                    <a:pt x="9" y="7"/>
                    <a:pt x="8" y="7"/>
                    <a:pt x="8" y="6"/>
                  </a:cubicBezTo>
                  <a:cubicBezTo>
                    <a:pt x="7" y="4"/>
                    <a:pt x="5" y="4"/>
                    <a:pt x="3" y="4"/>
                  </a:cubicBezTo>
                  <a:cubicBezTo>
                    <a:pt x="2" y="4"/>
                    <a:pt x="0" y="5"/>
                    <a:pt x="0" y="2"/>
                  </a:cubicBezTo>
                  <a:cubicBezTo>
                    <a:pt x="0" y="0"/>
                    <a:pt x="2" y="0"/>
                    <a:pt x="3" y="0"/>
                  </a:cubicBezTo>
                  <a:cubicBezTo>
                    <a:pt x="6" y="0"/>
                    <a:pt x="9" y="1"/>
                    <a:pt x="12" y="3"/>
                  </a:cubicBezTo>
                  <a:cubicBezTo>
                    <a:pt x="12" y="4"/>
                    <a:pt x="13" y="5"/>
                    <a:pt x="12" y="6"/>
                  </a:cubicBezTo>
                  <a:cubicBezTo>
                    <a:pt x="12" y="7"/>
                    <a:pt x="11" y="7"/>
                    <a:pt x="10" y="7"/>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1">
              <a:extLst>
                <a:ext uri="{FF2B5EF4-FFF2-40B4-BE49-F238E27FC236}">
                  <a16:creationId xmlns:a16="http://schemas.microsoft.com/office/drawing/2014/main" id="{6FDFB2C7-425F-7039-5BE5-062CA37E1493}"/>
                </a:ext>
              </a:extLst>
            </p:cNvPr>
            <p:cNvSpPr>
              <a:spLocks/>
            </p:cNvSpPr>
            <p:nvPr/>
          </p:nvSpPr>
          <p:spPr bwMode="auto">
            <a:xfrm>
              <a:off x="9748838" y="4108450"/>
              <a:ext cx="98425" cy="134938"/>
            </a:xfrm>
            <a:custGeom>
              <a:avLst/>
              <a:gdLst>
                <a:gd name="T0" fmla="*/ 4 w 8"/>
                <a:gd name="T1" fmla="*/ 0 h 11"/>
                <a:gd name="T2" fmla="*/ 7 w 8"/>
                <a:gd name="T3" fmla="*/ 2 h 11"/>
                <a:gd name="T4" fmla="*/ 6 w 8"/>
                <a:gd name="T5" fmla="*/ 7 h 11"/>
                <a:gd name="T6" fmla="*/ 5 w 8"/>
                <a:gd name="T7" fmla="*/ 7 h 11"/>
                <a:gd name="T8" fmla="*/ 3 w 8"/>
                <a:gd name="T9" fmla="*/ 7 h 11"/>
                <a:gd name="T10" fmla="*/ 1 w 8"/>
                <a:gd name="T11" fmla="*/ 5 h 11"/>
                <a:gd name="T12" fmla="*/ 0 w 8"/>
                <a:gd name="T13" fmla="*/ 1 h 11"/>
                <a:gd name="T14" fmla="*/ 4 w 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4" y="0"/>
                  </a:moveTo>
                  <a:cubicBezTo>
                    <a:pt x="5" y="0"/>
                    <a:pt x="7" y="0"/>
                    <a:pt x="7" y="2"/>
                  </a:cubicBezTo>
                  <a:cubicBezTo>
                    <a:pt x="8" y="4"/>
                    <a:pt x="8" y="6"/>
                    <a:pt x="6" y="7"/>
                  </a:cubicBezTo>
                  <a:cubicBezTo>
                    <a:pt x="6" y="7"/>
                    <a:pt x="5" y="7"/>
                    <a:pt x="5" y="7"/>
                  </a:cubicBezTo>
                  <a:cubicBezTo>
                    <a:pt x="4" y="11"/>
                    <a:pt x="3" y="8"/>
                    <a:pt x="3" y="7"/>
                  </a:cubicBezTo>
                  <a:cubicBezTo>
                    <a:pt x="2" y="6"/>
                    <a:pt x="2" y="5"/>
                    <a:pt x="1" y="5"/>
                  </a:cubicBezTo>
                  <a:cubicBezTo>
                    <a:pt x="0" y="4"/>
                    <a:pt x="0" y="3"/>
                    <a:pt x="0" y="1"/>
                  </a:cubicBezTo>
                  <a:cubicBezTo>
                    <a:pt x="1" y="0"/>
                    <a:pt x="2" y="0"/>
                    <a:pt x="4"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2">
              <a:extLst>
                <a:ext uri="{FF2B5EF4-FFF2-40B4-BE49-F238E27FC236}">
                  <a16:creationId xmlns:a16="http://schemas.microsoft.com/office/drawing/2014/main" id="{85AE6FDF-7D20-1F77-0B01-458A4FBE328F}"/>
                </a:ext>
              </a:extLst>
            </p:cNvPr>
            <p:cNvSpPr>
              <a:spLocks/>
            </p:cNvSpPr>
            <p:nvPr/>
          </p:nvSpPr>
          <p:spPr bwMode="auto">
            <a:xfrm>
              <a:off x="9625013" y="4010025"/>
              <a:ext cx="111125" cy="98425"/>
            </a:xfrm>
            <a:custGeom>
              <a:avLst/>
              <a:gdLst>
                <a:gd name="T0" fmla="*/ 9 w 9"/>
                <a:gd name="T1" fmla="*/ 5 h 8"/>
                <a:gd name="T2" fmla="*/ 7 w 9"/>
                <a:gd name="T3" fmla="*/ 6 h 8"/>
                <a:gd name="T4" fmla="*/ 5 w 9"/>
                <a:gd name="T5" fmla="*/ 6 h 8"/>
                <a:gd name="T6" fmla="*/ 5 w 9"/>
                <a:gd name="T7" fmla="*/ 7 h 8"/>
                <a:gd name="T8" fmla="*/ 1 w 9"/>
                <a:gd name="T9" fmla="*/ 3 h 8"/>
                <a:gd name="T10" fmla="*/ 3 w 9"/>
                <a:gd name="T11" fmla="*/ 0 h 8"/>
                <a:gd name="T12" fmla="*/ 7 w 9"/>
                <a:gd name="T13" fmla="*/ 1 h 8"/>
                <a:gd name="T14" fmla="*/ 9 w 9"/>
                <a:gd name="T15" fmla="*/ 5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9" y="5"/>
                  </a:moveTo>
                  <a:cubicBezTo>
                    <a:pt x="9" y="6"/>
                    <a:pt x="9" y="8"/>
                    <a:pt x="7" y="6"/>
                  </a:cubicBezTo>
                  <a:cubicBezTo>
                    <a:pt x="6" y="5"/>
                    <a:pt x="5" y="5"/>
                    <a:pt x="5" y="6"/>
                  </a:cubicBezTo>
                  <a:cubicBezTo>
                    <a:pt x="5" y="7"/>
                    <a:pt x="5" y="7"/>
                    <a:pt x="5" y="7"/>
                  </a:cubicBezTo>
                  <a:cubicBezTo>
                    <a:pt x="3" y="6"/>
                    <a:pt x="2" y="5"/>
                    <a:pt x="1" y="3"/>
                  </a:cubicBezTo>
                  <a:cubicBezTo>
                    <a:pt x="0" y="2"/>
                    <a:pt x="1" y="0"/>
                    <a:pt x="3" y="0"/>
                  </a:cubicBezTo>
                  <a:cubicBezTo>
                    <a:pt x="4" y="0"/>
                    <a:pt x="6" y="1"/>
                    <a:pt x="7" y="1"/>
                  </a:cubicBezTo>
                  <a:cubicBezTo>
                    <a:pt x="9" y="1"/>
                    <a:pt x="9" y="2"/>
                    <a:pt x="9"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3">
              <a:extLst>
                <a:ext uri="{FF2B5EF4-FFF2-40B4-BE49-F238E27FC236}">
                  <a16:creationId xmlns:a16="http://schemas.microsoft.com/office/drawing/2014/main" id="{F3782FFE-44AA-326C-6B7E-E71B14B0038F}"/>
                </a:ext>
              </a:extLst>
            </p:cNvPr>
            <p:cNvSpPr>
              <a:spLocks/>
            </p:cNvSpPr>
            <p:nvPr/>
          </p:nvSpPr>
          <p:spPr bwMode="auto">
            <a:xfrm>
              <a:off x="10020300" y="5632450"/>
              <a:ext cx="111125" cy="111125"/>
            </a:xfrm>
            <a:custGeom>
              <a:avLst/>
              <a:gdLst>
                <a:gd name="T0" fmla="*/ 5 w 9"/>
                <a:gd name="T1" fmla="*/ 5 h 9"/>
                <a:gd name="T2" fmla="*/ 4 w 9"/>
                <a:gd name="T3" fmla="*/ 2 h 9"/>
                <a:gd name="T4" fmla="*/ 8 w 9"/>
                <a:gd name="T5" fmla="*/ 0 h 9"/>
                <a:gd name="T6" fmla="*/ 9 w 9"/>
                <a:gd name="T7" fmla="*/ 2 h 9"/>
                <a:gd name="T8" fmla="*/ 6 w 9"/>
                <a:gd name="T9" fmla="*/ 6 h 9"/>
                <a:gd name="T10" fmla="*/ 5 w 9"/>
                <a:gd name="T11" fmla="*/ 8 h 9"/>
                <a:gd name="T12" fmla="*/ 2 w 9"/>
                <a:gd name="T13" fmla="*/ 9 h 9"/>
                <a:gd name="T14" fmla="*/ 0 w 9"/>
                <a:gd name="T15" fmla="*/ 9 h 9"/>
                <a:gd name="T16" fmla="*/ 1 w 9"/>
                <a:gd name="T17" fmla="*/ 5 h 9"/>
                <a:gd name="T18" fmla="*/ 5 w 9"/>
                <a:gd name="T19" fmla="*/ 5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5" y="5"/>
                  </a:moveTo>
                  <a:cubicBezTo>
                    <a:pt x="5" y="4"/>
                    <a:pt x="2" y="3"/>
                    <a:pt x="4" y="2"/>
                  </a:cubicBezTo>
                  <a:cubicBezTo>
                    <a:pt x="6" y="1"/>
                    <a:pt x="6" y="0"/>
                    <a:pt x="8" y="0"/>
                  </a:cubicBezTo>
                  <a:cubicBezTo>
                    <a:pt x="9" y="1"/>
                    <a:pt x="9" y="2"/>
                    <a:pt x="9" y="2"/>
                  </a:cubicBezTo>
                  <a:cubicBezTo>
                    <a:pt x="9" y="4"/>
                    <a:pt x="8" y="6"/>
                    <a:pt x="6" y="6"/>
                  </a:cubicBezTo>
                  <a:cubicBezTo>
                    <a:pt x="5" y="6"/>
                    <a:pt x="5" y="7"/>
                    <a:pt x="5" y="8"/>
                  </a:cubicBezTo>
                  <a:cubicBezTo>
                    <a:pt x="4" y="9"/>
                    <a:pt x="3" y="9"/>
                    <a:pt x="2" y="9"/>
                  </a:cubicBezTo>
                  <a:cubicBezTo>
                    <a:pt x="1" y="9"/>
                    <a:pt x="1" y="9"/>
                    <a:pt x="0" y="9"/>
                  </a:cubicBezTo>
                  <a:cubicBezTo>
                    <a:pt x="0" y="7"/>
                    <a:pt x="0" y="6"/>
                    <a:pt x="1" y="5"/>
                  </a:cubicBezTo>
                  <a:cubicBezTo>
                    <a:pt x="2" y="4"/>
                    <a:pt x="3" y="5"/>
                    <a:pt x="5"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4">
              <a:extLst>
                <a:ext uri="{FF2B5EF4-FFF2-40B4-BE49-F238E27FC236}">
                  <a16:creationId xmlns:a16="http://schemas.microsoft.com/office/drawing/2014/main" id="{1A74DDCD-951C-7DDE-6DEA-0B33B13784FC}"/>
                </a:ext>
              </a:extLst>
            </p:cNvPr>
            <p:cNvSpPr>
              <a:spLocks/>
            </p:cNvSpPr>
            <p:nvPr/>
          </p:nvSpPr>
          <p:spPr bwMode="auto">
            <a:xfrm>
              <a:off x="9194800" y="3727450"/>
              <a:ext cx="160338" cy="87313"/>
            </a:xfrm>
            <a:custGeom>
              <a:avLst/>
              <a:gdLst>
                <a:gd name="T0" fmla="*/ 10 w 13"/>
                <a:gd name="T1" fmla="*/ 7 h 7"/>
                <a:gd name="T2" fmla="*/ 5 w 13"/>
                <a:gd name="T3" fmla="*/ 5 h 7"/>
                <a:gd name="T4" fmla="*/ 2 w 13"/>
                <a:gd name="T5" fmla="*/ 3 h 7"/>
                <a:gd name="T6" fmla="*/ 1 w 13"/>
                <a:gd name="T7" fmla="*/ 1 h 7"/>
                <a:gd name="T8" fmla="*/ 2 w 13"/>
                <a:gd name="T9" fmla="*/ 0 h 7"/>
                <a:gd name="T10" fmla="*/ 4 w 13"/>
                <a:gd name="T11" fmla="*/ 1 h 7"/>
                <a:gd name="T12" fmla="*/ 8 w 13"/>
                <a:gd name="T13" fmla="*/ 3 h 7"/>
                <a:gd name="T14" fmla="*/ 10 w 13"/>
                <a:gd name="T15" fmla="*/ 3 h 7"/>
                <a:gd name="T16" fmla="*/ 13 w 13"/>
                <a:gd name="T17" fmla="*/ 4 h 7"/>
                <a:gd name="T18" fmla="*/ 10 w 13"/>
                <a:gd name="T19"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7">
                  <a:moveTo>
                    <a:pt x="10" y="7"/>
                  </a:moveTo>
                  <a:cubicBezTo>
                    <a:pt x="8" y="6"/>
                    <a:pt x="6" y="6"/>
                    <a:pt x="5" y="5"/>
                  </a:cubicBezTo>
                  <a:cubicBezTo>
                    <a:pt x="4" y="4"/>
                    <a:pt x="3" y="3"/>
                    <a:pt x="2" y="3"/>
                  </a:cubicBezTo>
                  <a:cubicBezTo>
                    <a:pt x="1" y="2"/>
                    <a:pt x="0" y="2"/>
                    <a:pt x="1" y="1"/>
                  </a:cubicBezTo>
                  <a:cubicBezTo>
                    <a:pt x="1" y="0"/>
                    <a:pt x="1" y="0"/>
                    <a:pt x="2" y="0"/>
                  </a:cubicBezTo>
                  <a:cubicBezTo>
                    <a:pt x="3" y="0"/>
                    <a:pt x="4" y="0"/>
                    <a:pt x="4" y="1"/>
                  </a:cubicBezTo>
                  <a:cubicBezTo>
                    <a:pt x="5" y="3"/>
                    <a:pt x="6" y="3"/>
                    <a:pt x="8" y="3"/>
                  </a:cubicBezTo>
                  <a:cubicBezTo>
                    <a:pt x="9" y="3"/>
                    <a:pt x="9" y="3"/>
                    <a:pt x="10" y="3"/>
                  </a:cubicBezTo>
                  <a:cubicBezTo>
                    <a:pt x="11" y="3"/>
                    <a:pt x="13" y="2"/>
                    <a:pt x="13" y="4"/>
                  </a:cubicBezTo>
                  <a:cubicBezTo>
                    <a:pt x="13" y="6"/>
                    <a:pt x="11" y="6"/>
                    <a:pt x="10" y="7"/>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5">
              <a:extLst>
                <a:ext uri="{FF2B5EF4-FFF2-40B4-BE49-F238E27FC236}">
                  <a16:creationId xmlns:a16="http://schemas.microsoft.com/office/drawing/2014/main" id="{9081211C-BADD-83C0-6A5C-4B1821110233}"/>
                </a:ext>
              </a:extLst>
            </p:cNvPr>
            <p:cNvSpPr>
              <a:spLocks/>
            </p:cNvSpPr>
            <p:nvPr/>
          </p:nvSpPr>
          <p:spPr bwMode="auto">
            <a:xfrm>
              <a:off x="9994900" y="4157663"/>
              <a:ext cx="87313" cy="85725"/>
            </a:xfrm>
            <a:custGeom>
              <a:avLst/>
              <a:gdLst>
                <a:gd name="T0" fmla="*/ 4 w 7"/>
                <a:gd name="T1" fmla="*/ 0 h 7"/>
                <a:gd name="T2" fmla="*/ 7 w 7"/>
                <a:gd name="T3" fmla="*/ 4 h 7"/>
                <a:gd name="T4" fmla="*/ 7 w 7"/>
                <a:gd name="T5" fmla="*/ 6 h 7"/>
                <a:gd name="T6" fmla="*/ 6 w 7"/>
                <a:gd name="T7" fmla="*/ 7 h 7"/>
                <a:gd name="T8" fmla="*/ 4 w 7"/>
                <a:gd name="T9" fmla="*/ 6 h 7"/>
                <a:gd name="T10" fmla="*/ 1 w 7"/>
                <a:gd name="T11" fmla="*/ 3 h 7"/>
                <a:gd name="T12" fmla="*/ 0 w 7"/>
                <a:gd name="T13" fmla="*/ 1 h 7"/>
                <a:gd name="T14" fmla="*/ 1 w 7"/>
                <a:gd name="T15" fmla="*/ 1 h 7"/>
                <a:gd name="T16" fmla="*/ 4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4" y="0"/>
                  </a:moveTo>
                  <a:cubicBezTo>
                    <a:pt x="6" y="0"/>
                    <a:pt x="7" y="2"/>
                    <a:pt x="7" y="4"/>
                  </a:cubicBezTo>
                  <a:cubicBezTo>
                    <a:pt x="7" y="4"/>
                    <a:pt x="7" y="5"/>
                    <a:pt x="7" y="6"/>
                  </a:cubicBezTo>
                  <a:cubicBezTo>
                    <a:pt x="7" y="6"/>
                    <a:pt x="7" y="7"/>
                    <a:pt x="6" y="7"/>
                  </a:cubicBezTo>
                  <a:cubicBezTo>
                    <a:pt x="5" y="7"/>
                    <a:pt x="5" y="7"/>
                    <a:pt x="4" y="6"/>
                  </a:cubicBezTo>
                  <a:cubicBezTo>
                    <a:pt x="4" y="4"/>
                    <a:pt x="3" y="3"/>
                    <a:pt x="1" y="3"/>
                  </a:cubicBezTo>
                  <a:cubicBezTo>
                    <a:pt x="0" y="3"/>
                    <a:pt x="0" y="2"/>
                    <a:pt x="0" y="1"/>
                  </a:cubicBezTo>
                  <a:cubicBezTo>
                    <a:pt x="0" y="1"/>
                    <a:pt x="0" y="1"/>
                    <a:pt x="1" y="1"/>
                  </a:cubicBezTo>
                  <a:cubicBezTo>
                    <a:pt x="2" y="0"/>
                    <a:pt x="3" y="0"/>
                    <a:pt x="4"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6">
              <a:extLst>
                <a:ext uri="{FF2B5EF4-FFF2-40B4-BE49-F238E27FC236}">
                  <a16:creationId xmlns:a16="http://schemas.microsoft.com/office/drawing/2014/main" id="{7F84D8BA-3959-5684-A139-1226D4D06A4C}"/>
                </a:ext>
              </a:extLst>
            </p:cNvPr>
            <p:cNvSpPr>
              <a:spLocks/>
            </p:cNvSpPr>
            <p:nvPr/>
          </p:nvSpPr>
          <p:spPr bwMode="auto">
            <a:xfrm>
              <a:off x="9675813" y="6135688"/>
              <a:ext cx="122238" cy="61913"/>
            </a:xfrm>
            <a:custGeom>
              <a:avLst/>
              <a:gdLst>
                <a:gd name="T0" fmla="*/ 6 w 10"/>
                <a:gd name="T1" fmla="*/ 0 h 5"/>
                <a:gd name="T2" fmla="*/ 8 w 10"/>
                <a:gd name="T3" fmla="*/ 1 h 5"/>
                <a:gd name="T4" fmla="*/ 9 w 10"/>
                <a:gd name="T5" fmla="*/ 3 h 5"/>
                <a:gd name="T6" fmla="*/ 8 w 10"/>
                <a:gd name="T7" fmla="*/ 4 h 5"/>
                <a:gd name="T8" fmla="*/ 3 w 10"/>
                <a:gd name="T9" fmla="*/ 3 h 5"/>
                <a:gd name="T10" fmla="*/ 0 w 10"/>
                <a:gd name="T11" fmla="*/ 2 h 5"/>
                <a:gd name="T12" fmla="*/ 4 w 10"/>
                <a:gd name="T13" fmla="*/ 0 h 5"/>
                <a:gd name="T14" fmla="*/ 6 w 10"/>
                <a:gd name="T15" fmla="*/ 0 h 5"/>
                <a:gd name="T16" fmla="*/ 6 w 10"/>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5">
                  <a:moveTo>
                    <a:pt x="6" y="0"/>
                  </a:moveTo>
                  <a:cubicBezTo>
                    <a:pt x="6" y="0"/>
                    <a:pt x="7" y="0"/>
                    <a:pt x="8" y="1"/>
                  </a:cubicBezTo>
                  <a:cubicBezTo>
                    <a:pt x="9" y="1"/>
                    <a:pt x="9" y="2"/>
                    <a:pt x="9" y="3"/>
                  </a:cubicBezTo>
                  <a:cubicBezTo>
                    <a:pt x="10" y="4"/>
                    <a:pt x="9" y="4"/>
                    <a:pt x="8" y="4"/>
                  </a:cubicBezTo>
                  <a:cubicBezTo>
                    <a:pt x="6" y="5"/>
                    <a:pt x="4" y="5"/>
                    <a:pt x="3" y="3"/>
                  </a:cubicBezTo>
                  <a:cubicBezTo>
                    <a:pt x="2" y="2"/>
                    <a:pt x="0" y="3"/>
                    <a:pt x="0" y="2"/>
                  </a:cubicBezTo>
                  <a:cubicBezTo>
                    <a:pt x="1" y="0"/>
                    <a:pt x="3" y="1"/>
                    <a:pt x="4" y="0"/>
                  </a:cubicBezTo>
                  <a:cubicBezTo>
                    <a:pt x="4" y="0"/>
                    <a:pt x="5" y="0"/>
                    <a:pt x="6" y="0"/>
                  </a:cubicBezTo>
                  <a:cubicBezTo>
                    <a:pt x="6" y="0"/>
                    <a:pt x="6" y="0"/>
                    <a:pt x="6"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47">
              <a:extLst>
                <a:ext uri="{FF2B5EF4-FFF2-40B4-BE49-F238E27FC236}">
                  <a16:creationId xmlns:a16="http://schemas.microsoft.com/office/drawing/2014/main" id="{52CC7E49-DFE4-3AF2-492A-10C9968BADEB}"/>
                </a:ext>
              </a:extLst>
            </p:cNvPr>
            <p:cNvSpPr>
              <a:spLocks/>
            </p:cNvSpPr>
            <p:nvPr/>
          </p:nvSpPr>
          <p:spPr bwMode="auto">
            <a:xfrm>
              <a:off x="9145588" y="6135688"/>
              <a:ext cx="134938" cy="49213"/>
            </a:xfrm>
            <a:custGeom>
              <a:avLst/>
              <a:gdLst>
                <a:gd name="T0" fmla="*/ 11 w 11"/>
                <a:gd name="T1" fmla="*/ 3 h 4"/>
                <a:gd name="T2" fmla="*/ 6 w 11"/>
                <a:gd name="T3" fmla="*/ 3 h 4"/>
                <a:gd name="T4" fmla="*/ 1 w 11"/>
                <a:gd name="T5" fmla="*/ 3 h 4"/>
                <a:gd name="T6" fmla="*/ 0 w 11"/>
                <a:gd name="T7" fmla="*/ 2 h 4"/>
                <a:gd name="T8" fmla="*/ 1 w 11"/>
                <a:gd name="T9" fmla="*/ 1 h 4"/>
                <a:gd name="T10" fmla="*/ 6 w 11"/>
                <a:gd name="T11" fmla="*/ 1 h 4"/>
                <a:gd name="T12" fmla="*/ 7 w 11"/>
                <a:gd name="T13" fmla="*/ 1 h 4"/>
                <a:gd name="T14" fmla="*/ 11 w 11"/>
                <a:gd name="T15" fmla="*/ 3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4">
                  <a:moveTo>
                    <a:pt x="11" y="3"/>
                  </a:moveTo>
                  <a:cubicBezTo>
                    <a:pt x="10" y="2"/>
                    <a:pt x="8" y="3"/>
                    <a:pt x="6" y="3"/>
                  </a:cubicBezTo>
                  <a:cubicBezTo>
                    <a:pt x="5" y="4"/>
                    <a:pt x="3" y="4"/>
                    <a:pt x="1" y="3"/>
                  </a:cubicBezTo>
                  <a:cubicBezTo>
                    <a:pt x="1" y="3"/>
                    <a:pt x="0" y="3"/>
                    <a:pt x="0" y="2"/>
                  </a:cubicBezTo>
                  <a:cubicBezTo>
                    <a:pt x="0" y="1"/>
                    <a:pt x="1" y="1"/>
                    <a:pt x="1" y="1"/>
                  </a:cubicBezTo>
                  <a:cubicBezTo>
                    <a:pt x="3" y="0"/>
                    <a:pt x="5" y="1"/>
                    <a:pt x="6" y="1"/>
                  </a:cubicBezTo>
                  <a:cubicBezTo>
                    <a:pt x="7" y="1"/>
                    <a:pt x="7" y="1"/>
                    <a:pt x="7" y="1"/>
                  </a:cubicBezTo>
                  <a:cubicBezTo>
                    <a:pt x="10" y="0"/>
                    <a:pt x="10" y="2"/>
                    <a:pt x="11"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48">
              <a:extLst>
                <a:ext uri="{FF2B5EF4-FFF2-40B4-BE49-F238E27FC236}">
                  <a16:creationId xmlns:a16="http://schemas.microsoft.com/office/drawing/2014/main" id="{FABC620A-890E-1EDC-6329-FE2BBD391BCB}"/>
                </a:ext>
              </a:extLst>
            </p:cNvPr>
            <p:cNvSpPr>
              <a:spLocks/>
            </p:cNvSpPr>
            <p:nvPr/>
          </p:nvSpPr>
          <p:spPr bwMode="auto">
            <a:xfrm>
              <a:off x="9058275" y="3617913"/>
              <a:ext cx="98425" cy="85725"/>
            </a:xfrm>
            <a:custGeom>
              <a:avLst/>
              <a:gdLst>
                <a:gd name="T0" fmla="*/ 6 w 8"/>
                <a:gd name="T1" fmla="*/ 7 h 7"/>
                <a:gd name="T2" fmla="*/ 4 w 8"/>
                <a:gd name="T3" fmla="*/ 6 h 7"/>
                <a:gd name="T4" fmla="*/ 1 w 8"/>
                <a:gd name="T5" fmla="*/ 4 h 7"/>
                <a:gd name="T6" fmla="*/ 0 w 8"/>
                <a:gd name="T7" fmla="*/ 3 h 7"/>
                <a:gd name="T8" fmla="*/ 1 w 8"/>
                <a:gd name="T9" fmla="*/ 1 h 7"/>
                <a:gd name="T10" fmla="*/ 3 w 8"/>
                <a:gd name="T11" fmla="*/ 2 h 7"/>
                <a:gd name="T12" fmla="*/ 7 w 8"/>
                <a:gd name="T13" fmla="*/ 4 h 7"/>
                <a:gd name="T14" fmla="*/ 8 w 8"/>
                <a:gd name="T15" fmla="*/ 6 h 7"/>
                <a:gd name="T16" fmla="*/ 6 w 8"/>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7">
                  <a:moveTo>
                    <a:pt x="6" y="7"/>
                  </a:moveTo>
                  <a:cubicBezTo>
                    <a:pt x="5" y="7"/>
                    <a:pt x="5" y="7"/>
                    <a:pt x="4" y="6"/>
                  </a:cubicBezTo>
                  <a:cubicBezTo>
                    <a:pt x="3" y="5"/>
                    <a:pt x="3" y="4"/>
                    <a:pt x="1" y="4"/>
                  </a:cubicBezTo>
                  <a:cubicBezTo>
                    <a:pt x="0" y="5"/>
                    <a:pt x="0" y="4"/>
                    <a:pt x="0" y="3"/>
                  </a:cubicBezTo>
                  <a:cubicBezTo>
                    <a:pt x="0" y="2"/>
                    <a:pt x="0" y="1"/>
                    <a:pt x="1" y="1"/>
                  </a:cubicBezTo>
                  <a:cubicBezTo>
                    <a:pt x="2" y="0"/>
                    <a:pt x="3" y="1"/>
                    <a:pt x="3" y="2"/>
                  </a:cubicBezTo>
                  <a:cubicBezTo>
                    <a:pt x="3" y="4"/>
                    <a:pt x="5" y="4"/>
                    <a:pt x="7" y="4"/>
                  </a:cubicBezTo>
                  <a:cubicBezTo>
                    <a:pt x="8" y="4"/>
                    <a:pt x="8" y="5"/>
                    <a:pt x="8" y="6"/>
                  </a:cubicBezTo>
                  <a:cubicBezTo>
                    <a:pt x="8" y="7"/>
                    <a:pt x="7" y="7"/>
                    <a:pt x="6" y="7"/>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49">
              <a:extLst>
                <a:ext uri="{FF2B5EF4-FFF2-40B4-BE49-F238E27FC236}">
                  <a16:creationId xmlns:a16="http://schemas.microsoft.com/office/drawing/2014/main" id="{5DFAED5F-7CAD-2D17-F711-72FC0A176DB4}"/>
                </a:ext>
              </a:extLst>
            </p:cNvPr>
            <p:cNvSpPr>
              <a:spLocks/>
            </p:cNvSpPr>
            <p:nvPr/>
          </p:nvSpPr>
          <p:spPr bwMode="auto">
            <a:xfrm>
              <a:off x="9317038" y="6135688"/>
              <a:ext cx="111125" cy="49213"/>
            </a:xfrm>
            <a:custGeom>
              <a:avLst/>
              <a:gdLst>
                <a:gd name="T0" fmla="*/ 0 w 9"/>
                <a:gd name="T1" fmla="*/ 2 h 4"/>
                <a:gd name="T2" fmla="*/ 2 w 9"/>
                <a:gd name="T3" fmla="*/ 0 h 4"/>
                <a:gd name="T4" fmla="*/ 7 w 9"/>
                <a:gd name="T5" fmla="*/ 1 h 4"/>
                <a:gd name="T6" fmla="*/ 8 w 9"/>
                <a:gd name="T7" fmla="*/ 2 h 4"/>
                <a:gd name="T8" fmla="*/ 1 w 9"/>
                <a:gd name="T9" fmla="*/ 4 h 4"/>
                <a:gd name="T10" fmla="*/ 0 w 9"/>
                <a:gd name="T11" fmla="*/ 2 h 4"/>
              </a:gdLst>
              <a:ahLst/>
              <a:cxnLst>
                <a:cxn ang="0">
                  <a:pos x="T0" y="T1"/>
                </a:cxn>
                <a:cxn ang="0">
                  <a:pos x="T2" y="T3"/>
                </a:cxn>
                <a:cxn ang="0">
                  <a:pos x="T4" y="T5"/>
                </a:cxn>
                <a:cxn ang="0">
                  <a:pos x="T6" y="T7"/>
                </a:cxn>
                <a:cxn ang="0">
                  <a:pos x="T8" y="T9"/>
                </a:cxn>
                <a:cxn ang="0">
                  <a:pos x="T10" y="T11"/>
                </a:cxn>
              </a:cxnLst>
              <a:rect l="0" t="0" r="r" b="b"/>
              <a:pathLst>
                <a:path w="9" h="4">
                  <a:moveTo>
                    <a:pt x="0" y="2"/>
                  </a:moveTo>
                  <a:cubicBezTo>
                    <a:pt x="0" y="1"/>
                    <a:pt x="1" y="0"/>
                    <a:pt x="2" y="0"/>
                  </a:cubicBezTo>
                  <a:cubicBezTo>
                    <a:pt x="4" y="0"/>
                    <a:pt x="6" y="0"/>
                    <a:pt x="7" y="1"/>
                  </a:cubicBezTo>
                  <a:cubicBezTo>
                    <a:pt x="9" y="1"/>
                    <a:pt x="8" y="2"/>
                    <a:pt x="8" y="2"/>
                  </a:cubicBezTo>
                  <a:cubicBezTo>
                    <a:pt x="6" y="3"/>
                    <a:pt x="4" y="4"/>
                    <a:pt x="1" y="4"/>
                  </a:cubicBezTo>
                  <a:cubicBezTo>
                    <a:pt x="0" y="4"/>
                    <a:pt x="0" y="3"/>
                    <a:pt x="0"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0">
              <a:extLst>
                <a:ext uri="{FF2B5EF4-FFF2-40B4-BE49-F238E27FC236}">
                  <a16:creationId xmlns:a16="http://schemas.microsoft.com/office/drawing/2014/main" id="{5F49D2A0-1226-1D4A-B1E4-5E4C3FEB1FB0}"/>
                </a:ext>
              </a:extLst>
            </p:cNvPr>
            <p:cNvSpPr>
              <a:spLocks/>
            </p:cNvSpPr>
            <p:nvPr/>
          </p:nvSpPr>
          <p:spPr bwMode="auto">
            <a:xfrm>
              <a:off x="9774238" y="5853113"/>
              <a:ext cx="98425" cy="49213"/>
            </a:xfrm>
            <a:custGeom>
              <a:avLst/>
              <a:gdLst>
                <a:gd name="T0" fmla="*/ 3 w 8"/>
                <a:gd name="T1" fmla="*/ 0 h 4"/>
                <a:gd name="T2" fmla="*/ 4 w 8"/>
                <a:gd name="T3" fmla="*/ 0 h 4"/>
                <a:gd name="T4" fmla="*/ 7 w 8"/>
                <a:gd name="T5" fmla="*/ 2 h 4"/>
                <a:gd name="T6" fmla="*/ 4 w 8"/>
                <a:gd name="T7" fmla="*/ 4 h 4"/>
                <a:gd name="T8" fmla="*/ 3 w 8"/>
                <a:gd name="T9" fmla="*/ 3 h 4"/>
                <a:gd name="T10" fmla="*/ 0 w 8"/>
                <a:gd name="T11" fmla="*/ 2 h 4"/>
                <a:gd name="T12" fmla="*/ 3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3" y="0"/>
                  </a:moveTo>
                  <a:cubicBezTo>
                    <a:pt x="4" y="0"/>
                    <a:pt x="4" y="0"/>
                    <a:pt x="4" y="0"/>
                  </a:cubicBezTo>
                  <a:cubicBezTo>
                    <a:pt x="5" y="0"/>
                    <a:pt x="8" y="0"/>
                    <a:pt x="7" y="2"/>
                  </a:cubicBezTo>
                  <a:cubicBezTo>
                    <a:pt x="7" y="3"/>
                    <a:pt x="5" y="3"/>
                    <a:pt x="4" y="4"/>
                  </a:cubicBezTo>
                  <a:cubicBezTo>
                    <a:pt x="3" y="4"/>
                    <a:pt x="3" y="3"/>
                    <a:pt x="3" y="3"/>
                  </a:cubicBezTo>
                  <a:cubicBezTo>
                    <a:pt x="2" y="3"/>
                    <a:pt x="0" y="4"/>
                    <a:pt x="0" y="2"/>
                  </a:cubicBezTo>
                  <a:cubicBezTo>
                    <a:pt x="0" y="0"/>
                    <a:pt x="2" y="0"/>
                    <a:pt x="3"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1">
              <a:extLst>
                <a:ext uri="{FF2B5EF4-FFF2-40B4-BE49-F238E27FC236}">
                  <a16:creationId xmlns:a16="http://schemas.microsoft.com/office/drawing/2014/main" id="{C1945B1E-A5B4-00C6-74F4-223E7DB42145}"/>
                </a:ext>
              </a:extLst>
            </p:cNvPr>
            <p:cNvSpPr>
              <a:spLocks/>
            </p:cNvSpPr>
            <p:nvPr/>
          </p:nvSpPr>
          <p:spPr bwMode="auto">
            <a:xfrm>
              <a:off x="10118725" y="4649788"/>
              <a:ext cx="74613" cy="85725"/>
            </a:xfrm>
            <a:custGeom>
              <a:avLst/>
              <a:gdLst>
                <a:gd name="T0" fmla="*/ 6 w 6"/>
                <a:gd name="T1" fmla="*/ 5 h 7"/>
                <a:gd name="T2" fmla="*/ 5 w 6"/>
                <a:gd name="T3" fmla="*/ 7 h 7"/>
                <a:gd name="T4" fmla="*/ 4 w 6"/>
                <a:gd name="T5" fmla="*/ 6 h 7"/>
                <a:gd name="T6" fmla="*/ 1 w 6"/>
                <a:gd name="T7" fmla="*/ 4 h 7"/>
                <a:gd name="T8" fmla="*/ 0 w 6"/>
                <a:gd name="T9" fmla="*/ 3 h 7"/>
                <a:gd name="T10" fmla="*/ 2 w 6"/>
                <a:gd name="T11" fmla="*/ 0 h 7"/>
                <a:gd name="T12" fmla="*/ 4 w 6"/>
                <a:gd name="T13" fmla="*/ 0 h 7"/>
                <a:gd name="T14" fmla="*/ 6 w 6"/>
                <a:gd name="T15" fmla="*/ 5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7">
                  <a:moveTo>
                    <a:pt x="6" y="5"/>
                  </a:moveTo>
                  <a:cubicBezTo>
                    <a:pt x="6" y="6"/>
                    <a:pt x="6" y="6"/>
                    <a:pt x="5" y="7"/>
                  </a:cubicBezTo>
                  <a:cubicBezTo>
                    <a:pt x="5" y="7"/>
                    <a:pt x="4" y="7"/>
                    <a:pt x="4" y="6"/>
                  </a:cubicBezTo>
                  <a:cubicBezTo>
                    <a:pt x="3" y="5"/>
                    <a:pt x="3" y="4"/>
                    <a:pt x="1" y="4"/>
                  </a:cubicBezTo>
                  <a:cubicBezTo>
                    <a:pt x="1" y="4"/>
                    <a:pt x="0" y="4"/>
                    <a:pt x="0" y="3"/>
                  </a:cubicBezTo>
                  <a:cubicBezTo>
                    <a:pt x="0" y="2"/>
                    <a:pt x="1" y="1"/>
                    <a:pt x="2" y="0"/>
                  </a:cubicBezTo>
                  <a:cubicBezTo>
                    <a:pt x="2" y="0"/>
                    <a:pt x="3" y="0"/>
                    <a:pt x="4" y="0"/>
                  </a:cubicBezTo>
                  <a:cubicBezTo>
                    <a:pt x="5" y="2"/>
                    <a:pt x="5" y="4"/>
                    <a:pt x="6"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2">
              <a:extLst>
                <a:ext uri="{FF2B5EF4-FFF2-40B4-BE49-F238E27FC236}">
                  <a16:creationId xmlns:a16="http://schemas.microsoft.com/office/drawing/2014/main" id="{20E438F1-7C0F-92D3-4C61-993CB306B5C5}"/>
                </a:ext>
              </a:extLst>
            </p:cNvPr>
            <p:cNvSpPr>
              <a:spLocks/>
            </p:cNvSpPr>
            <p:nvPr/>
          </p:nvSpPr>
          <p:spPr bwMode="auto">
            <a:xfrm>
              <a:off x="10180638" y="5448300"/>
              <a:ext cx="61913" cy="98425"/>
            </a:xfrm>
            <a:custGeom>
              <a:avLst/>
              <a:gdLst>
                <a:gd name="T0" fmla="*/ 4 w 5"/>
                <a:gd name="T1" fmla="*/ 4 h 8"/>
                <a:gd name="T2" fmla="*/ 3 w 5"/>
                <a:gd name="T3" fmla="*/ 8 h 8"/>
                <a:gd name="T4" fmla="*/ 0 w 5"/>
                <a:gd name="T5" fmla="*/ 4 h 8"/>
                <a:gd name="T6" fmla="*/ 3 w 5"/>
                <a:gd name="T7" fmla="*/ 0 h 8"/>
                <a:gd name="T8" fmla="*/ 4 w 5"/>
                <a:gd name="T9" fmla="*/ 4 h 8"/>
              </a:gdLst>
              <a:ahLst/>
              <a:cxnLst>
                <a:cxn ang="0">
                  <a:pos x="T0" y="T1"/>
                </a:cxn>
                <a:cxn ang="0">
                  <a:pos x="T2" y="T3"/>
                </a:cxn>
                <a:cxn ang="0">
                  <a:pos x="T4" y="T5"/>
                </a:cxn>
                <a:cxn ang="0">
                  <a:pos x="T6" y="T7"/>
                </a:cxn>
                <a:cxn ang="0">
                  <a:pos x="T8" y="T9"/>
                </a:cxn>
              </a:cxnLst>
              <a:rect l="0" t="0" r="r" b="b"/>
              <a:pathLst>
                <a:path w="5" h="8">
                  <a:moveTo>
                    <a:pt x="4" y="4"/>
                  </a:moveTo>
                  <a:cubicBezTo>
                    <a:pt x="4" y="5"/>
                    <a:pt x="5" y="8"/>
                    <a:pt x="3" y="8"/>
                  </a:cubicBezTo>
                  <a:cubicBezTo>
                    <a:pt x="1" y="8"/>
                    <a:pt x="0" y="6"/>
                    <a:pt x="0" y="4"/>
                  </a:cubicBezTo>
                  <a:cubicBezTo>
                    <a:pt x="0" y="3"/>
                    <a:pt x="2" y="0"/>
                    <a:pt x="3" y="0"/>
                  </a:cubicBezTo>
                  <a:cubicBezTo>
                    <a:pt x="5" y="1"/>
                    <a:pt x="4" y="3"/>
                    <a:pt x="4"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3">
              <a:extLst>
                <a:ext uri="{FF2B5EF4-FFF2-40B4-BE49-F238E27FC236}">
                  <a16:creationId xmlns:a16="http://schemas.microsoft.com/office/drawing/2014/main" id="{4F59176D-4473-2F18-19BB-6DBBD8412896}"/>
                </a:ext>
              </a:extLst>
            </p:cNvPr>
            <p:cNvSpPr>
              <a:spLocks/>
            </p:cNvSpPr>
            <p:nvPr/>
          </p:nvSpPr>
          <p:spPr bwMode="auto">
            <a:xfrm>
              <a:off x="9885363" y="6037263"/>
              <a:ext cx="73025" cy="61913"/>
            </a:xfrm>
            <a:custGeom>
              <a:avLst/>
              <a:gdLst>
                <a:gd name="T0" fmla="*/ 5 w 6"/>
                <a:gd name="T1" fmla="*/ 2 h 5"/>
                <a:gd name="T2" fmla="*/ 3 w 6"/>
                <a:gd name="T3" fmla="*/ 5 h 5"/>
                <a:gd name="T4" fmla="*/ 0 w 6"/>
                <a:gd name="T5" fmla="*/ 4 h 5"/>
                <a:gd name="T6" fmla="*/ 3 w 6"/>
                <a:gd name="T7" fmla="*/ 1 h 5"/>
                <a:gd name="T8" fmla="*/ 5 w 6"/>
                <a:gd name="T9" fmla="*/ 2 h 5"/>
              </a:gdLst>
              <a:ahLst/>
              <a:cxnLst>
                <a:cxn ang="0">
                  <a:pos x="T0" y="T1"/>
                </a:cxn>
                <a:cxn ang="0">
                  <a:pos x="T2" y="T3"/>
                </a:cxn>
                <a:cxn ang="0">
                  <a:pos x="T4" y="T5"/>
                </a:cxn>
                <a:cxn ang="0">
                  <a:pos x="T6" y="T7"/>
                </a:cxn>
                <a:cxn ang="0">
                  <a:pos x="T8" y="T9"/>
                </a:cxn>
              </a:cxnLst>
              <a:rect l="0" t="0" r="r" b="b"/>
              <a:pathLst>
                <a:path w="6" h="5">
                  <a:moveTo>
                    <a:pt x="5" y="2"/>
                  </a:moveTo>
                  <a:cubicBezTo>
                    <a:pt x="5" y="4"/>
                    <a:pt x="5" y="5"/>
                    <a:pt x="3" y="5"/>
                  </a:cubicBezTo>
                  <a:cubicBezTo>
                    <a:pt x="1" y="5"/>
                    <a:pt x="0" y="5"/>
                    <a:pt x="0" y="4"/>
                  </a:cubicBezTo>
                  <a:cubicBezTo>
                    <a:pt x="1" y="2"/>
                    <a:pt x="1" y="1"/>
                    <a:pt x="3" y="1"/>
                  </a:cubicBezTo>
                  <a:cubicBezTo>
                    <a:pt x="5" y="0"/>
                    <a:pt x="6" y="1"/>
                    <a:pt x="5"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4">
              <a:extLst>
                <a:ext uri="{FF2B5EF4-FFF2-40B4-BE49-F238E27FC236}">
                  <a16:creationId xmlns:a16="http://schemas.microsoft.com/office/drawing/2014/main" id="{303A2B92-F64F-1BE4-BDF7-86875715CD6B}"/>
                </a:ext>
              </a:extLst>
            </p:cNvPr>
            <p:cNvSpPr>
              <a:spLocks/>
            </p:cNvSpPr>
            <p:nvPr/>
          </p:nvSpPr>
          <p:spPr bwMode="auto">
            <a:xfrm>
              <a:off x="9785350" y="3998913"/>
              <a:ext cx="74613" cy="60325"/>
            </a:xfrm>
            <a:custGeom>
              <a:avLst/>
              <a:gdLst>
                <a:gd name="T0" fmla="*/ 3 w 6"/>
                <a:gd name="T1" fmla="*/ 5 h 5"/>
                <a:gd name="T2" fmla="*/ 1 w 6"/>
                <a:gd name="T3" fmla="*/ 2 h 5"/>
                <a:gd name="T4" fmla="*/ 3 w 6"/>
                <a:gd name="T5" fmla="*/ 0 h 5"/>
                <a:gd name="T6" fmla="*/ 6 w 6"/>
                <a:gd name="T7" fmla="*/ 3 h 5"/>
                <a:gd name="T8" fmla="*/ 3 w 6"/>
                <a:gd name="T9" fmla="*/ 5 h 5"/>
              </a:gdLst>
              <a:ahLst/>
              <a:cxnLst>
                <a:cxn ang="0">
                  <a:pos x="T0" y="T1"/>
                </a:cxn>
                <a:cxn ang="0">
                  <a:pos x="T2" y="T3"/>
                </a:cxn>
                <a:cxn ang="0">
                  <a:pos x="T4" y="T5"/>
                </a:cxn>
                <a:cxn ang="0">
                  <a:pos x="T6" y="T7"/>
                </a:cxn>
                <a:cxn ang="0">
                  <a:pos x="T8" y="T9"/>
                </a:cxn>
              </a:cxnLst>
              <a:rect l="0" t="0" r="r" b="b"/>
              <a:pathLst>
                <a:path w="6" h="5">
                  <a:moveTo>
                    <a:pt x="3" y="5"/>
                  </a:moveTo>
                  <a:cubicBezTo>
                    <a:pt x="2" y="5"/>
                    <a:pt x="1" y="4"/>
                    <a:pt x="1" y="2"/>
                  </a:cubicBezTo>
                  <a:cubicBezTo>
                    <a:pt x="0" y="1"/>
                    <a:pt x="1" y="0"/>
                    <a:pt x="3" y="0"/>
                  </a:cubicBezTo>
                  <a:cubicBezTo>
                    <a:pt x="5" y="0"/>
                    <a:pt x="6" y="1"/>
                    <a:pt x="6" y="3"/>
                  </a:cubicBezTo>
                  <a:cubicBezTo>
                    <a:pt x="6" y="4"/>
                    <a:pt x="5" y="5"/>
                    <a:pt x="3"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5">
              <a:extLst>
                <a:ext uri="{FF2B5EF4-FFF2-40B4-BE49-F238E27FC236}">
                  <a16:creationId xmlns:a16="http://schemas.microsoft.com/office/drawing/2014/main" id="{75BF54BE-0ECF-9FD7-71D2-6684B7E3A243}"/>
                </a:ext>
              </a:extLst>
            </p:cNvPr>
            <p:cNvSpPr>
              <a:spLocks/>
            </p:cNvSpPr>
            <p:nvPr/>
          </p:nvSpPr>
          <p:spPr bwMode="auto">
            <a:xfrm>
              <a:off x="9601200" y="3814763"/>
              <a:ext cx="74613" cy="60325"/>
            </a:xfrm>
            <a:custGeom>
              <a:avLst/>
              <a:gdLst>
                <a:gd name="T0" fmla="*/ 3 w 6"/>
                <a:gd name="T1" fmla="*/ 4 h 5"/>
                <a:gd name="T2" fmla="*/ 1 w 6"/>
                <a:gd name="T3" fmla="*/ 4 h 5"/>
                <a:gd name="T4" fmla="*/ 0 w 6"/>
                <a:gd name="T5" fmla="*/ 2 h 5"/>
                <a:gd name="T6" fmla="*/ 2 w 6"/>
                <a:gd name="T7" fmla="*/ 0 h 5"/>
                <a:gd name="T8" fmla="*/ 4 w 6"/>
                <a:gd name="T9" fmla="*/ 1 h 5"/>
                <a:gd name="T10" fmla="*/ 6 w 6"/>
                <a:gd name="T11" fmla="*/ 3 h 5"/>
                <a:gd name="T12" fmla="*/ 3 w 6"/>
                <a:gd name="T13" fmla="*/ 4 h 5"/>
              </a:gdLst>
              <a:ahLst/>
              <a:cxnLst>
                <a:cxn ang="0">
                  <a:pos x="T0" y="T1"/>
                </a:cxn>
                <a:cxn ang="0">
                  <a:pos x="T2" y="T3"/>
                </a:cxn>
                <a:cxn ang="0">
                  <a:pos x="T4" y="T5"/>
                </a:cxn>
                <a:cxn ang="0">
                  <a:pos x="T6" y="T7"/>
                </a:cxn>
                <a:cxn ang="0">
                  <a:pos x="T8" y="T9"/>
                </a:cxn>
                <a:cxn ang="0">
                  <a:pos x="T10" y="T11"/>
                </a:cxn>
                <a:cxn ang="0">
                  <a:pos x="T12" y="T13"/>
                </a:cxn>
              </a:cxnLst>
              <a:rect l="0" t="0" r="r" b="b"/>
              <a:pathLst>
                <a:path w="6" h="5">
                  <a:moveTo>
                    <a:pt x="3" y="4"/>
                  </a:moveTo>
                  <a:cubicBezTo>
                    <a:pt x="2" y="4"/>
                    <a:pt x="2" y="4"/>
                    <a:pt x="1" y="4"/>
                  </a:cubicBezTo>
                  <a:cubicBezTo>
                    <a:pt x="0" y="4"/>
                    <a:pt x="0" y="3"/>
                    <a:pt x="0" y="2"/>
                  </a:cubicBezTo>
                  <a:cubicBezTo>
                    <a:pt x="0" y="1"/>
                    <a:pt x="1" y="0"/>
                    <a:pt x="2" y="0"/>
                  </a:cubicBezTo>
                  <a:cubicBezTo>
                    <a:pt x="2" y="1"/>
                    <a:pt x="3" y="1"/>
                    <a:pt x="4" y="1"/>
                  </a:cubicBezTo>
                  <a:cubicBezTo>
                    <a:pt x="5" y="1"/>
                    <a:pt x="6" y="1"/>
                    <a:pt x="6" y="3"/>
                  </a:cubicBezTo>
                  <a:cubicBezTo>
                    <a:pt x="6" y="5"/>
                    <a:pt x="4" y="4"/>
                    <a:pt x="3"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6">
              <a:extLst>
                <a:ext uri="{FF2B5EF4-FFF2-40B4-BE49-F238E27FC236}">
                  <a16:creationId xmlns:a16="http://schemas.microsoft.com/office/drawing/2014/main" id="{EE6BC8B7-D595-2CDA-917A-B18419F652D7}"/>
                </a:ext>
              </a:extLst>
            </p:cNvPr>
            <p:cNvSpPr>
              <a:spLocks/>
            </p:cNvSpPr>
            <p:nvPr/>
          </p:nvSpPr>
          <p:spPr bwMode="auto">
            <a:xfrm>
              <a:off x="9601200" y="3752850"/>
              <a:ext cx="98425" cy="49213"/>
            </a:xfrm>
            <a:custGeom>
              <a:avLst/>
              <a:gdLst>
                <a:gd name="T0" fmla="*/ 8 w 8"/>
                <a:gd name="T1" fmla="*/ 2 h 4"/>
                <a:gd name="T2" fmla="*/ 2 w 8"/>
                <a:gd name="T3" fmla="*/ 4 h 4"/>
                <a:gd name="T4" fmla="*/ 0 w 8"/>
                <a:gd name="T5" fmla="*/ 2 h 4"/>
                <a:gd name="T6" fmla="*/ 3 w 8"/>
                <a:gd name="T7" fmla="*/ 0 h 4"/>
                <a:gd name="T8" fmla="*/ 8 w 8"/>
                <a:gd name="T9" fmla="*/ 2 h 4"/>
              </a:gdLst>
              <a:ahLst/>
              <a:cxnLst>
                <a:cxn ang="0">
                  <a:pos x="T0" y="T1"/>
                </a:cxn>
                <a:cxn ang="0">
                  <a:pos x="T2" y="T3"/>
                </a:cxn>
                <a:cxn ang="0">
                  <a:pos x="T4" y="T5"/>
                </a:cxn>
                <a:cxn ang="0">
                  <a:pos x="T6" y="T7"/>
                </a:cxn>
                <a:cxn ang="0">
                  <a:pos x="T8" y="T9"/>
                </a:cxn>
              </a:cxnLst>
              <a:rect l="0" t="0" r="r" b="b"/>
              <a:pathLst>
                <a:path w="8" h="4">
                  <a:moveTo>
                    <a:pt x="8" y="2"/>
                  </a:moveTo>
                  <a:cubicBezTo>
                    <a:pt x="6" y="3"/>
                    <a:pt x="4" y="4"/>
                    <a:pt x="2" y="4"/>
                  </a:cubicBezTo>
                  <a:cubicBezTo>
                    <a:pt x="1" y="3"/>
                    <a:pt x="0" y="4"/>
                    <a:pt x="0" y="2"/>
                  </a:cubicBezTo>
                  <a:cubicBezTo>
                    <a:pt x="0" y="1"/>
                    <a:pt x="1" y="0"/>
                    <a:pt x="3" y="0"/>
                  </a:cubicBezTo>
                  <a:cubicBezTo>
                    <a:pt x="5" y="1"/>
                    <a:pt x="6" y="2"/>
                    <a:pt x="8"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7">
              <a:extLst>
                <a:ext uri="{FF2B5EF4-FFF2-40B4-BE49-F238E27FC236}">
                  <a16:creationId xmlns:a16="http://schemas.microsoft.com/office/drawing/2014/main" id="{E897A9E3-0BD3-0C2C-6D51-2E45D209BB8F}"/>
                </a:ext>
              </a:extLst>
            </p:cNvPr>
            <p:cNvSpPr>
              <a:spLocks/>
            </p:cNvSpPr>
            <p:nvPr/>
          </p:nvSpPr>
          <p:spPr bwMode="auto">
            <a:xfrm>
              <a:off x="10045700" y="4514850"/>
              <a:ext cx="85725" cy="122238"/>
            </a:xfrm>
            <a:custGeom>
              <a:avLst/>
              <a:gdLst>
                <a:gd name="T0" fmla="*/ 1 w 7"/>
                <a:gd name="T1" fmla="*/ 0 h 10"/>
                <a:gd name="T2" fmla="*/ 4 w 7"/>
                <a:gd name="T3" fmla="*/ 5 h 10"/>
                <a:gd name="T4" fmla="*/ 7 w 7"/>
                <a:gd name="T5" fmla="*/ 8 h 10"/>
                <a:gd name="T6" fmla="*/ 7 w 7"/>
                <a:gd name="T7" fmla="*/ 9 h 10"/>
                <a:gd name="T8" fmla="*/ 5 w 7"/>
                <a:gd name="T9" fmla="*/ 10 h 10"/>
                <a:gd name="T10" fmla="*/ 1 w 7"/>
                <a:gd name="T11" fmla="*/ 1 h 10"/>
                <a:gd name="T12" fmla="*/ 1 w 7"/>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7" h="10">
                  <a:moveTo>
                    <a:pt x="1" y="0"/>
                  </a:moveTo>
                  <a:cubicBezTo>
                    <a:pt x="2" y="2"/>
                    <a:pt x="2" y="4"/>
                    <a:pt x="4" y="5"/>
                  </a:cubicBezTo>
                  <a:cubicBezTo>
                    <a:pt x="4" y="7"/>
                    <a:pt x="5" y="7"/>
                    <a:pt x="7" y="8"/>
                  </a:cubicBezTo>
                  <a:cubicBezTo>
                    <a:pt x="7" y="8"/>
                    <a:pt x="7" y="9"/>
                    <a:pt x="7" y="9"/>
                  </a:cubicBezTo>
                  <a:cubicBezTo>
                    <a:pt x="6" y="10"/>
                    <a:pt x="6" y="10"/>
                    <a:pt x="5" y="10"/>
                  </a:cubicBezTo>
                  <a:cubicBezTo>
                    <a:pt x="3" y="9"/>
                    <a:pt x="0" y="3"/>
                    <a:pt x="1" y="1"/>
                  </a:cubicBezTo>
                  <a:cubicBezTo>
                    <a:pt x="1" y="1"/>
                    <a:pt x="1" y="1"/>
                    <a:pt x="1"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8">
              <a:extLst>
                <a:ext uri="{FF2B5EF4-FFF2-40B4-BE49-F238E27FC236}">
                  <a16:creationId xmlns:a16="http://schemas.microsoft.com/office/drawing/2014/main" id="{349E40EB-3FFB-FA53-2B55-CFE8274D6092}"/>
                </a:ext>
              </a:extLst>
            </p:cNvPr>
            <p:cNvSpPr>
              <a:spLocks/>
            </p:cNvSpPr>
            <p:nvPr/>
          </p:nvSpPr>
          <p:spPr bwMode="auto">
            <a:xfrm>
              <a:off x="9872663" y="5780088"/>
              <a:ext cx="61913" cy="61913"/>
            </a:xfrm>
            <a:custGeom>
              <a:avLst/>
              <a:gdLst>
                <a:gd name="T0" fmla="*/ 4 w 5"/>
                <a:gd name="T1" fmla="*/ 5 h 5"/>
                <a:gd name="T2" fmla="*/ 0 w 5"/>
                <a:gd name="T3" fmla="*/ 2 h 5"/>
                <a:gd name="T4" fmla="*/ 3 w 5"/>
                <a:gd name="T5" fmla="*/ 0 h 5"/>
                <a:gd name="T6" fmla="*/ 5 w 5"/>
                <a:gd name="T7" fmla="*/ 2 h 5"/>
                <a:gd name="T8" fmla="*/ 4 w 5"/>
                <a:gd name="T9" fmla="*/ 5 h 5"/>
              </a:gdLst>
              <a:ahLst/>
              <a:cxnLst>
                <a:cxn ang="0">
                  <a:pos x="T0" y="T1"/>
                </a:cxn>
                <a:cxn ang="0">
                  <a:pos x="T2" y="T3"/>
                </a:cxn>
                <a:cxn ang="0">
                  <a:pos x="T4" y="T5"/>
                </a:cxn>
                <a:cxn ang="0">
                  <a:pos x="T6" y="T7"/>
                </a:cxn>
                <a:cxn ang="0">
                  <a:pos x="T8" y="T9"/>
                </a:cxn>
              </a:cxnLst>
              <a:rect l="0" t="0" r="r" b="b"/>
              <a:pathLst>
                <a:path w="5" h="5">
                  <a:moveTo>
                    <a:pt x="4" y="5"/>
                  </a:moveTo>
                  <a:cubicBezTo>
                    <a:pt x="1" y="5"/>
                    <a:pt x="0" y="4"/>
                    <a:pt x="0" y="2"/>
                  </a:cubicBezTo>
                  <a:cubicBezTo>
                    <a:pt x="0" y="1"/>
                    <a:pt x="1" y="0"/>
                    <a:pt x="3" y="0"/>
                  </a:cubicBezTo>
                  <a:cubicBezTo>
                    <a:pt x="4" y="0"/>
                    <a:pt x="5" y="1"/>
                    <a:pt x="5" y="2"/>
                  </a:cubicBezTo>
                  <a:cubicBezTo>
                    <a:pt x="5" y="4"/>
                    <a:pt x="5" y="5"/>
                    <a:pt x="4"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9">
              <a:extLst>
                <a:ext uri="{FF2B5EF4-FFF2-40B4-BE49-F238E27FC236}">
                  <a16:creationId xmlns:a16="http://schemas.microsoft.com/office/drawing/2014/main" id="{E0512BA6-CE72-2EA8-66B0-DE4EB96E4003}"/>
                </a:ext>
              </a:extLst>
            </p:cNvPr>
            <p:cNvSpPr>
              <a:spLocks/>
            </p:cNvSpPr>
            <p:nvPr/>
          </p:nvSpPr>
          <p:spPr bwMode="auto">
            <a:xfrm>
              <a:off x="9872663" y="6124575"/>
              <a:ext cx="98425" cy="60325"/>
            </a:xfrm>
            <a:custGeom>
              <a:avLst/>
              <a:gdLst>
                <a:gd name="T0" fmla="*/ 0 w 8"/>
                <a:gd name="T1" fmla="*/ 4 h 5"/>
                <a:gd name="T2" fmla="*/ 6 w 8"/>
                <a:gd name="T3" fmla="*/ 0 h 5"/>
                <a:gd name="T4" fmla="*/ 8 w 8"/>
                <a:gd name="T5" fmla="*/ 1 h 5"/>
                <a:gd name="T6" fmla="*/ 7 w 8"/>
                <a:gd name="T7" fmla="*/ 2 h 5"/>
                <a:gd name="T8" fmla="*/ 2 w 8"/>
                <a:gd name="T9" fmla="*/ 4 h 5"/>
                <a:gd name="T10" fmla="*/ 0 w 8"/>
                <a:gd name="T11" fmla="*/ 4 h 5"/>
              </a:gdLst>
              <a:ahLst/>
              <a:cxnLst>
                <a:cxn ang="0">
                  <a:pos x="T0" y="T1"/>
                </a:cxn>
                <a:cxn ang="0">
                  <a:pos x="T2" y="T3"/>
                </a:cxn>
                <a:cxn ang="0">
                  <a:pos x="T4" y="T5"/>
                </a:cxn>
                <a:cxn ang="0">
                  <a:pos x="T6" y="T7"/>
                </a:cxn>
                <a:cxn ang="0">
                  <a:pos x="T8" y="T9"/>
                </a:cxn>
                <a:cxn ang="0">
                  <a:pos x="T10" y="T11"/>
                </a:cxn>
              </a:cxnLst>
              <a:rect l="0" t="0" r="r" b="b"/>
              <a:pathLst>
                <a:path w="8" h="5">
                  <a:moveTo>
                    <a:pt x="0" y="4"/>
                  </a:moveTo>
                  <a:cubicBezTo>
                    <a:pt x="1" y="1"/>
                    <a:pt x="4" y="1"/>
                    <a:pt x="6" y="0"/>
                  </a:cubicBezTo>
                  <a:cubicBezTo>
                    <a:pt x="7" y="0"/>
                    <a:pt x="8" y="0"/>
                    <a:pt x="8" y="1"/>
                  </a:cubicBezTo>
                  <a:cubicBezTo>
                    <a:pt x="8" y="1"/>
                    <a:pt x="8" y="2"/>
                    <a:pt x="7" y="2"/>
                  </a:cubicBezTo>
                  <a:cubicBezTo>
                    <a:pt x="6" y="3"/>
                    <a:pt x="4" y="5"/>
                    <a:pt x="2" y="4"/>
                  </a:cubicBezTo>
                  <a:cubicBezTo>
                    <a:pt x="1" y="3"/>
                    <a:pt x="1" y="5"/>
                    <a:pt x="0"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60">
              <a:extLst>
                <a:ext uri="{FF2B5EF4-FFF2-40B4-BE49-F238E27FC236}">
                  <a16:creationId xmlns:a16="http://schemas.microsoft.com/office/drawing/2014/main" id="{B23ED902-0142-7E91-D1B1-F4573E96A5D6}"/>
                </a:ext>
              </a:extLst>
            </p:cNvPr>
            <p:cNvSpPr>
              <a:spLocks/>
            </p:cNvSpPr>
            <p:nvPr/>
          </p:nvSpPr>
          <p:spPr bwMode="auto">
            <a:xfrm>
              <a:off x="10094913" y="4243388"/>
              <a:ext cx="73025" cy="61913"/>
            </a:xfrm>
            <a:custGeom>
              <a:avLst/>
              <a:gdLst>
                <a:gd name="T0" fmla="*/ 2 w 6"/>
                <a:gd name="T1" fmla="*/ 5 h 5"/>
                <a:gd name="T2" fmla="*/ 0 w 6"/>
                <a:gd name="T3" fmla="*/ 3 h 5"/>
                <a:gd name="T4" fmla="*/ 3 w 6"/>
                <a:gd name="T5" fmla="*/ 1 h 5"/>
                <a:gd name="T6" fmla="*/ 6 w 6"/>
                <a:gd name="T7" fmla="*/ 2 h 5"/>
                <a:gd name="T8" fmla="*/ 2 w 6"/>
                <a:gd name="T9" fmla="*/ 5 h 5"/>
              </a:gdLst>
              <a:ahLst/>
              <a:cxnLst>
                <a:cxn ang="0">
                  <a:pos x="T0" y="T1"/>
                </a:cxn>
                <a:cxn ang="0">
                  <a:pos x="T2" y="T3"/>
                </a:cxn>
                <a:cxn ang="0">
                  <a:pos x="T4" y="T5"/>
                </a:cxn>
                <a:cxn ang="0">
                  <a:pos x="T6" y="T7"/>
                </a:cxn>
                <a:cxn ang="0">
                  <a:pos x="T8" y="T9"/>
                </a:cxn>
              </a:cxnLst>
              <a:rect l="0" t="0" r="r" b="b"/>
              <a:pathLst>
                <a:path w="6" h="5">
                  <a:moveTo>
                    <a:pt x="2" y="5"/>
                  </a:moveTo>
                  <a:cubicBezTo>
                    <a:pt x="1" y="5"/>
                    <a:pt x="0" y="4"/>
                    <a:pt x="0" y="3"/>
                  </a:cubicBezTo>
                  <a:cubicBezTo>
                    <a:pt x="0" y="1"/>
                    <a:pt x="2" y="1"/>
                    <a:pt x="3" y="1"/>
                  </a:cubicBezTo>
                  <a:cubicBezTo>
                    <a:pt x="4" y="0"/>
                    <a:pt x="6" y="1"/>
                    <a:pt x="6" y="2"/>
                  </a:cubicBezTo>
                  <a:cubicBezTo>
                    <a:pt x="5" y="5"/>
                    <a:pt x="3" y="4"/>
                    <a:pt x="2" y="5"/>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7" name="Freeform 61">
              <a:extLst>
                <a:ext uri="{FF2B5EF4-FFF2-40B4-BE49-F238E27FC236}">
                  <a16:creationId xmlns:a16="http://schemas.microsoft.com/office/drawing/2014/main" id="{86BA98D7-C54F-D1C4-4D12-8ECAFA2A3154}"/>
                </a:ext>
              </a:extLst>
            </p:cNvPr>
            <p:cNvSpPr>
              <a:spLocks/>
            </p:cNvSpPr>
            <p:nvPr/>
          </p:nvSpPr>
          <p:spPr bwMode="auto">
            <a:xfrm>
              <a:off x="8775700" y="5989638"/>
              <a:ext cx="98425" cy="60325"/>
            </a:xfrm>
            <a:custGeom>
              <a:avLst/>
              <a:gdLst>
                <a:gd name="T0" fmla="*/ 2 w 8"/>
                <a:gd name="T1" fmla="*/ 1 h 5"/>
                <a:gd name="T2" fmla="*/ 3 w 8"/>
                <a:gd name="T3" fmla="*/ 1 h 5"/>
                <a:gd name="T4" fmla="*/ 6 w 8"/>
                <a:gd name="T5" fmla="*/ 3 h 5"/>
                <a:gd name="T6" fmla="*/ 8 w 8"/>
                <a:gd name="T7" fmla="*/ 4 h 5"/>
                <a:gd name="T8" fmla="*/ 6 w 8"/>
                <a:gd name="T9" fmla="*/ 5 h 5"/>
                <a:gd name="T10" fmla="*/ 0 w 8"/>
                <a:gd name="T11" fmla="*/ 2 h 5"/>
                <a:gd name="T12" fmla="*/ 0 w 8"/>
                <a:gd name="T13" fmla="*/ 1 h 5"/>
                <a:gd name="T14" fmla="*/ 2 w 8"/>
                <a:gd name="T15" fmla="*/ 1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2" y="1"/>
                  </a:moveTo>
                  <a:cubicBezTo>
                    <a:pt x="2" y="1"/>
                    <a:pt x="3" y="1"/>
                    <a:pt x="3" y="1"/>
                  </a:cubicBezTo>
                  <a:cubicBezTo>
                    <a:pt x="4" y="2"/>
                    <a:pt x="5" y="3"/>
                    <a:pt x="6" y="3"/>
                  </a:cubicBezTo>
                  <a:cubicBezTo>
                    <a:pt x="7" y="3"/>
                    <a:pt x="8" y="3"/>
                    <a:pt x="8" y="4"/>
                  </a:cubicBezTo>
                  <a:cubicBezTo>
                    <a:pt x="7" y="5"/>
                    <a:pt x="7" y="5"/>
                    <a:pt x="6" y="5"/>
                  </a:cubicBezTo>
                  <a:cubicBezTo>
                    <a:pt x="5" y="5"/>
                    <a:pt x="1" y="3"/>
                    <a:pt x="0" y="2"/>
                  </a:cubicBezTo>
                  <a:cubicBezTo>
                    <a:pt x="0" y="2"/>
                    <a:pt x="0" y="2"/>
                    <a:pt x="0" y="1"/>
                  </a:cubicBezTo>
                  <a:cubicBezTo>
                    <a:pt x="0" y="0"/>
                    <a:pt x="1" y="1"/>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8" name="Freeform 62">
              <a:extLst>
                <a:ext uri="{FF2B5EF4-FFF2-40B4-BE49-F238E27FC236}">
                  <a16:creationId xmlns:a16="http://schemas.microsoft.com/office/drawing/2014/main" id="{F574E5CB-EEB6-6E82-9F02-6A26DCD88F43}"/>
                </a:ext>
              </a:extLst>
            </p:cNvPr>
            <p:cNvSpPr>
              <a:spLocks/>
            </p:cNvSpPr>
            <p:nvPr/>
          </p:nvSpPr>
          <p:spPr bwMode="auto">
            <a:xfrm>
              <a:off x="9366250" y="3825875"/>
              <a:ext cx="61913" cy="61913"/>
            </a:xfrm>
            <a:custGeom>
              <a:avLst/>
              <a:gdLst>
                <a:gd name="T0" fmla="*/ 5 w 5"/>
                <a:gd name="T1" fmla="*/ 3 h 5"/>
                <a:gd name="T2" fmla="*/ 4 w 5"/>
                <a:gd name="T3" fmla="*/ 5 h 5"/>
                <a:gd name="T4" fmla="*/ 0 w 5"/>
                <a:gd name="T5" fmla="*/ 2 h 5"/>
                <a:gd name="T6" fmla="*/ 3 w 5"/>
                <a:gd name="T7" fmla="*/ 0 h 5"/>
                <a:gd name="T8" fmla="*/ 5 w 5"/>
                <a:gd name="T9" fmla="*/ 3 h 5"/>
              </a:gdLst>
              <a:ahLst/>
              <a:cxnLst>
                <a:cxn ang="0">
                  <a:pos x="T0" y="T1"/>
                </a:cxn>
                <a:cxn ang="0">
                  <a:pos x="T2" y="T3"/>
                </a:cxn>
                <a:cxn ang="0">
                  <a:pos x="T4" y="T5"/>
                </a:cxn>
                <a:cxn ang="0">
                  <a:pos x="T6" y="T7"/>
                </a:cxn>
                <a:cxn ang="0">
                  <a:pos x="T8" y="T9"/>
                </a:cxn>
              </a:cxnLst>
              <a:rect l="0" t="0" r="r" b="b"/>
              <a:pathLst>
                <a:path w="5" h="5">
                  <a:moveTo>
                    <a:pt x="5" y="3"/>
                  </a:moveTo>
                  <a:cubicBezTo>
                    <a:pt x="5" y="4"/>
                    <a:pt x="5" y="5"/>
                    <a:pt x="4" y="5"/>
                  </a:cubicBezTo>
                  <a:cubicBezTo>
                    <a:pt x="3" y="5"/>
                    <a:pt x="0" y="2"/>
                    <a:pt x="0" y="2"/>
                  </a:cubicBezTo>
                  <a:cubicBezTo>
                    <a:pt x="1" y="1"/>
                    <a:pt x="2" y="0"/>
                    <a:pt x="3" y="0"/>
                  </a:cubicBezTo>
                  <a:cubicBezTo>
                    <a:pt x="4" y="0"/>
                    <a:pt x="5" y="2"/>
                    <a:pt x="5"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9" name="Freeform 63">
              <a:extLst>
                <a:ext uri="{FF2B5EF4-FFF2-40B4-BE49-F238E27FC236}">
                  <a16:creationId xmlns:a16="http://schemas.microsoft.com/office/drawing/2014/main" id="{FCD90C49-6901-B7BE-BA71-3B18A564948B}"/>
                </a:ext>
              </a:extLst>
            </p:cNvPr>
            <p:cNvSpPr>
              <a:spLocks/>
            </p:cNvSpPr>
            <p:nvPr/>
          </p:nvSpPr>
          <p:spPr bwMode="auto">
            <a:xfrm>
              <a:off x="9317038" y="3543300"/>
              <a:ext cx="74613" cy="61913"/>
            </a:xfrm>
            <a:custGeom>
              <a:avLst/>
              <a:gdLst>
                <a:gd name="T0" fmla="*/ 6 w 6"/>
                <a:gd name="T1" fmla="*/ 4 h 5"/>
                <a:gd name="T2" fmla="*/ 5 w 6"/>
                <a:gd name="T3" fmla="*/ 5 h 5"/>
                <a:gd name="T4" fmla="*/ 0 w 6"/>
                <a:gd name="T5" fmla="*/ 4 h 5"/>
                <a:gd name="T6" fmla="*/ 0 w 6"/>
                <a:gd name="T7" fmla="*/ 3 h 5"/>
                <a:gd name="T8" fmla="*/ 1 w 6"/>
                <a:gd name="T9" fmla="*/ 1 h 5"/>
                <a:gd name="T10" fmla="*/ 2 w 6"/>
                <a:gd name="T11" fmla="*/ 0 h 5"/>
                <a:gd name="T12" fmla="*/ 6 w 6"/>
                <a:gd name="T13" fmla="*/ 3 h 5"/>
                <a:gd name="T14" fmla="*/ 6 w 6"/>
                <a:gd name="T15" fmla="*/ 4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5">
                  <a:moveTo>
                    <a:pt x="6" y="4"/>
                  </a:moveTo>
                  <a:cubicBezTo>
                    <a:pt x="6" y="5"/>
                    <a:pt x="6" y="5"/>
                    <a:pt x="5" y="5"/>
                  </a:cubicBezTo>
                  <a:cubicBezTo>
                    <a:pt x="4" y="5"/>
                    <a:pt x="2" y="4"/>
                    <a:pt x="0" y="4"/>
                  </a:cubicBezTo>
                  <a:cubicBezTo>
                    <a:pt x="0" y="4"/>
                    <a:pt x="0" y="3"/>
                    <a:pt x="0" y="3"/>
                  </a:cubicBezTo>
                  <a:cubicBezTo>
                    <a:pt x="1" y="2"/>
                    <a:pt x="1" y="2"/>
                    <a:pt x="1" y="1"/>
                  </a:cubicBezTo>
                  <a:cubicBezTo>
                    <a:pt x="0" y="0"/>
                    <a:pt x="2" y="0"/>
                    <a:pt x="2" y="0"/>
                  </a:cubicBezTo>
                  <a:cubicBezTo>
                    <a:pt x="3" y="2"/>
                    <a:pt x="4" y="2"/>
                    <a:pt x="6" y="3"/>
                  </a:cubicBezTo>
                  <a:cubicBezTo>
                    <a:pt x="6" y="4"/>
                    <a:pt x="6" y="4"/>
                    <a:pt x="6"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0" name="Freeform 64">
              <a:extLst>
                <a:ext uri="{FF2B5EF4-FFF2-40B4-BE49-F238E27FC236}">
                  <a16:creationId xmlns:a16="http://schemas.microsoft.com/office/drawing/2014/main" id="{43D0BDB6-F8EF-5B0F-737E-E15C4AF40C97}"/>
                </a:ext>
              </a:extLst>
            </p:cNvPr>
            <p:cNvSpPr>
              <a:spLocks/>
            </p:cNvSpPr>
            <p:nvPr/>
          </p:nvSpPr>
          <p:spPr bwMode="auto">
            <a:xfrm>
              <a:off x="10144125" y="5534025"/>
              <a:ext cx="36513" cy="74613"/>
            </a:xfrm>
            <a:custGeom>
              <a:avLst/>
              <a:gdLst>
                <a:gd name="T0" fmla="*/ 3 w 3"/>
                <a:gd name="T1" fmla="*/ 3 h 6"/>
                <a:gd name="T2" fmla="*/ 3 w 3"/>
                <a:gd name="T3" fmla="*/ 5 h 6"/>
                <a:gd name="T4" fmla="*/ 1 w 3"/>
                <a:gd name="T5" fmla="*/ 6 h 6"/>
                <a:gd name="T6" fmla="*/ 0 w 3"/>
                <a:gd name="T7" fmla="*/ 4 h 6"/>
                <a:gd name="T8" fmla="*/ 0 w 3"/>
                <a:gd name="T9" fmla="*/ 3 h 6"/>
                <a:gd name="T10" fmla="*/ 2 w 3"/>
                <a:gd name="T11" fmla="*/ 0 h 6"/>
                <a:gd name="T12" fmla="*/ 3 w 3"/>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3" y="3"/>
                  </a:moveTo>
                  <a:cubicBezTo>
                    <a:pt x="3" y="4"/>
                    <a:pt x="3" y="4"/>
                    <a:pt x="3" y="5"/>
                  </a:cubicBezTo>
                  <a:cubicBezTo>
                    <a:pt x="3" y="6"/>
                    <a:pt x="2" y="6"/>
                    <a:pt x="1" y="6"/>
                  </a:cubicBezTo>
                  <a:cubicBezTo>
                    <a:pt x="0" y="6"/>
                    <a:pt x="0" y="5"/>
                    <a:pt x="0" y="4"/>
                  </a:cubicBezTo>
                  <a:cubicBezTo>
                    <a:pt x="0" y="4"/>
                    <a:pt x="0" y="3"/>
                    <a:pt x="0" y="3"/>
                  </a:cubicBezTo>
                  <a:cubicBezTo>
                    <a:pt x="0" y="2"/>
                    <a:pt x="1" y="0"/>
                    <a:pt x="2" y="0"/>
                  </a:cubicBezTo>
                  <a:cubicBezTo>
                    <a:pt x="3" y="0"/>
                    <a:pt x="3" y="2"/>
                    <a:pt x="3"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1" name="Freeform 65">
              <a:extLst>
                <a:ext uri="{FF2B5EF4-FFF2-40B4-BE49-F238E27FC236}">
                  <a16:creationId xmlns:a16="http://schemas.microsoft.com/office/drawing/2014/main" id="{32FB7E22-C160-4A11-8C6F-2000A1A39C2A}"/>
                </a:ext>
              </a:extLst>
            </p:cNvPr>
            <p:cNvSpPr>
              <a:spLocks/>
            </p:cNvSpPr>
            <p:nvPr/>
          </p:nvSpPr>
          <p:spPr bwMode="auto">
            <a:xfrm>
              <a:off x="10242550" y="5165725"/>
              <a:ext cx="73025" cy="85725"/>
            </a:xfrm>
            <a:custGeom>
              <a:avLst/>
              <a:gdLst>
                <a:gd name="T0" fmla="*/ 2 w 6"/>
                <a:gd name="T1" fmla="*/ 7 h 7"/>
                <a:gd name="T2" fmla="*/ 0 w 6"/>
                <a:gd name="T3" fmla="*/ 3 h 7"/>
                <a:gd name="T4" fmla="*/ 0 w 6"/>
                <a:gd name="T5" fmla="*/ 3 h 7"/>
                <a:gd name="T6" fmla="*/ 2 w 6"/>
                <a:gd name="T7" fmla="*/ 2 h 7"/>
                <a:gd name="T8" fmla="*/ 6 w 6"/>
                <a:gd name="T9" fmla="*/ 3 h 7"/>
                <a:gd name="T10" fmla="*/ 5 w 6"/>
                <a:gd name="T11" fmla="*/ 4 h 7"/>
                <a:gd name="T12" fmla="*/ 2 w 6"/>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2" y="7"/>
                  </a:moveTo>
                  <a:cubicBezTo>
                    <a:pt x="0" y="6"/>
                    <a:pt x="1" y="4"/>
                    <a:pt x="0" y="3"/>
                  </a:cubicBezTo>
                  <a:cubicBezTo>
                    <a:pt x="0" y="3"/>
                    <a:pt x="0" y="3"/>
                    <a:pt x="0" y="3"/>
                  </a:cubicBezTo>
                  <a:cubicBezTo>
                    <a:pt x="1" y="2"/>
                    <a:pt x="1" y="2"/>
                    <a:pt x="2" y="2"/>
                  </a:cubicBezTo>
                  <a:cubicBezTo>
                    <a:pt x="3" y="4"/>
                    <a:pt x="5" y="0"/>
                    <a:pt x="6" y="3"/>
                  </a:cubicBezTo>
                  <a:cubicBezTo>
                    <a:pt x="6" y="4"/>
                    <a:pt x="6" y="5"/>
                    <a:pt x="5" y="4"/>
                  </a:cubicBezTo>
                  <a:cubicBezTo>
                    <a:pt x="3" y="3"/>
                    <a:pt x="2" y="4"/>
                    <a:pt x="2" y="7"/>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2" name="Freeform 66">
              <a:extLst>
                <a:ext uri="{FF2B5EF4-FFF2-40B4-BE49-F238E27FC236}">
                  <a16:creationId xmlns:a16="http://schemas.microsoft.com/office/drawing/2014/main" id="{82A8FE76-EFE2-023D-A21A-2DD437DFA402}"/>
                </a:ext>
              </a:extLst>
            </p:cNvPr>
            <p:cNvSpPr>
              <a:spLocks/>
            </p:cNvSpPr>
            <p:nvPr/>
          </p:nvSpPr>
          <p:spPr bwMode="auto">
            <a:xfrm>
              <a:off x="10340975" y="4551363"/>
              <a:ext cx="61913" cy="85725"/>
            </a:xfrm>
            <a:custGeom>
              <a:avLst/>
              <a:gdLst>
                <a:gd name="T0" fmla="*/ 1 w 5"/>
                <a:gd name="T1" fmla="*/ 0 h 7"/>
                <a:gd name="T2" fmla="*/ 2 w 5"/>
                <a:gd name="T3" fmla="*/ 7 h 7"/>
                <a:gd name="T4" fmla="*/ 1 w 5"/>
                <a:gd name="T5" fmla="*/ 0 h 7"/>
              </a:gdLst>
              <a:ahLst/>
              <a:cxnLst>
                <a:cxn ang="0">
                  <a:pos x="T0" y="T1"/>
                </a:cxn>
                <a:cxn ang="0">
                  <a:pos x="T2" y="T3"/>
                </a:cxn>
                <a:cxn ang="0">
                  <a:pos x="T4" y="T5"/>
                </a:cxn>
              </a:cxnLst>
              <a:rect l="0" t="0" r="r" b="b"/>
              <a:pathLst>
                <a:path w="5" h="7">
                  <a:moveTo>
                    <a:pt x="1" y="0"/>
                  </a:moveTo>
                  <a:cubicBezTo>
                    <a:pt x="3" y="2"/>
                    <a:pt x="5" y="4"/>
                    <a:pt x="2" y="7"/>
                  </a:cubicBezTo>
                  <a:cubicBezTo>
                    <a:pt x="1" y="4"/>
                    <a:pt x="0" y="2"/>
                    <a:pt x="1"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3" name="Freeform 67">
              <a:extLst>
                <a:ext uri="{FF2B5EF4-FFF2-40B4-BE49-F238E27FC236}">
                  <a16:creationId xmlns:a16="http://schemas.microsoft.com/office/drawing/2014/main" id="{C0D97B84-CB2C-CEC1-F438-6112DCA75C33}"/>
                </a:ext>
              </a:extLst>
            </p:cNvPr>
            <p:cNvSpPr>
              <a:spLocks/>
            </p:cNvSpPr>
            <p:nvPr/>
          </p:nvSpPr>
          <p:spPr bwMode="auto">
            <a:xfrm>
              <a:off x="9182100" y="3532188"/>
              <a:ext cx="61913" cy="47625"/>
            </a:xfrm>
            <a:custGeom>
              <a:avLst/>
              <a:gdLst>
                <a:gd name="T0" fmla="*/ 3 w 5"/>
                <a:gd name="T1" fmla="*/ 4 h 4"/>
                <a:gd name="T2" fmla="*/ 0 w 5"/>
                <a:gd name="T3" fmla="*/ 2 h 4"/>
                <a:gd name="T4" fmla="*/ 3 w 5"/>
                <a:gd name="T5" fmla="*/ 0 h 4"/>
                <a:gd name="T6" fmla="*/ 5 w 5"/>
                <a:gd name="T7" fmla="*/ 2 h 4"/>
                <a:gd name="T8" fmla="*/ 3 w 5"/>
                <a:gd name="T9" fmla="*/ 4 h 4"/>
              </a:gdLst>
              <a:ahLst/>
              <a:cxnLst>
                <a:cxn ang="0">
                  <a:pos x="T0" y="T1"/>
                </a:cxn>
                <a:cxn ang="0">
                  <a:pos x="T2" y="T3"/>
                </a:cxn>
                <a:cxn ang="0">
                  <a:pos x="T4" y="T5"/>
                </a:cxn>
                <a:cxn ang="0">
                  <a:pos x="T6" y="T7"/>
                </a:cxn>
                <a:cxn ang="0">
                  <a:pos x="T8" y="T9"/>
                </a:cxn>
              </a:cxnLst>
              <a:rect l="0" t="0" r="r" b="b"/>
              <a:pathLst>
                <a:path w="5" h="4">
                  <a:moveTo>
                    <a:pt x="3" y="4"/>
                  </a:moveTo>
                  <a:cubicBezTo>
                    <a:pt x="2" y="4"/>
                    <a:pt x="0" y="4"/>
                    <a:pt x="0" y="2"/>
                  </a:cubicBezTo>
                  <a:cubicBezTo>
                    <a:pt x="0" y="1"/>
                    <a:pt x="2" y="1"/>
                    <a:pt x="3" y="0"/>
                  </a:cubicBezTo>
                  <a:cubicBezTo>
                    <a:pt x="4" y="0"/>
                    <a:pt x="5" y="1"/>
                    <a:pt x="5" y="2"/>
                  </a:cubicBezTo>
                  <a:cubicBezTo>
                    <a:pt x="5" y="4"/>
                    <a:pt x="4" y="4"/>
                    <a:pt x="3"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4" name="Freeform 68">
              <a:extLst>
                <a:ext uri="{FF2B5EF4-FFF2-40B4-BE49-F238E27FC236}">
                  <a16:creationId xmlns:a16="http://schemas.microsoft.com/office/drawing/2014/main" id="{0A525418-51CB-D164-705F-1230F58A9BA2}"/>
                </a:ext>
              </a:extLst>
            </p:cNvPr>
            <p:cNvSpPr>
              <a:spLocks/>
            </p:cNvSpPr>
            <p:nvPr/>
          </p:nvSpPr>
          <p:spPr bwMode="auto">
            <a:xfrm>
              <a:off x="10402888" y="5189538"/>
              <a:ext cx="98425" cy="38100"/>
            </a:xfrm>
            <a:custGeom>
              <a:avLst/>
              <a:gdLst>
                <a:gd name="T0" fmla="*/ 8 w 8"/>
                <a:gd name="T1" fmla="*/ 0 h 3"/>
                <a:gd name="T2" fmla="*/ 1 w 8"/>
                <a:gd name="T3" fmla="*/ 3 h 3"/>
                <a:gd name="T4" fmla="*/ 0 w 8"/>
                <a:gd name="T5" fmla="*/ 2 h 3"/>
                <a:gd name="T6" fmla="*/ 1 w 8"/>
                <a:gd name="T7" fmla="*/ 1 h 3"/>
                <a:gd name="T8" fmla="*/ 1 w 8"/>
                <a:gd name="T9" fmla="*/ 1 h 3"/>
                <a:gd name="T10" fmla="*/ 8 w 8"/>
                <a:gd name="T11" fmla="*/ 0 h 3"/>
              </a:gdLst>
              <a:ahLst/>
              <a:cxnLst>
                <a:cxn ang="0">
                  <a:pos x="T0" y="T1"/>
                </a:cxn>
                <a:cxn ang="0">
                  <a:pos x="T2" y="T3"/>
                </a:cxn>
                <a:cxn ang="0">
                  <a:pos x="T4" y="T5"/>
                </a:cxn>
                <a:cxn ang="0">
                  <a:pos x="T6" y="T7"/>
                </a:cxn>
                <a:cxn ang="0">
                  <a:pos x="T8" y="T9"/>
                </a:cxn>
                <a:cxn ang="0">
                  <a:pos x="T10" y="T11"/>
                </a:cxn>
              </a:cxnLst>
              <a:rect l="0" t="0" r="r" b="b"/>
              <a:pathLst>
                <a:path w="8" h="3">
                  <a:moveTo>
                    <a:pt x="8" y="0"/>
                  </a:moveTo>
                  <a:cubicBezTo>
                    <a:pt x="6" y="3"/>
                    <a:pt x="3" y="3"/>
                    <a:pt x="1" y="3"/>
                  </a:cubicBezTo>
                  <a:cubicBezTo>
                    <a:pt x="0" y="2"/>
                    <a:pt x="0" y="2"/>
                    <a:pt x="0" y="2"/>
                  </a:cubicBezTo>
                  <a:cubicBezTo>
                    <a:pt x="0" y="1"/>
                    <a:pt x="0" y="1"/>
                    <a:pt x="1" y="1"/>
                  </a:cubicBezTo>
                  <a:cubicBezTo>
                    <a:pt x="1" y="1"/>
                    <a:pt x="1" y="1"/>
                    <a:pt x="1" y="1"/>
                  </a:cubicBezTo>
                  <a:cubicBezTo>
                    <a:pt x="3" y="1"/>
                    <a:pt x="6" y="2"/>
                    <a:pt x="8"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5" name="Freeform 69">
              <a:extLst>
                <a:ext uri="{FF2B5EF4-FFF2-40B4-BE49-F238E27FC236}">
                  <a16:creationId xmlns:a16="http://schemas.microsoft.com/office/drawing/2014/main" id="{32E5453E-461C-C67C-6320-43A5B599AD9C}"/>
                </a:ext>
              </a:extLst>
            </p:cNvPr>
            <p:cNvSpPr>
              <a:spLocks/>
            </p:cNvSpPr>
            <p:nvPr/>
          </p:nvSpPr>
          <p:spPr bwMode="auto">
            <a:xfrm>
              <a:off x="9070975" y="6111875"/>
              <a:ext cx="61913" cy="36513"/>
            </a:xfrm>
            <a:custGeom>
              <a:avLst/>
              <a:gdLst>
                <a:gd name="T0" fmla="*/ 2 w 5"/>
                <a:gd name="T1" fmla="*/ 0 h 3"/>
                <a:gd name="T2" fmla="*/ 5 w 5"/>
                <a:gd name="T3" fmla="*/ 1 h 3"/>
                <a:gd name="T4" fmla="*/ 2 w 5"/>
                <a:gd name="T5" fmla="*/ 3 h 3"/>
                <a:gd name="T6" fmla="*/ 0 w 5"/>
                <a:gd name="T7" fmla="*/ 2 h 3"/>
                <a:gd name="T8" fmla="*/ 2 w 5"/>
                <a:gd name="T9" fmla="*/ 0 h 3"/>
              </a:gdLst>
              <a:ahLst/>
              <a:cxnLst>
                <a:cxn ang="0">
                  <a:pos x="T0" y="T1"/>
                </a:cxn>
                <a:cxn ang="0">
                  <a:pos x="T2" y="T3"/>
                </a:cxn>
                <a:cxn ang="0">
                  <a:pos x="T4" y="T5"/>
                </a:cxn>
                <a:cxn ang="0">
                  <a:pos x="T6" y="T7"/>
                </a:cxn>
                <a:cxn ang="0">
                  <a:pos x="T8" y="T9"/>
                </a:cxn>
              </a:cxnLst>
              <a:rect l="0" t="0" r="r" b="b"/>
              <a:pathLst>
                <a:path w="5" h="3">
                  <a:moveTo>
                    <a:pt x="2" y="0"/>
                  </a:moveTo>
                  <a:cubicBezTo>
                    <a:pt x="3" y="0"/>
                    <a:pt x="5" y="1"/>
                    <a:pt x="5" y="1"/>
                  </a:cubicBezTo>
                  <a:cubicBezTo>
                    <a:pt x="5" y="3"/>
                    <a:pt x="3" y="3"/>
                    <a:pt x="2" y="3"/>
                  </a:cubicBezTo>
                  <a:cubicBezTo>
                    <a:pt x="1" y="3"/>
                    <a:pt x="0" y="3"/>
                    <a:pt x="0" y="2"/>
                  </a:cubicBezTo>
                  <a:cubicBezTo>
                    <a:pt x="0" y="1"/>
                    <a:pt x="1" y="1"/>
                    <a:pt x="2"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6" name="Freeform 70">
              <a:extLst>
                <a:ext uri="{FF2B5EF4-FFF2-40B4-BE49-F238E27FC236}">
                  <a16:creationId xmlns:a16="http://schemas.microsoft.com/office/drawing/2014/main" id="{742E5682-A4BD-AF16-2A5F-3B0361FB3BD8}"/>
                </a:ext>
              </a:extLst>
            </p:cNvPr>
            <p:cNvSpPr>
              <a:spLocks/>
            </p:cNvSpPr>
            <p:nvPr/>
          </p:nvSpPr>
          <p:spPr bwMode="auto">
            <a:xfrm>
              <a:off x="10377488" y="5657850"/>
              <a:ext cx="36513" cy="47625"/>
            </a:xfrm>
            <a:custGeom>
              <a:avLst/>
              <a:gdLst>
                <a:gd name="T0" fmla="*/ 3 w 3"/>
                <a:gd name="T1" fmla="*/ 2 h 4"/>
                <a:gd name="T2" fmla="*/ 1 w 3"/>
                <a:gd name="T3" fmla="*/ 4 h 4"/>
                <a:gd name="T4" fmla="*/ 0 w 3"/>
                <a:gd name="T5" fmla="*/ 3 h 4"/>
                <a:gd name="T6" fmla="*/ 2 w 3"/>
                <a:gd name="T7" fmla="*/ 0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3" y="3"/>
                    <a:pt x="3" y="4"/>
                    <a:pt x="1" y="4"/>
                  </a:cubicBezTo>
                  <a:cubicBezTo>
                    <a:pt x="0" y="4"/>
                    <a:pt x="0" y="4"/>
                    <a:pt x="0" y="3"/>
                  </a:cubicBezTo>
                  <a:cubicBezTo>
                    <a:pt x="0" y="1"/>
                    <a:pt x="1" y="1"/>
                    <a:pt x="2" y="0"/>
                  </a:cubicBezTo>
                  <a:cubicBezTo>
                    <a:pt x="3" y="0"/>
                    <a:pt x="3" y="1"/>
                    <a:pt x="3"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7" name="Freeform 71">
              <a:extLst>
                <a:ext uri="{FF2B5EF4-FFF2-40B4-BE49-F238E27FC236}">
                  <a16:creationId xmlns:a16="http://schemas.microsoft.com/office/drawing/2014/main" id="{64EBD357-0699-9C63-557C-EB62C4F8F757}"/>
                </a:ext>
              </a:extLst>
            </p:cNvPr>
            <p:cNvSpPr>
              <a:spLocks/>
            </p:cNvSpPr>
            <p:nvPr/>
          </p:nvSpPr>
          <p:spPr bwMode="auto">
            <a:xfrm>
              <a:off x="8824913" y="5951538"/>
              <a:ext cx="49213" cy="38100"/>
            </a:xfrm>
            <a:custGeom>
              <a:avLst/>
              <a:gdLst>
                <a:gd name="T0" fmla="*/ 2 w 4"/>
                <a:gd name="T1" fmla="*/ 3 h 3"/>
                <a:gd name="T2" fmla="*/ 0 w 4"/>
                <a:gd name="T3" fmla="*/ 1 h 3"/>
                <a:gd name="T4" fmla="*/ 1 w 4"/>
                <a:gd name="T5" fmla="*/ 0 h 3"/>
                <a:gd name="T6" fmla="*/ 3 w 4"/>
                <a:gd name="T7" fmla="*/ 2 h 3"/>
                <a:gd name="T8" fmla="*/ 2 w 4"/>
                <a:gd name="T9" fmla="*/ 3 h 3"/>
              </a:gdLst>
              <a:ahLst/>
              <a:cxnLst>
                <a:cxn ang="0">
                  <a:pos x="T0" y="T1"/>
                </a:cxn>
                <a:cxn ang="0">
                  <a:pos x="T2" y="T3"/>
                </a:cxn>
                <a:cxn ang="0">
                  <a:pos x="T4" y="T5"/>
                </a:cxn>
                <a:cxn ang="0">
                  <a:pos x="T6" y="T7"/>
                </a:cxn>
                <a:cxn ang="0">
                  <a:pos x="T8" y="T9"/>
                </a:cxn>
              </a:cxnLst>
              <a:rect l="0" t="0" r="r" b="b"/>
              <a:pathLst>
                <a:path w="4" h="3">
                  <a:moveTo>
                    <a:pt x="2" y="3"/>
                  </a:moveTo>
                  <a:cubicBezTo>
                    <a:pt x="0" y="3"/>
                    <a:pt x="0" y="2"/>
                    <a:pt x="0" y="1"/>
                  </a:cubicBezTo>
                  <a:cubicBezTo>
                    <a:pt x="0" y="0"/>
                    <a:pt x="0" y="0"/>
                    <a:pt x="1" y="0"/>
                  </a:cubicBezTo>
                  <a:cubicBezTo>
                    <a:pt x="3" y="0"/>
                    <a:pt x="3" y="1"/>
                    <a:pt x="3" y="2"/>
                  </a:cubicBezTo>
                  <a:cubicBezTo>
                    <a:pt x="4" y="3"/>
                    <a:pt x="2" y="2"/>
                    <a:pt x="2"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8" name="Freeform 72">
              <a:extLst>
                <a:ext uri="{FF2B5EF4-FFF2-40B4-BE49-F238E27FC236}">
                  <a16:creationId xmlns:a16="http://schemas.microsoft.com/office/drawing/2014/main" id="{C7B9BE4C-9760-4F9B-3CDB-BBF23395CED6}"/>
                </a:ext>
              </a:extLst>
            </p:cNvPr>
            <p:cNvSpPr>
              <a:spLocks/>
            </p:cNvSpPr>
            <p:nvPr/>
          </p:nvSpPr>
          <p:spPr bwMode="auto">
            <a:xfrm>
              <a:off x="9675813" y="5853113"/>
              <a:ext cx="73025" cy="38100"/>
            </a:xfrm>
            <a:custGeom>
              <a:avLst/>
              <a:gdLst>
                <a:gd name="T0" fmla="*/ 3 w 6"/>
                <a:gd name="T1" fmla="*/ 3 h 3"/>
                <a:gd name="T2" fmla="*/ 2 w 6"/>
                <a:gd name="T3" fmla="*/ 3 h 3"/>
                <a:gd name="T4" fmla="*/ 1 w 6"/>
                <a:gd name="T5" fmla="*/ 1 h 3"/>
                <a:gd name="T6" fmla="*/ 2 w 6"/>
                <a:gd name="T7" fmla="*/ 1 h 3"/>
                <a:gd name="T8" fmla="*/ 4 w 6"/>
                <a:gd name="T9" fmla="*/ 2 h 3"/>
                <a:gd name="T10" fmla="*/ 6 w 6"/>
                <a:gd name="T11" fmla="*/ 2 h 3"/>
                <a:gd name="T12" fmla="*/ 5 w 6"/>
                <a:gd name="T13" fmla="*/ 3 h 3"/>
                <a:gd name="T14" fmla="*/ 3 w 6"/>
                <a:gd name="T15" fmla="*/ 3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3" y="3"/>
                  </a:moveTo>
                  <a:cubicBezTo>
                    <a:pt x="3" y="3"/>
                    <a:pt x="2" y="3"/>
                    <a:pt x="2" y="3"/>
                  </a:cubicBezTo>
                  <a:cubicBezTo>
                    <a:pt x="1" y="3"/>
                    <a:pt x="0" y="2"/>
                    <a:pt x="1" y="1"/>
                  </a:cubicBezTo>
                  <a:cubicBezTo>
                    <a:pt x="1" y="0"/>
                    <a:pt x="2" y="1"/>
                    <a:pt x="2" y="1"/>
                  </a:cubicBezTo>
                  <a:cubicBezTo>
                    <a:pt x="3" y="2"/>
                    <a:pt x="4" y="2"/>
                    <a:pt x="4" y="2"/>
                  </a:cubicBezTo>
                  <a:cubicBezTo>
                    <a:pt x="5" y="1"/>
                    <a:pt x="6" y="1"/>
                    <a:pt x="6" y="2"/>
                  </a:cubicBezTo>
                  <a:cubicBezTo>
                    <a:pt x="6" y="3"/>
                    <a:pt x="5" y="3"/>
                    <a:pt x="5" y="3"/>
                  </a:cubicBezTo>
                  <a:cubicBezTo>
                    <a:pt x="4" y="3"/>
                    <a:pt x="4" y="3"/>
                    <a:pt x="3"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9" name="Freeform 73">
              <a:extLst>
                <a:ext uri="{FF2B5EF4-FFF2-40B4-BE49-F238E27FC236}">
                  <a16:creationId xmlns:a16="http://schemas.microsoft.com/office/drawing/2014/main" id="{C66BAF32-FED0-C090-4B2A-55B2EE5BF369}"/>
                </a:ext>
              </a:extLst>
            </p:cNvPr>
            <p:cNvSpPr>
              <a:spLocks/>
            </p:cNvSpPr>
            <p:nvPr/>
          </p:nvSpPr>
          <p:spPr bwMode="auto">
            <a:xfrm>
              <a:off x="8861425" y="6037263"/>
              <a:ext cx="61913" cy="49213"/>
            </a:xfrm>
            <a:custGeom>
              <a:avLst/>
              <a:gdLst>
                <a:gd name="T0" fmla="*/ 5 w 5"/>
                <a:gd name="T1" fmla="*/ 4 h 4"/>
                <a:gd name="T2" fmla="*/ 1 w 5"/>
                <a:gd name="T3" fmla="*/ 2 h 4"/>
                <a:gd name="T4" fmla="*/ 2 w 5"/>
                <a:gd name="T5" fmla="*/ 1 h 4"/>
                <a:gd name="T6" fmla="*/ 5 w 5"/>
                <a:gd name="T7" fmla="*/ 4 h 4"/>
              </a:gdLst>
              <a:ahLst/>
              <a:cxnLst>
                <a:cxn ang="0">
                  <a:pos x="T0" y="T1"/>
                </a:cxn>
                <a:cxn ang="0">
                  <a:pos x="T2" y="T3"/>
                </a:cxn>
                <a:cxn ang="0">
                  <a:pos x="T4" y="T5"/>
                </a:cxn>
                <a:cxn ang="0">
                  <a:pos x="T6" y="T7"/>
                </a:cxn>
              </a:cxnLst>
              <a:rect l="0" t="0" r="r" b="b"/>
              <a:pathLst>
                <a:path w="5" h="4">
                  <a:moveTo>
                    <a:pt x="5" y="4"/>
                  </a:moveTo>
                  <a:cubicBezTo>
                    <a:pt x="3" y="3"/>
                    <a:pt x="1" y="4"/>
                    <a:pt x="1" y="2"/>
                  </a:cubicBezTo>
                  <a:cubicBezTo>
                    <a:pt x="0" y="1"/>
                    <a:pt x="1" y="1"/>
                    <a:pt x="2" y="1"/>
                  </a:cubicBezTo>
                  <a:cubicBezTo>
                    <a:pt x="4" y="0"/>
                    <a:pt x="4" y="2"/>
                    <a:pt x="5" y="4"/>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0" name="Freeform 74">
              <a:extLst>
                <a:ext uri="{FF2B5EF4-FFF2-40B4-BE49-F238E27FC236}">
                  <a16:creationId xmlns:a16="http://schemas.microsoft.com/office/drawing/2014/main" id="{6F4D821E-4721-4CBF-B385-295FBED88E84}"/>
                </a:ext>
              </a:extLst>
            </p:cNvPr>
            <p:cNvSpPr>
              <a:spLocks/>
            </p:cNvSpPr>
            <p:nvPr/>
          </p:nvSpPr>
          <p:spPr bwMode="auto">
            <a:xfrm>
              <a:off x="10377488" y="4711700"/>
              <a:ext cx="36513" cy="49213"/>
            </a:xfrm>
            <a:custGeom>
              <a:avLst/>
              <a:gdLst>
                <a:gd name="T0" fmla="*/ 3 w 3"/>
                <a:gd name="T1" fmla="*/ 2 h 4"/>
                <a:gd name="T2" fmla="*/ 1 w 3"/>
                <a:gd name="T3" fmla="*/ 4 h 4"/>
                <a:gd name="T4" fmla="*/ 0 w 3"/>
                <a:gd name="T5" fmla="*/ 2 h 4"/>
                <a:gd name="T6" fmla="*/ 1 w 3"/>
                <a:gd name="T7" fmla="*/ 1 h 4"/>
                <a:gd name="T8" fmla="*/ 3 w 3"/>
                <a:gd name="T9" fmla="*/ 2 h 4"/>
              </a:gdLst>
              <a:ahLst/>
              <a:cxnLst>
                <a:cxn ang="0">
                  <a:pos x="T0" y="T1"/>
                </a:cxn>
                <a:cxn ang="0">
                  <a:pos x="T2" y="T3"/>
                </a:cxn>
                <a:cxn ang="0">
                  <a:pos x="T4" y="T5"/>
                </a:cxn>
                <a:cxn ang="0">
                  <a:pos x="T6" y="T7"/>
                </a:cxn>
                <a:cxn ang="0">
                  <a:pos x="T8" y="T9"/>
                </a:cxn>
              </a:cxnLst>
              <a:rect l="0" t="0" r="r" b="b"/>
              <a:pathLst>
                <a:path w="3" h="4">
                  <a:moveTo>
                    <a:pt x="3" y="2"/>
                  </a:moveTo>
                  <a:cubicBezTo>
                    <a:pt x="2" y="3"/>
                    <a:pt x="2" y="4"/>
                    <a:pt x="1" y="4"/>
                  </a:cubicBezTo>
                  <a:cubicBezTo>
                    <a:pt x="0" y="4"/>
                    <a:pt x="0" y="3"/>
                    <a:pt x="0" y="2"/>
                  </a:cubicBezTo>
                  <a:cubicBezTo>
                    <a:pt x="0" y="1"/>
                    <a:pt x="0" y="0"/>
                    <a:pt x="1" y="1"/>
                  </a:cubicBezTo>
                  <a:cubicBezTo>
                    <a:pt x="2" y="1"/>
                    <a:pt x="3" y="1"/>
                    <a:pt x="3"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1" name="Freeform 75">
              <a:extLst>
                <a:ext uri="{FF2B5EF4-FFF2-40B4-BE49-F238E27FC236}">
                  <a16:creationId xmlns:a16="http://schemas.microsoft.com/office/drawing/2014/main" id="{21DCA4AF-0BBD-CDAC-0334-C372020DAB05}"/>
                </a:ext>
              </a:extLst>
            </p:cNvPr>
            <p:cNvSpPr>
              <a:spLocks/>
            </p:cNvSpPr>
            <p:nvPr/>
          </p:nvSpPr>
          <p:spPr bwMode="auto">
            <a:xfrm>
              <a:off x="10353675" y="5178425"/>
              <a:ext cx="36513" cy="49213"/>
            </a:xfrm>
            <a:custGeom>
              <a:avLst/>
              <a:gdLst>
                <a:gd name="T0" fmla="*/ 1 w 3"/>
                <a:gd name="T1" fmla="*/ 0 h 4"/>
                <a:gd name="T2" fmla="*/ 2 w 3"/>
                <a:gd name="T3" fmla="*/ 3 h 4"/>
                <a:gd name="T4" fmla="*/ 1 w 3"/>
                <a:gd name="T5" fmla="*/ 4 h 4"/>
                <a:gd name="T6" fmla="*/ 0 w 3"/>
                <a:gd name="T7" fmla="*/ 2 h 4"/>
                <a:gd name="T8" fmla="*/ 1 w 3"/>
                <a:gd name="T9" fmla="*/ 0 h 4"/>
              </a:gdLst>
              <a:ahLst/>
              <a:cxnLst>
                <a:cxn ang="0">
                  <a:pos x="T0" y="T1"/>
                </a:cxn>
                <a:cxn ang="0">
                  <a:pos x="T2" y="T3"/>
                </a:cxn>
                <a:cxn ang="0">
                  <a:pos x="T4" y="T5"/>
                </a:cxn>
                <a:cxn ang="0">
                  <a:pos x="T6" y="T7"/>
                </a:cxn>
                <a:cxn ang="0">
                  <a:pos x="T8" y="T9"/>
                </a:cxn>
              </a:cxnLst>
              <a:rect l="0" t="0" r="r" b="b"/>
              <a:pathLst>
                <a:path w="3" h="4">
                  <a:moveTo>
                    <a:pt x="1" y="0"/>
                  </a:moveTo>
                  <a:cubicBezTo>
                    <a:pt x="2" y="0"/>
                    <a:pt x="2" y="2"/>
                    <a:pt x="2" y="3"/>
                  </a:cubicBezTo>
                  <a:cubicBezTo>
                    <a:pt x="3" y="4"/>
                    <a:pt x="2" y="4"/>
                    <a:pt x="1" y="4"/>
                  </a:cubicBezTo>
                  <a:cubicBezTo>
                    <a:pt x="0" y="4"/>
                    <a:pt x="0" y="3"/>
                    <a:pt x="0" y="2"/>
                  </a:cubicBezTo>
                  <a:cubicBezTo>
                    <a:pt x="0" y="2"/>
                    <a:pt x="1" y="1"/>
                    <a:pt x="1"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2" name="Freeform 76">
              <a:extLst>
                <a:ext uri="{FF2B5EF4-FFF2-40B4-BE49-F238E27FC236}">
                  <a16:creationId xmlns:a16="http://schemas.microsoft.com/office/drawing/2014/main" id="{3A08F7F4-AA3E-A2DF-22C3-632D69A834C2}"/>
                </a:ext>
              </a:extLst>
            </p:cNvPr>
            <p:cNvSpPr>
              <a:spLocks/>
            </p:cNvSpPr>
            <p:nvPr/>
          </p:nvSpPr>
          <p:spPr bwMode="auto">
            <a:xfrm>
              <a:off x="10266363" y="4883150"/>
              <a:ext cx="49213" cy="73025"/>
            </a:xfrm>
            <a:custGeom>
              <a:avLst/>
              <a:gdLst>
                <a:gd name="T0" fmla="*/ 4 w 4"/>
                <a:gd name="T1" fmla="*/ 2 h 6"/>
                <a:gd name="T2" fmla="*/ 4 w 4"/>
                <a:gd name="T3" fmla="*/ 4 h 6"/>
                <a:gd name="T4" fmla="*/ 3 w 4"/>
                <a:gd name="T5" fmla="*/ 5 h 6"/>
                <a:gd name="T6" fmla="*/ 1 w 4"/>
                <a:gd name="T7" fmla="*/ 5 h 6"/>
                <a:gd name="T8" fmla="*/ 1 w 4"/>
                <a:gd name="T9" fmla="*/ 3 h 6"/>
                <a:gd name="T10" fmla="*/ 4 w 4"/>
                <a:gd name="T11" fmla="*/ 2 h 6"/>
              </a:gdLst>
              <a:ahLst/>
              <a:cxnLst>
                <a:cxn ang="0">
                  <a:pos x="T0" y="T1"/>
                </a:cxn>
                <a:cxn ang="0">
                  <a:pos x="T2" y="T3"/>
                </a:cxn>
                <a:cxn ang="0">
                  <a:pos x="T4" y="T5"/>
                </a:cxn>
                <a:cxn ang="0">
                  <a:pos x="T6" y="T7"/>
                </a:cxn>
                <a:cxn ang="0">
                  <a:pos x="T8" y="T9"/>
                </a:cxn>
                <a:cxn ang="0">
                  <a:pos x="T10" y="T11"/>
                </a:cxn>
              </a:cxnLst>
              <a:rect l="0" t="0" r="r" b="b"/>
              <a:pathLst>
                <a:path w="4" h="6">
                  <a:moveTo>
                    <a:pt x="4" y="2"/>
                  </a:moveTo>
                  <a:cubicBezTo>
                    <a:pt x="4" y="3"/>
                    <a:pt x="4" y="3"/>
                    <a:pt x="4" y="4"/>
                  </a:cubicBezTo>
                  <a:cubicBezTo>
                    <a:pt x="4" y="4"/>
                    <a:pt x="3" y="4"/>
                    <a:pt x="3" y="5"/>
                  </a:cubicBezTo>
                  <a:cubicBezTo>
                    <a:pt x="2" y="6"/>
                    <a:pt x="1" y="5"/>
                    <a:pt x="1" y="5"/>
                  </a:cubicBezTo>
                  <a:cubicBezTo>
                    <a:pt x="0" y="4"/>
                    <a:pt x="1" y="3"/>
                    <a:pt x="1" y="3"/>
                  </a:cubicBezTo>
                  <a:cubicBezTo>
                    <a:pt x="3" y="3"/>
                    <a:pt x="2" y="0"/>
                    <a:pt x="4"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3" name="Freeform 77">
              <a:extLst>
                <a:ext uri="{FF2B5EF4-FFF2-40B4-BE49-F238E27FC236}">
                  <a16:creationId xmlns:a16="http://schemas.microsoft.com/office/drawing/2014/main" id="{A8F9F943-639F-7900-965B-EEBFCD327F0F}"/>
                </a:ext>
              </a:extLst>
            </p:cNvPr>
            <p:cNvSpPr>
              <a:spLocks/>
            </p:cNvSpPr>
            <p:nvPr/>
          </p:nvSpPr>
          <p:spPr bwMode="auto">
            <a:xfrm>
              <a:off x="9378950" y="6197600"/>
              <a:ext cx="61913" cy="25400"/>
            </a:xfrm>
            <a:custGeom>
              <a:avLst/>
              <a:gdLst>
                <a:gd name="T0" fmla="*/ 5 w 5"/>
                <a:gd name="T1" fmla="*/ 1 h 2"/>
                <a:gd name="T2" fmla="*/ 1 w 5"/>
                <a:gd name="T3" fmla="*/ 2 h 2"/>
                <a:gd name="T4" fmla="*/ 0 w 5"/>
                <a:gd name="T5" fmla="*/ 1 h 2"/>
                <a:gd name="T6" fmla="*/ 1 w 5"/>
                <a:gd name="T7" fmla="*/ 0 h 2"/>
                <a:gd name="T8" fmla="*/ 5 w 5"/>
                <a:gd name="T9" fmla="*/ 1 h 2"/>
              </a:gdLst>
              <a:ahLst/>
              <a:cxnLst>
                <a:cxn ang="0">
                  <a:pos x="T0" y="T1"/>
                </a:cxn>
                <a:cxn ang="0">
                  <a:pos x="T2" y="T3"/>
                </a:cxn>
                <a:cxn ang="0">
                  <a:pos x="T4" y="T5"/>
                </a:cxn>
                <a:cxn ang="0">
                  <a:pos x="T6" y="T7"/>
                </a:cxn>
                <a:cxn ang="0">
                  <a:pos x="T8" y="T9"/>
                </a:cxn>
              </a:cxnLst>
              <a:rect l="0" t="0" r="r" b="b"/>
              <a:pathLst>
                <a:path w="5" h="2">
                  <a:moveTo>
                    <a:pt x="5" y="1"/>
                  </a:moveTo>
                  <a:cubicBezTo>
                    <a:pt x="3" y="2"/>
                    <a:pt x="2" y="2"/>
                    <a:pt x="1" y="2"/>
                  </a:cubicBezTo>
                  <a:cubicBezTo>
                    <a:pt x="0" y="2"/>
                    <a:pt x="0" y="1"/>
                    <a:pt x="0" y="1"/>
                  </a:cubicBezTo>
                  <a:cubicBezTo>
                    <a:pt x="0" y="0"/>
                    <a:pt x="0" y="0"/>
                    <a:pt x="1" y="0"/>
                  </a:cubicBezTo>
                  <a:cubicBezTo>
                    <a:pt x="2" y="0"/>
                    <a:pt x="4" y="0"/>
                    <a:pt x="5"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4" name="Freeform 78">
              <a:extLst>
                <a:ext uri="{FF2B5EF4-FFF2-40B4-BE49-F238E27FC236}">
                  <a16:creationId xmlns:a16="http://schemas.microsoft.com/office/drawing/2014/main" id="{6F02ED29-0F34-6CDB-E106-6D420730E53C}"/>
                </a:ext>
              </a:extLst>
            </p:cNvPr>
            <p:cNvSpPr>
              <a:spLocks/>
            </p:cNvSpPr>
            <p:nvPr/>
          </p:nvSpPr>
          <p:spPr bwMode="auto">
            <a:xfrm>
              <a:off x="9663113" y="5964238"/>
              <a:ext cx="36513" cy="36513"/>
            </a:xfrm>
            <a:custGeom>
              <a:avLst/>
              <a:gdLst>
                <a:gd name="T0" fmla="*/ 3 w 3"/>
                <a:gd name="T1" fmla="*/ 1 h 3"/>
                <a:gd name="T2" fmla="*/ 1 w 3"/>
                <a:gd name="T3" fmla="*/ 3 h 3"/>
                <a:gd name="T4" fmla="*/ 0 w 3"/>
                <a:gd name="T5" fmla="*/ 2 h 3"/>
                <a:gd name="T6" fmla="*/ 2 w 3"/>
                <a:gd name="T7" fmla="*/ 0 h 3"/>
                <a:gd name="T8" fmla="*/ 3 w 3"/>
                <a:gd name="T9" fmla="*/ 1 h 3"/>
              </a:gdLst>
              <a:ahLst/>
              <a:cxnLst>
                <a:cxn ang="0">
                  <a:pos x="T0" y="T1"/>
                </a:cxn>
                <a:cxn ang="0">
                  <a:pos x="T2" y="T3"/>
                </a:cxn>
                <a:cxn ang="0">
                  <a:pos x="T4" y="T5"/>
                </a:cxn>
                <a:cxn ang="0">
                  <a:pos x="T6" y="T7"/>
                </a:cxn>
                <a:cxn ang="0">
                  <a:pos x="T8" y="T9"/>
                </a:cxn>
              </a:cxnLst>
              <a:rect l="0" t="0" r="r" b="b"/>
              <a:pathLst>
                <a:path w="3" h="3">
                  <a:moveTo>
                    <a:pt x="3" y="1"/>
                  </a:moveTo>
                  <a:cubicBezTo>
                    <a:pt x="3" y="2"/>
                    <a:pt x="2" y="3"/>
                    <a:pt x="1" y="3"/>
                  </a:cubicBezTo>
                  <a:cubicBezTo>
                    <a:pt x="1" y="3"/>
                    <a:pt x="0" y="2"/>
                    <a:pt x="0" y="2"/>
                  </a:cubicBezTo>
                  <a:cubicBezTo>
                    <a:pt x="0" y="1"/>
                    <a:pt x="1" y="0"/>
                    <a:pt x="2" y="0"/>
                  </a:cubicBezTo>
                  <a:cubicBezTo>
                    <a:pt x="3" y="0"/>
                    <a:pt x="3" y="1"/>
                    <a:pt x="3"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5" name="Freeform 79">
              <a:extLst>
                <a:ext uri="{FF2B5EF4-FFF2-40B4-BE49-F238E27FC236}">
                  <a16:creationId xmlns:a16="http://schemas.microsoft.com/office/drawing/2014/main" id="{1626E13B-C9DE-1BBD-671D-295810B843B9}"/>
                </a:ext>
              </a:extLst>
            </p:cNvPr>
            <p:cNvSpPr>
              <a:spLocks/>
            </p:cNvSpPr>
            <p:nvPr/>
          </p:nvSpPr>
          <p:spPr bwMode="auto">
            <a:xfrm>
              <a:off x="10106025" y="4194175"/>
              <a:ext cx="25400" cy="38100"/>
            </a:xfrm>
            <a:custGeom>
              <a:avLst/>
              <a:gdLst>
                <a:gd name="T0" fmla="*/ 0 w 2"/>
                <a:gd name="T1" fmla="*/ 1 h 3"/>
                <a:gd name="T2" fmla="*/ 0 w 2"/>
                <a:gd name="T3" fmla="*/ 0 h 3"/>
                <a:gd name="T4" fmla="*/ 2 w 2"/>
                <a:gd name="T5" fmla="*/ 2 h 3"/>
                <a:gd name="T6" fmla="*/ 1 w 2"/>
                <a:gd name="T7" fmla="*/ 3 h 3"/>
                <a:gd name="T8" fmla="*/ 0 w 2"/>
                <a:gd name="T9" fmla="*/ 1 h 3"/>
              </a:gdLst>
              <a:ahLst/>
              <a:cxnLst>
                <a:cxn ang="0">
                  <a:pos x="T0" y="T1"/>
                </a:cxn>
                <a:cxn ang="0">
                  <a:pos x="T2" y="T3"/>
                </a:cxn>
                <a:cxn ang="0">
                  <a:pos x="T4" y="T5"/>
                </a:cxn>
                <a:cxn ang="0">
                  <a:pos x="T6" y="T7"/>
                </a:cxn>
                <a:cxn ang="0">
                  <a:pos x="T8" y="T9"/>
                </a:cxn>
              </a:cxnLst>
              <a:rect l="0" t="0" r="r" b="b"/>
              <a:pathLst>
                <a:path w="2" h="3">
                  <a:moveTo>
                    <a:pt x="0" y="1"/>
                  </a:moveTo>
                  <a:cubicBezTo>
                    <a:pt x="0" y="0"/>
                    <a:pt x="0" y="0"/>
                    <a:pt x="0" y="0"/>
                  </a:cubicBezTo>
                  <a:cubicBezTo>
                    <a:pt x="1" y="0"/>
                    <a:pt x="2" y="1"/>
                    <a:pt x="2" y="2"/>
                  </a:cubicBezTo>
                  <a:cubicBezTo>
                    <a:pt x="2" y="2"/>
                    <a:pt x="2" y="3"/>
                    <a:pt x="1" y="3"/>
                  </a:cubicBezTo>
                  <a:cubicBezTo>
                    <a:pt x="0" y="3"/>
                    <a:pt x="0" y="2"/>
                    <a:pt x="0"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6" name="Freeform 80">
              <a:extLst>
                <a:ext uri="{FF2B5EF4-FFF2-40B4-BE49-F238E27FC236}">
                  <a16:creationId xmlns:a16="http://schemas.microsoft.com/office/drawing/2014/main" id="{FD6F0402-206B-CC84-F147-869972DDD8F6}"/>
                </a:ext>
              </a:extLst>
            </p:cNvPr>
            <p:cNvSpPr>
              <a:spLocks/>
            </p:cNvSpPr>
            <p:nvPr/>
          </p:nvSpPr>
          <p:spPr bwMode="auto">
            <a:xfrm>
              <a:off x="9502775" y="3740150"/>
              <a:ext cx="36513" cy="25400"/>
            </a:xfrm>
            <a:custGeom>
              <a:avLst/>
              <a:gdLst>
                <a:gd name="T0" fmla="*/ 3 w 3"/>
                <a:gd name="T1" fmla="*/ 1 h 2"/>
                <a:gd name="T2" fmla="*/ 2 w 3"/>
                <a:gd name="T3" fmla="*/ 2 h 2"/>
                <a:gd name="T4" fmla="*/ 1 w 3"/>
                <a:gd name="T5" fmla="*/ 1 h 2"/>
                <a:gd name="T6" fmla="*/ 2 w 3"/>
                <a:gd name="T7" fmla="*/ 0 h 2"/>
                <a:gd name="T8" fmla="*/ 3 w 3"/>
                <a:gd name="T9" fmla="*/ 1 h 2"/>
              </a:gdLst>
              <a:ahLst/>
              <a:cxnLst>
                <a:cxn ang="0">
                  <a:pos x="T0" y="T1"/>
                </a:cxn>
                <a:cxn ang="0">
                  <a:pos x="T2" y="T3"/>
                </a:cxn>
                <a:cxn ang="0">
                  <a:pos x="T4" y="T5"/>
                </a:cxn>
                <a:cxn ang="0">
                  <a:pos x="T6" y="T7"/>
                </a:cxn>
                <a:cxn ang="0">
                  <a:pos x="T8" y="T9"/>
                </a:cxn>
              </a:cxnLst>
              <a:rect l="0" t="0" r="r" b="b"/>
              <a:pathLst>
                <a:path w="3" h="2">
                  <a:moveTo>
                    <a:pt x="3" y="1"/>
                  </a:moveTo>
                  <a:cubicBezTo>
                    <a:pt x="3" y="2"/>
                    <a:pt x="3" y="2"/>
                    <a:pt x="2" y="2"/>
                  </a:cubicBezTo>
                  <a:cubicBezTo>
                    <a:pt x="2" y="2"/>
                    <a:pt x="1" y="2"/>
                    <a:pt x="1" y="1"/>
                  </a:cubicBezTo>
                  <a:cubicBezTo>
                    <a:pt x="0" y="0"/>
                    <a:pt x="1" y="0"/>
                    <a:pt x="2" y="0"/>
                  </a:cubicBezTo>
                  <a:cubicBezTo>
                    <a:pt x="3" y="0"/>
                    <a:pt x="3" y="0"/>
                    <a:pt x="3"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7" name="Freeform 81">
              <a:extLst>
                <a:ext uri="{FF2B5EF4-FFF2-40B4-BE49-F238E27FC236}">
                  <a16:creationId xmlns:a16="http://schemas.microsoft.com/office/drawing/2014/main" id="{F8B66016-BF97-B04F-F5F6-49C7200D36E2}"/>
                </a:ext>
              </a:extLst>
            </p:cNvPr>
            <p:cNvSpPr>
              <a:spLocks/>
            </p:cNvSpPr>
            <p:nvPr/>
          </p:nvSpPr>
          <p:spPr bwMode="auto">
            <a:xfrm>
              <a:off x="8294688" y="5559425"/>
              <a:ext cx="23813" cy="36513"/>
            </a:xfrm>
            <a:custGeom>
              <a:avLst/>
              <a:gdLst>
                <a:gd name="T0" fmla="*/ 2 w 2"/>
                <a:gd name="T1" fmla="*/ 1 h 3"/>
                <a:gd name="T2" fmla="*/ 0 w 2"/>
                <a:gd name="T3" fmla="*/ 3 h 3"/>
                <a:gd name="T4" fmla="*/ 0 w 2"/>
                <a:gd name="T5" fmla="*/ 2 h 3"/>
                <a:gd name="T6" fmla="*/ 1 w 2"/>
                <a:gd name="T7" fmla="*/ 0 h 3"/>
                <a:gd name="T8" fmla="*/ 2 w 2"/>
                <a:gd name="T9" fmla="*/ 1 h 3"/>
              </a:gdLst>
              <a:ahLst/>
              <a:cxnLst>
                <a:cxn ang="0">
                  <a:pos x="T0" y="T1"/>
                </a:cxn>
                <a:cxn ang="0">
                  <a:pos x="T2" y="T3"/>
                </a:cxn>
                <a:cxn ang="0">
                  <a:pos x="T4" y="T5"/>
                </a:cxn>
                <a:cxn ang="0">
                  <a:pos x="T6" y="T7"/>
                </a:cxn>
                <a:cxn ang="0">
                  <a:pos x="T8" y="T9"/>
                </a:cxn>
              </a:cxnLst>
              <a:rect l="0" t="0" r="r" b="b"/>
              <a:pathLst>
                <a:path w="2" h="3">
                  <a:moveTo>
                    <a:pt x="2" y="1"/>
                  </a:moveTo>
                  <a:cubicBezTo>
                    <a:pt x="2" y="2"/>
                    <a:pt x="1" y="3"/>
                    <a:pt x="0" y="3"/>
                  </a:cubicBezTo>
                  <a:cubicBezTo>
                    <a:pt x="0" y="3"/>
                    <a:pt x="0" y="2"/>
                    <a:pt x="0" y="2"/>
                  </a:cubicBezTo>
                  <a:cubicBezTo>
                    <a:pt x="0" y="1"/>
                    <a:pt x="0" y="0"/>
                    <a:pt x="1" y="0"/>
                  </a:cubicBezTo>
                  <a:cubicBezTo>
                    <a:pt x="2" y="0"/>
                    <a:pt x="1" y="1"/>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8" name="Freeform 82">
              <a:extLst>
                <a:ext uri="{FF2B5EF4-FFF2-40B4-BE49-F238E27FC236}">
                  <a16:creationId xmlns:a16="http://schemas.microsoft.com/office/drawing/2014/main" id="{9D407556-ACFD-6B10-BFD5-B76786A082CE}"/>
                </a:ext>
              </a:extLst>
            </p:cNvPr>
            <p:cNvSpPr>
              <a:spLocks/>
            </p:cNvSpPr>
            <p:nvPr/>
          </p:nvSpPr>
          <p:spPr bwMode="auto">
            <a:xfrm>
              <a:off x="8418513" y="5657850"/>
              <a:ext cx="23813" cy="36513"/>
            </a:xfrm>
            <a:custGeom>
              <a:avLst/>
              <a:gdLst>
                <a:gd name="T0" fmla="*/ 1 w 2"/>
                <a:gd name="T1" fmla="*/ 0 h 3"/>
                <a:gd name="T2" fmla="*/ 2 w 2"/>
                <a:gd name="T3" fmla="*/ 2 h 3"/>
                <a:gd name="T4" fmla="*/ 1 w 2"/>
                <a:gd name="T5" fmla="*/ 3 h 3"/>
                <a:gd name="T6" fmla="*/ 0 w 2"/>
                <a:gd name="T7" fmla="*/ 2 h 3"/>
                <a:gd name="T8" fmla="*/ 1 w 2"/>
                <a:gd name="T9" fmla="*/ 0 h 3"/>
              </a:gdLst>
              <a:ahLst/>
              <a:cxnLst>
                <a:cxn ang="0">
                  <a:pos x="T0" y="T1"/>
                </a:cxn>
                <a:cxn ang="0">
                  <a:pos x="T2" y="T3"/>
                </a:cxn>
                <a:cxn ang="0">
                  <a:pos x="T4" y="T5"/>
                </a:cxn>
                <a:cxn ang="0">
                  <a:pos x="T6" y="T7"/>
                </a:cxn>
                <a:cxn ang="0">
                  <a:pos x="T8" y="T9"/>
                </a:cxn>
              </a:cxnLst>
              <a:rect l="0" t="0" r="r" b="b"/>
              <a:pathLst>
                <a:path w="2" h="3">
                  <a:moveTo>
                    <a:pt x="1" y="0"/>
                  </a:moveTo>
                  <a:cubicBezTo>
                    <a:pt x="2" y="0"/>
                    <a:pt x="2" y="1"/>
                    <a:pt x="2" y="2"/>
                  </a:cubicBezTo>
                  <a:cubicBezTo>
                    <a:pt x="2" y="2"/>
                    <a:pt x="1" y="3"/>
                    <a:pt x="1" y="3"/>
                  </a:cubicBezTo>
                  <a:cubicBezTo>
                    <a:pt x="0" y="3"/>
                    <a:pt x="0" y="2"/>
                    <a:pt x="0" y="2"/>
                  </a:cubicBezTo>
                  <a:cubicBezTo>
                    <a:pt x="0" y="1"/>
                    <a:pt x="0" y="0"/>
                    <a:pt x="1"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9" name="Freeform 83">
              <a:extLst>
                <a:ext uri="{FF2B5EF4-FFF2-40B4-BE49-F238E27FC236}">
                  <a16:creationId xmlns:a16="http://schemas.microsoft.com/office/drawing/2014/main" id="{0743BC36-4AEC-F0A2-D23C-DE27B8B38697}"/>
                </a:ext>
              </a:extLst>
            </p:cNvPr>
            <p:cNvSpPr>
              <a:spLocks/>
            </p:cNvSpPr>
            <p:nvPr/>
          </p:nvSpPr>
          <p:spPr bwMode="auto">
            <a:xfrm>
              <a:off x="10094913" y="5964238"/>
              <a:ext cx="23813" cy="25400"/>
            </a:xfrm>
            <a:custGeom>
              <a:avLst/>
              <a:gdLst>
                <a:gd name="T0" fmla="*/ 2 w 2"/>
                <a:gd name="T1" fmla="*/ 0 h 2"/>
                <a:gd name="T2" fmla="*/ 1 w 2"/>
                <a:gd name="T3" fmla="*/ 2 h 2"/>
                <a:gd name="T4" fmla="*/ 0 w 2"/>
                <a:gd name="T5" fmla="*/ 1 h 2"/>
                <a:gd name="T6" fmla="*/ 2 w 2"/>
                <a:gd name="T7" fmla="*/ 0 h 2"/>
                <a:gd name="T8" fmla="*/ 2 w 2"/>
                <a:gd name="T9" fmla="*/ 0 h 2"/>
              </a:gdLst>
              <a:ahLst/>
              <a:cxnLst>
                <a:cxn ang="0">
                  <a:pos x="T0" y="T1"/>
                </a:cxn>
                <a:cxn ang="0">
                  <a:pos x="T2" y="T3"/>
                </a:cxn>
                <a:cxn ang="0">
                  <a:pos x="T4" y="T5"/>
                </a:cxn>
                <a:cxn ang="0">
                  <a:pos x="T6" y="T7"/>
                </a:cxn>
                <a:cxn ang="0">
                  <a:pos x="T8" y="T9"/>
                </a:cxn>
              </a:cxnLst>
              <a:rect l="0" t="0" r="r" b="b"/>
              <a:pathLst>
                <a:path w="2" h="2">
                  <a:moveTo>
                    <a:pt x="2" y="0"/>
                  </a:moveTo>
                  <a:cubicBezTo>
                    <a:pt x="2" y="1"/>
                    <a:pt x="2" y="2"/>
                    <a:pt x="1" y="2"/>
                  </a:cubicBezTo>
                  <a:cubicBezTo>
                    <a:pt x="0" y="2"/>
                    <a:pt x="0" y="1"/>
                    <a:pt x="0" y="1"/>
                  </a:cubicBezTo>
                  <a:cubicBezTo>
                    <a:pt x="0" y="0"/>
                    <a:pt x="1" y="0"/>
                    <a:pt x="2" y="0"/>
                  </a:cubicBezTo>
                  <a:cubicBezTo>
                    <a:pt x="2" y="0"/>
                    <a:pt x="2" y="0"/>
                    <a:pt x="2"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0" name="Freeform 84">
              <a:extLst>
                <a:ext uri="{FF2B5EF4-FFF2-40B4-BE49-F238E27FC236}">
                  <a16:creationId xmlns:a16="http://schemas.microsoft.com/office/drawing/2014/main" id="{9F4E56F1-7339-23E3-193F-8649E46D6405}"/>
                </a:ext>
              </a:extLst>
            </p:cNvPr>
            <p:cNvSpPr>
              <a:spLocks/>
            </p:cNvSpPr>
            <p:nvPr/>
          </p:nvSpPr>
          <p:spPr bwMode="auto">
            <a:xfrm>
              <a:off x="9526588" y="5878513"/>
              <a:ext cx="38100" cy="36513"/>
            </a:xfrm>
            <a:custGeom>
              <a:avLst/>
              <a:gdLst>
                <a:gd name="T0" fmla="*/ 2 w 3"/>
                <a:gd name="T1" fmla="*/ 0 h 3"/>
                <a:gd name="T2" fmla="*/ 1 w 3"/>
                <a:gd name="T3" fmla="*/ 3 h 3"/>
                <a:gd name="T4" fmla="*/ 1 w 3"/>
                <a:gd name="T5" fmla="*/ 2 h 3"/>
                <a:gd name="T6" fmla="*/ 2 w 3"/>
                <a:gd name="T7" fmla="*/ 0 h 3"/>
              </a:gdLst>
              <a:ahLst/>
              <a:cxnLst>
                <a:cxn ang="0">
                  <a:pos x="T0" y="T1"/>
                </a:cxn>
                <a:cxn ang="0">
                  <a:pos x="T2" y="T3"/>
                </a:cxn>
                <a:cxn ang="0">
                  <a:pos x="T4" y="T5"/>
                </a:cxn>
                <a:cxn ang="0">
                  <a:pos x="T6" y="T7"/>
                </a:cxn>
              </a:cxnLst>
              <a:rect l="0" t="0" r="r" b="b"/>
              <a:pathLst>
                <a:path w="3" h="3">
                  <a:moveTo>
                    <a:pt x="2" y="0"/>
                  </a:moveTo>
                  <a:cubicBezTo>
                    <a:pt x="2" y="1"/>
                    <a:pt x="3" y="2"/>
                    <a:pt x="1" y="3"/>
                  </a:cubicBezTo>
                  <a:cubicBezTo>
                    <a:pt x="1" y="3"/>
                    <a:pt x="1" y="3"/>
                    <a:pt x="1" y="2"/>
                  </a:cubicBezTo>
                  <a:cubicBezTo>
                    <a:pt x="0" y="1"/>
                    <a:pt x="1" y="1"/>
                    <a:pt x="2"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1" name="Freeform 85">
              <a:extLst>
                <a:ext uri="{FF2B5EF4-FFF2-40B4-BE49-F238E27FC236}">
                  <a16:creationId xmlns:a16="http://schemas.microsoft.com/office/drawing/2014/main" id="{28DF9EC7-A1B5-C6D5-93BA-44149BB73025}"/>
                </a:ext>
              </a:extLst>
            </p:cNvPr>
            <p:cNvSpPr>
              <a:spLocks/>
            </p:cNvSpPr>
            <p:nvPr/>
          </p:nvSpPr>
          <p:spPr bwMode="auto">
            <a:xfrm>
              <a:off x="10229850" y="5375275"/>
              <a:ext cx="25400" cy="23813"/>
            </a:xfrm>
            <a:custGeom>
              <a:avLst/>
              <a:gdLst>
                <a:gd name="T0" fmla="*/ 2 w 2"/>
                <a:gd name="T1" fmla="*/ 1 h 2"/>
                <a:gd name="T2" fmla="*/ 1 w 2"/>
                <a:gd name="T3" fmla="*/ 2 h 2"/>
                <a:gd name="T4" fmla="*/ 1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1" y="2"/>
                  </a:cubicBezTo>
                  <a:cubicBezTo>
                    <a:pt x="0" y="2"/>
                    <a:pt x="1" y="2"/>
                    <a:pt x="1" y="1"/>
                  </a:cubicBezTo>
                  <a:cubicBezTo>
                    <a:pt x="0" y="1"/>
                    <a:pt x="1" y="0"/>
                    <a:pt x="1" y="0"/>
                  </a:cubicBezTo>
                  <a:cubicBezTo>
                    <a:pt x="2" y="0"/>
                    <a:pt x="2" y="1"/>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2" name="Freeform 86">
              <a:extLst>
                <a:ext uri="{FF2B5EF4-FFF2-40B4-BE49-F238E27FC236}">
                  <a16:creationId xmlns:a16="http://schemas.microsoft.com/office/drawing/2014/main" id="{150E27AF-0C6D-253D-614A-61C6EC32969F}"/>
                </a:ext>
              </a:extLst>
            </p:cNvPr>
            <p:cNvSpPr>
              <a:spLocks/>
            </p:cNvSpPr>
            <p:nvPr/>
          </p:nvSpPr>
          <p:spPr bwMode="auto">
            <a:xfrm>
              <a:off x="8701088" y="5668963"/>
              <a:ext cx="25400" cy="25400"/>
            </a:xfrm>
            <a:custGeom>
              <a:avLst/>
              <a:gdLst>
                <a:gd name="T0" fmla="*/ 2 w 2"/>
                <a:gd name="T1" fmla="*/ 1 h 2"/>
                <a:gd name="T2" fmla="*/ 1 w 2"/>
                <a:gd name="T3" fmla="*/ 2 h 2"/>
                <a:gd name="T4" fmla="*/ 1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1" y="2"/>
                  </a:cubicBezTo>
                  <a:cubicBezTo>
                    <a:pt x="1" y="2"/>
                    <a:pt x="1" y="2"/>
                    <a:pt x="1" y="1"/>
                  </a:cubicBezTo>
                  <a:cubicBezTo>
                    <a:pt x="1" y="1"/>
                    <a:pt x="0" y="0"/>
                    <a:pt x="1" y="0"/>
                  </a:cubicBezTo>
                  <a:cubicBezTo>
                    <a:pt x="2" y="0"/>
                    <a:pt x="2" y="1"/>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3" name="Freeform 87">
              <a:extLst>
                <a:ext uri="{FF2B5EF4-FFF2-40B4-BE49-F238E27FC236}">
                  <a16:creationId xmlns:a16="http://schemas.microsoft.com/office/drawing/2014/main" id="{4F399179-6A0E-0232-E16D-C70526900A31}"/>
                </a:ext>
              </a:extLst>
            </p:cNvPr>
            <p:cNvSpPr>
              <a:spLocks/>
            </p:cNvSpPr>
            <p:nvPr/>
          </p:nvSpPr>
          <p:spPr bwMode="auto">
            <a:xfrm>
              <a:off x="9502775" y="5964238"/>
              <a:ext cx="23813" cy="25400"/>
            </a:xfrm>
            <a:custGeom>
              <a:avLst/>
              <a:gdLst>
                <a:gd name="T0" fmla="*/ 2 w 2"/>
                <a:gd name="T1" fmla="*/ 1 h 2"/>
                <a:gd name="T2" fmla="*/ 2 w 2"/>
                <a:gd name="T3" fmla="*/ 2 h 2"/>
                <a:gd name="T4" fmla="*/ 1 w 2"/>
                <a:gd name="T5" fmla="*/ 1 h 2"/>
                <a:gd name="T6" fmla="*/ 1 w 2"/>
                <a:gd name="T7" fmla="*/ 0 h 2"/>
                <a:gd name="T8" fmla="*/ 2 w 2"/>
                <a:gd name="T9" fmla="*/ 1 h 2"/>
              </a:gdLst>
              <a:ahLst/>
              <a:cxnLst>
                <a:cxn ang="0">
                  <a:pos x="T0" y="T1"/>
                </a:cxn>
                <a:cxn ang="0">
                  <a:pos x="T2" y="T3"/>
                </a:cxn>
                <a:cxn ang="0">
                  <a:pos x="T4" y="T5"/>
                </a:cxn>
                <a:cxn ang="0">
                  <a:pos x="T6" y="T7"/>
                </a:cxn>
                <a:cxn ang="0">
                  <a:pos x="T8" y="T9"/>
                </a:cxn>
              </a:cxnLst>
              <a:rect l="0" t="0" r="r" b="b"/>
              <a:pathLst>
                <a:path w="2" h="2">
                  <a:moveTo>
                    <a:pt x="2" y="1"/>
                  </a:moveTo>
                  <a:cubicBezTo>
                    <a:pt x="2" y="2"/>
                    <a:pt x="2" y="2"/>
                    <a:pt x="2" y="2"/>
                  </a:cubicBezTo>
                  <a:cubicBezTo>
                    <a:pt x="1" y="2"/>
                    <a:pt x="1" y="2"/>
                    <a:pt x="1" y="1"/>
                  </a:cubicBezTo>
                  <a:cubicBezTo>
                    <a:pt x="0" y="1"/>
                    <a:pt x="1" y="0"/>
                    <a:pt x="1" y="0"/>
                  </a:cubicBezTo>
                  <a:cubicBezTo>
                    <a:pt x="2" y="0"/>
                    <a:pt x="2" y="1"/>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4" name="Freeform 88">
              <a:extLst>
                <a:ext uri="{FF2B5EF4-FFF2-40B4-BE49-F238E27FC236}">
                  <a16:creationId xmlns:a16="http://schemas.microsoft.com/office/drawing/2014/main" id="{D2A36203-1723-F977-9702-757E261941D4}"/>
                </a:ext>
              </a:extLst>
            </p:cNvPr>
            <p:cNvSpPr>
              <a:spLocks/>
            </p:cNvSpPr>
            <p:nvPr/>
          </p:nvSpPr>
          <p:spPr bwMode="auto">
            <a:xfrm>
              <a:off x="9613900" y="3998913"/>
              <a:ext cx="23813" cy="11113"/>
            </a:xfrm>
            <a:custGeom>
              <a:avLst/>
              <a:gdLst>
                <a:gd name="T0" fmla="*/ 2 w 2"/>
                <a:gd name="T1" fmla="*/ 0 h 1"/>
                <a:gd name="T2" fmla="*/ 1 w 2"/>
                <a:gd name="T3" fmla="*/ 1 h 1"/>
                <a:gd name="T4" fmla="*/ 0 w 2"/>
                <a:gd name="T5" fmla="*/ 0 h 1"/>
                <a:gd name="T6" fmla="*/ 1 w 2"/>
                <a:gd name="T7" fmla="*/ 0 h 1"/>
                <a:gd name="T8" fmla="*/ 2 w 2"/>
                <a:gd name="T9" fmla="*/ 0 h 1"/>
              </a:gdLst>
              <a:ahLst/>
              <a:cxnLst>
                <a:cxn ang="0">
                  <a:pos x="T0" y="T1"/>
                </a:cxn>
                <a:cxn ang="0">
                  <a:pos x="T2" y="T3"/>
                </a:cxn>
                <a:cxn ang="0">
                  <a:pos x="T4" y="T5"/>
                </a:cxn>
                <a:cxn ang="0">
                  <a:pos x="T6" y="T7"/>
                </a:cxn>
                <a:cxn ang="0">
                  <a:pos x="T8" y="T9"/>
                </a:cxn>
              </a:cxnLst>
              <a:rect l="0" t="0" r="r" b="b"/>
              <a:pathLst>
                <a:path w="2" h="1">
                  <a:moveTo>
                    <a:pt x="2" y="0"/>
                  </a:moveTo>
                  <a:cubicBezTo>
                    <a:pt x="2" y="1"/>
                    <a:pt x="1" y="1"/>
                    <a:pt x="1" y="1"/>
                  </a:cubicBezTo>
                  <a:cubicBezTo>
                    <a:pt x="0" y="1"/>
                    <a:pt x="0" y="1"/>
                    <a:pt x="0" y="0"/>
                  </a:cubicBezTo>
                  <a:cubicBezTo>
                    <a:pt x="0" y="0"/>
                    <a:pt x="0" y="0"/>
                    <a:pt x="1" y="0"/>
                  </a:cubicBezTo>
                  <a:cubicBezTo>
                    <a:pt x="1" y="0"/>
                    <a:pt x="1" y="0"/>
                    <a:pt x="2"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5" name="Freeform 89">
              <a:extLst>
                <a:ext uri="{FF2B5EF4-FFF2-40B4-BE49-F238E27FC236}">
                  <a16:creationId xmlns:a16="http://schemas.microsoft.com/office/drawing/2014/main" id="{9A7761EE-65FD-10DB-5999-68DE8BA288C1}"/>
                </a:ext>
              </a:extLst>
            </p:cNvPr>
            <p:cNvSpPr>
              <a:spLocks/>
            </p:cNvSpPr>
            <p:nvPr/>
          </p:nvSpPr>
          <p:spPr bwMode="auto">
            <a:xfrm>
              <a:off x="9823450" y="4219575"/>
              <a:ext cx="23813" cy="23813"/>
            </a:xfrm>
            <a:custGeom>
              <a:avLst/>
              <a:gdLst>
                <a:gd name="T0" fmla="*/ 1 w 2"/>
                <a:gd name="T1" fmla="*/ 0 h 2"/>
                <a:gd name="T2" fmla="*/ 2 w 2"/>
                <a:gd name="T3" fmla="*/ 1 h 2"/>
                <a:gd name="T4" fmla="*/ 1 w 2"/>
                <a:gd name="T5" fmla="*/ 2 h 2"/>
                <a:gd name="T6" fmla="*/ 0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2" y="0"/>
                    <a:pt x="2" y="0"/>
                    <a:pt x="2" y="1"/>
                  </a:cubicBezTo>
                  <a:cubicBezTo>
                    <a:pt x="2" y="1"/>
                    <a:pt x="1" y="2"/>
                    <a:pt x="1" y="2"/>
                  </a:cubicBezTo>
                  <a:cubicBezTo>
                    <a:pt x="1" y="2"/>
                    <a:pt x="0" y="2"/>
                    <a:pt x="0" y="1"/>
                  </a:cubicBezTo>
                  <a:cubicBezTo>
                    <a:pt x="0" y="1"/>
                    <a:pt x="1" y="0"/>
                    <a:pt x="1"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6" name="Freeform 90">
              <a:extLst>
                <a:ext uri="{FF2B5EF4-FFF2-40B4-BE49-F238E27FC236}">
                  <a16:creationId xmlns:a16="http://schemas.microsoft.com/office/drawing/2014/main" id="{6C844A56-324C-4AF0-317E-AD6E4FADD6F8}"/>
                </a:ext>
              </a:extLst>
            </p:cNvPr>
            <p:cNvSpPr>
              <a:spLocks/>
            </p:cNvSpPr>
            <p:nvPr/>
          </p:nvSpPr>
          <p:spPr bwMode="auto">
            <a:xfrm>
              <a:off x="9575800" y="5940425"/>
              <a:ext cx="25400" cy="23813"/>
            </a:xfrm>
            <a:custGeom>
              <a:avLst/>
              <a:gdLst>
                <a:gd name="T0" fmla="*/ 1 w 2"/>
                <a:gd name="T1" fmla="*/ 2 h 2"/>
                <a:gd name="T2" fmla="*/ 1 w 2"/>
                <a:gd name="T3" fmla="*/ 1 h 2"/>
                <a:gd name="T4" fmla="*/ 2 w 2"/>
                <a:gd name="T5" fmla="*/ 0 h 2"/>
                <a:gd name="T6" fmla="*/ 2 w 2"/>
                <a:gd name="T7" fmla="*/ 1 h 2"/>
                <a:gd name="T8" fmla="*/ 1 w 2"/>
                <a:gd name="T9" fmla="*/ 2 h 2"/>
              </a:gdLst>
              <a:ahLst/>
              <a:cxnLst>
                <a:cxn ang="0">
                  <a:pos x="T0" y="T1"/>
                </a:cxn>
                <a:cxn ang="0">
                  <a:pos x="T2" y="T3"/>
                </a:cxn>
                <a:cxn ang="0">
                  <a:pos x="T4" y="T5"/>
                </a:cxn>
                <a:cxn ang="0">
                  <a:pos x="T6" y="T7"/>
                </a:cxn>
                <a:cxn ang="0">
                  <a:pos x="T8" y="T9"/>
                </a:cxn>
              </a:cxnLst>
              <a:rect l="0" t="0" r="r" b="b"/>
              <a:pathLst>
                <a:path w="2" h="2">
                  <a:moveTo>
                    <a:pt x="1" y="2"/>
                  </a:moveTo>
                  <a:cubicBezTo>
                    <a:pt x="1" y="2"/>
                    <a:pt x="0" y="1"/>
                    <a:pt x="1" y="1"/>
                  </a:cubicBezTo>
                  <a:cubicBezTo>
                    <a:pt x="1" y="0"/>
                    <a:pt x="1" y="0"/>
                    <a:pt x="2" y="0"/>
                  </a:cubicBezTo>
                  <a:cubicBezTo>
                    <a:pt x="2" y="0"/>
                    <a:pt x="2" y="0"/>
                    <a:pt x="2" y="1"/>
                  </a:cubicBezTo>
                  <a:cubicBezTo>
                    <a:pt x="2" y="1"/>
                    <a:pt x="2" y="2"/>
                    <a:pt x="1" y="2"/>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7" name="Freeform 91">
              <a:extLst>
                <a:ext uri="{FF2B5EF4-FFF2-40B4-BE49-F238E27FC236}">
                  <a16:creationId xmlns:a16="http://schemas.microsoft.com/office/drawing/2014/main" id="{3785A21F-EA1A-4235-92AE-30AEFDF10BAA}"/>
                </a:ext>
              </a:extLst>
            </p:cNvPr>
            <p:cNvSpPr>
              <a:spLocks/>
            </p:cNvSpPr>
            <p:nvPr/>
          </p:nvSpPr>
          <p:spPr bwMode="auto">
            <a:xfrm>
              <a:off x="9823450" y="6184900"/>
              <a:ext cx="23813" cy="12700"/>
            </a:xfrm>
            <a:custGeom>
              <a:avLst/>
              <a:gdLst>
                <a:gd name="T0" fmla="*/ 1 w 2"/>
                <a:gd name="T1" fmla="*/ 1 h 1"/>
                <a:gd name="T2" fmla="*/ 0 w 2"/>
                <a:gd name="T3" fmla="*/ 1 h 1"/>
                <a:gd name="T4" fmla="*/ 1 w 2"/>
                <a:gd name="T5" fmla="*/ 0 h 1"/>
                <a:gd name="T6" fmla="*/ 2 w 2"/>
                <a:gd name="T7" fmla="*/ 0 h 1"/>
                <a:gd name="T8" fmla="*/ 1 w 2"/>
                <a:gd name="T9" fmla="*/ 1 h 1"/>
              </a:gdLst>
              <a:ahLst/>
              <a:cxnLst>
                <a:cxn ang="0">
                  <a:pos x="T0" y="T1"/>
                </a:cxn>
                <a:cxn ang="0">
                  <a:pos x="T2" y="T3"/>
                </a:cxn>
                <a:cxn ang="0">
                  <a:pos x="T4" y="T5"/>
                </a:cxn>
                <a:cxn ang="0">
                  <a:pos x="T6" y="T7"/>
                </a:cxn>
                <a:cxn ang="0">
                  <a:pos x="T8" y="T9"/>
                </a:cxn>
              </a:cxnLst>
              <a:rect l="0" t="0" r="r" b="b"/>
              <a:pathLst>
                <a:path w="2" h="1">
                  <a:moveTo>
                    <a:pt x="1" y="1"/>
                  </a:moveTo>
                  <a:cubicBezTo>
                    <a:pt x="0" y="1"/>
                    <a:pt x="0" y="1"/>
                    <a:pt x="0" y="1"/>
                  </a:cubicBezTo>
                  <a:cubicBezTo>
                    <a:pt x="0" y="0"/>
                    <a:pt x="0" y="0"/>
                    <a:pt x="1" y="0"/>
                  </a:cubicBezTo>
                  <a:cubicBezTo>
                    <a:pt x="1" y="0"/>
                    <a:pt x="2" y="0"/>
                    <a:pt x="2" y="0"/>
                  </a:cubicBezTo>
                  <a:cubicBezTo>
                    <a:pt x="2" y="1"/>
                    <a:pt x="1" y="1"/>
                    <a:pt x="1"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8" name="Freeform 92">
              <a:extLst>
                <a:ext uri="{FF2B5EF4-FFF2-40B4-BE49-F238E27FC236}">
                  <a16:creationId xmlns:a16="http://schemas.microsoft.com/office/drawing/2014/main" id="{976C5F68-3EB2-FAD6-2FEC-93EB85A9E277}"/>
                </a:ext>
              </a:extLst>
            </p:cNvPr>
            <p:cNvSpPr>
              <a:spLocks/>
            </p:cNvSpPr>
            <p:nvPr/>
          </p:nvSpPr>
          <p:spPr bwMode="auto">
            <a:xfrm>
              <a:off x="10255250" y="5326063"/>
              <a:ext cx="11113" cy="36513"/>
            </a:xfrm>
            <a:custGeom>
              <a:avLst/>
              <a:gdLst>
                <a:gd name="T0" fmla="*/ 0 w 1"/>
                <a:gd name="T1" fmla="*/ 3 h 3"/>
                <a:gd name="T2" fmla="*/ 0 w 1"/>
                <a:gd name="T3" fmla="*/ 0 h 3"/>
                <a:gd name="T4" fmla="*/ 0 w 1"/>
                <a:gd name="T5" fmla="*/ 3 h 3"/>
              </a:gdLst>
              <a:ahLst/>
              <a:cxnLst>
                <a:cxn ang="0">
                  <a:pos x="T0" y="T1"/>
                </a:cxn>
                <a:cxn ang="0">
                  <a:pos x="T2" y="T3"/>
                </a:cxn>
                <a:cxn ang="0">
                  <a:pos x="T4" y="T5"/>
                </a:cxn>
              </a:cxnLst>
              <a:rect l="0" t="0" r="r" b="b"/>
              <a:pathLst>
                <a:path w="1" h="3">
                  <a:moveTo>
                    <a:pt x="0" y="3"/>
                  </a:moveTo>
                  <a:cubicBezTo>
                    <a:pt x="0" y="2"/>
                    <a:pt x="0" y="1"/>
                    <a:pt x="0" y="0"/>
                  </a:cubicBezTo>
                  <a:cubicBezTo>
                    <a:pt x="1" y="2"/>
                    <a:pt x="1" y="2"/>
                    <a:pt x="0" y="3"/>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9" name="Freeform 93">
              <a:extLst>
                <a:ext uri="{FF2B5EF4-FFF2-40B4-BE49-F238E27FC236}">
                  <a16:creationId xmlns:a16="http://schemas.microsoft.com/office/drawing/2014/main" id="{16B53625-044B-C627-0EA2-902CAC38766C}"/>
                </a:ext>
              </a:extLst>
            </p:cNvPr>
            <p:cNvSpPr>
              <a:spLocks/>
            </p:cNvSpPr>
            <p:nvPr/>
          </p:nvSpPr>
          <p:spPr bwMode="auto">
            <a:xfrm>
              <a:off x="8651875" y="5632450"/>
              <a:ext cx="25400" cy="12700"/>
            </a:xfrm>
            <a:custGeom>
              <a:avLst/>
              <a:gdLst>
                <a:gd name="T0" fmla="*/ 2 w 2"/>
                <a:gd name="T1" fmla="*/ 1 h 1"/>
                <a:gd name="T2" fmla="*/ 0 w 2"/>
                <a:gd name="T3" fmla="*/ 0 h 1"/>
                <a:gd name="T4" fmla="*/ 0 w 2"/>
                <a:gd name="T5" fmla="*/ 0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1"/>
                    <a:pt x="0" y="0"/>
                  </a:cubicBezTo>
                  <a:cubicBezTo>
                    <a:pt x="0" y="0"/>
                    <a:pt x="0" y="0"/>
                    <a:pt x="0" y="0"/>
                  </a:cubicBezTo>
                  <a:cubicBezTo>
                    <a:pt x="1" y="0"/>
                    <a:pt x="1" y="0"/>
                    <a:pt x="2"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0" name="Freeform 94">
              <a:extLst>
                <a:ext uri="{FF2B5EF4-FFF2-40B4-BE49-F238E27FC236}">
                  <a16:creationId xmlns:a16="http://schemas.microsoft.com/office/drawing/2014/main" id="{E1808F6D-F04D-F9DF-831A-9A82093C3041}"/>
                </a:ext>
              </a:extLst>
            </p:cNvPr>
            <p:cNvSpPr>
              <a:spLocks/>
            </p:cNvSpPr>
            <p:nvPr/>
          </p:nvSpPr>
          <p:spPr bwMode="auto">
            <a:xfrm>
              <a:off x="8442325" y="4157663"/>
              <a:ext cx="1663700" cy="1573213"/>
            </a:xfrm>
            <a:custGeom>
              <a:avLst/>
              <a:gdLst>
                <a:gd name="T0" fmla="*/ 93 w 135"/>
                <a:gd name="T1" fmla="*/ 16 h 128"/>
                <a:gd name="T2" fmla="*/ 113 w 135"/>
                <a:gd name="T3" fmla="*/ 34 h 128"/>
                <a:gd name="T4" fmla="*/ 129 w 135"/>
                <a:gd name="T5" fmla="*/ 58 h 128"/>
                <a:gd name="T6" fmla="*/ 134 w 135"/>
                <a:gd name="T7" fmla="*/ 87 h 128"/>
                <a:gd name="T8" fmla="*/ 126 w 135"/>
                <a:gd name="T9" fmla="*/ 107 h 128"/>
                <a:gd name="T10" fmla="*/ 105 w 135"/>
                <a:gd name="T11" fmla="*/ 123 h 128"/>
                <a:gd name="T12" fmla="*/ 86 w 135"/>
                <a:gd name="T13" fmla="*/ 127 h 128"/>
                <a:gd name="T14" fmla="*/ 58 w 135"/>
                <a:gd name="T15" fmla="*/ 123 h 128"/>
                <a:gd name="T16" fmla="*/ 33 w 135"/>
                <a:gd name="T17" fmla="*/ 110 h 128"/>
                <a:gd name="T18" fmla="*/ 16 w 135"/>
                <a:gd name="T19" fmla="*/ 93 h 128"/>
                <a:gd name="T20" fmla="*/ 5 w 135"/>
                <a:gd name="T21" fmla="*/ 69 h 128"/>
                <a:gd name="T22" fmla="*/ 1 w 135"/>
                <a:gd name="T23" fmla="*/ 43 h 128"/>
                <a:gd name="T24" fmla="*/ 2 w 135"/>
                <a:gd name="T25" fmla="*/ 27 h 128"/>
                <a:gd name="T26" fmla="*/ 24 w 135"/>
                <a:gd name="T27" fmla="*/ 3 h 128"/>
                <a:gd name="T28" fmla="*/ 42 w 135"/>
                <a:gd name="T29" fmla="*/ 1 h 128"/>
                <a:gd name="T30" fmla="*/ 54 w 135"/>
                <a:gd name="T31" fmla="*/ 2 h 128"/>
                <a:gd name="T32" fmla="*/ 73 w 135"/>
                <a:gd name="T33" fmla="*/ 6 h 128"/>
                <a:gd name="T34" fmla="*/ 87 w 135"/>
                <a:gd name="T35" fmla="*/ 13 h 128"/>
                <a:gd name="T36" fmla="*/ 93 w 135"/>
                <a:gd name="T37" fmla="*/ 16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35" h="128">
                  <a:moveTo>
                    <a:pt x="93" y="16"/>
                  </a:moveTo>
                  <a:cubicBezTo>
                    <a:pt x="100" y="22"/>
                    <a:pt x="107" y="28"/>
                    <a:pt x="113" y="34"/>
                  </a:cubicBezTo>
                  <a:cubicBezTo>
                    <a:pt x="120" y="41"/>
                    <a:pt x="125" y="50"/>
                    <a:pt x="129" y="58"/>
                  </a:cubicBezTo>
                  <a:cubicBezTo>
                    <a:pt x="133" y="67"/>
                    <a:pt x="135" y="77"/>
                    <a:pt x="134" y="87"/>
                  </a:cubicBezTo>
                  <a:cubicBezTo>
                    <a:pt x="133" y="94"/>
                    <a:pt x="130" y="101"/>
                    <a:pt x="126" y="107"/>
                  </a:cubicBezTo>
                  <a:cubicBezTo>
                    <a:pt x="120" y="114"/>
                    <a:pt x="113" y="119"/>
                    <a:pt x="105" y="123"/>
                  </a:cubicBezTo>
                  <a:cubicBezTo>
                    <a:pt x="99" y="125"/>
                    <a:pt x="92" y="127"/>
                    <a:pt x="86" y="127"/>
                  </a:cubicBezTo>
                  <a:cubicBezTo>
                    <a:pt x="76" y="128"/>
                    <a:pt x="67" y="126"/>
                    <a:pt x="58" y="123"/>
                  </a:cubicBezTo>
                  <a:cubicBezTo>
                    <a:pt x="50" y="120"/>
                    <a:pt x="41" y="116"/>
                    <a:pt x="33" y="110"/>
                  </a:cubicBezTo>
                  <a:cubicBezTo>
                    <a:pt x="27" y="106"/>
                    <a:pt x="21" y="100"/>
                    <a:pt x="16" y="93"/>
                  </a:cubicBezTo>
                  <a:cubicBezTo>
                    <a:pt x="11" y="86"/>
                    <a:pt x="7" y="78"/>
                    <a:pt x="5" y="69"/>
                  </a:cubicBezTo>
                  <a:cubicBezTo>
                    <a:pt x="3" y="60"/>
                    <a:pt x="1" y="52"/>
                    <a:pt x="1" y="43"/>
                  </a:cubicBezTo>
                  <a:cubicBezTo>
                    <a:pt x="0" y="37"/>
                    <a:pt x="1" y="32"/>
                    <a:pt x="2" y="27"/>
                  </a:cubicBezTo>
                  <a:cubicBezTo>
                    <a:pt x="5" y="15"/>
                    <a:pt x="12" y="7"/>
                    <a:pt x="24" y="3"/>
                  </a:cubicBezTo>
                  <a:cubicBezTo>
                    <a:pt x="30" y="2"/>
                    <a:pt x="36" y="1"/>
                    <a:pt x="42" y="1"/>
                  </a:cubicBezTo>
                  <a:cubicBezTo>
                    <a:pt x="46" y="0"/>
                    <a:pt x="50" y="1"/>
                    <a:pt x="54" y="2"/>
                  </a:cubicBezTo>
                  <a:cubicBezTo>
                    <a:pt x="60" y="2"/>
                    <a:pt x="67" y="4"/>
                    <a:pt x="73" y="6"/>
                  </a:cubicBezTo>
                  <a:cubicBezTo>
                    <a:pt x="78" y="8"/>
                    <a:pt x="83" y="10"/>
                    <a:pt x="87" y="13"/>
                  </a:cubicBezTo>
                  <a:cubicBezTo>
                    <a:pt x="89" y="14"/>
                    <a:pt x="91" y="16"/>
                    <a:pt x="93" y="16"/>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1" name="Freeform 95">
              <a:extLst>
                <a:ext uri="{FF2B5EF4-FFF2-40B4-BE49-F238E27FC236}">
                  <a16:creationId xmlns:a16="http://schemas.microsoft.com/office/drawing/2014/main" id="{B326EAAC-953A-A497-4165-383686ED7BAB}"/>
                </a:ext>
              </a:extLst>
            </p:cNvPr>
            <p:cNvSpPr>
              <a:spLocks/>
            </p:cNvSpPr>
            <p:nvPr/>
          </p:nvSpPr>
          <p:spPr bwMode="auto">
            <a:xfrm>
              <a:off x="7751763" y="4206875"/>
              <a:ext cx="87313" cy="160338"/>
            </a:xfrm>
            <a:custGeom>
              <a:avLst/>
              <a:gdLst>
                <a:gd name="T0" fmla="*/ 7 w 7"/>
                <a:gd name="T1" fmla="*/ 7 h 13"/>
                <a:gd name="T2" fmla="*/ 7 w 7"/>
                <a:gd name="T3" fmla="*/ 10 h 13"/>
                <a:gd name="T4" fmla="*/ 4 w 7"/>
                <a:gd name="T5" fmla="*/ 12 h 13"/>
                <a:gd name="T6" fmla="*/ 4 w 7"/>
                <a:gd name="T7" fmla="*/ 12 h 13"/>
                <a:gd name="T8" fmla="*/ 0 w 7"/>
                <a:gd name="T9" fmla="*/ 11 h 13"/>
                <a:gd name="T10" fmla="*/ 1 w 7"/>
                <a:gd name="T11" fmla="*/ 7 h 13"/>
                <a:gd name="T12" fmla="*/ 4 w 7"/>
                <a:gd name="T13" fmla="*/ 5 h 13"/>
                <a:gd name="T14" fmla="*/ 4 w 7"/>
                <a:gd name="T15" fmla="*/ 3 h 13"/>
                <a:gd name="T16" fmla="*/ 3 w 7"/>
                <a:gd name="T17" fmla="*/ 4 h 13"/>
                <a:gd name="T18" fmla="*/ 1 w 7"/>
                <a:gd name="T19" fmla="*/ 4 h 13"/>
                <a:gd name="T20" fmla="*/ 1 w 7"/>
                <a:gd name="T21" fmla="*/ 2 h 13"/>
                <a:gd name="T22" fmla="*/ 4 w 7"/>
                <a:gd name="T23" fmla="*/ 1 h 13"/>
                <a:gd name="T24" fmla="*/ 7 w 7"/>
                <a:gd name="T25" fmla="*/ 3 h 13"/>
                <a:gd name="T26" fmla="*/ 7 w 7"/>
                <a:gd name="T27" fmla="*/ 7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13">
                  <a:moveTo>
                    <a:pt x="7" y="7"/>
                  </a:moveTo>
                  <a:cubicBezTo>
                    <a:pt x="7" y="8"/>
                    <a:pt x="7" y="9"/>
                    <a:pt x="7" y="10"/>
                  </a:cubicBezTo>
                  <a:cubicBezTo>
                    <a:pt x="7" y="11"/>
                    <a:pt x="7" y="13"/>
                    <a:pt x="4" y="12"/>
                  </a:cubicBezTo>
                  <a:cubicBezTo>
                    <a:pt x="4" y="12"/>
                    <a:pt x="4" y="12"/>
                    <a:pt x="4" y="12"/>
                  </a:cubicBezTo>
                  <a:cubicBezTo>
                    <a:pt x="2" y="12"/>
                    <a:pt x="1" y="13"/>
                    <a:pt x="0" y="11"/>
                  </a:cubicBezTo>
                  <a:cubicBezTo>
                    <a:pt x="0" y="10"/>
                    <a:pt x="0" y="8"/>
                    <a:pt x="1" y="7"/>
                  </a:cubicBezTo>
                  <a:cubicBezTo>
                    <a:pt x="2" y="6"/>
                    <a:pt x="3" y="5"/>
                    <a:pt x="4" y="5"/>
                  </a:cubicBezTo>
                  <a:cubicBezTo>
                    <a:pt x="4" y="4"/>
                    <a:pt x="4" y="4"/>
                    <a:pt x="4" y="3"/>
                  </a:cubicBezTo>
                  <a:cubicBezTo>
                    <a:pt x="3" y="3"/>
                    <a:pt x="3" y="3"/>
                    <a:pt x="3" y="4"/>
                  </a:cubicBezTo>
                  <a:cubicBezTo>
                    <a:pt x="2" y="5"/>
                    <a:pt x="1" y="5"/>
                    <a:pt x="1" y="4"/>
                  </a:cubicBezTo>
                  <a:cubicBezTo>
                    <a:pt x="0" y="3"/>
                    <a:pt x="0" y="2"/>
                    <a:pt x="1" y="2"/>
                  </a:cubicBezTo>
                  <a:cubicBezTo>
                    <a:pt x="2" y="1"/>
                    <a:pt x="3" y="0"/>
                    <a:pt x="4" y="1"/>
                  </a:cubicBezTo>
                  <a:cubicBezTo>
                    <a:pt x="6" y="1"/>
                    <a:pt x="7" y="2"/>
                    <a:pt x="7" y="3"/>
                  </a:cubicBezTo>
                  <a:cubicBezTo>
                    <a:pt x="7" y="4"/>
                    <a:pt x="7" y="6"/>
                    <a:pt x="7" y="7"/>
                  </a:cubicBezTo>
                  <a:close/>
                </a:path>
              </a:pathLst>
            </a:custGeom>
            <a:solidFill>
              <a:srgbClr val="E8E9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2" name="Freeform 96">
              <a:extLst>
                <a:ext uri="{FF2B5EF4-FFF2-40B4-BE49-F238E27FC236}">
                  <a16:creationId xmlns:a16="http://schemas.microsoft.com/office/drawing/2014/main" id="{CC57D036-A0D2-6A63-E335-8AE49E73084D}"/>
                </a:ext>
              </a:extLst>
            </p:cNvPr>
            <p:cNvSpPr>
              <a:spLocks/>
            </p:cNvSpPr>
            <p:nvPr/>
          </p:nvSpPr>
          <p:spPr bwMode="auto">
            <a:xfrm>
              <a:off x="9564688" y="4206875"/>
              <a:ext cx="98425" cy="160338"/>
            </a:xfrm>
            <a:custGeom>
              <a:avLst/>
              <a:gdLst>
                <a:gd name="T0" fmla="*/ 2 w 8"/>
                <a:gd name="T1" fmla="*/ 12 h 13"/>
                <a:gd name="T2" fmla="*/ 3 w 8"/>
                <a:gd name="T3" fmla="*/ 6 h 13"/>
                <a:gd name="T4" fmla="*/ 4 w 8"/>
                <a:gd name="T5" fmla="*/ 5 h 13"/>
                <a:gd name="T6" fmla="*/ 5 w 8"/>
                <a:gd name="T7" fmla="*/ 3 h 13"/>
                <a:gd name="T8" fmla="*/ 3 w 8"/>
                <a:gd name="T9" fmla="*/ 4 h 13"/>
                <a:gd name="T10" fmla="*/ 1 w 8"/>
                <a:gd name="T11" fmla="*/ 4 h 13"/>
                <a:gd name="T12" fmla="*/ 1 w 8"/>
                <a:gd name="T13" fmla="*/ 2 h 13"/>
                <a:gd name="T14" fmla="*/ 5 w 8"/>
                <a:gd name="T15" fmla="*/ 0 h 13"/>
                <a:gd name="T16" fmla="*/ 7 w 8"/>
                <a:gd name="T17" fmla="*/ 2 h 13"/>
                <a:gd name="T18" fmla="*/ 7 w 8"/>
                <a:gd name="T19" fmla="*/ 10 h 13"/>
                <a:gd name="T20" fmla="*/ 5 w 8"/>
                <a:gd name="T21" fmla="*/ 12 h 13"/>
                <a:gd name="T22" fmla="*/ 2 w 8"/>
                <a:gd name="T23" fmla="*/ 1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3">
                  <a:moveTo>
                    <a:pt x="2" y="12"/>
                  </a:moveTo>
                  <a:cubicBezTo>
                    <a:pt x="0" y="9"/>
                    <a:pt x="1" y="7"/>
                    <a:pt x="3" y="6"/>
                  </a:cubicBezTo>
                  <a:cubicBezTo>
                    <a:pt x="3" y="5"/>
                    <a:pt x="4" y="5"/>
                    <a:pt x="4" y="5"/>
                  </a:cubicBezTo>
                  <a:cubicBezTo>
                    <a:pt x="4" y="4"/>
                    <a:pt x="5" y="4"/>
                    <a:pt x="5" y="3"/>
                  </a:cubicBezTo>
                  <a:cubicBezTo>
                    <a:pt x="4" y="3"/>
                    <a:pt x="4" y="3"/>
                    <a:pt x="3" y="4"/>
                  </a:cubicBezTo>
                  <a:cubicBezTo>
                    <a:pt x="3" y="5"/>
                    <a:pt x="2" y="5"/>
                    <a:pt x="1" y="4"/>
                  </a:cubicBezTo>
                  <a:cubicBezTo>
                    <a:pt x="1" y="3"/>
                    <a:pt x="1" y="3"/>
                    <a:pt x="1" y="2"/>
                  </a:cubicBezTo>
                  <a:cubicBezTo>
                    <a:pt x="2" y="1"/>
                    <a:pt x="3" y="0"/>
                    <a:pt x="5" y="0"/>
                  </a:cubicBezTo>
                  <a:cubicBezTo>
                    <a:pt x="6" y="0"/>
                    <a:pt x="7" y="1"/>
                    <a:pt x="7" y="2"/>
                  </a:cubicBezTo>
                  <a:cubicBezTo>
                    <a:pt x="7" y="5"/>
                    <a:pt x="8" y="8"/>
                    <a:pt x="7" y="10"/>
                  </a:cubicBezTo>
                  <a:cubicBezTo>
                    <a:pt x="7" y="12"/>
                    <a:pt x="7" y="13"/>
                    <a:pt x="5" y="12"/>
                  </a:cubicBezTo>
                  <a:cubicBezTo>
                    <a:pt x="4" y="12"/>
                    <a:pt x="3" y="13"/>
                    <a:pt x="2" y="12"/>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3" name="Freeform 97">
              <a:extLst>
                <a:ext uri="{FF2B5EF4-FFF2-40B4-BE49-F238E27FC236}">
                  <a16:creationId xmlns:a16="http://schemas.microsoft.com/office/drawing/2014/main" id="{6E2CFCBE-F324-C741-F667-292998CCC36E}"/>
                </a:ext>
              </a:extLst>
            </p:cNvPr>
            <p:cNvSpPr>
              <a:spLocks/>
            </p:cNvSpPr>
            <p:nvPr/>
          </p:nvSpPr>
          <p:spPr bwMode="auto">
            <a:xfrm>
              <a:off x="10217150" y="5005388"/>
              <a:ext cx="38100" cy="38100"/>
            </a:xfrm>
            <a:custGeom>
              <a:avLst/>
              <a:gdLst>
                <a:gd name="T0" fmla="*/ 1 w 3"/>
                <a:gd name="T1" fmla="*/ 1 h 3"/>
                <a:gd name="T2" fmla="*/ 2 w 3"/>
                <a:gd name="T3" fmla="*/ 0 h 3"/>
                <a:gd name="T4" fmla="*/ 2 w 3"/>
                <a:gd name="T5" fmla="*/ 2 h 3"/>
                <a:gd name="T6" fmla="*/ 1 w 3"/>
                <a:gd name="T7" fmla="*/ 3 h 3"/>
                <a:gd name="T8" fmla="*/ 1 w 3"/>
                <a:gd name="T9" fmla="*/ 1 h 3"/>
              </a:gdLst>
              <a:ahLst/>
              <a:cxnLst>
                <a:cxn ang="0">
                  <a:pos x="T0" y="T1"/>
                </a:cxn>
                <a:cxn ang="0">
                  <a:pos x="T2" y="T3"/>
                </a:cxn>
                <a:cxn ang="0">
                  <a:pos x="T4" y="T5"/>
                </a:cxn>
                <a:cxn ang="0">
                  <a:pos x="T6" y="T7"/>
                </a:cxn>
                <a:cxn ang="0">
                  <a:pos x="T8" y="T9"/>
                </a:cxn>
              </a:cxnLst>
              <a:rect l="0" t="0" r="r" b="b"/>
              <a:pathLst>
                <a:path w="3" h="3">
                  <a:moveTo>
                    <a:pt x="1" y="1"/>
                  </a:moveTo>
                  <a:cubicBezTo>
                    <a:pt x="0" y="0"/>
                    <a:pt x="1" y="0"/>
                    <a:pt x="2" y="0"/>
                  </a:cubicBezTo>
                  <a:cubicBezTo>
                    <a:pt x="3" y="0"/>
                    <a:pt x="3" y="1"/>
                    <a:pt x="2" y="2"/>
                  </a:cubicBezTo>
                  <a:cubicBezTo>
                    <a:pt x="2" y="2"/>
                    <a:pt x="2" y="3"/>
                    <a:pt x="1" y="3"/>
                  </a:cubicBezTo>
                  <a:cubicBezTo>
                    <a:pt x="0" y="3"/>
                    <a:pt x="1" y="2"/>
                    <a:pt x="1" y="1"/>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4" name="Freeform 98">
              <a:extLst>
                <a:ext uri="{FF2B5EF4-FFF2-40B4-BE49-F238E27FC236}">
                  <a16:creationId xmlns:a16="http://schemas.microsoft.com/office/drawing/2014/main" id="{5F875D89-3E1C-C48C-02D4-7D7E89ED1A67}"/>
                </a:ext>
              </a:extLst>
            </p:cNvPr>
            <p:cNvSpPr>
              <a:spLocks/>
            </p:cNvSpPr>
            <p:nvPr/>
          </p:nvSpPr>
          <p:spPr bwMode="auto">
            <a:xfrm>
              <a:off x="8664575" y="4281488"/>
              <a:ext cx="1270000" cy="1289050"/>
            </a:xfrm>
            <a:custGeom>
              <a:avLst/>
              <a:gdLst>
                <a:gd name="T0" fmla="*/ 4 w 103"/>
                <a:gd name="T1" fmla="*/ 58 h 105"/>
                <a:gd name="T2" fmla="*/ 2 w 103"/>
                <a:gd name="T3" fmla="*/ 47 h 105"/>
                <a:gd name="T4" fmla="*/ 0 w 103"/>
                <a:gd name="T5" fmla="*/ 28 h 105"/>
                <a:gd name="T6" fmla="*/ 4 w 103"/>
                <a:gd name="T7" fmla="*/ 12 h 105"/>
                <a:gd name="T8" fmla="*/ 20 w 103"/>
                <a:gd name="T9" fmla="*/ 2 h 105"/>
                <a:gd name="T10" fmla="*/ 44 w 103"/>
                <a:gd name="T11" fmla="*/ 4 h 105"/>
                <a:gd name="T12" fmla="*/ 59 w 103"/>
                <a:gd name="T13" fmla="*/ 10 h 105"/>
                <a:gd name="T14" fmla="*/ 73 w 103"/>
                <a:gd name="T15" fmla="*/ 20 h 105"/>
                <a:gd name="T16" fmla="*/ 96 w 103"/>
                <a:gd name="T17" fmla="*/ 44 h 105"/>
                <a:gd name="T18" fmla="*/ 102 w 103"/>
                <a:gd name="T19" fmla="*/ 69 h 105"/>
                <a:gd name="T20" fmla="*/ 92 w 103"/>
                <a:gd name="T21" fmla="*/ 91 h 105"/>
                <a:gd name="T22" fmla="*/ 69 w 103"/>
                <a:gd name="T23" fmla="*/ 103 h 105"/>
                <a:gd name="T24" fmla="*/ 34 w 103"/>
                <a:gd name="T25" fmla="*/ 99 h 105"/>
                <a:gd name="T26" fmla="*/ 14 w 103"/>
                <a:gd name="T27" fmla="*/ 79 h 105"/>
                <a:gd name="T28" fmla="*/ 7 w 103"/>
                <a:gd name="T29" fmla="*/ 67 h 105"/>
                <a:gd name="T30" fmla="*/ 6 w 103"/>
                <a:gd name="T31" fmla="*/ 64 h 105"/>
                <a:gd name="T32" fmla="*/ 4 w 103"/>
                <a:gd name="T33" fmla="*/ 58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3" h="105">
                  <a:moveTo>
                    <a:pt x="4" y="58"/>
                  </a:moveTo>
                  <a:cubicBezTo>
                    <a:pt x="3" y="55"/>
                    <a:pt x="3" y="51"/>
                    <a:pt x="2" y="47"/>
                  </a:cubicBezTo>
                  <a:cubicBezTo>
                    <a:pt x="0" y="41"/>
                    <a:pt x="0" y="35"/>
                    <a:pt x="0" y="28"/>
                  </a:cubicBezTo>
                  <a:cubicBezTo>
                    <a:pt x="0" y="23"/>
                    <a:pt x="1" y="17"/>
                    <a:pt x="4" y="12"/>
                  </a:cubicBezTo>
                  <a:cubicBezTo>
                    <a:pt x="8" y="6"/>
                    <a:pt x="13" y="3"/>
                    <a:pt x="20" y="2"/>
                  </a:cubicBezTo>
                  <a:cubicBezTo>
                    <a:pt x="29" y="0"/>
                    <a:pt x="37" y="2"/>
                    <a:pt x="44" y="4"/>
                  </a:cubicBezTo>
                  <a:cubicBezTo>
                    <a:pt x="49" y="5"/>
                    <a:pt x="54" y="8"/>
                    <a:pt x="59" y="10"/>
                  </a:cubicBezTo>
                  <a:cubicBezTo>
                    <a:pt x="64" y="13"/>
                    <a:pt x="69" y="16"/>
                    <a:pt x="73" y="20"/>
                  </a:cubicBezTo>
                  <a:cubicBezTo>
                    <a:pt x="82" y="26"/>
                    <a:pt x="90" y="34"/>
                    <a:pt x="96" y="44"/>
                  </a:cubicBezTo>
                  <a:cubicBezTo>
                    <a:pt x="101" y="52"/>
                    <a:pt x="103" y="60"/>
                    <a:pt x="102" y="69"/>
                  </a:cubicBezTo>
                  <a:cubicBezTo>
                    <a:pt x="102" y="78"/>
                    <a:pt x="98" y="85"/>
                    <a:pt x="92" y="91"/>
                  </a:cubicBezTo>
                  <a:cubicBezTo>
                    <a:pt x="85" y="97"/>
                    <a:pt x="78" y="101"/>
                    <a:pt x="69" y="103"/>
                  </a:cubicBezTo>
                  <a:cubicBezTo>
                    <a:pt x="57" y="105"/>
                    <a:pt x="46" y="105"/>
                    <a:pt x="34" y="99"/>
                  </a:cubicBezTo>
                  <a:cubicBezTo>
                    <a:pt x="25" y="94"/>
                    <a:pt x="19" y="87"/>
                    <a:pt x="14" y="79"/>
                  </a:cubicBezTo>
                  <a:cubicBezTo>
                    <a:pt x="11" y="75"/>
                    <a:pt x="9" y="71"/>
                    <a:pt x="7" y="67"/>
                  </a:cubicBezTo>
                  <a:cubicBezTo>
                    <a:pt x="6" y="66"/>
                    <a:pt x="6" y="65"/>
                    <a:pt x="6" y="64"/>
                  </a:cubicBezTo>
                  <a:cubicBezTo>
                    <a:pt x="6" y="62"/>
                    <a:pt x="6" y="60"/>
                    <a:pt x="4" y="58"/>
                  </a:cubicBezTo>
                  <a:close/>
                </a:path>
              </a:pathLst>
            </a:custGeom>
            <a:solidFill>
              <a:srgbClr val="96B1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5" name="Freeform 99">
              <a:extLst>
                <a:ext uri="{FF2B5EF4-FFF2-40B4-BE49-F238E27FC236}">
                  <a16:creationId xmlns:a16="http://schemas.microsoft.com/office/drawing/2014/main" id="{80BE0589-965F-8DEC-22F4-8D2B623930F9}"/>
                </a:ext>
              </a:extLst>
            </p:cNvPr>
            <p:cNvSpPr>
              <a:spLocks/>
            </p:cNvSpPr>
            <p:nvPr/>
          </p:nvSpPr>
          <p:spPr bwMode="auto">
            <a:xfrm>
              <a:off x="8651875" y="4994275"/>
              <a:ext cx="111125" cy="158750"/>
            </a:xfrm>
            <a:custGeom>
              <a:avLst/>
              <a:gdLst>
                <a:gd name="T0" fmla="*/ 5 w 9"/>
                <a:gd name="T1" fmla="*/ 0 h 13"/>
                <a:gd name="T2" fmla="*/ 8 w 9"/>
                <a:gd name="T3" fmla="*/ 5 h 13"/>
                <a:gd name="T4" fmla="*/ 8 w 9"/>
                <a:gd name="T5" fmla="*/ 9 h 13"/>
                <a:gd name="T6" fmla="*/ 7 w 9"/>
                <a:gd name="T7" fmla="*/ 12 h 13"/>
                <a:gd name="T8" fmla="*/ 1 w 9"/>
                <a:gd name="T9" fmla="*/ 12 h 13"/>
                <a:gd name="T10" fmla="*/ 1 w 9"/>
                <a:gd name="T11" fmla="*/ 8 h 13"/>
                <a:gd name="T12" fmla="*/ 2 w 9"/>
                <a:gd name="T13" fmla="*/ 6 h 13"/>
                <a:gd name="T14" fmla="*/ 4 w 9"/>
                <a:gd name="T15" fmla="*/ 4 h 13"/>
                <a:gd name="T16" fmla="*/ 1 w 9"/>
                <a:gd name="T17" fmla="*/ 4 h 13"/>
                <a:gd name="T18" fmla="*/ 5 w 9"/>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13">
                  <a:moveTo>
                    <a:pt x="5" y="0"/>
                  </a:moveTo>
                  <a:cubicBezTo>
                    <a:pt x="7" y="1"/>
                    <a:pt x="8" y="3"/>
                    <a:pt x="8" y="5"/>
                  </a:cubicBezTo>
                  <a:cubicBezTo>
                    <a:pt x="7" y="6"/>
                    <a:pt x="8" y="8"/>
                    <a:pt x="8" y="9"/>
                  </a:cubicBezTo>
                  <a:cubicBezTo>
                    <a:pt x="8" y="10"/>
                    <a:pt x="9" y="12"/>
                    <a:pt x="7" y="12"/>
                  </a:cubicBezTo>
                  <a:cubicBezTo>
                    <a:pt x="5" y="12"/>
                    <a:pt x="3" y="13"/>
                    <a:pt x="1" y="12"/>
                  </a:cubicBezTo>
                  <a:cubicBezTo>
                    <a:pt x="0" y="11"/>
                    <a:pt x="0" y="9"/>
                    <a:pt x="1" y="8"/>
                  </a:cubicBezTo>
                  <a:cubicBezTo>
                    <a:pt x="1" y="7"/>
                    <a:pt x="2" y="6"/>
                    <a:pt x="2" y="6"/>
                  </a:cubicBezTo>
                  <a:cubicBezTo>
                    <a:pt x="2" y="5"/>
                    <a:pt x="3" y="5"/>
                    <a:pt x="4" y="4"/>
                  </a:cubicBezTo>
                  <a:cubicBezTo>
                    <a:pt x="3" y="5"/>
                    <a:pt x="2" y="5"/>
                    <a:pt x="1" y="4"/>
                  </a:cubicBezTo>
                  <a:cubicBezTo>
                    <a:pt x="1" y="1"/>
                    <a:pt x="1" y="1"/>
                    <a:pt x="5" y="0"/>
                  </a:cubicBez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6" name="Freeform 100">
              <a:extLst>
                <a:ext uri="{FF2B5EF4-FFF2-40B4-BE49-F238E27FC236}">
                  <a16:creationId xmlns:a16="http://schemas.microsoft.com/office/drawing/2014/main" id="{47329AF4-6F02-21E6-D603-823DB2E3CA66}"/>
                </a:ext>
              </a:extLst>
            </p:cNvPr>
            <p:cNvSpPr>
              <a:spLocks/>
            </p:cNvSpPr>
            <p:nvPr/>
          </p:nvSpPr>
          <p:spPr bwMode="auto">
            <a:xfrm>
              <a:off x="8664575" y="5030788"/>
              <a:ext cx="49213" cy="36513"/>
            </a:xfrm>
            <a:custGeom>
              <a:avLst/>
              <a:gdLst>
                <a:gd name="T0" fmla="*/ 0 w 4"/>
                <a:gd name="T1" fmla="*/ 1 h 3"/>
                <a:gd name="T2" fmla="*/ 3 w 4"/>
                <a:gd name="T3" fmla="*/ 0 h 3"/>
                <a:gd name="T4" fmla="*/ 4 w 4"/>
                <a:gd name="T5" fmla="*/ 0 h 3"/>
                <a:gd name="T6" fmla="*/ 4 w 4"/>
                <a:gd name="T7" fmla="*/ 1 h 3"/>
                <a:gd name="T8" fmla="*/ 1 w 4"/>
                <a:gd name="T9" fmla="*/ 3 h 3"/>
                <a:gd name="T10" fmla="*/ 0 w 4"/>
                <a:gd name="T11" fmla="*/ 1 h 3"/>
              </a:gdLst>
              <a:ahLst/>
              <a:cxnLst>
                <a:cxn ang="0">
                  <a:pos x="T0" y="T1"/>
                </a:cxn>
                <a:cxn ang="0">
                  <a:pos x="T2" y="T3"/>
                </a:cxn>
                <a:cxn ang="0">
                  <a:pos x="T4" y="T5"/>
                </a:cxn>
                <a:cxn ang="0">
                  <a:pos x="T6" y="T7"/>
                </a:cxn>
                <a:cxn ang="0">
                  <a:pos x="T8" y="T9"/>
                </a:cxn>
                <a:cxn ang="0">
                  <a:pos x="T10" y="T11"/>
                </a:cxn>
              </a:cxnLst>
              <a:rect l="0" t="0" r="r" b="b"/>
              <a:pathLst>
                <a:path w="4" h="3">
                  <a:moveTo>
                    <a:pt x="0" y="1"/>
                  </a:moveTo>
                  <a:cubicBezTo>
                    <a:pt x="1" y="1"/>
                    <a:pt x="2" y="2"/>
                    <a:pt x="3" y="0"/>
                  </a:cubicBezTo>
                  <a:cubicBezTo>
                    <a:pt x="3" y="0"/>
                    <a:pt x="3" y="0"/>
                    <a:pt x="4" y="0"/>
                  </a:cubicBezTo>
                  <a:cubicBezTo>
                    <a:pt x="4" y="1"/>
                    <a:pt x="4" y="1"/>
                    <a:pt x="4" y="1"/>
                  </a:cubicBezTo>
                  <a:cubicBezTo>
                    <a:pt x="3" y="2"/>
                    <a:pt x="2" y="2"/>
                    <a:pt x="1" y="3"/>
                  </a:cubicBezTo>
                  <a:cubicBezTo>
                    <a:pt x="0" y="3"/>
                    <a:pt x="0" y="2"/>
                    <a:pt x="0" y="1"/>
                  </a:cubicBezTo>
                  <a:close/>
                </a:path>
              </a:pathLst>
            </a:cu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7" name="Oval 101">
              <a:extLst>
                <a:ext uri="{FF2B5EF4-FFF2-40B4-BE49-F238E27FC236}">
                  <a16:creationId xmlns:a16="http://schemas.microsoft.com/office/drawing/2014/main" id="{E66C0D42-089C-0A16-A6DA-6C5C99A55A1D}"/>
                </a:ext>
              </a:extLst>
            </p:cNvPr>
            <p:cNvSpPr>
              <a:spLocks noChangeArrowheads="1"/>
            </p:cNvSpPr>
            <p:nvPr/>
          </p:nvSpPr>
          <p:spPr bwMode="auto">
            <a:xfrm>
              <a:off x="7727950" y="4097338"/>
              <a:ext cx="369888" cy="355600"/>
            </a:xfrm>
            <a:prstGeom prst="ellipse">
              <a:avLst/>
            </a:prstGeom>
            <a:solidFill>
              <a:srgbClr val="D2DA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8" name="Freeform 102">
              <a:extLst>
                <a:ext uri="{FF2B5EF4-FFF2-40B4-BE49-F238E27FC236}">
                  <a16:creationId xmlns:a16="http://schemas.microsoft.com/office/drawing/2014/main" id="{61F33051-99DC-5344-5AEC-75B3E534120C}"/>
                </a:ext>
              </a:extLst>
            </p:cNvPr>
            <p:cNvSpPr>
              <a:spLocks/>
            </p:cNvSpPr>
            <p:nvPr/>
          </p:nvSpPr>
          <p:spPr bwMode="auto">
            <a:xfrm>
              <a:off x="8367713" y="3187700"/>
              <a:ext cx="788988" cy="515938"/>
            </a:xfrm>
            <a:custGeom>
              <a:avLst/>
              <a:gdLst>
                <a:gd name="T0" fmla="*/ 0 w 64"/>
                <a:gd name="T1" fmla="*/ 20 h 42"/>
                <a:gd name="T2" fmla="*/ 56 w 64"/>
                <a:gd name="T3" fmla="*/ 42 h 42"/>
                <a:gd name="T4" fmla="*/ 64 w 64"/>
                <a:gd name="T5" fmla="*/ 21 h 42"/>
                <a:gd name="T6" fmla="*/ 2 w 64"/>
                <a:gd name="T7" fmla="*/ 0 h 42"/>
                <a:gd name="T8" fmla="*/ 0 w 64"/>
                <a:gd name="T9" fmla="*/ 20 h 42"/>
              </a:gdLst>
              <a:ahLst/>
              <a:cxnLst>
                <a:cxn ang="0">
                  <a:pos x="T0" y="T1"/>
                </a:cxn>
                <a:cxn ang="0">
                  <a:pos x="T2" y="T3"/>
                </a:cxn>
                <a:cxn ang="0">
                  <a:pos x="T4" y="T5"/>
                </a:cxn>
                <a:cxn ang="0">
                  <a:pos x="T6" y="T7"/>
                </a:cxn>
                <a:cxn ang="0">
                  <a:pos x="T8" y="T9"/>
                </a:cxn>
              </a:cxnLst>
              <a:rect l="0" t="0" r="r" b="b"/>
              <a:pathLst>
                <a:path w="64" h="42">
                  <a:moveTo>
                    <a:pt x="0" y="20"/>
                  </a:moveTo>
                  <a:cubicBezTo>
                    <a:pt x="0" y="20"/>
                    <a:pt x="39" y="30"/>
                    <a:pt x="56" y="42"/>
                  </a:cubicBezTo>
                  <a:cubicBezTo>
                    <a:pt x="64" y="21"/>
                    <a:pt x="64" y="21"/>
                    <a:pt x="64" y="21"/>
                  </a:cubicBezTo>
                  <a:cubicBezTo>
                    <a:pt x="64" y="21"/>
                    <a:pt x="31" y="4"/>
                    <a:pt x="2" y="0"/>
                  </a:cubicBezTo>
                  <a:lnTo>
                    <a:pt x="0" y="20"/>
                  </a:lnTo>
                  <a:close/>
                </a:path>
              </a:pathLst>
            </a:custGeom>
            <a:solidFill>
              <a:srgbClr val="B5C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21514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130">
            <a:extLst>
              <a:ext uri="{FF2B5EF4-FFF2-40B4-BE49-F238E27FC236}">
                <a16:creationId xmlns:a16="http://schemas.microsoft.com/office/drawing/2014/main" id="{3CECA2D4-0765-489C-AB9F-44FB33A65129}"/>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1F7B8253-25E0-2F4C-B5BC-8C3C08B78527}"/>
              </a:ext>
            </a:extLst>
          </p:cNvPr>
          <p:cNvSpPr>
            <a:spLocks noGrp="1"/>
          </p:cNvSpPr>
          <p:nvPr>
            <p:ph type="title"/>
          </p:nvPr>
        </p:nvSpPr>
        <p:spPr/>
        <p:txBody>
          <a:bodyPr>
            <a:normAutofit/>
          </a:bodyPr>
          <a:lstStyle/>
          <a:p>
            <a:r>
              <a:rPr lang="es-ES" sz="4800" dirty="0">
                <a:solidFill>
                  <a:srgbClr val="FFC000"/>
                </a:solidFill>
              </a:rPr>
              <a:t>Benchmarking Examples</a:t>
            </a:r>
          </a:p>
        </p:txBody>
      </p:sp>
      <p:sp>
        <p:nvSpPr>
          <p:cNvPr id="5" name="Rectángulo 4">
            <a:extLst>
              <a:ext uri="{FF2B5EF4-FFF2-40B4-BE49-F238E27FC236}">
                <a16:creationId xmlns:a16="http://schemas.microsoft.com/office/drawing/2014/main" id="{34D7B935-8F4F-6540-AF7A-A8FDED423D65}"/>
              </a:ext>
            </a:extLst>
          </p:cNvPr>
          <p:cNvSpPr/>
          <p:nvPr/>
        </p:nvSpPr>
        <p:spPr>
          <a:xfrm>
            <a:off x="900953" y="1856598"/>
            <a:ext cx="4670612" cy="4467057"/>
          </a:xfrm>
          <a:prstGeom prst="rect">
            <a:avLst/>
          </a:prstGeom>
        </p:spPr>
        <p:txBody>
          <a:bodyPr wrap="square">
            <a:spAutoFit/>
          </a:bodyPr>
          <a:lstStyle/>
          <a:p>
            <a:pPr>
              <a:lnSpc>
                <a:spcPct val="150000"/>
              </a:lnSpc>
            </a:pPr>
            <a:r>
              <a:rPr lang="es-ES" sz="2400" noProof="1">
                <a:solidFill>
                  <a:schemeClr val="tx2"/>
                </a:solidFill>
                <a:latin typeface="Quicksand" pitchFamily="2" charset="77"/>
                <a:cs typeface="Rubik" pitchFamily="2" charset="-79"/>
              </a:rPr>
              <a:t>One of the best examples that has been carried out in recent years is </a:t>
            </a:r>
            <a:r>
              <a:rPr lang="es-ES" sz="2400" b="1" noProof="1">
                <a:solidFill>
                  <a:schemeClr val="tx2"/>
                </a:solidFill>
                <a:latin typeface="Quicksand" pitchFamily="2" charset="77"/>
                <a:cs typeface="Rubik" pitchFamily="2" charset="-79"/>
              </a:rPr>
              <a:t>Starbucks</a:t>
            </a:r>
            <a:r>
              <a:rPr lang="es-ES" sz="2400" noProof="1">
                <a:solidFill>
                  <a:schemeClr val="tx2"/>
                </a:solidFill>
                <a:latin typeface="Quicksand" pitchFamily="2" charset="77"/>
                <a:cs typeface="Rubik" pitchFamily="2" charset="-79"/>
              </a:rPr>
              <a:t>. </a:t>
            </a:r>
          </a:p>
          <a:p>
            <a:pPr>
              <a:lnSpc>
                <a:spcPct val="150000"/>
              </a:lnSpc>
            </a:pPr>
            <a:r>
              <a:rPr lang="es-ES" sz="2400" b="1" noProof="1">
                <a:solidFill>
                  <a:schemeClr val="tx2"/>
                </a:solidFill>
                <a:latin typeface="Quicksand" pitchFamily="2" charset="77"/>
                <a:cs typeface="Rubik" pitchFamily="2" charset="-79"/>
              </a:rPr>
              <a:t>Economic instability </a:t>
            </a:r>
            <a:r>
              <a:rPr lang="es-ES" sz="2400" noProof="1">
                <a:solidFill>
                  <a:schemeClr val="tx2"/>
                </a:solidFill>
                <a:latin typeface="Quicksand" pitchFamily="2" charset="77"/>
                <a:cs typeface="Rubik" pitchFamily="2" charset="-79"/>
              </a:rPr>
              <a:t>and the commitment to boost coffee sales by fast food companies such as McDonalds, have led Starbucks to initiate a </a:t>
            </a:r>
            <a:r>
              <a:rPr lang="es-ES" sz="2400" b="1" noProof="1">
                <a:solidFill>
                  <a:schemeClr val="tx2"/>
                </a:solidFill>
                <a:latin typeface="Quicksand" pitchFamily="2" charset="77"/>
                <a:cs typeface="Rubik" pitchFamily="2" charset="-79"/>
              </a:rPr>
              <a:t>benchmarking process</a:t>
            </a:r>
            <a:r>
              <a:rPr lang="es-ES" sz="2400" noProof="1">
                <a:solidFill>
                  <a:schemeClr val="tx2"/>
                </a:solidFill>
                <a:latin typeface="Quicksand" pitchFamily="2" charset="77"/>
                <a:cs typeface="Rubik" pitchFamily="2" charset="-79"/>
              </a:rPr>
              <a:t>.</a:t>
            </a:r>
          </a:p>
        </p:txBody>
      </p:sp>
      <p:sp>
        <p:nvSpPr>
          <p:cNvPr id="9" name="Rectángulo 130">
            <a:extLst>
              <a:ext uri="{FF2B5EF4-FFF2-40B4-BE49-F238E27FC236}">
                <a16:creationId xmlns:a16="http://schemas.microsoft.com/office/drawing/2014/main" id="{9D28D58A-2476-4989-BEF7-2494530AF721}"/>
              </a:ext>
            </a:extLst>
          </p:cNvPr>
          <p:cNvSpPr/>
          <p:nvPr/>
        </p:nvSpPr>
        <p:spPr>
          <a:xfrm rot="5400000">
            <a:off x="8852933" y="-47998"/>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0" name="Rectángulo 9">
            <a:extLst>
              <a:ext uri="{FF2B5EF4-FFF2-40B4-BE49-F238E27FC236}">
                <a16:creationId xmlns:a16="http://schemas.microsoft.com/office/drawing/2014/main" id="{265CE521-55E7-4B38-8E53-642B238F4790}"/>
              </a:ext>
            </a:extLst>
          </p:cNvPr>
          <p:cNvSpPr/>
          <p:nvPr/>
        </p:nvSpPr>
        <p:spPr>
          <a:xfrm>
            <a:off x="529304" y="1445511"/>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40" name="Grupo 39">
            <a:extLst>
              <a:ext uri="{FF2B5EF4-FFF2-40B4-BE49-F238E27FC236}">
                <a16:creationId xmlns:a16="http://schemas.microsoft.com/office/drawing/2014/main" id="{1173CD0A-4535-2A2E-8BC6-00AC8079AACB}"/>
              </a:ext>
            </a:extLst>
          </p:cNvPr>
          <p:cNvGrpSpPr/>
          <p:nvPr/>
        </p:nvGrpSpPr>
        <p:grpSpPr>
          <a:xfrm>
            <a:off x="6096000" y="2020887"/>
            <a:ext cx="5026025" cy="4133851"/>
            <a:chOff x="6096000" y="2020887"/>
            <a:chExt cx="5026025" cy="4133851"/>
          </a:xfrm>
        </p:grpSpPr>
        <p:sp>
          <p:nvSpPr>
            <p:cNvPr id="7" name="Freeform 5">
              <a:extLst>
                <a:ext uri="{FF2B5EF4-FFF2-40B4-BE49-F238E27FC236}">
                  <a16:creationId xmlns:a16="http://schemas.microsoft.com/office/drawing/2014/main" id="{D78E946A-90BC-0928-CC2B-30D82D9E6BD3}"/>
                </a:ext>
              </a:extLst>
            </p:cNvPr>
            <p:cNvSpPr>
              <a:spLocks/>
            </p:cNvSpPr>
            <p:nvPr/>
          </p:nvSpPr>
          <p:spPr bwMode="auto">
            <a:xfrm>
              <a:off x="6264275" y="2503488"/>
              <a:ext cx="1876425" cy="3295650"/>
            </a:xfrm>
            <a:custGeom>
              <a:avLst/>
              <a:gdLst>
                <a:gd name="T0" fmla="*/ 148 w 323"/>
                <a:gd name="T1" fmla="*/ 25 h 567"/>
                <a:gd name="T2" fmla="*/ 197 w 323"/>
                <a:gd name="T3" fmla="*/ 1 h 567"/>
                <a:gd name="T4" fmla="*/ 211 w 323"/>
                <a:gd name="T5" fmla="*/ 0 h 567"/>
                <a:gd name="T6" fmla="*/ 219 w 323"/>
                <a:gd name="T7" fmla="*/ 7 h 567"/>
                <a:gd name="T8" fmla="*/ 256 w 323"/>
                <a:gd name="T9" fmla="*/ 88 h 567"/>
                <a:gd name="T10" fmla="*/ 287 w 323"/>
                <a:gd name="T11" fmla="*/ 195 h 567"/>
                <a:gd name="T12" fmla="*/ 314 w 323"/>
                <a:gd name="T13" fmla="*/ 285 h 567"/>
                <a:gd name="T14" fmla="*/ 322 w 323"/>
                <a:gd name="T15" fmla="*/ 343 h 567"/>
                <a:gd name="T16" fmla="*/ 320 w 323"/>
                <a:gd name="T17" fmla="*/ 352 h 567"/>
                <a:gd name="T18" fmla="*/ 286 w 323"/>
                <a:gd name="T19" fmla="*/ 376 h 567"/>
                <a:gd name="T20" fmla="*/ 215 w 323"/>
                <a:gd name="T21" fmla="*/ 445 h 567"/>
                <a:gd name="T22" fmla="*/ 205 w 323"/>
                <a:gd name="T23" fmla="*/ 481 h 567"/>
                <a:gd name="T24" fmla="*/ 204 w 323"/>
                <a:gd name="T25" fmla="*/ 495 h 567"/>
                <a:gd name="T26" fmla="*/ 216 w 323"/>
                <a:gd name="T27" fmla="*/ 533 h 567"/>
                <a:gd name="T28" fmla="*/ 212 w 323"/>
                <a:gd name="T29" fmla="*/ 541 h 567"/>
                <a:gd name="T30" fmla="*/ 174 w 323"/>
                <a:gd name="T31" fmla="*/ 557 h 567"/>
                <a:gd name="T32" fmla="*/ 121 w 323"/>
                <a:gd name="T33" fmla="*/ 565 h 567"/>
                <a:gd name="T34" fmla="*/ 79 w 323"/>
                <a:gd name="T35" fmla="*/ 547 h 567"/>
                <a:gd name="T36" fmla="*/ 36 w 323"/>
                <a:gd name="T37" fmla="*/ 511 h 567"/>
                <a:gd name="T38" fmla="*/ 34 w 323"/>
                <a:gd name="T39" fmla="*/ 507 h 567"/>
                <a:gd name="T40" fmla="*/ 24 w 323"/>
                <a:gd name="T41" fmla="*/ 486 h 567"/>
                <a:gd name="T42" fmla="*/ 21 w 323"/>
                <a:gd name="T43" fmla="*/ 480 h 567"/>
                <a:gd name="T44" fmla="*/ 17 w 323"/>
                <a:gd name="T45" fmla="*/ 464 h 567"/>
                <a:gd name="T46" fmla="*/ 35 w 323"/>
                <a:gd name="T47" fmla="*/ 274 h 567"/>
                <a:gd name="T48" fmla="*/ 88 w 323"/>
                <a:gd name="T49" fmla="*/ 177 h 567"/>
                <a:gd name="T50" fmla="*/ 137 w 323"/>
                <a:gd name="T51" fmla="*/ 58 h 567"/>
                <a:gd name="T52" fmla="*/ 148 w 323"/>
                <a:gd name="T53" fmla="*/ 25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 h="567">
                  <a:moveTo>
                    <a:pt x="148" y="25"/>
                  </a:moveTo>
                  <a:cubicBezTo>
                    <a:pt x="163" y="14"/>
                    <a:pt x="178" y="4"/>
                    <a:pt x="197" y="1"/>
                  </a:cubicBezTo>
                  <a:cubicBezTo>
                    <a:pt x="202" y="0"/>
                    <a:pt x="207" y="0"/>
                    <a:pt x="211" y="0"/>
                  </a:cubicBezTo>
                  <a:cubicBezTo>
                    <a:pt x="215" y="2"/>
                    <a:pt x="217" y="4"/>
                    <a:pt x="219" y="7"/>
                  </a:cubicBezTo>
                  <a:cubicBezTo>
                    <a:pt x="236" y="32"/>
                    <a:pt x="249" y="58"/>
                    <a:pt x="256" y="88"/>
                  </a:cubicBezTo>
                  <a:cubicBezTo>
                    <a:pt x="264" y="125"/>
                    <a:pt x="276" y="160"/>
                    <a:pt x="287" y="195"/>
                  </a:cubicBezTo>
                  <a:cubicBezTo>
                    <a:pt x="297" y="225"/>
                    <a:pt x="305" y="255"/>
                    <a:pt x="314" y="285"/>
                  </a:cubicBezTo>
                  <a:cubicBezTo>
                    <a:pt x="319" y="304"/>
                    <a:pt x="323" y="323"/>
                    <a:pt x="322" y="343"/>
                  </a:cubicBezTo>
                  <a:cubicBezTo>
                    <a:pt x="322" y="346"/>
                    <a:pt x="322" y="349"/>
                    <a:pt x="320" y="352"/>
                  </a:cubicBezTo>
                  <a:cubicBezTo>
                    <a:pt x="309" y="360"/>
                    <a:pt x="297" y="368"/>
                    <a:pt x="286" y="376"/>
                  </a:cubicBezTo>
                  <a:cubicBezTo>
                    <a:pt x="259" y="395"/>
                    <a:pt x="232" y="415"/>
                    <a:pt x="215" y="445"/>
                  </a:cubicBezTo>
                  <a:cubicBezTo>
                    <a:pt x="208" y="457"/>
                    <a:pt x="207" y="469"/>
                    <a:pt x="205" y="481"/>
                  </a:cubicBezTo>
                  <a:cubicBezTo>
                    <a:pt x="204" y="485"/>
                    <a:pt x="204" y="490"/>
                    <a:pt x="204" y="495"/>
                  </a:cubicBezTo>
                  <a:cubicBezTo>
                    <a:pt x="202" y="510"/>
                    <a:pt x="207" y="522"/>
                    <a:pt x="216" y="533"/>
                  </a:cubicBezTo>
                  <a:cubicBezTo>
                    <a:pt x="218" y="537"/>
                    <a:pt x="215" y="539"/>
                    <a:pt x="212" y="541"/>
                  </a:cubicBezTo>
                  <a:cubicBezTo>
                    <a:pt x="200" y="548"/>
                    <a:pt x="187" y="553"/>
                    <a:pt x="174" y="557"/>
                  </a:cubicBezTo>
                  <a:cubicBezTo>
                    <a:pt x="157" y="562"/>
                    <a:pt x="139" y="567"/>
                    <a:pt x="121" y="565"/>
                  </a:cubicBezTo>
                  <a:cubicBezTo>
                    <a:pt x="105" y="562"/>
                    <a:pt x="92" y="555"/>
                    <a:pt x="79" y="547"/>
                  </a:cubicBezTo>
                  <a:cubicBezTo>
                    <a:pt x="63" y="537"/>
                    <a:pt x="49" y="525"/>
                    <a:pt x="36" y="511"/>
                  </a:cubicBezTo>
                  <a:cubicBezTo>
                    <a:pt x="35" y="510"/>
                    <a:pt x="35" y="509"/>
                    <a:pt x="34" y="507"/>
                  </a:cubicBezTo>
                  <a:cubicBezTo>
                    <a:pt x="30" y="501"/>
                    <a:pt x="27" y="493"/>
                    <a:pt x="24" y="486"/>
                  </a:cubicBezTo>
                  <a:cubicBezTo>
                    <a:pt x="22" y="484"/>
                    <a:pt x="22" y="482"/>
                    <a:pt x="21" y="480"/>
                  </a:cubicBezTo>
                  <a:cubicBezTo>
                    <a:pt x="20" y="474"/>
                    <a:pt x="18" y="469"/>
                    <a:pt x="17" y="464"/>
                  </a:cubicBezTo>
                  <a:cubicBezTo>
                    <a:pt x="0" y="398"/>
                    <a:pt x="8" y="335"/>
                    <a:pt x="35" y="274"/>
                  </a:cubicBezTo>
                  <a:cubicBezTo>
                    <a:pt x="50" y="240"/>
                    <a:pt x="69" y="208"/>
                    <a:pt x="88" y="177"/>
                  </a:cubicBezTo>
                  <a:cubicBezTo>
                    <a:pt x="111" y="140"/>
                    <a:pt x="125" y="99"/>
                    <a:pt x="137" y="58"/>
                  </a:cubicBezTo>
                  <a:cubicBezTo>
                    <a:pt x="141" y="47"/>
                    <a:pt x="144" y="36"/>
                    <a:pt x="148" y="25"/>
                  </a:cubicBezTo>
                  <a:close/>
                </a:path>
              </a:pathLst>
            </a:custGeom>
            <a:solidFill>
              <a:srgbClr val="365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6">
              <a:extLst>
                <a:ext uri="{FF2B5EF4-FFF2-40B4-BE49-F238E27FC236}">
                  <a16:creationId xmlns:a16="http://schemas.microsoft.com/office/drawing/2014/main" id="{F61277E0-7897-779B-8C95-FC0749975041}"/>
                </a:ext>
              </a:extLst>
            </p:cNvPr>
            <p:cNvSpPr>
              <a:spLocks/>
            </p:cNvSpPr>
            <p:nvPr/>
          </p:nvSpPr>
          <p:spPr bwMode="auto">
            <a:xfrm>
              <a:off x="7496175" y="3798888"/>
              <a:ext cx="3625850" cy="2128838"/>
            </a:xfrm>
            <a:custGeom>
              <a:avLst/>
              <a:gdLst>
                <a:gd name="T0" fmla="*/ 153 w 624"/>
                <a:gd name="T1" fmla="*/ 366 h 366"/>
                <a:gd name="T2" fmla="*/ 72 w 624"/>
                <a:gd name="T3" fmla="*/ 353 h 366"/>
                <a:gd name="T4" fmla="*/ 43 w 624"/>
                <a:gd name="T5" fmla="*/ 333 h 366"/>
                <a:gd name="T6" fmla="*/ 33 w 624"/>
                <a:gd name="T7" fmla="*/ 297 h 366"/>
                <a:gd name="T8" fmla="*/ 29 w 624"/>
                <a:gd name="T9" fmla="*/ 287 h 366"/>
                <a:gd name="T10" fmla="*/ 15 w 624"/>
                <a:gd name="T11" fmla="*/ 225 h 366"/>
                <a:gd name="T12" fmla="*/ 58 w 624"/>
                <a:gd name="T13" fmla="*/ 180 h 366"/>
                <a:gd name="T14" fmla="*/ 265 w 624"/>
                <a:gd name="T15" fmla="*/ 48 h 366"/>
                <a:gd name="T16" fmla="*/ 542 w 624"/>
                <a:gd name="T17" fmla="*/ 52 h 366"/>
                <a:gd name="T18" fmla="*/ 597 w 624"/>
                <a:gd name="T19" fmla="*/ 99 h 366"/>
                <a:gd name="T20" fmla="*/ 601 w 624"/>
                <a:gd name="T21" fmla="*/ 206 h 366"/>
                <a:gd name="T22" fmla="*/ 500 w 624"/>
                <a:gd name="T23" fmla="*/ 286 h 366"/>
                <a:gd name="T24" fmla="*/ 399 w 624"/>
                <a:gd name="T25" fmla="*/ 315 h 366"/>
                <a:gd name="T26" fmla="*/ 232 w 624"/>
                <a:gd name="T27" fmla="*/ 357 h 366"/>
                <a:gd name="T28" fmla="*/ 153 w 624"/>
                <a:gd name="T29" fmla="*/ 366 h 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24" h="366">
                  <a:moveTo>
                    <a:pt x="153" y="366"/>
                  </a:moveTo>
                  <a:cubicBezTo>
                    <a:pt x="124" y="366"/>
                    <a:pt x="97" y="363"/>
                    <a:pt x="72" y="353"/>
                  </a:cubicBezTo>
                  <a:cubicBezTo>
                    <a:pt x="61" y="348"/>
                    <a:pt x="51" y="342"/>
                    <a:pt x="43" y="333"/>
                  </a:cubicBezTo>
                  <a:cubicBezTo>
                    <a:pt x="33" y="323"/>
                    <a:pt x="29" y="311"/>
                    <a:pt x="33" y="297"/>
                  </a:cubicBezTo>
                  <a:cubicBezTo>
                    <a:pt x="35" y="292"/>
                    <a:pt x="34" y="290"/>
                    <a:pt x="29" y="287"/>
                  </a:cubicBezTo>
                  <a:cubicBezTo>
                    <a:pt x="4" y="271"/>
                    <a:pt x="0" y="250"/>
                    <a:pt x="15" y="225"/>
                  </a:cubicBezTo>
                  <a:cubicBezTo>
                    <a:pt x="26" y="207"/>
                    <a:pt x="41" y="192"/>
                    <a:pt x="58" y="180"/>
                  </a:cubicBezTo>
                  <a:cubicBezTo>
                    <a:pt x="124" y="132"/>
                    <a:pt x="192" y="86"/>
                    <a:pt x="265" y="48"/>
                  </a:cubicBezTo>
                  <a:cubicBezTo>
                    <a:pt x="356" y="0"/>
                    <a:pt x="450" y="2"/>
                    <a:pt x="542" y="52"/>
                  </a:cubicBezTo>
                  <a:cubicBezTo>
                    <a:pt x="564" y="64"/>
                    <a:pt x="583" y="79"/>
                    <a:pt x="597" y="99"/>
                  </a:cubicBezTo>
                  <a:cubicBezTo>
                    <a:pt x="623" y="133"/>
                    <a:pt x="624" y="170"/>
                    <a:pt x="601" y="206"/>
                  </a:cubicBezTo>
                  <a:cubicBezTo>
                    <a:pt x="577" y="244"/>
                    <a:pt x="541" y="268"/>
                    <a:pt x="500" y="286"/>
                  </a:cubicBezTo>
                  <a:cubicBezTo>
                    <a:pt x="468" y="299"/>
                    <a:pt x="433" y="306"/>
                    <a:pt x="399" y="315"/>
                  </a:cubicBezTo>
                  <a:cubicBezTo>
                    <a:pt x="344" y="330"/>
                    <a:pt x="289" y="345"/>
                    <a:pt x="232" y="357"/>
                  </a:cubicBezTo>
                  <a:cubicBezTo>
                    <a:pt x="205" y="362"/>
                    <a:pt x="178" y="366"/>
                    <a:pt x="153" y="366"/>
                  </a:cubicBezTo>
                  <a:close/>
                </a:path>
              </a:pathLst>
            </a:custGeom>
            <a:solidFill>
              <a:srgbClr val="B8C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7">
              <a:extLst>
                <a:ext uri="{FF2B5EF4-FFF2-40B4-BE49-F238E27FC236}">
                  <a16:creationId xmlns:a16="http://schemas.microsoft.com/office/drawing/2014/main" id="{EF715847-CF91-F76F-B8B4-0D0F66614222}"/>
                </a:ext>
              </a:extLst>
            </p:cNvPr>
            <p:cNvSpPr>
              <a:spLocks/>
            </p:cNvSpPr>
            <p:nvPr/>
          </p:nvSpPr>
          <p:spPr bwMode="auto">
            <a:xfrm>
              <a:off x="7646988" y="4968875"/>
              <a:ext cx="3444875" cy="1185863"/>
            </a:xfrm>
            <a:custGeom>
              <a:avLst/>
              <a:gdLst>
                <a:gd name="T0" fmla="*/ 593 w 593"/>
                <a:gd name="T1" fmla="*/ 0 h 204"/>
                <a:gd name="T2" fmla="*/ 508 w 593"/>
                <a:gd name="T3" fmla="*/ 130 h 204"/>
                <a:gd name="T4" fmla="*/ 367 w 593"/>
                <a:gd name="T5" fmla="*/ 189 h 204"/>
                <a:gd name="T6" fmla="*/ 284 w 593"/>
                <a:gd name="T7" fmla="*/ 197 h 204"/>
                <a:gd name="T8" fmla="*/ 212 w 593"/>
                <a:gd name="T9" fmla="*/ 198 h 204"/>
                <a:gd name="T10" fmla="*/ 103 w 593"/>
                <a:gd name="T11" fmla="*/ 203 h 204"/>
                <a:gd name="T12" fmla="*/ 33 w 593"/>
                <a:gd name="T13" fmla="*/ 180 h 204"/>
                <a:gd name="T14" fmla="*/ 0 w 593"/>
                <a:gd name="T15" fmla="*/ 134 h 204"/>
                <a:gd name="T16" fmla="*/ 5 w 593"/>
                <a:gd name="T17" fmla="*/ 136 h 204"/>
                <a:gd name="T18" fmla="*/ 80 w 593"/>
                <a:gd name="T19" fmla="*/ 174 h 204"/>
                <a:gd name="T20" fmla="*/ 139 w 593"/>
                <a:gd name="T21" fmla="*/ 177 h 204"/>
                <a:gd name="T22" fmla="*/ 220 w 593"/>
                <a:gd name="T23" fmla="*/ 165 h 204"/>
                <a:gd name="T24" fmla="*/ 366 w 593"/>
                <a:gd name="T25" fmla="*/ 129 h 204"/>
                <a:gd name="T26" fmla="*/ 458 w 593"/>
                <a:gd name="T27" fmla="*/ 104 h 204"/>
                <a:gd name="T28" fmla="*/ 540 w 593"/>
                <a:gd name="T29" fmla="*/ 60 h 204"/>
                <a:gd name="T30" fmla="*/ 587 w 593"/>
                <a:gd name="T31" fmla="*/ 10 h 204"/>
                <a:gd name="T32" fmla="*/ 593 w 593"/>
                <a:gd name="T33" fmla="*/ 0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3" h="204">
                  <a:moveTo>
                    <a:pt x="593" y="0"/>
                  </a:moveTo>
                  <a:cubicBezTo>
                    <a:pt x="581" y="56"/>
                    <a:pt x="551" y="98"/>
                    <a:pt x="508" y="130"/>
                  </a:cubicBezTo>
                  <a:cubicBezTo>
                    <a:pt x="466" y="162"/>
                    <a:pt x="418" y="180"/>
                    <a:pt x="367" y="189"/>
                  </a:cubicBezTo>
                  <a:cubicBezTo>
                    <a:pt x="340" y="193"/>
                    <a:pt x="312" y="195"/>
                    <a:pt x="284" y="197"/>
                  </a:cubicBezTo>
                  <a:cubicBezTo>
                    <a:pt x="260" y="198"/>
                    <a:pt x="236" y="197"/>
                    <a:pt x="212" y="198"/>
                  </a:cubicBezTo>
                  <a:cubicBezTo>
                    <a:pt x="176" y="200"/>
                    <a:pt x="140" y="204"/>
                    <a:pt x="103" y="203"/>
                  </a:cubicBezTo>
                  <a:cubicBezTo>
                    <a:pt x="78" y="202"/>
                    <a:pt x="53" y="197"/>
                    <a:pt x="33" y="180"/>
                  </a:cubicBezTo>
                  <a:cubicBezTo>
                    <a:pt x="17" y="168"/>
                    <a:pt x="7" y="153"/>
                    <a:pt x="0" y="134"/>
                  </a:cubicBezTo>
                  <a:cubicBezTo>
                    <a:pt x="3" y="133"/>
                    <a:pt x="4" y="135"/>
                    <a:pt x="5" y="136"/>
                  </a:cubicBezTo>
                  <a:cubicBezTo>
                    <a:pt x="24" y="161"/>
                    <a:pt x="51" y="169"/>
                    <a:pt x="80" y="174"/>
                  </a:cubicBezTo>
                  <a:cubicBezTo>
                    <a:pt x="100" y="177"/>
                    <a:pt x="120" y="178"/>
                    <a:pt x="139" y="177"/>
                  </a:cubicBezTo>
                  <a:cubicBezTo>
                    <a:pt x="167" y="175"/>
                    <a:pt x="193" y="171"/>
                    <a:pt x="220" y="165"/>
                  </a:cubicBezTo>
                  <a:cubicBezTo>
                    <a:pt x="269" y="154"/>
                    <a:pt x="318" y="142"/>
                    <a:pt x="366" y="129"/>
                  </a:cubicBezTo>
                  <a:cubicBezTo>
                    <a:pt x="397" y="120"/>
                    <a:pt x="428" y="113"/>
                    <a:pt x="458" y="104"/>
                  </a:cubicBezTo>
                  <a:cubicBezTo>
                    <a:pt x="488" y="94"/>
                    <a:pt x="515" y="80"/>
                    <a:pt x="540" y="60"/>
                  </a:cubicBezTo>
                  <a:cubicBezTo>
                    <a:pt x="559" y="46"/>
                    <a:pt x="574" y="29"/>
                    <a:pt x="587" y="10"/>
                  </a:cubicBezTo>
                  <a:cubicBezTo>
                    <a:pt x="589" y="8"/>
                    <a:pt x="589" y="4"/>
                    <a:pt x="593" y="0"/>
                  </a:cubicBezTo>
                  <a:close/>
                </a:path>
              </a:pathLst>
            </a:custGeom>
            <a:solidFill>
              <a:srgbClr val="3652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8">
              <a:extLst>
                <a:ext uri="{FF2B5EF4-FFF2-40B4-BE49-F238E27FC236}">
                  <a16:creationId xmlns:a16="http://schemas.microsoft.com/office/drawing/2014/main" id="{87B0ED20-8268-7A4E-F38A-FAA4D6A4EE14}"/>
                </a:ext>
              </a:extLst>
            </p:cNvPr>
            <p:cNvSpPr>
              <a:spLocks/>
            </p:cNvSpPr>
            <p:nvPr/>
          </p:nvSpPr>
          <p:spPr bwMode="auto">
            <a:xfrm>
              <a:off x="7489825" y="2503488"/>
              <a:ext cx="930275" cy="2046288"/>
            </a:xfrm>
            <a:custGeom>
              <a:avLst/>
              <a:gdLst>
                <a:gd name="T0" fmla="*/ 109 w 160"/>
                <a:gd name="T1" fmla="*/ 352 h 352"/>
                <a:gd name="T2" fmla="*/ 104 w 160"/>
                <a:gd name="T3" fmla="*/ 297 h 352"/>
                <a:gd name="T4" fmla="*/ 84 w 160"/>
                <a:gd name="T5" fmla="*/ 231 h 352"/>
                <a:gd name="T6" fmla="*/ 69 w 160"/>
                <a:gd name="T7" fmla="*/ 179 h 352"/>
                <a:gd name="T8" fmla="*/ 41 w 160"/>
                <a:gd name="T9" fmla="*/ 84 h 352"/>
                <a:gd name="T10" fmla="*/ 0 w 160"/>
                <a:gd name="T11" fmla="*/ 0 h 352"/>
                <a:gd name="T12" fmla="*/ 50 w 160"/>
                <a:gd name="T13" fmla="*/ 39 h 352"/>
                <a:gd name="T14" fmla="*/ 69 w 160"/>
                <a:gd name="T15" fmla="*/ 90 h 352"/>
                <a:gd name="T16" fmla="*/ 106 w 160"/>
                <a:gd name="T17" fmla="*/ 190 h 352"/>
                <a:gd name="T18" fmla="*/ 145 w 160"/>
                <a:gd name="T19" fmla="*/ 274 h 352"/>
                <a:gd name="T20" fmla="*/ 160 w 160"/>
                <a:gd name="T21" fmla="*/ 316 h 352"/>
                <a:gd name="T22" fmla="*/ 158 w 160"/>
                <a:gd name="T23" fmla="*/ 322 h 352"/>
                <a:gd name="T24" fmla="*/ 109 w 160"/>
                <a:gd name="T25"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352">
                  <a:moveTo>
                    <a:pt x="109" y="352"/>
                  </a:moveTo>
                  <a:cubicBezTo>
                    <a:pt x="110" y="334"/>
                    <a:pt x="109" y="315"/>
                    <a:pt x="104" y="297"/>
                  </a:cubicBezTo>
                  <a:cubicBezTo>
                    <a:pt x="97" y="275"/>
                    <a:pt x="91" y="253"/>
                    <a:pt x="84" y="231"/>
                  </a:cubicBezTo>
                  <a:cubicBezTo>
                    <a:pt x="79" y="213"/>
                    <a:pt x="74" y="196"/>
                    <a:pt x="69" y="179"/>
                  </a:cubicBezTo>
                  <a:cubicBezTo>
                    <a:pt x="59" y="148"/>
                    <a:pt x="48" y="116"/>
                    <a:pt x="41" y="84"/>
                  </a:cubicBezTo>
                  <a:cubicBezTo>
                    <a:pt x="34" y="53"/>
                    <a:pt x="19" y="26"/>
                    <a:pt x="0" y="0"/>
                  </a:cubicBezTo>
                  <a:cubicBezTo>
                    <a:pt x="26" y="1"/>
                    <a:pt x="39" y="19"/>
                    <a:pt x="50" y="39"/>
                  </a:cubicBezTo>
                  <a:cubicBezTo>
                    <a:pt x="58" y="55"/>
                    <a:pt x="63" y="73"/>
                    <a:pt x="69" y="90"/>
                  </a:cubicBezTo>
                  <a:cubicBezTo>
                    <a:pt x="80" y="124"/>
                    <a:pt x="93" y="157"/>
                    <a:pt x="106" y="190"/>
                  </a:cubicBezTo>
                  <a:cubicBezTo>
                    <a:pt x="118" y="218"/>
                    <a:pt x="133" y="245"/>
                    <a:pt x="145" y="274"/>
                  </a:cubicBezTo>
                  <a:cubicBezTo>
                    <a:pt x="151" y="288"/>
                    <a:pt x="156" y="302"/>
                    <a:pt x="160" y="316"/>
                  </a:cubicBezTo>
                  <a:cubicBezTo>
                    <a:pt x="160" y="319"/>
                    <a:pt x="160" y="320"/>
                    <a:pt x="158" y="322"/>
                  </a:cubicBezTo>
                  <a:cubicBezTo>
                    <a:pt x="142" y="332"/>
                    <a:pt x="125" y="342"/>
                    <a:pt x="109" y="352"/>
                  </a:cubicBezTo>
                  <a:close/>
                </a:path>
              </a:pathLst>
            </a:custGeom>
            <a:solidFill>
              <a:srgbClr val="263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9">
              <a:extLst>
                <a:ext uri="{FF2B5EF4-FFF2-40B4-BE49-F238E27FC236}">
                  <a16:creationId xmlns:a16="http://schemas.microsoft.com/office/drawing/2014/main" id="{15A9E546-4F78-4DDE-507D-7B047B727E09}"/>
                </a:ext>
              </a:extLst>
            </p:cNvPr>
            <p:cNvSpPr>
              <a:spLocks/>
            </p:cNvSpPr>
            <p:nvPr/>
          </p:nvSpPr>
          <p:spPr bwMode="auto">
            <a:xfrm>
              <a:off x="6159500" y="2647950"/>
              <a:ext cx="971550" cy="2733675"/>
            </a:xfrm>
            <a:custGeom>
              <a:avLst/>
              <a:gdLst>
                <a:gd name="T0" fmla="*/ 41 w 167"/>
                <a:gd name="T1" fmla="*/ 455 h 470"/>
                <a:gd name="T2" fmla="*/ 43 w 167"/>
                <a:gd name="T3" fmla="*/ 460 h 470"/>
                <a:gd name="T4" fmla="*/ 45 w 167"/>
                <a:gd name="T5" fmla="*/ 466 h 470"/>
                <a:gd name="T6" fmla="*/ 43 w 167"/>
                <a:gd name="T7" fmla="*/ 469 h 470"/>
                <a:gd name="T8" fmla="*/ 11 w 167"/>
                <a:gd name="T9" fmla="*/ 390 h 470"/>
                <a:gd name="T10" fmla="*/ 34 w 167"/>
                <a:gd name="T11" fmla="*/ 242 h 470"/>
                <a:gd name="T12" fmla="*/ 80 w 167"/>
                <a:gd name="T13" fmla="*/ 163 h 470"/>
                <a:gd name="T14" fmla="*/ 137 w 167"/>
                <a:gd name="T15" fmla="*/ 50 h 470"/>
                <a:gd name="T16" fmla="*/ 166 w 167"/>
                <a:gd name="T17" fmla="*/ 0 h 470"/>
                <a:gd name="T18" fmla="*/ 167 w 167"/>
                <a:gd name="T19" fmla="*/ 3 h 470"/>
                <a:gd name="T20" fmla="*/ 124 w 167"/>
                <a:gd name="T21" fmla="*/ 123 h 470"/>
                <a:gd name="T22" fmla="*/ 76 w 167"/>
                <a:gd name="T23" fmla="*/ 209 h 470"/>
                <a:gd name="T24" fmla="*/ 31 w 167"/>
                <a:gd name="T25" fmla="*/ 330 h 470"/>
                <a:gd name="T26" fmla="*/ 36 w 167"/>
                <a:gd name="T27" fmla="*/ 434 h 470"/>
                <a:gd name="T28" fmla="*/ 37 w 167"/>
                <a:gd name="T29" fmla="*/ 439 h 470"/>
                <a:gd name="T30" fmla="*/ 41 w 167"/>
                <a:gd name="T31" fmla="*/ 455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7" h="470">
                  <a:moveTo>
                    <a:pt x="41" y="455"/>
                  </a:moveTo>
                  <a:cubicBezTo>
                    <a:pt x="41" y="457"/>
                    <a:pt x="42" y="458"/>
                    <a:pt x="43" y="460"/>
                  </a:cubicBezTo>
                  <a:cubicBezTo>
                    <a:pt x="43" y="462"/>
                    <a:pt x="44" y="464"/>
                    <a:pt x="45" y="466"/>
                  </a:cubicBezTo>
                  <a:cubicBezTo>
                    <a:pt x="45" y="468"/>
                    <a:pt x="46" y="470"/>
                    <a:pt x="43" y="469"/>
                  </a:cubicBezTo>
                  <a:cubicBezTo>
                    <a:pt x="26" y="446"/>
                    <a:pt x="17" y="419"/>
                    <a:pt x="11" y="390"/>
                  </a:cubicBezTo>
                  <a:cubicBezTo>
                    <a:pt x="0" y="338"/>
                    <a:pt x="14" y="290"/>
                    <a:pt x="34" y="242"/>
                  </a:cubicBezTo>
                  <a:cubicBezTo>
                    <a:pt x="46" y="214"/>
                    <a:pt x="62" y="188"/>
                    <a:pt x="80" y="163"/>
                  </a:cubicBezTo>
                  <a:cubicBezTo>
                    <a:pt x="105" y="128"/>
                    <a:pt x="125" y="91"/>
                    <a:pt x="137" y="50"/>
                  </a:cubicBezTo>
                  <a:cubicBezTo>
                    <a:pt x="142" y="31"/>
                    <a:pt x="151" y="14"/>
                    <a:pt x="166" y="0"/>
                  </a:cubicBezTo>
                  <a:cubicBezTo>
                    <a:pt x="167" y="1"/>
                    <a:pt x="167" y="2"/>
                    <a:pt x="167" y="3"/>
                  </a:cubicBezTo>
                  <a:cubicBezTo>
                    <a:pt x="153" y="43"/>
                    <a:pt x="144" y="85"/>
                    <a:pt x="124" y="123"/>
                  </a:cubicBezTo>
                  <a:cubicBezTo>
                    <a:pt x="110" y="152"/>
                    <a:pt x="92" y="180"/>
                    <a:pt x="76" y="209"/>
                  </a:cubicBezTo>
                  <a:cubicBezTo>
                    <a:pt x="55" y="247"/>
                    <a:pt x="38" y="287"/>
                    <a:pt x="31" y="330"/>
                  </a:cubicBezTo>
                  <a:cubicBezTo>
                    <a:pt x="26" y="365"/>
                    <a:pt x="27" y="400"/>
                    <a:pt x="36" y="434"/>
                  </a:cubicBezTo>
                  <a:cubicBezTo>
                    <a:pt x="36" y="436"/>
                    <a:pt x="36" y="437"/>
                    <a:pt x="37" y="439"/>
                  </a:cubicBezTo>
                  <a:cubicBezTo>
                    <a:pt x="37" y="445"/>
                    <a:pt x="37" y="451"/>
                    <a:pt x="41" y="455"/>
                  </a:cubicBezTo>
                  <a:close/>
                </a:path>
              </a:pathLst>
            </a:custGeom>
            <a:solidFill>
              <a:srgbClr val="FEFDF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0">
              <a:extLst>
                <a:ext uri="{FF2B5EF4-FFF2-40B4-BE49-F238E27FC236}">
                  <a16:creationId xmlns:a16="http://schemas.microsoft.com/office/drawing/2014/main" id="{67365349-8021-C9D1-96ED-D23E5D22EA5B}"/>
                </a:ext>
              </a:extLst>
            </p:cNvPr>
            <p:cNvSpPr>
              <a:spLocks/>
            </p:cNvSpPr>
            <p:nvPr/>
          </p:nvSpPr>
          <p:spPr bwMode="auto">
            <a:xfrm>
              <a:off x="6967538" y="5602288"/>
              <a:ext cx="639763" cy="255588"/>
            </a:xfrm>
            <a:custGeom>
              <a:avLst/>
              <a:gdLst>
                <a:gd name="T0" fmla="*/ 0 w 110"/>
                <a:gd name="T1" fmla="*/ 32 h 44"/>
                <a:gd name="T2" fmla="*/ 21 w 110"/>
                <a:gd name="T3" fmla="*/ 29 h 44"/>
                <a:gd name="T4" fmla="*/ 79 w 110"/>
                <a:gd name="T5" fmla="*/ 11 h 44"/>
                <a:gd name="T6" fmla="*/ 95 w 110"/>
                <a:gd name="T7" fmla="*/ 0 h 44"/>
                <a:gd name="T8" fmla="*/ 109 w 110"/>
                <a:gd name="T9" fmla="*/ 37 h 44"/>
                <a:gd name="T10" fmla="*/ 107 w 110"/>
                <a:gd name="T11" fmla="*/ 41 h 44"/>
                <a:gd name="T12" fmla="*/ 100 w 110"/>
                <a:gd name="T13" fmla="*/ 43 h 44"/>
                <a:gd name="T14" fmla="*/ 1 w 110"/>
                <a:gd name="T15" fmla="*/ 33 h 44"/>
                <a:gd name="T16" fmla="*/ 0 w 110"/>
                <a:gd name="T17" fmla="*/ 32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44">
                  <a:moveTo>
                    <a:pt x="0" y="32"/>
                  </a:moveTo>
                  <a:cubicBezTo>
                    <a:pt x="6" y="29"/>
                    <a:pt x="14" y="30"/>
                    <a:pt x="21" y="29"/>
                  </a:cubicBezTo>
                  <a:cubicBezTo>
                    <a:pt x="41" y="26"/>
                    <a:pt x="61" y="20"/>
                    <a:pt x="79" y="11"/>
                  </a:cubicBezTo>
                  <a:cubicBezTo>
                    <a:pt x="85" y="9"/>
                    <a:pt x="93" y="7"/>
                    <a:pt x="95" y="0"/>
                  </a:cubicBezTo>
                  <a:cubicBezTo>
                    <a:pt x="102" y="11"/>
                    <a:pt x="104" y="25"/>
                    <a:pt x="109" y="37"/>
                  </a:cubicBezTo>
                  <a:cubicBezTo>
                    <a:pt x="110" y="39"/>
                    <a:pt x="109" y="41"/>
                    <a:pt x="107" y="41"/>
                  </a:cubicBezTo>
                  <a:cubicBezTo>
                    <a:pt x="104" y="42"/>
                    <a:pt x="102" y="43"/>
                    <a:pt x="100" y="43"/>
                  </a:cubicBezTo>
                  <a:cubicBezTo>
                    <a:pt x="66" y="44"/>
                    <a:pt x="33" y="43"/>
                    <a:pt x="1" y="33"/>
                  </a:cubicBezTo>
                  <a:cubicBezTo>
                    <a:pt x="0" y="33"/>
                    <a:pt x="0" y="32"/>
                    <a:pt x="0" y="32"/>
                  </a:cubicBezTo>
                  <a:close/>
                </a:path>
              </a:pathLst>
            </a:custGeom>
            <a:solidFill>
              <a:srgbClr val="273D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1">
              <a:extLst>
                <a:ext uri="{FF2B5EF4-FFF2-40B4-BE49-F238E27FC236}">
                  <a16:creationId xmlns:a16="http://schemas.microsoft.com/office/drawing/2014/main" id="{48ECCA29-F885-3AFE-FDD9-49E63F32C77D}"/>
                </a:ext>
              </a:extLst>
            </p:cNvPr>
            <p:cNvSpPr>
              <a:spLocks/>
            </p:cNvSpPr>
            <p:nvPr/>
          </p:nvSpPr>
          <p:spPr bwMode="auto">
            <a:xfrm>
              <a:off x="6764338" y="2270125"/>
              <a:ext cx="349250" cy="373063"/>
            </a:xfrm>
            <a:custGeom>
              <a:avLst/>
              <a:gdLst>
                <a:gd name="T0" fmla="*/ 0 w 60"/>
                <a:gd name="T1" fmla="*/ 64 h 64"/>
                <a:gd name="T2" fmla="*/ 27 w 60"/>
                <a:gd name="T3" fmla="*/ 8 h 64"/>
                <a:gd name="T4" fmla="*/ 30 w 60"/>
                <a:gd name="T5" fmla="*/ 5 h 64"/>
                <a:gd name="T6" fmla="*/ 57 w 60"/>
                <a:gd name="T7" fmla="*/ 0 h 64"/>
                <a:gd name="T8" fmla="*/ 60 w 60"/>
                <a:gd name="T9" fmla="*/ 4 h 64"/>
                <a:gd name="T10" fmla="*/ 35 w 60"/>
                <a:gd name="T11" fmla="*/ 52 h 64"/>
                <a:gd name="T12" fmla="*/ 0 w 60"/>
                <a:gd name="T13" fmla="*/ 64 h 64"/>
              </a:gdLst>
              <a:ahLst/>
              <a:cxnLst>
                <a:cxn ang="0">
                  <a:pos x="T0" y="T1"/>
                </a:cxn>
                <a:cxn ang="0">
                  <a:pos x="T2" y="T3"/>
                </a:cxn>
                <a:cxn ang="0">
                  <a:pos x="T4" y="T5"/>
                </a:cxn>
                <a:cxn ang="0">
                  <a:pos x="T6" y="T7"/>
                </a:cxn>
                <a:cxn ang="0">
                  <a:pos x="T8" y="T9"/>
                </a:cxn>
                <a:cxn ang="0">
                  <a:pos x="T10" y="T11"/>
                </a:cxn>
                <a:cxn ang="0">
                  <a:pos x="T12" y="T13"/>
                </a:cxn>
              </a:cxnLst>
              <a:rect l="0" t="0" r="r" b="b"/>
              <a:pathLst>
                <a:path w="60" h="64">
                  <a:moveTo>
                    <a:pt x="0" y="64"/>
                  </a:moveTo>
                  <a:cubicBezTo>
                    <a:pt x="12" y="45"/>
                    <a:pt x="21" y="28"/>
                    <a:pt x="27" y="8"/>
                  </a:cubicBezTo>
                  <a:cubicBezTo>
                    <a:pt x="28" y="7"/>
                    <a:pt x="29" y="6"/>
                    <a:pt x="30" y="5"/>
                  </a:cubicBezTo>
                  <a:cubicBezTo>
                    <a:pt x="39" y="3"/>
                    <a:pt x="48" y="2"/>
                    <a:pt x="57" y="0"/>
                  </a:cubicBezTo>
                  <a:cubicBezTo>
                    <a:pt x="60" y="0"/>
                    <a:pt x="60" y="2"/>
                    <a:pt x="60" y="4"/>
                  </a:cubicBezTo>
                  <a:cubicBezTo>
                    <a:pt x="56" y="23"/>
                    <a:pt x="48" y="39"/>
                    <a:pt x="35" y="52"/>
                  </a:cubicBezTo>
                  <a:cubicBezTo>
                    <a:pt x="26" y="59"/>
                    <a:pt x="14" y="62"/>
                    <a:pt x="0" y="64"/>
                  </a:cubicBezTo>
                  <a:close/>
                </a:path>
              </a:pathLst>
            </a:custGeom>
            <a:solidFill>
              <a:srgbClr val="5690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2">
              <a:extLst>
                <a:ext uri="{FF2B5EF4-FFF2-40B4-BE49-F238E27FC236}">
                  <a16:creationId xmlns:a16="http://schemas.microsoft.com/office/drawing/2014/main" id="{CB4879F6-6DCE-1584-EE74-ABB877F41943}"/>
                </a:ext>
              </a:extLst>
            </p:cNvPr>
            <p:cNvSpPr>
              <a:spLocks/>
            </p:cNvSpPr>
            <p:nvPr/>
          </p:nvSpPr>
          <p:spPr bwMode="auto">
            <a:xfrm>
              <a:off x="6519863" y="2311400"/>
              <a:ext cx="373063" cy="354013"/>
            </a:xfrm>
            <a:custGeom>
              <a:avLst/>
              <a:gdLst>
                <a:gd name="T0" fmla="*/ 64 w 64"/>
                <a:gd name="T1" fmla="*/ 0 h 61"/>
                <a:gd name="T2" fmla="*/ 36 w 64"/>
                <a:gd name="T3" fmla="*/ 57 h 61"/>
                <a:gd name="T4" fmla="*/ 30 w 64"/>
                <a:gd name="T5" fmla="*/ 59 h 61"/>
                <a:gd name="T6" fmla="*/ 0 w 64"/>
                <a:gd name="T7" fmla="*/ 58 h 61"/>
                <a:gd name="T8" fmla="*/ 22 w 64"/>
                <a:gd name="T9" fmla="*/ 33 h 61"/>
                <a:gd name="T10" fmla="*/ 34 w 64"/>
                <a:gd name="T11" fmla="*/ 13 h 61"/>
                <a:gd name="T12" fmla="*/ 46 w 64"/>
                <a:gd name="T13" fmla="*/ 4 h 61"/>
                <a:gd name="T14" fmla="*/ 64 w 64"/>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61">
                  <a:moveTo>
                    <a:pt x="64" y="0"/>
                  </a:moveTo>
                  <a:cubicBezTo>
                    <a:pt x="58" y="21"/>
                    <a:pt x="48" y="39"/>
                    <a:pt x="36" y="57"/>
                  </a:cubicBezTo>
                  <a:cubicBezTo>
                    <a:pt x="34" y="58"/>
                    <a:pt x="32" y="59"/>
                    <a:pt x="30" y="59"/>
                  </a:cubicBezTo>
                  <a:cubicBezTo>
                    <a:pt x="20" y="60"/>
                    <a:pt x="11" y="61"/>
                    <a:pt x="0" y="58"/>
                  </a:cubicBezTo>
                  <a:cubicBezTo>
                    <a:pt x="8" y="49"/>
                    <a:pt x="15" y="41"/>
                    <a:pt x="22" y="33"/>
                  </a:cubicBezTo>
                  <a:cubicBezTo>
                    <a:pt x="27" y="27"/>
                    <a:pt x="32" y="21"/>
                    <a:pt x="34" y="13"/>
                  </a:cubicBezTo>
                  <a:cubicBezTo>
                    <a:pt x="36" y="7"/>
                    <a:pt x="40" y="5"/>
                    <a:pt x="46" y="4"/>
                  </a:cubicBezTo>
                  <a:cubicBezTo>
                    <a:pt x="51" y="3"/>
                    <a:pt x="57" y="1"/>
                    <a:pt x="64" y="0"/>
                  </a:cubicBezTo>
                  <a:close/>
                </a:path>
              </a:pathLst>
            </a:custGeom>
            <a:solidFill>
              <a:srgbClr val="559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3">
              <a:extLst>
                <a:ext uri="{FF2B5EF4-FFF2-40B4-BE49-F238E27FC236}">
                  <a16:creationId xmlns:a16="http://schemas.microsoft.com/office/drawing/2014/main" id="{0CFEB796-81B3-36CD-F823-ACA9B7AB1050}"/>
                </a:ext>
              </a:extLst>
            </p:cNvPr>
            <p:cNvSpPr>
              <a:spLocks/>
            </p:cNvSpPr>
            <p:nvPr/>
          </p:nvSpPr>
          <p:spPr bwMode="auto">
            <a:xfrm>
              <a:off x="6346825" y="2363788"/>
              <a:ext cx="354013" cy="284163"/>
            </a:xfrm>
            <a:custGeom>
              <a:avLst/>
              <a:gdLst>
                <a:gd name="T0" fmla="*/ 0 w 61"/>
                <a:gd name="T1" fmla="*/ 45 h 49"/>
                <a:gd name="T2" fmla="*/ 22 w 61"/>
                <a:gd name="T3" fmla="*/ 13 h 49"/>
                <a:gd name="T4" fmla="*/ 25 w 61"/>
                <a:gd name="T5" fmla="*/ 10 h 49"/>
                <a:gd name="T6" fmla="*/ 55 w 61"/>
                <a:gd name="T7" fmla="*/ 1 h 49"/>
                <a:gd name="T8" fmla="*/ 59 w 61"/>
                <a:gd name="T9" fmla="*/ 1 h 49"/>
                <a:gd name="T10" fmla="*/ 58 w 61"/>
                <a:gd name="T11" fmla="*/ 5 h 49"/>
                <a:gd name="T12" fmla="*/ 25 w 61"/>
                <a:gd name="T13" fmla="*/ 47 h 49"/>
                <a:gd name="T14" fmla="*/ 20 w 61"/>
                <a:gd name="T15" fmla="*/ 49 h 49"/>
                <a:gd name="T16" fmla="*/ 0 w 61"/>
                <a:gd name="T17" fmla="*/ 4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49">
                  <a:moveTo>
                    <a:pt x="0" y="45"/>
                  </a:moveTo>
                  <a:cubicBezTo>
                    <a:pt x="8" y="35"/>
                    <a:pt x="17" y="25"/>
                    <a:pt x="22" y="13"/>
                  </a:cubicBezTo>
                  <a:cubicBezTo>
                    <a:pt x="23" y="11"/>
                    <a:pt x="24" y="11"/>
                    <a:pt x="25" y="10"/>
                  </a:cubicBezTo>
                  <a:cubicBezTo>
                    <a:pt x="35" y="7"/>
                    <a:pt x="45" y="4"/>
                    <a:pt x="55" y="1"/>
                  </a:cubicBezTo>
                  <a:cubicBezTo>
                    <a:pt x="56" y="0"/>
                    <a:pt x="58" y="0"/>
                    <a:pt x="59" y="1"/>
                  </a:cubicBezTo>
                  <a:cubicBezTo>
                    <a:pt x="61" y="2"/>
                    <a:pt x="59" y="4"/>
                    <a:pt x="58" y="5"/>
                  </a:cubicBezTo>
                  <a:cubicBezTo>
                    <a:pt x="50" y="21"/>
                    <a:pt x="37" y="33"/>
                    <a:pt x="25" y="47"/>
                  </a:cubicBezTo>
                  <a:cubicBezTo>
                    <a:pt x="24" y="48"/>
                    <a:pt x="22" y="49"/>
                    <a:pt x="20" y="49"/>
                  </a:cubicBezTo>
                  <a:cubicBezTo>
                    <a:pt x="14" y="47"/>
                    <a:pt x="7" y="48"/>
                    <a:pt x="0" y="45"/>
                  </a:cubicBezTo>
                  <a:close/>
                </a:path>
              </a:pathLst>
            </a:custGeom>
            <a:solidFill>
              <a:srgbClr val="5690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4">
              <a:extLst>
                <a:ext uri="{FF2B5EF4-FFF2-40B4-BE49-F238E27FC236}">
                  <a16:creationId xmlns:a16="http://schemas.microsoft.com/office/drawing/2014/main" id="{315CCEED-A815-A412-5A71-A5174DCA2BFF}"/>
                </a:ext>
              </a:extLst>
            </p:cNvPr>
            <p:cNvSpPr>
              <a:spLocks/>
            </p:cNvSpPr>
            <p:nvPr/>
          </p:nvSpPr>
          <p:spPr bwMode="auto">
            <a:xfrm>
              <a:off x="7439025" y="2020887"/>
              <a:ext cx="273050" cy="412750"/>
            </a:xfrm>
            <a:custGeom>
              <a:avLst/>
              <a:gdLst>
                <a:gd name="T0" fmla="*/ 47 w 47"/>
                <a:gd name="T1" fmla="*/ 9 h 71"/>
                <a:gd name="T2" fmla="*/ 18 w 47"/>
                <a:gd name="T3" fmla="*/ 66 h 71"/>
                <a:gd name="T4" fmla="*/ 14 w 47"/>
                <a:gd name="T5" fmla="*/ 71 h 71"/>
                <a:gd name="T6" fmla="*/ 1 w 47"/>
                <a:gd name="T7" fmla="*/ 70 h 71"/>
                <a:gd name="T8" fmla="*/ 1 w 47"/>
                <a:gd name="T9" fmla="*/ 66 h 71"/>
                <a:gd name="T10" fmla="*/ 26 w 47"/>
                <a:gd name="T11" fmla="*/ 11 h 71"/>
                <a:gd name="T12" fmla="*/ 47 w 47"/>
                <a:gd name="T13" fmla="*/ 9 h 71"/>
              </a:gdLst>
              <a:ahLst/>
              <a:cxnLst>
                <a:cxn ang="0">
                  <a:pos x="T0" y="T1"/>
                </a:cxn>
                <a:cxn ang="0">
                  <a:pos x="T2" y="T3"/>
                </a:cxn>
                <a:cxn ang="0">
                  <a:pos x="T4" y="T5"/>
                </a:cxn>
                <a:cxn ang="0">
                  <a:pos x="T6" y="T7"/>
                </a:cxn>
                <a:cxn ang="0">
                  <a:pos x="T8" y="T9"/>
                </a:cxn>
                <a:cxn ang="0">
                  <a:pos x="T10" y="T11"/>
                </a:cxn>
                <a:cxn ang="0">
                  <a:pos x="T12" y="T13"/>
                </a:cxn>
              </a:cxnLst>
              <a:rect l="0" t="0" r="r" b="b"/>
              <a:pathLst>
                <a:path w="47" h="71">
                  <a:moveTo>
                    <a:pt x="47" y="9"/>
                  </a:moveTo>
                  <a:cubicBezTo>
                    <a:pt x="33" y="26"/>
                    <a:pt x="25" y="45"/>
                    <a:pt x="18" y="66"/>
                  </a:cubicBezTo>
                  <a:cubicBezTo>
                    <a:pt x="17" y="68"/>
                    <a:pt x="18" y="71"/>
                    <a:pt x="14" y="71"/>
                  </a:cubicBezTo>
                  <a:cubicBezTo>
                    <a:pt x="10" y="71"/>
                    <a:pt x="5" y="71"/>
                    <a:pt x="1" y="70"/>
                  </a:cubicBezTo>
                  <a:cubicBezTo>
                    <a:pt x="0" y="70"/>
                    <a:pt x="0" y="67"/>
                    <a:pt x="1" y="66"/>
                  </a:cubicBezTo>
                  <a:cubicBezTo>
                    <a:pt x="7" y="46"/>
                    <a:pt x="13" y="27"/>
                    <a:pt x="26" y="11"/>
                  </a:cubicBezTo>
                  <a:cubicBezTo>
                    <a:pt x="34" y="0"/>
                    <a:pt x="35" y="0"/>
                    <a:pt x="47" y="9"/>
                  </a:cubicBezTo>
                  <a:close/>
                </a:path>
              </a:pathLst>
            </a:custGeom>
            <a:solidFill>
              <a:srgbClr val="568F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5">
              <a:extLst>
                <a:ext uri="{FF2B5EF4-FFF2-40B4-BE49-F238E27FC236}">
                  <a16:creationId xmlns:a16="http://schemas.microsoft.com/office/drawing/2014/main" id="{CAC048F9-55B4-3511-D0EE-733C628A0D3E}"/>
                </a:ext>
              </a:extLst>
            </p:cNvPr>
            <p:cNvSpPr>
              <a:spLocks/>
            </p:cNvSpPr>
            <p:nvPr/>
          </p:nvSpPr>
          <p:spPr bwMode="auto">
            <a:xfrm>
              <a:off x="6096000" y="2328863"/>
              <a:ext cx="388938" cy="261938"/>
            </a:xfrm>
            <a:custGeom>
              <a:avLst/>
              <a:gdLst>
                <a:gd name="T0" fmla="*/ 0 w 67"/>
                <a:gd name="T1" fmla="*/ 45 h 45"/>
                <a:gd name="T2" fmla="*/ 34 w 67"/>
                <a:gd name="T3" fmla="*/ 1 h 45"/>
                <a:gd name="T4" fmla="*/ 38 w 67"/>
                <a:gd name="T5" fmla="*/ 1 h 45"/>
                <a:gd name="T6" fmla="*/ 67 w 67"/>
                <a:gd name="T7" fmla="*/ 11 h 45"/>
                <a:gd name="T8" fmla="*/ 0 w 67"/>
                <a:gd name="T9" fmla="*/ 45 h 45"/>
              </a:gdLst>
              <a:ahLst/>
              <a:cxnLst>
                <a:cxn ang="0">
                  <a:pos x="T0" y="T1"/>
                </a:cxn>
                <a:cxn ang="0">
                  <a:pos x="T2" y="T3"/>
                </a:cxn>
                <a:cxn ang="0">
                  <a:pos x="T4" y="T5"/>
                </a:cxn>
                <a:cxn ang="0">
                  <a:pos x="T6" y="T7"/>
                </a:cxn>
                <a:cxn ang="0">
                  <a:pos x="T8" y="T9"/>
                </a:cxn>
              </a:cxnLst>
              <a:rect l="0" t="0" r="r" b="b"/>
              <a:pathLst>
                <a:path w="67" h="45">
                  <a:moveTo>
                    <a:pt x="0" y="45"/>
                  </a:moveTo>
                  <a:cubicBezTo>
                    <a:pt x="8" y="28"/>
                    <a:pt x="20" y="14"/>
                    <a:pt x="34" y="1"/>
                  </a:cubicBezTo>
                  <a:cubicBezTo>
                    <a:pt x="35" y="0"/>
                    <a:pt x="37" y="0"/>
                    <a:pt x="38" y="1"/>
                  </a:cubicBezTo>
                  <a:cubicBezTo>
                    <a:pt x="48" y="4"/>
                    <a:pt x="57" y="7"/>
                    <a:pt x="67" y="11"/>
                  </a:cubicBezTo>
                  <a:cubicBezTo>
                    <a:pt x="43" y="20"/>
                    <a:pt x="21" y="32"/>
                    <a:pt x="0" y="45"/>
                  </a:cubicBezTo>
                  <a:close/>
                </a:path>
              </a:pathLst>
            </a:custGeom>
            <a:solidFill>
              <a:srgbClr val="559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16">
              <a:extLst>
                <a:ext uri="{FF2B5EF4-FFF2-40B4-BE49-F238E27FC236}">
                  <a16:creationId xmlns:a16="http://schemas.microsoft.com/office/drawing/2014/main" id="{47FD1624-8986-F43A-D456-FA631B75D169}"/>
                </a:ext>
              </a:extLst>
            </p:cNvPr>
            <p:cNvSpPr>
              <a:spLocks/>
            </p:cNvSpPr>
            <p:nvPr/>
          </p:nvSpPr>
          <p:spPr bwMode="auto">
            <a:xfrm>
              <a:off x="6653213" y="2101850"/>
              <a:ext cx="395288" cy="180975"/>
            </a:xfrm>
            <a:custGeom>
              <a:avLst/>
              <a:gdLst>
                <a:gd name="T0" fmla="*/ 0 w 68"/>
                <a:gd name="T1" fmla="*/ 9 h 31"/>
                <a:gd name="T2" fmla="*/ 68 w 68"/>
                <a:gd name="T3" fmla="*/ 25 h 31"/>
                <a:gd name="T4" fmla="*/ 41 w 68"/>
                <a:gd name="T5" fmla="*/ 30 h 31"/>
                <a:gd name="T6" fmla="*/ 38 w 68"/>
                <a:gd name="T7" fmla="*/ 30 h 31"/>
                <a:gd name="T8" fmla="*/ 0 w 68"/>
                <a:gd name="T9" fmla="*/ 9 h 31"/>
              </a:gdLst>
              <a:ahLst/>
              <a:cxnLst>
                <a:cxn ang="0">
                  <a:pos x="T0" y="T1"/>
                </a:cxn>
                <a:cxn ang="0">
                  <a:pos x="T2" y="T3"/>
                </a:cxn>
                <a:cxn ang="0">
                  <a:pos x="T4" y="T5"/>
                </a:cxn>
                <a:cxn ang="0">
                  <a:pos x="T6" y="T7"/>
                </a:cxn>
                <a:cxn ang="0">
                  <a:pos x="T8" y="T9"/>
                </a:cxn>
              </a:cxnLst>
              <a:rect l="0" t="0" r="r" b="b"/>
              <a:pathLst>
                <a:path w="68" h="31">
                  <a:moveTo>
                    <a:pt x="0" y="9"/>
                  </a:moveTo>
                  <a:cubicBezTo>
                    <a:pt x="23" y="0"/>
                    <a:pt x="51" y="6"/>
                    <a:pt x="68" y="25"/>
                  </a:cubicBezTo>
                  <a:cubicBezTo>
                    <a:pt x="59" y="27"/>
                    <a:pt x="50" y="29"/>
                    <a:pt x="41" y="30"/>
                  </a:cubicBezTo>
                  <a:cubicBezTo>
                    <a:pt x="40" y="31"/>
                    <a:pt x="39" y="30"/>
                    <a:pt x="38" y="30"/>
                  </a:cubicBezTo>
                  <a:cubicBezTo>
                    <a:pt x="27" y="21"/>
                    <a:pt x="13" y="16"/>
                    <a:pt x="0" y="9"/>
                  </a:cubicBezTo>
                  <a:close/>
                </a:path>
              </a:pathLst>
            </a:custGeom>
            <a:solidFill>
              <a:srgbClr val="569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7">
              <a:extLst>
                <a:ext uri="{FF2B5EF4-FFF2-40B4-BE49-F238E27FC236}">
                  <a16:creationId xmlns:a16="http://schemas.microsoft.com/office/drawing/2014/main" id="{071D6C0D-7F84-E686-C7A1-6DADF22477B8}"/>
                </a:ext>
              </a:extLst>
            </p:cNvPr>
            <p:cNvSpPr>
              <a:spLocks/>
            </p:cNvSpPr>
            <p:nvPr/>
          </p:nvSpPr>
          <p:spPr bwMode="auto">
            <a:xfrm>
              <a:off x="6340475" y="2230438"/>
              <a:ext cx="325438" cy="190500"/>
            </a:xfrm>
            <a:custGeom>
              <a:avLst/>
              <a:gdLst>
                <a:gd name="T0" fmla="*/ 56 w 56"/>
                <a:gd name="T1" fmla="*/ 16 h 33"/>
                <a:gd name="T2" fmla="*/ 0 w 56"/>
                <a:gd name="T3" fmla="*/ 13 h 33"/>
                <a:gd name="T4" fmla="*/ 32 w 56"/>
                <a:gd name="T5" fmla="*/ 5 h 33"/>
                <a:gd name="T6" fmla="*/ 56 w 56"/>
                <a:gd name="T7" fmla="*/ 16 h 33"/>
              </a:gdLst>
              <a:ahLst/>
              <a:cxnLst>
                <a:cxn ang="0">
                  <a:pos x="T0" y="T1"/>
                </a:cxn>
                <a:cxn ang="0">
                  <a:pos x="T2" y="T3"/>
                </a:cxn>
                <a:cxn ang="0">
                  <a:pos x="T4" y="T5"/>
                </a:cxn>
                <a:cxn ang="0">
                  <a:pos x="T6" y="T7"/>
                </a:cxn>
              </a:cxnLst>
              <a:rect l="0" t="0" r="r" b="b"/>
              <a:pathLst>
                <a:path w="56" h="33">
                  <a:moveTo>
                    <a:pt x="56" y="16"/>
                  </a:moveTo>
                  <a:cubicBezTo>
                    <a:pt x="36" y="33"/>
                    <a:pt x="18" y="19"/>
                    <a:pt x="0" y="13"/>
                  </a:cubicBezTo>
                  <a:cubicBezTo>
                    <a:pt x="9" y="3"/>
                    <a:pt x="19" y="0"/>
                    <a:pt x="32" y="5"/>
                  </a:cubicBezTo>
                  <a:cubicBezTo>
                    <a:pt x="41" y="9"/>
                    <a:pt x="50" y="11"/>
                    <a:pt x="56" y="16"/>
                  </a:cubicBezTo>
                  <a:close/>
                </a:path>
              </a:pathLst>
            </a:custGeom>
            <a:solidFill>
              <a:srgbClr val="588E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8">
              <a:extLst>
                <a:ext uri="{FF2B5EF4-FFF2-40B4-BE49-F238E27FC236}">
                  <a16:creationId xmlns:a16="http://schemas.microsoft.com/office/drawing/2014/main" id="{E6137A24-52AA-8F10-C5B3-2AF500EC111C}"/>
                </a:ext>
              </a:extLst>
            </p:cNvPr>
            <p:cNvSpPr>
              <a:spLocks/>
            </p:cNvSpPr>
            <p:nvPr/>
          </p:nvSpPr>
          <p:spPr bwMode="auto">
            <a:xfrm>
              <a:off x="6484938" y="2165350"/>
              <a:ext cx="360363" cy="157163"/>
            </a:xfrm>
            <a:custGeom>
              <a:avLst/>
              <a:gdLst>
                <a:gd name="T0" fmla="*/ 62 w 62"/>
                <a:gd name="T1" fmla="*/ 21 h 27"/>
                <a:gd name="T2" fmla="*/ 41 w 62"/>
                <a:gd name="T3" fmla="*/ 26 h 27"/>
                <a:gd name="T4" fmla="*/ 38 w 62"/>
                <a:gd name="T5" fmla="*/ 26 h 27"/>
                <a:gd name="T6" fmla="*/ 0 w 62"/>
                <a:gd name="T7" fmla="*/ 9 h 27"/>
                <a:gd name="T8" fmla="*/ 25 w 62"/>
                <a:gd name="T9" fmla="*/ 3 h 27"/>
                <a:gd name="T10" fmla="*/ 62 w 62"/>
                <a:gd name="T11" fmla="*/ 21 h 27"/>
              </a:gdLst>
              <a:ahLst/>
              <a:cxnLst>
                <a:cxn ang="0">
                  <a:pos x="T0" y="T1"/>
                </a:cxn>
                <a:cxn ang="0">
                  <a:pos x="T2" y="T3"/>
                </a:cxn>
                <a:cxn ang="0">
                  <a:pos x="T4" y="T5"/>
                </a:cxn>
                <a:cxn ang="0">
                  <a:pos x="T6" y="T7"/>
                </a:cxn>
                <a:cxn ang="0">
                  <a:pos x="T8" y="T9"/>
                </a:cxn>
                <a:cxn ang="0">
                  <a:pos x="T10" y="T11"/>
                </a:cxn>
              </a:cxnLst>
              <a:rect l="0" t="0" r="r" b="b"/>
              <a:pathLst>
                <a:path w="62" h="27">
                  <a:moveTo>
                    <a:pt x="62" y="21"/>
                  </a:moveTo>
                  <a:cubicBezTo>
                    <a:pt x="54" y="23"/>
                    <a:pt x="48" y="25"/>
                    <a:pt x="41" y="26"/>
                  </a:cubicBezTo>
                  <a:cubicBezTo>
                    <a:pt x="40" y="26"/>
                    <a:pt x="39" y="27"/>
                    <a:pt x="38" y="26"/>
                  </a:cubicBezTo>
                  <a:cubicBezTo>
                    <a:pt x="27" y="16"/>
                    <a:pt x="14" y="13"/>
                    <a:pt x="0" y="9"/>
                  </a:cubicBezTo>
                  <a:cubicBezTo>
                    <a:pt x="8" y="2"/>
                    <a:pt x="16" y="0"/>
                    <a:pt x="25" y="3"/>
                  </a:cubicBezTo>
                  <a:cubicBezTo>
                    <a:pt x="38" y="8"/>
                    <a:pt x="49" y="13"/>
                    <a:pt x="62" y="21"/>
                  </a:cubicBezTo>
                  <a:close/>
                </a:path>
              </a:pathLst>
            </a:custGeom>
            <a:solidFill>
              <a:srgbClr val="578E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9">
              <a:extLst>
                <a:ext uri="{FF2B5EF4-FFF2-40B4-BE49-F238E27FC236}">
                  <a16:creationId xmlns:a16="http://schemas.microsoft.com/office/drawing/2014/main" id="{E1EB85F2-3B2A-8097-1389-37B900046F8B}"/>
                </a:ext>
              </a:extLst>
            </p:cNvPr>
            <p:cNvSpPr>
              <a:spLocks/>
            </p:cNvSpPr>
            <p:nvPr/>
          </p:nvSpPr>
          <p:spPr bwMode="auto">
            <a:xfrm>
              <a:off x="7083425" y="2235200"/>
              <a:ext cx="250825" cy="238125"/>
            </a:xfrm>
            <a:custGeom>
              <a:avLst/>
              <a:gdLst>
                <a:gd name="T0" fmla="*/ 2 w 43"/>
                <a:gd name="T1" fmla="*/ 35 h 41"/>
                <a:gd name="T2" fmla="*/ 10 w 43"/>
                <a:gd name="T3" fmla="*/ 10 h 41"/>
                <a:gd name="T4" fmla="*/ 18 w 43"/>
                <a:gd name="T5" fmla="*/ 3 h 41"/>
                <a:gd name="T6" fmla="*/ 43 w 43"/>
                <a:gd name="T7" fmla="*/ 2 h 41"/>
                <a:gd name="T8" fmla="*/ 7 w 43"/>
                <a:gd name="T9" fmla="*/ 39 h 41"/>
                <a:gd name="T10" fmla="*/ 2 w 43"/>
                <a:gd name="T11" fmla="*/ 35 h 41"/>
              </a:gdLst>
              <a:ahLst/>
              <a:cxnLst>
                <a:cxn ang="0">
                  <a:pos x="T0" y="T1"/>
                </a:cxn>
                <a:cxn ang="0">
                  <a:pos x="T2" y="T3"/>
                </a:cxn>
                <a:cxn ang="0">
                  <a:pos x="T4" y="T5"/>
                </a:cxn>
                <a:cxn ang="0">
                  <a:pos x="T6" y="T7"/>
                </a:cxn>
                <a:cxn ang="0">
                  <a:pos x="T8" y="T9"/>
                </a:cxn>
                <a:cxn ang="0">
                  <a:pos x="T10" y="T11"/>
                </a:cxn>
              </a:cxnLst>
              <a:rect l="0" t="0" r="r" b="b"/>
              <a:pathLst>
                <a:path w="43" h="41">
                  <a:moveTo>
                    <a:pt x="2" y="35"/>
                  </a:moveTo>
                  <a:cubicBezTo>
                    <a:pt x="5" y="26"/>
                    <a:pt x="9" y="19"/>
                    <a:pt x="10" y="10"/>
                  </a:cubicBezTo>
                  <a:cubicBezTo>
                    <a:pt x="11" y="5"/>
                    <a:pt x="14" y="3"/>
                    <a:pt x="18" y="3"/>
                  </a:cubicBezTo>
                  <a:cubicBezTo>
                    <a:pt x="25" y="2"/>
                    <a:pt x="33" y="0"/>
                    <a:pt x="43" y="2"/>
                  </a:cubicBezTo>
                  <a:cubicBezTo>
                    <a:pt x="29" y="13"/>
                    <a:pt x="20" y="29"/>
                    <a:pt x="7" y="39"/>
                  </a:cubicBezTo>
                  <a:cubicBezTo>
                    <a:pt x="1" y="41"/>
                    <a:pt x="0" y="39"/>
                    <a:pt x="2" y="35"/>
                  </a:cubicBezTo>
                  <a:close/>
                </a:path>
              </a:pathLst>
            </a:custGeom>
            <a:solidFill>
              <a:srgbClr val="588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0">
              <a:extLst>
                <a:ext uri="{FF2B5EF4-FFF2-40B4-BE49-F238E27FC236}">
                  <a16:creationId xmlns:a16="http://schemas.microsoft.com/office/drawing/2014/main" id="{6E18A02E-AC0C-E5F3-9C60-EC7B1E2A4273}"/>
                </a:ext>
              </a:extLst>
            </p:cNvPr>
            <p:cNvSpPr>
              <a:spLocks/>
            </p:cNvSpPr>
            <p:nvPr/>
          </p:nvSpPr>
          <p:spPr bwMode="auto">
            <a:xfrm>
              <a:off x="6124575" y="2451100"/>
              <a:ext cx="307975" cy="179388"/>
            </a:xfrm>
            <a:custGeom>
              <a:avLst/>
              <a:gdLst>
                <a:gd name="T0" fmla="*/ 0 w 53"/>
                <a:gd name="T1" fmla="*/ 28 h 31"/>
                <a:gd name="T2" fmla="*/ 53 w 53"/>
                <a:gd name="T3" fmla="*/ 0 h 31"/>
                <a:gd name="T4" fmla="*/ 32 w 53"/>
                <a:gd name="T5" fmla="*/ 30 h 31"/>
                <a:gd name="T6" fmla="*/ 27 w 53"/>
                <a:gd name="T7" fmla="*/ 30 h 31"/>
                <a:gd name="T8" fmla="*/ 1 w 53"/>
                <a:gd name="T9" fmla="*/ 30 h 31"/>
                <a:gd name="T10" fmla="*/ 0 w 53"/>
                <a:gd name="T11" fmla="*/ 28 h 31"/>
              </a:gdLst>
              <a:ahLst/>
              <a:cxnLst>
                <a:cxn ang="0">
                  <a:pos x="T0" y="T1"/>
                </a:cxn>
                <a:cxn ang="0">
                  <a:pos x="T2" y="T3"/>
                </a:cxn>
                <a:cxn ang="0">
                  <a:pos x="T4" y="T5"/>
                </a:cxn>
                <a:cxn ang="0">
                  <a:pos x="T6" y="T7"/>
                </a:cxn>
                <a:cxn ang="0">
                  <a:pos x="T8" y="T9"/>
                </a:cxn>
                <a:cxn ang="0">
                  <a:pos x="T10" y="T11"/>
                </a:cxn>
              </a:cxnLst>
              <a:rect l="0" t="0" r="r" b="b"/>
              <a:pathLst>
                <a:path w="53" h="31">
                  <a:moveTo>
                    <a:pt x="0" y="28"/>
                  </a:moveTo>
                  <a:cubicBezTo>
                    <a:pt x="16" y="17"/>
                    <a:pt x="33" y="7"/>
                    <a:pt x="53" y="0"/>
                  </a:cubicBezTo>
                  <a:cubicBezTo>
                    <a:pt x="47" y="13"/>
                    <a:pt x="39" y="21"/>
                    <a:pt x="32" y="30"/>
                  </a:cubicBezTo>
                  <a:cubicBezTo>
                    <a:pt x="30" y="31"/>
                    <a:pt x="29" y="30"/>
                    <a:pt x="27" y="30"/>
                  </a:cubicBezTo>
                  <a:cubicBezTo>
                    <a:pt x="19" y="30"/>
                    <a:pt x="10" y="30"/>
                    <a:pt x="1" y="30"/>
                  </a:cubicBezTo>
                  <a:cubicBezTo>
                    <a:pt x="1" y="29"/>
                    <a:pt x="1" y="29"/>
                    <a:pt x="0" y="28"/>
                  </a:cubicBezTo>
                  <a:close/>
                </a:path>
              </a:pathLst>
            </a:custGeom>
            <a:solidFill>
              <a:srgbClr val="568E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1">
              <a:extLst>
                <a:ext uri="{FF2B5EF4-FFF2-40B4-BE49-F238E27FC236}">
                  <a16:creationId xmlns:a16="http://schemas.microsoft.com/office/drawing/2014/main" id="{F519B9E1-4D92-5910-0958-8B1966168FA6}"/>
                </a:ext>
              </a:extLst>
            </p:cNvPr>
            <p:cNvSpPr>
              <a:spLocks/>
            </p:cNvSpPr>
            <p:nvPr/>
          </p:nvSpPr>
          <p:spPr bwMode="auto">
            <a:xfrm>
              <a:off x="7181850" y="2287588"/>
              <a:ext cx="222250" cy="220663"/>
            </a:xfrm>
            <a:custGeom>
              <a:avLst/>
              <a:gdLst>
                <a:gd name="T0" fmla="*/ 38 w 38"/>
                <a:gd name="T1" fmla="*/ 0 h 38"/>
                <a:gd name="T2" fmla="*/ 31 w 38"/>
                <a:gd name="T3" fmla="*/ 24 h 38"/>
                <a:gd name="T4" fmla="*/ 29 w 38"/>
                <a:gd name="T5" fmla="*/ 27 h 38"/>
                <a:gd name="T6" fmla="*/ 0 w 38"/>
                <a:gd name="T7" fmla="*/ 38 h 38"/>
                <a:gd name="T8" fmla="*/ 38 w 38"/>
                <a:gd name="T9" fmla="*/ 0 h 38"/>
              </a:gdLst>
              <a:ahLst/>
              <a:cxnLst>
                <a:cxn ang="0">
                  <a:pos x="T0" y="T1"/>
                </a:cxn>
                <a:cxn ang="0">
                  <a:pos x="T2" y="T3"/>
                </a:cxn>
                <a:cxn ang="0">
                  <a:pos x="T4" y="T5"/>
                </a:cxn>
                <a:cxn ang="0">
                  <a:pos x="T6" y="T7"/>
                </a:cxn>
                <a:cxn ang="0">
                  <a:pos x="T8" y="T9"/>
                </a:cxn>
              </a:cxnLst>
              <a:rect l="0" t="0" r="r" b="b"/>
              <a:pathLst>
                <a:path w="38" h="38">
                  <a:moveTo>
                    <a:pt x="38" y="0"/>
                  </a:moveTo>
                  <a:cubicBezTo>
                    <a:pt x="36" y="9"/>
                    <a:pt x="33" y="17"/>
                    <a:pt x="31" y="24"/>
                  </a:cubicBezTo>
                  <a:cubicBezTo>
                    <a:pt x="31" y="25"/>
                    <a:pt x="30" y="27"/>
                    <a:pt x="29" y="27"/>
                  </a:cubicBezTo>
                  <a:cubicBezTo>
                    <a:pt x="19" y="31"/>
                    <a:pt x="10" y="35"/>
                    <a:pt x="0" y="38"/>
                  </a:cubicBezTo>
                  <a:cubicBezTo>
                    <a:pt x="13" y="27"/>
                    <a:pt x="20" y="9"/>
                    <a:pt x="38" y="0"/>
                  </a:cubicBezTo>
                  <a:close/>
                </a:path>
              </a:pathLst>
            </a:custGeom>
            <a:solidFill>
              <a:srgbClr val="F9F9F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2">
              <a:extLst>
                <a:ext uri="{FF2B5EF4-FFF2-40B4-BE49-F238E27FC236}">
                  <a16:creationId xmlns:a16="http://schemas.microsoft.com/office/drawing/2014/main" id="{FFC042F4-A26F-FE4A-C9E0-0106E3999AF6}"/>
                </a:ext>
              </a:extLst>
            </p:cNvPr>
            <p:cNvSpPr>
              <a:spLocks/>
            </p:cNvSpPr>
            <p:nvPr/>
          </p:nvSpPr>
          <p:spPr bwMode="auto">
            <a:xfrm>
              <a:off x="6961188" y="2136775"/>
              <a:ext cx="303213" cy="115888"/>
            </a:xfrm>
            <a:custGeom>
              <a:avLst/>
              <a:gdLst>
                <a:gd name="T0" fmla="*/ 0 w 52"/>
                <a:gd name="T1" fmla="*/ 0 h 20"/>
                <a:gd name="T2" fmla="*/ 52 w 52"/>
                <a:gd name="T3" fmla="*/ 12 h 20"/>
                <a:gd name="T4" fmla="*/ 0 w 52"/>
                <a:gd name="T5" fmla="*/ 0 h 20"/>
              </a:gdLst>
              <a:ahLst/>
              <a:cxnLst>
                <a:cxn ang="0">
                  <a:pos x="T0" y="T1"/>
                </a:cxn>
                <a:cxn ang="0">
                  <a:pos x="T2" y="T3"/>
                </a:cxn>
                <a:cxn ang="0">
                  <a:pos x="T4" y="T5"/>
                </a:cxn>
              </a:cxnLst>
              <a:rect l="0" t="0" r="r" b="b"/>
              <a:pathLst>
                <a:path w="52" h="20">
                  <a:moveTo>
                    <a:pt x="0" y="0"/>
                  </a:moveTo>
                  <a:cubicBezTo>
                    <a:pt x="18" y="2"/>
                    <a:pt x="35" y="6"/>
                    <a:pt x="52" y="12"/>
                  </a:cubicBezTo>
                  <a:cubicBezTo>
                    <a:pt x="26" y="20"/>
                    <a:pt x="19" y="18"/>
                    <a:pt x="0" y="0"/>
                  </a:cubicBezTo>
                  <a:close/>
                </a:path>
              </a:pathLst>
            </a:custGeom>
            <a:solidFill>
              <a:srgbClr val="5A8C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3">
              <a:extLst>
                <a:ext uri="{FF2B5EF4-FFF2-40B4-BE49-F238E27FC236}">
                  <a16:creationId xmlns:a16="http://schemas.microsoft.com/office/drawing/2014/main" id="{235925FF-10B1-146A-C268-9130CD6A0F5B}"/>
                </a:ext>
              </a:extLst>
            </p:cNvPr>
            <p:cNvSpPr>
              <a:spLocks/>
            </p:cNvSpPr>
            <p:nvPr/>
          </p:nvSpPr>
          <p:spPr bwMode="auto">
            <a:xfrm>
              <a:off x="7519988" y="5445125"/>
              <a:ext cx="122238" cy="179388"/>
            </a:xfrm>
            <a:custGeom>
              <a:avLst/>
              <a:gdLst>
                <a:gd name="T0" fmla="*/ 0 w 21"/>
                <a:gd name="T1" fmla="*/ 0 h 31"/>
                <a:gd name="T2" fmla="*/ 15 w 21"/>
                <a:gd name="T3" fmla="*/ 31 h 31"/>
                <a:gd name="T4" fmla="*/ 0 w 21"/>
                <a:gd name="T5" fmla="*/ 0 h 31"/>
              </a:gdLst>
              <a:ahLst/>
              <a:cxnLst>
                <a:cxn ang="0">
                  <a:pos x="T0" y="T1"/>
                </a:cxn>
                <a:cxn ang="0">
                  <a:pos x="T2" y="T3"/>
                </a:cxn>
                <a:cxn ang="0">
                  <a:pos x="T4" y="T5"/>
                </a:cxn>
              </a:cxnLst>
              <a:rect l="0" t="0" r="r" b="b"/>
              <a:pathLst>
                <a:path w="21" h="31">
                  <a:moveTo>
                    <a:pt x="0" y="0"/>
                  </a:moveTo>
                  <a:cubicBezTo>
                    <a:pt x="11" y="8"/>
                    <a:pt x="21" y="15"/>
                    <a:pt x="15" y="31"/>
                  </a:cubicBezTo>
                  <a:cubicBezTo>
                    <a:pt x="12" y="20"/>
                    <a:pt x="3" y="12"/>
                    <a:pt x="0" y="0"/>
                  </a:cubicBezTo>
                  <a:close/>
                </a:path>
              </a:pathLst>
            </a:custGeom>
            <a:solidFill>
              <a:srgbClr val="3949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4">
              <a:extLst>
                <a:ext uri="{FF2B5EF4-FFF2-40B4-BE49-F238E27FC236}">
                  <a16:creationId xmlns:a16="http://schemas.microsoft.com/office/drawing/2014/main" id="{1F00602A-0802-1B02-10A3-BAD79BC3796D}"/>
                </a:ext>
              </a:extLst>
            </p:cNvPr>
            <p:cNvSpPr>
              <a:spLocks/>
            </p:cNvSpPr>
            <p:nvPr/>
          </p:nvSpPr>
          <p:spPr bwMode="auto">
            <a:xfrm>
              <a:off x="6397625" y="5322888"/>
              <a:ext cx="65088" cy="128588"/>
            </a:xfrm>
            <a:custGeom>
              <a:avLst/>
              <a:gdLst>
                <a:gd name="T0" fmla="*/ 2 w 11"/>
                <a:gd name="T1" fmla="*/ 9 h 22"/>
                <a:gd name="T2" fmla="*/ 2 w 11"/>
                <a:gd name="T3" fmla="*/ 4 h 22"/>
                <a:gd name="T4" fmla="*/ 2 w 11"/>
                <a:gd name="T5" fmla="*/ 0 h 22"/>
                <a:gd name="T6" fmla="*/ 11 w 11"/>
                <a:gd name="T7" fmla="*/ 22 h 22"/>
                <a:gd name="T8" fmla="*/ 2 w 11"/>
                <a:gd name="T9" fmla="*/ 9 h 22"/>
              </a:gdLst>
              <a:ahLst/>
              <a:cxnLst>
                <a:cxn ang="0">
                  <a:pos x="T0" y="T1"/>
                </a:cxn>
                <a:cxn ang="0">
                  <a:pos x="T2" y="T3"/>
                </a:cxn>
                <a:cxn ang="0">
                  <a:pos x="T4" y="T5"/>
                </a:cxn>
                <a:cxn ang="0">
                  <a:pos x="T6" y="T7"/>
                </a:cxn>
                <a:cxn ang="0">
                  <a:pos x="T8" y="T9"/>
                </a:cxn>
              </a:cxnLst>
              <a:rect l="0" t="0" r="r" b="b"/>
              <a:pathLst>
                <a:path w="11" h="22">
                  <a:moveTo>
                    <a:pt x="2" y="9"/>
                  </a:moveTo>
                  <a:cubicBezTo>
                    <a:pt x="4" y="8"/>
                    <a:pt x="2" y="6"/>
                    <a:pt x="2" y="4"/>
                  </a:cubicBezTo>
                  <a:cubicBezTo>
                    <a:pt x="1" y="2"/>
                    <a:pt x="0" y="1"/>
                    <a:pt x="2" y="0"/>
                  </a:cubicBezTo>
                  <a:cubicBezTo>
                    <a:pt x="5" y="7"/>
                    <a:pt x="8" y="15"/>
                    <a:pt x="11" y="22"/>
                  </a:cubicBezTo>
                  <a:cubicBezTo>
                    <a:pt x="7" y="19"/>
                    <a:pt x="4" y="14"/>
                    <a:pt x="2" y="9"/>
                  </a:cubicBezTo>
                  <a:close/>
                </a:path>
              </a:pathLst>
            </a:custGeom>
            <a:solidFill>
              <a:srgbClr val="F1F3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5">
              <a:extLst>
                <a:ext uri="{FF2B5EF4-FFF2-40B4-BE49-F238E27FC236}">
                  <a16:creationId xmlns:a16="http://schemas.microsoft.com/office/drawing/2014/main" id="{BCBE4EC2-8C00-FA48-748F-24C0B5DBDF07}"/>
                </a:ext>
              </a:extLst>
            </p:cNvPr>
            <p:cNvSpPr>
              <a:spLocks/>
            </p:cNvSpPr>
            <p:nvPr/>
          </p:nvSpPr>
          <p:spPr bwMode="auto">
            <a:xfrm>
              <a:off x="7048500" y="2438400"/>
              <a:ext cx="76200" cy="87313"/>
            </a:xfrm>
            <a:custGeom>
              <a:avLst/>
              <a:gdLst>
                <a:gd name="T0" fmla="*/ 8 w 13"/>
                <a:gd name="T1" fmla="*/ 0 h 15"/>
                <a:gd name="T2" fmla="*/ 13 w 13"/>
                <a:gd name="T3" fmla="*/ 4 h 15"/>
                <a:gd name="T4" fmla="*/ 0 w 13"/>
                <a:gd name="T5" fmla="*/ 15 h 15"/>
                <a:gd name="T6" fmla="*/ 8 w 13"/>
                <a:gd name="T7" fmla="*/ 0 h 15"/>
              </a:gdLst>
              <a:ahLst/>
              <a:cxnLst>
                <a:cxn ang="0">
                  <a:pos x="T0" y="T1"/>
                </a:cxn>
                <a:cxn ang="0">
                  <a:pos x="T2" y="T3"/>
                </a:cxn>
                <a:cxn ang="0">
                  <a:pos x="T4" y="T5"/>
                </a:cxn>
                <a:cxn ang="0">
                  <a:pos x="T6" y="T7"/>
                </a:cxn>
              </a:cxnLst>
              <a:rect l="0" t="0" r="r" b="b"/>
              <a:pathLst>
                <a:path w="13" h="15">
                  <a:moveTo>
                    <a:pt x="8" y="0"/>
                  </a:moveTo>
                  <a:cubicBezTo>
                    <a:pt x="8" y="3"/>
                    <a:pt x="9" y="5"/>
                    <a:pt x="13" y="4"/>
                  </a:cubicBezTo>
                  <a:cubicBezTo>
                    <a:pt x="10" y="9"/>
                    <a:pt x="5" y="11"/>
                    <a:pt x="0" y="15"/>
                  </a:cubicBezTo>
                  <a:cubicBezTo>
                    <a:pt x="2" y="8"/>
                    <a:pt x="5" y="4"/>
                    <a:pt x="8" y="0"/>
                  </a:cubicBezTo>
                  <a:close/>
                </a:path>
              </a:pathLst>
            </a:custGeom>
            <a:solidFill>
              <a:srgbClr val="5D79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6">
              <a:extLst>
                <a:ext uri="{FF2B5EF4-FFF2-40B4-BE49-F238E27FC236}">
                  <a16:creationId xmlns:a16="http://schemas.microsoft.com/office/drawing/2014/main" id="{9EDC8AD1-DBA6-F918-7BC2-C535E0E0926E}"/>
                </a:ext>
              </a:extLst>
            </p:cNvPr>
            <p:cNvSpPr>
              <a:spLocks/>
            </p:cNvSpPr>
            <p:nvPr/>
          </p:nvSpPr>
          <p:spPr bwMode="auto">
            <a:xfrm>
              <a:off x="6346825" y="5200650"/>
              <a:ext cx="50800" cy="93663"/>
            </a:xfrm>
            <a:custGeom>
              <a:avLst/>
              <a:gdLst>
                <a:gd name="T0" fmla="*/ 9 w 9"/>
                <a:gd name="T1" fmla="*/ 16 h 16"/>
                <a:gd name="T2" fmla="*/ 5 w 9"/>
                <a:gd name="T3" fmla="*/ 0 h 16"/>
                <a:gd name="T4" fmla="*/ 9 w 9"/>
                <a:gd name="T5" fmla="*/ 16 h 16"/>
              </a:gdLst>
              <a:ahLst/>
              <a:cxnLst>
                <a:cxn ang="0">
                  <a:pos x="T0" y="T1"/>
                </a:cxn>
                <a:cxn ang="0">
                  <a:pos x="T2" y="T3"/>
                </a:cxn>
                <a:cxn ang="0">
                  <a:pos x="T4" y="T5"/>
                </a:cxn>
              </a:cxnLst>
              <a:rect l="0" t="0" r="r" b="b"/>
              <a:pathLst>
                <a:path w="9" h="16">
                  <a:moveTo>
                    <a:pt x="9" y="16"/>
                  </a:moveTo>
                  <a:cubicBezTo>
                    <a:pt x="0" y="13"/>
                    <a:pt x="3" y="6"/>
                    <a:pt x="5" y="0"/>
                  </a:cubicBezTo>
                  <a:cubicBezTo>
                    <a:pt x="7" y="5"/>
                    <a:pt x="9" y="10"/>
                    <a:pt x="9" y="16"/>
                  </a:cubicBezTo>
                  <a:close/>
                </a:path>
              </a:pathLst>
            </a:custGeom>
            <a:solidFill>
              <a:srgbClr val="F1F3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7">
              <a:extLst>
                <a:ext uri="{FF2B5EF4-FFF2-40B4-BE49-F238E27FC236}">
                  <a16:creationId xmlns:a16="http://schemas.microsoft.com/office/drawing/2014/main" id="{A8806807-74C2-F4E0-0B4D-4F8262833E94}"/>
                </a:ext>
              </a:extLst>
            </p:cNvPr>
            <p:cNvSpPr>
              <a:spLocks/>
            </p:cNvSpPr>
            <p:nvPr/>
          </p:nvSpPr>
          <p:spPr bwMode="auto">
            <a:xfrm>
              <a:off x="7699375" y="3968750"/>
              <a:ext cx="3171825" cy="1878013"/>
            </a:xfrm>
            <a:custGeom>
              <a:avLst/>
              <a:gdLst>
                <a:gd name="T0" fmla="*/ 544 w 546"/>
                <a:gd name="T1" fmla="*/ 140 h 323"/>
                <a:gd name="T2" fmla="*/ 525 w 546"/>
                <a:gd name="T3" fmla="*/ 179 h 323"/>
                <a:gd name="T4" fmla="*/ 470 w 546"/>
                <a:gd name="T5" fmla="*/ 221 h 323"/>
                <a:gd name="T6" fmla="*/ 339 w 546"/>
                <a:gd name="T7" fmla="*/ 272 h 323"/>
                <a:gd name="T8" fmla="*/ 183 w 546"/>
                <a:gd name="T9" fmla="*/ 311 h 323"/>
                <a:gd name="T10" fmla="*/ 108 w 546"/>
                <a:gd name="T11" fmla="*/ 322 h 323"/>
                <a:gd name="T12" fmla="*/ 36 w 546"/>
                <a:gd name="T13" fmla="*/ 299 h 323"/>
                <a:gd name="T14" fmla="*/ 18 w 546"/>
                <a:gd name="T15" fmla="*/ 252 h 323"/>
                <a:gd name="T16" fmla="*/ 13 w 546"/>
                <a:gd name="T17" fmla="*/ 240 h 323"/>
                <a:gd name="T18" fmla="*/ 3 w 546"/>
                <a:gd name="T19" fmla="*/ 212 h 323"/>
                <a:gd name="T20" fmla="*/ 39 w 546"/>
                <a:gd name="T21" fmla="*/ 161 h 323"/>
                <a:gd name="T22" fmla="*/ 109 w 546"/>
                <a:gd name="T23" fmla="*/ 112 h 323"/>
                <a:gd name="T24" fmla="*/ 171 w 546"/>
                <a:gd name="T25" fmla="*/ 69 h 323"/>
                <a:gd name="T26" fmla="*/ 173 w 546"/>
                <a:gd name="T27" fmla="*/ 69 h 323"/>
                <a:gd name="T28" fmla="*/ 187 w 546"/>
                <a:gd name="T29" fmla="*/ 61 h 323"/>
                <a:gd name="T30" fmla="*/ 220 w 546"/>
                <a:gd name="T31" fmla="*/ 39 h 323"/>
                <a:gd name="T32" fmla="*/ 229 w 546"/>
                <a:gd name="T33" fmla="*/ 43 h 323"/>
                <a:gd name="T34" fmla="*/ 228 w 546"/>
                <a:gd name="T35" fmla="*/ 44 h 323"/>
                <a:gd name="T36" fmla="*/ 188 w 546"/>
                <a:gd name="T37" fmla="*/ 82 h 323"/>
                <a:gd name="T38" fmla="*/ 180 w 546"/>
                <a:gd name="T39" fmla="*/ 100 h 323"/>
                <a:gd name="T40" fmla="*/ 167 w 546"/>
                <a:gd name="T41" fmla="*/ 144 h 323"/>
                <a:gd name="T42" fmla="*/ 166 w 546"/>
                <a:gd name="T43" fmla="*/ 167 h 323"/>
                <a:gd name="T44" fmla="*/ 191 w 546"/>
                <a:gd name="T45" fmla="*/ 198 h 323"/>
                <a:gd name="T46" fmla="*/ 247 w 546"/>
                <a:gd name="T47" fmla="*/ 216 h 323"/>
                <a:gd name="T48" fmla="*/ 414 w 546"/>
                <a:gd name="T49" fmla="*/ 200 h 323"/>
                <a:gd name="T50" fmla="*/ 459 w 546"/>
                <a:gd name="T51" fmla="*/ 174 h 323"/>
                <a:gd name="T52" fmla="*/ 472 w 546"/>
                <a:gd name="T53" fmla="*/ 96 h 323"/>
                <a:gd name="T54" fmla="*/ 411 w 546"/>
                <a:gd name="T55" fmla="*/ 32 h 323"/>
                <a:gd name="T56" fmla="*/ 381 w 546"/>
                <a:gd name="T57" fmla="*/ 17 h 323"/>
                <a:gd name="T58" fmla="*/ 358 w 546"/>
                <a:gd name="T59" fmla="*/ 10 h 323"/>
                <a:gd name="T60" fmla="*/ 351 w 546"/>
                <a:gd name="T61" fmla="*/ 10 h 323"/>
                <a:gd name="T62" fmla="*/ 347 w 546"/>
                <a:gd name="T63" fmla="*/ 6 h 323"/>
                <a:gd name="T64" fmla="*/ 350 w 546"/>
                <a:gd name="T65" fmla="*/ 2 h 323"/>
                <a:gd name="T66" fmla="*/ 367 w 546"/>
                <a:gd name="T67" fmla="*/ 1 h 323"/>
                <a:gd name="T68" fmla="*/ 406 w 546"/>
                <a:gd name="T69" fmla="*/ 6 h 323"/>
                <a:gd name="T70" fmla="*/ 446 w 546"/>
                <a:gd name="T71" fmla="*/ 16 h 323"/>
                <a:gd name="T72" fmla="*/ 484 w 546"/>
                <a:gd name="T73" fmla="*/ 34 h 323"/>
                <a:gd name="T74" fmla="*/ 519 w 546"/>
                <a:gd name="T75" fmla="*/ 63 h 323"/>
                <a:gd name="T76" fmla="*/ 535 w 546"/>
                <a:gd name="T77" fmla="*/ 87 h 323"/>
                <a:gd name="T78" fmla="*/ 545 w 546"/>
                <a:gd name="T79" fmla="*/ 125 h 323"/>
                <a:gd name="T80" fmla="*/ 544 w 546"/>
                <a:gd name="T81" fmla="*/ 14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46" h="323">
                  <a:moveTo>
                    <a:pt x="544" y="140"/>
                  </a:moveTo>
                  <a:cubicBezTo>
                    <a:pt x="542" y="156"/>
                    <a:pt x="534" y="168"/>
                    <a:pt x="525" y="179"/>
                  </a:cubicBezTo>
                  <a:cubicBezTo>
                    <a:pt x="510" y="197"/>
                    <a:pt x="490" y="210"/>
                    <a:pt x="470" y="221"/>
                  </a:cubicBezTo>
                  <a:cubicBezTo>
                    <a:pt x="428" y="244"/>
                    <a:pt x="384" y="260"/>
                    <a:pt x="339" y="272"/>
                  </a:cubicBezTo>
                  <a:cubicBezTo>
                    <a:pt x="287" y="286"/>
                    <a:pt x="235" y="299"/>
                    <a:pt x="183" y="311"/>
                  </a:cubicBezTo>
                  <a:cubicBezTo>
                    <a:pt x="158" y="317"/>
                    <a:pt x="133" y="323"/>
                    <a:pt x="108" y="322"/>
                  </a:cubicBezTo>
                  <a:cubicBezTo>
                    <a:pt x="82" y="321"/>
                    <a:pt x="57" y="316"/>
                    <a:pt x="36" y="299"/>
                  </a:cubicBezTo>
                  <a:cubicBezTo>
                    <a:pt x="22" y="287"/>
                    <a:pt x="14" y="271"/>
                    <a:pt x="18" y="252"/>
                  </a:cubicBezTo>
                  <a:cubicBezTo>
                    <a:pt x="20" y="246"/>
                    <a:pt x="18" y="243"/>
                    <a:pt x="13" y="240"/>
                  </a:cubicBezTo>
                  <a:cubicBezTo>
                    <a:pt x="4" y="233"/>
                    <a:pt x="0" y="223"/>
                    <a:pt x="3" y="212"/>
                  </a:cubicBezTo>
                  <a:cubicBezTo>
                    <a:pt x="8" y="191"/>
                    <a:pt x="23" y="176"/>
                    <a:pt x="39" y="161"/>
                  </a:cubicBezTo>
                  <a:cubicBezTo>
                    <a:pt x="60" y="142"/>
                    <a:pt x="86" y="128"/>
                    <a:pt x="109" y="112"/>
                  </a:cubicBezTo>
                  <a:cubicBezTo>
                    <a:pt x="130" y="98"/>
                    <a:pt x="151" y="84"/>
                    <a:pt x="171" y="69"/>
                  </a:cubicBezTo>
                  <a:cubicBezTo>
                    <a:pt x="172" y="69"/>
                    <a:pt x="173" y="69"/>
                    <a:pt x="173" y="69"/>
                  </a:cubicBezTo>
                  <a:cubicBezTo>
                    <a:pt x="179" y="67"/>
                    <a:pt x="183" y="64"/>
                    <a:pt x="187" y="61"/>
                  </a:cubicBezTo>
                  <a:cubicBezTo>
                    <a:pt x="197" y="52"/>
                    <a:pt x="209" y="46"/>
                    <a:pt x="220" y="39"/>
                  </a:cubicBezTo>
                  <a:cubicBezTo>
                    <a:pt x="226" y="35"/>
                    <a:pt x="229" y="37"/>
                    <a:pt x="229" y="43"/>
                  </a:cubicBezTo>
                  <a:cubicBezTo>
                    <a:pt x="229" y="43"/>
                    <a:pt x="228" y="44"/>
                    <a:pt x="228" y="44"/>
                  </a:cubicBezTo>
                  <a:cubicBezTo>
                    <a:pt x="211" y="54"/>
                    <a:pt x="199" y="67"/>
                    <a:pt x="188" y="82"/>
                  </a:cubicBezTo>
                  <a:cubicBezTo>
                    <a:pt x="184" y="88"/>
                    <a:pt x="179" y="92"/>
                    <a:pt x="180" y="100"/>
                  </a:cubicBezTo>
                  <a:cubicBezTo>
                    <a:pt x="175" y="115"/>
                    <a:pt x="169" y="129"/>
                    <a:pt x="167" y="144"/>
                  </a:cubicBezTo>
                  <a:cubicBezTo>
                    <a:pt x="166" y="152"/>
                    <a:pt x="166" y="160"/>
                    <a:pt x="166" y="167"/>
                  </a:cubicBezTo>
                  <a:cubicBezTo>
                    <a:pt x="168" y="183"/>
                    <a:pt x="179" y="191"/>
                    <a:pt x="191" y="198"/>
                  </a:cubicBezTo>
                  <a:cubicBezTo>
                    <a:pt x="208" y="209"/>
                    <a:pt x="227" y="213"/>
                    <a:pt x="247" y="216"/>
                  </a:cubicBezTo>
                  <a:cubicBezTo>
                    <a:pt x="304" y="223"/>
                    <a:pt x="360" y="218"/>
                    <a:pt x="414" y="200"/>
                  </a:cubicBezTo>
                  <a:cubicBezTo>
                    <a:pt x="431" y="195"/>
                    <a:pt x="446" y="186"/>
                    <a:pt x="459" y="174"/>
                  </a:cubicBezTo>
                  <a:cubicBezTo>
                    <a:pt x="481" y="152"/>
                    <a:pt x="485" y="124"/>
                    <a:pt x="472" y="96"/>
                  </a:cubicBezTo>
                  <a:cubicBezTo>
                    <a:pt x="459" y="68"/>
                    <a:pt x="437" y="48"/>
                    <a:pt x="411" y="32"/>
                  </a:cubicBezTo>
                  <a:cubicBezTo>
                    <a:pt x="401" y="26"/>
                    <a:pt x="390" y="24"/>
                    <a:pt x="381" y="17"/>
                  </a:cubicBezTo>
                  <a:cubicBezTo>
                    <a:pt x="374" y="12"/>
                    <a:pt x="366" y="11"/>
                    <a:pt x="358" y="10"/>
                  </a:cubicBezTo>
                  <a:cubicBezTo>
                    <a:pt x="355" y="10"/>
                    <a:pt x="353" y="10"/>
                    <a:pt x="351" y="10"/>
                  </a:cubicBezTo>
                  <a:cubicBezTo>
                    <a:pt x="349" y="9"/>
                    <a:pt x="347" y="8"/>
                    <a:pt x="347" y="6"/>
                  </a:cubicBezTo>
                  <a:cubicBezTo>
                    <a:pt x="347" y="4"/>
                    <a:pt x="348" y="3"/>
                    <a:pt x="350" y="2"/>
                  </a:cubicBezTo>
                  <a:cubicBezTo>
                    <a:pt x="356" y="1"/>
                    <a:pt x="361" y="0"/>
                    <a:pt x="367" y="1"/>
                  </a:cubicBezTo>
                  <a:cubicBezTo>
                    <a:pt x="380" y="4"/>
                    <a:pt x="393" y="4"/>
                    <a:pt x="406" y="6"/>
                  </a:cubicBezTo>
                  <a:cubicBezTo>
                    <a:pt x="420" y="8"/>
                    <a:pt x="433" y="12"/>
                    <a:pt x="446" y="16"/>
                  </a:cubicBezTo>
                  <a:cubicBezTo>
                    <a:pt x="460" y="20"/>
                    <a:pt x="472" y="28"/>
                    <a:pt x="484" y="34"/>
                  </a:cubicBezTo>
                  <a:cubicBezTo>
                    <a:pt x="498" y="42"/>
                    <a:pt x="508" y="53"/>
                    <a:pt x="519" y="63"/>
                  </a:cubicBezTo>
                  <a:cubicBezTo>
                    <a:pt x="527" y="70"/>
                    <a:pt x="532" y="78"/>
                    <a:pt x="535" y="87"/>
                  </a:cubicBezTo>
                  <a:cubicBezTo>
                    <a:pt x="541" y="98"/>
                    <a:pt x="546" y="111"/>
                    <a:pt x="545" y="125"/>
                  </a:cubicBezTo>
                  <a:cubicBezTo>
                    <a:pt x="545" y="130"/>
                    <a:pt x="545" y="135"/>
                    <a:pt x="544" y="140"/>
                  </a:cubicBezTo>
                  <a:close/>
                </a:path>
              </a:pathLst>
            </a:custGeom>
            <a:solidFill>
              <a:srgbClr val="FADA5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8">
              <a:extLst>
                <a:ext uri="{FF2B5EF4-FFF2-40B4-BE49-F238E27FC236}">
                  <a16:creationId xmlns:a16="http://schemas.microsoft.com/office/drawing/2014/main" id="{01FB6B06-F19A-5719-A039-79D88FE8CE8C}"/>
                </a:ext>
              </a:extLst>
            </p:cNvPr>
            <p:cNvSpPr>
              <a:spLocks/>
            </p:cNvSpPr>
            <p:nvPr/>
          </p:nvSpPr>
          <p:spPr bwMode="auto">
            <a:xfrm>
              <a:off x="8704263" y="3968750"/>
              <a:ext cx="2173288" cy="812800"/>
            </a:xfrm>
            <a:custGeom>
              <a:avLst/>
              <a:gdLst>
                <a:gd name="T0" fmla="*/ 55 w 374"/>
                <a:gd name="T1" fmla="*/ 43 h 140"/>
                <a:gd name="T2" fmla="*/ 48 w 374"/>
                <a:gd name="T3" fmla="*/ 40 h 140"/>
                <a:gd name="T4" fmla="*/ 13 w 374"/>
                <a:gd name="T5" fmla="*/ 63 h 140"/>
                <a:gd name="T6" fmla="*/ 0 w 374"/>
                <a:gd name="T7" fmla="*/ 69 h 140"/>
                <a:gd name="T8" fmla="*/ 74 w 374"/>
                <a:gd name="T9" fmla="*/ 24 h 140"/>
                <a:gd name="T10" fmla="*/ 172 w 374"/>
                <a:gd name="T11" fmla="*/ 1 h 140"/>
                <a:gd name="T12" fmla="*/ 252 w 374"/>
                <a:gd name="T13" fmla="*/ 8 h 140"/>
                <a:gd name="T14" fmla="*/ 340 w 374"/>
                <a:gd name="T15" fmla="*/ 53 h 140"/>
                <a:gd name="T16" fmla="*/ 374 w 374"/>
                <a:gd name="T17" fmla="*/ 120 h 140"/>
                <a:gd name="T18" fmla="*/ 371 w 374"/>
                <a:gd name="T19" fmla="*/ 140 h 140"/>
                <a:gd name="T20" fmla="*/ 371 w 374"/>
                <a:gd name="T21" fmla="*/ 121 h 140"/>
                <a:gd name="T22" fmla="*/ 366 w 374"/>
                <a:gd name="T23" fmla="*/ 105 h 140"/>
                <a:gd name="T24" fmla="*/ 364 w 374"/>
                <a:gd name="T25" fmla="*/ 98 h 140"/>
                <a:gd name="T26" fmla="*/ 360 w 374"/>
                <a:gd name="T27" fmla="*/ 85 h 140"/>
                <a:gd name="T28" fmla="*/ 357 w 374"/>
                <a:gd name="T29" fmla="*/ 82 h 140"/>
                <a:gd name="T30" fmla="*/ 317 w 374"/>
                <a:gd name="T31" fmla="*/ 40 h 140"/>
                <a:gd name="T32" fmla="*/ 295 w 374"/>
                <a:gd name="T33" fmla="*/ 28 h 140"/>
                <a:gd name="T34" fmla="*/ 292 w 374"/>
                <a:gd name="T35" fmla="*/ 27 h 140"/>
                <a:gd name="T36" fmla="*/ 273 w 374"/>
                <a:gd name="T37" fmla="*/ 18 h 140"/>
                <a:gd name="T38" fmla="*/ 254 w 374"/>
                <a:gd name="T39" fmla="*/ 12 h 140"/>
                <a:gd name="T40" fmla="*/ 191 w 374"/>
                <a:gd name="T41" fmla="*/ 2 h 140"/>
                <a:gd name="T42" fmla="*/ 189 w 374"/>
                <a:gd name="T43" fmla="*/ 2 h 140"/>
                <a:gd name="T44" fmla="*/ 176 w 374"/>
                <a:gd name="T45" fmla="*/ 6 h 140"/>
                <a:gd name="T46" fmla="*/ 187 w 374"/>
                <a:gd name="T47" fmla="*/ 8 h 140"/>
                <a:gd name="T48" fmla="*/ 209 w 374"/>
                <a:gd name="T49" fmla="*/ 16 h 140"/>
                <a:gd name="T50" fmla="*/ 199 w 374"/>
                <a:gd name="T51" fmla="*/ 16 h 140"/>
                <a:gd name="T52" fmla="*/ 174 w 374"/>
                <a:gd name="T53" fmla="*/ 11 h 140"/>
                <a:gd name="T54" fmla="*/ 66 w 374"/>
                <a:gd name="T55" fmla="*/ 39 h 140"/>
                <a:gd name="T56" fmla="*/ 55 w 374"/>
                <a:gd name="T57" fmla="*/ 4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74" h="140">
                  <a:moveTo>
                    <a:pt x="55" y="43"/>
                  </a:moveTo>
                  <a:cubicBezTo>
                    <a:pt x="57" y="35"/>
                    <a:pt x="50" y="38"/>
                    <a:pt x="48" y="40"/>
                  </a:cubicBezTo>
                  <a:cubicBezTo>
                    <a:pt x="37" y="48"/>
                    <a:pt x="23" y="53"/>
                    <a:pt x="13" y="63"/>
                  </a:cubicBezTo>
                  <a:cubicBezTo>
                    <a:pt x="10" y="66"/>
                    <a:pt x="6" y="69"/>
                    <a:pt x="0" y="69"/>
                  </a:cubicBezTo>
                  <a:cubicBezTo>
                    <a:pt x="23" y="51"/>
                    <a:pt x="47" y="35"/>
                    <a:pt x="74" y="24"/>
                  </a:cubicBezTo>
                  <a:cubicBezTo>
                    <a:pt x="105" y="10"/>
                    <a:pt x="138" y="2"/>
                    <a:pt x="172" y="1"/>
                  </a:cubicBezTo>
                  <a:cubicBezTo>
                    <a:pt x="199" y="0"/>
                    <a:pt x="226" y="2"/>
                    <a:pt x="252" y="8"/>
                  </a:cubicBezTo>
                  <a:cubicBezTo>
                    <a:pt x="285" y="16"/>
                    <a:pt x="315" y="30"/>
                    <a:pt x="340" y="53"/>
                  </a:cubicBezTo>
                  <a:cubicBezTo>
                    <a:pt x="359" y="71"/>
                    <a:pt x="372" y="93"/>
                    <a:pt x="374" y="120"/>
                  </a:cubicBezTo>
                  <a:cubicBezTo>
                    <a:pt x="374" y="127"/>
                    <a:pt x="373" y="134"/>
                    <a:pt x="371" y="140"/>
                  </a:cubicBezTo>
                  <a:cubicBezTo>
                    <a:pt x="371" y="134"/>
                    <a:pt x="370" y="127"/>
                    <a:pt x="371" y="121"/>
                  </a:cubicBezTo>
                  <a:cubicBezTo>
                    <a:pt x="371" y="115"/>
                    <a:pt x="370" y="109"/>
                    <a:pt x="366" y="105"/>
                  </a:cubicBezTo>
                  <a:cubicBezTo>
                    <a:pt x="364" y="103"/>
                    <a:pt x="364" y="100"/>
                    <a:pt x="364" y="98"/>
                  </a:cubicBezTo>
                  <a:cubicBezTo>
                    <a:pt x="365" y="93"/>
                    <a:pt x="363" y="89"/>
                    <a:pt x="360" y="85"/>
                  </a:cubicBezTo>
                  <a:cubicBezTo>
                    <a:pt x="359" y="84"/>
                    <a:pt x="357" y="84"/>
                    <a:pt x="357" y="82"/>
                  </a:cubicBezTo>
                  <a:cubicBezTo>
                    <a:pt x="350" y="62"/>
                    <a:pt x="332" y="52"/>
                    <a:pt x="317" y="40"/>
                  </a:cubicBezTo>
                  <a:cubicBezTo>
                    <a:pt x="312" y="35"/>
                    <a:pt x="303" y="30"/>
                    <a:pt x="295" y="28"/>
                  </a:cubicBezTo>
                  <a:cubicBezTo>
                    <a:pt x="294" y="28"/>
                    <a:pt x="293" y="27"/>
                    <a:pt x="292" y="27"/>
                  </a:cubicBezTo>
                  <a:cubicBezTo>
                    <a:pt x="286" y="24"/>
                    <a:pt x="280" y="20"/>
                    <a:pt x="273" y="18"/>
                  </a:cubicBezTo>
                  <a:cubicBezTo>
                    <a:pt x="267" y="16"/>
                    <a:pt x="260" y="15"/>
                    <a:pt x="254" y="12"/>
                  </a:cubicBezTo>
                  <a:cubicBezTo>
                    <a:pt x="233" y="5"/>
                    <a:pt x="212" y="8"/>
                    <a:pt x="191" y="2"/>
                  </a:cubicBezTo>
                  <a:cubicBezTo>
                    <a:pt x="191" y="2"/>
                    <a:pt x="190" y="1"/>
                    <a:pt x="189" y="2"/>
                  </a:cubicBezTo>
                  <a:cubicBezTo>
                    <a:pt x="184" y="3"/>
                    <a:pt x="176" y="1"/>
                    <a:pt x="176" y="6"/>
                  </a:cubicBezTo>
                  <a:cubicBezTo>
                    <a:pt x="176" y="10"/>
                    <a:pt x="184" y="6"/>
                    <a:pt x="187" y="8"/>
                  </a:cubicBezTo>
                  <a:cubicBezTo>
                    <a:pt x="195" y="11"/>
                    <a:pt x="204" y="9"/>
                    <a:pt x="209" y="16"/>
                  </a:cubicBezTo>
                  <a:cubicBezTo>
                    <a:pt x="206" y="19"/>
                    <a:pt x="203" y="17"/>
                    <a:pt x="199" y="16"/>
                  </a:cubicBezTo>
                  <a:cubicBezTo>
                    <a:pt x="191" y="14"/>
                    <a:pt x="183" y="12"/>
                    <a:pt x="174" y="11"/>
                  </a:cubicBezTo>
                  <a:cubicBezTo>
                    <a:pt x="135" y="8"/>
                    <a:pt x="100" y="19"/>
                    <a:pt x="66" y="39"/>
                  </a:cubicBezTo>
                  <a:cubicBezTo>
                    <a:pt x="63" y="41"/>
                    <a:pt x="60" y="45"/>
                    <a:pt x="55" y="43"/>
                  </a:cubicBezTo>
                  <a:close/>
                </a:path>
              </a:pathLst>
            </a:custGeom>
            <a:solidFill>
              <a:srgbClr val="EED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9">
              <a:extLst>
                <a:ext uri="{FF2B5EF4-FFF2-40B4-BE49-F238E27FC236}">
                  <a16:creationId xmlns:a16="http://schemas.microsoft.com/office/drawing/2014/main" id="{E4EBBC48-8115-1061-0E80-FC974C7D0885}"/>
                </a:ext>
              </a:extLst>
            </p:cNvPr>
            <p:cNvSpPr>
              <a:spLocks/>
            </p:cNvSpPr>
            <p:nvPr/>
          </p:nvSpPr>
          <p:spPr bwMode="auto">
            <a:xfrm>
              <a:off x="8734425" y="4217988"/>
              <a:ext cx="290513" cy="325438"/>
            </a:xfrm>
            <a:custGeom>
              <a:avLst/>
              <a:gdLst>
                <a:gd name="T0" fmla="*/ 50 w 50"/>
                <a:gd name="T1" fmla="*/ 0 h 56"/>
                <a:gd name="T2" fmla="*/ 0 w 50"/>
                <a:gd name="T3" fmla="*/ 56 h 56"/>
                <a:gd name="T4" fmla="*/ 6 w 50"/>
                <a:gd name="T5" fmla="*/ 40 h 56"/>
                <a:gd name="T6" fmla="*/ 21 w 50"/>
                <a:gd name="T7" fmla="*/ 22 h 56"/>
                <a:gd name="T8" fmla="*/ 50 w 50"/>
                <a:gd name="T9" fmla="*/ 0 h 56"/>
              </a:gdLst>
              <a:ahLst/>
              <a:cxnLst>
                <a:cxn ang="0">
                  <a:pos x="T0" y="T1"/>
                </a:cxn>
                <a:cxn ang="0">
                  <a:pos x="T2" y="T3"/>
                </a:cxn>
                <a:cxn ang="0">
                  <a:pos x="T4" y="T5"/>
                </a:cxn>
                <a:cxn ang="0">
                  <a:pos x="T6" y="T7"/>
                </a:cxn>
                <a:cxn ang="0">
                  <a:pos x="T8" y="T9"/>
                </a:cxn>
              </a:cxnLst>
              <a:rect l="0" t="0" r="r" b="b"/>
              <a:pathLst>
                <a:path w="50" h="56">
                  <a:moveTo>
                    <a:pt x="50" y="0"/>
                  </a:moveTo>
                  <a:cubicBezTo>
                    <a:pt x="30" y="16"/>
                    <a:pt x="13" y="34"/>
                    <a:pt x="0" y="56"/>
                  </a:cubicBezTo>
                  <a:cubicBezTo>
                    <a:pt x="0" y="50"/>
                    <a:pt x="2" y="45"/>
                    <a:pt x="6" y="40"/>
                  </a:cubicBezTo>
                  <a:cubicBezTo>
                    <a:pt x="11" y="34"/>
                    <a:pt x="16" y="28"/>
                    <a:pt x="21" y="22"/>
                  </a:cubicBezTo>
                  <a:cubicBezTo>
                    <a:pt x="29" y="13"/>
                    <a:pt x="37" y="4"/>
                    <a:pt x="50" y="0"/>
                  </a:cubicBezTo>
                  <a:close/>
                </a:path>
              </a:pathLst>
            </a:custGeom>
            <a:solidFill>
              <a:srgbClr val="EEDB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0">
              <a:extLst>
                <a:ext uri="{FF2B5EF4-FFF2-40B4-BE49-F238E27FC236}">
                  <a16:creationId xmlns:a16="http://schemas.microsoft.com/office/drawing/2014/main" id="{1735A959-FDFD-B0D7-6C5E-EA9160667AC1}"/>
                </a:ext>
              </a:extLst>
            </p:cNvPr>
            <p:cNvSpPr>
              <a:spLocks/>
            </p:cNvSpPr>
            <p:nvPr/>
          </p:nvSpPr>
          <p:spPr bwMode="auto">
            <a:xfrm>
              <a:off x="8774113" y="4073525"/>
              <a:ext cx="1290638" cy="1069975"/>
            </a:xfrm>
            <a:custGeom>
              <a:avLst/>
              <a:gdLst>
                <a:gd name="T0" fmla="*/ 100 w 222"/>
                <a:gd name="T1" fmla="*/ 10 h 184"/>
                <a:gd name="T2" fmla="*/ 194 w 222"/>
                <a:gd name="T3" fmla="*/ 11 h 184"/>
                <a:gd name="T4" fmla="*/ 198 w 222"/>
                <a:gd name="T5" fmla="*/ 12 h 184"/>
                <a:gd name="T6" fmla="*/ 215 w 222"/>
                <a:gd name="T7" fmla="*/ 49 h 184"/>
                <a:gd name="T8" fmla="*/ 188 w 222"/>
                <a:gd name="T9" fmla="*/ 138 h 184"/>
                <a:gd name="T10" fmla="*/ 148 w 222"/>
                <a:gd name="T11" fmla="*/ 165 h 184"/>
                <a:gd name="T12" fmla="*/ 68 w 222"/>
                <a:gd name="T13" fmla="*/ 182 h 184"/>
                <a:gd name="T14" fmla="*/ 36 w 222"/>
                <a:gd name="T15" fmla="*/ 182 h 184"/>
                <a:gd name="T16" fmla="*/ 2 w 222"/>
                <a:gd name="T17" fmla="*/ 165 h 184"/>
                <a:gd name="T18" fmla="*/ 2 w 222"/>
                <a:gd name="T19" fmla="*/ 153 h 184"/>
                <a:gd name="T20" fmla="*/ 91 w 222"/>
                <a:gd name="T21" fmla="*/ 17 h 184"/>
                <a:gd name="T22" fmla="*/ 100 w 222"/>
                <a:gd name="T23" fmla="*/ 10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2" h="184">
                  <a:moveTo>
                    <a:pt x="100" y="10"/>
                  </a:moveTo>
                  <a:cubicBezTo>
                    <a:pt x="132" y="1"/>
                    <a:pt x="163" y="0"/>
                    <a:pt x="194" y="11"/>
                  </a:cubicBezTo>
                  <a:cubicBezTo>
                    <a:pt x="195" y="11"/>
                    <a:pt x="196" y="12"/>
                    <a:pt x="198" y="12"/>
                  </a:cubicBezTo>
                  <a:cubicBezTo>
                    <a:pt x="210" y="21"/>
                    <a:pt x="213" y="35"/>
                    <a:pt x="215" y="49"/>
                  </a:cubicBezTo>
                  <a:cubicBezTo>
                    <a:pt x="222" y="83"/>
                    <a:pt x="209" y="112"/>
                    <a:pt x="188" y="138"/>
                  </a:cubicBezTo>
                  <a:cubicBezTo>
                    <a:pt x="178" y="151"/>
                    <a:pt x="163" y="159"/>
                    <a:pt x="148" y="165"/>
                  </a:cubicBezTo>
                  <a:cubicBezTo>
                    <a:pt x="122" y="175"/>
                    <a:pt x="95" y="181"/>
                    <a:pt x="68" y="182"/>
                  </a:cubicBezTo>
                  <a:cubicBezTo>
                    <a:pt x="57" y="182"/>
                    <a:pt x="47" y="184"/>
                    <a:pt x="36" y="182"/>
                  </a:cubicBezTo>
                  <a:cubicBezTo>
                    <a:pt x="23" y="179"/>
                    <a:pt x="12" y="173"/>
                    <a:pt x="2" y="165"/>
                  </a:cubicBezTo>
                  <a:cubicBezTo>
                    <a:pt x="0" y="161"/>
                    <a:pt x="1" y="157"/>
                    <a:pt x="2" y="153"/>
                  </a:cubicBezTo>
                  <a:cubicBezTo>
                    <a:pt x="16" y="97"/>
                    <a:pt x="45" y="51"/>
                    <a:pt x="91" y="17"/>
                  </a:cubicBezTo>
                  <a:cubicBezTo>
                    <a:pt x="94" y="14"/>
                    <a:pt x="98" y="14"/>
                    <a:pt x="100" y="10"/>
                  </a:cubicBezTo>
                  <a:close/>
                </a:path>
              </a:pathLst>
            </a:custGeom>
            <a:solidFill>
              <a:srgbClr val="AB5C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1">
              <a:extLst>
                <a:ext uri="{FF2B5EF4-FFF2-40B4-BE49-F238E27FC236}">
                  <a16:creationId xmlns:a16="http://schemas.microsoft.com/office/drawing/2014/main" id="{B37AA186-BE58-AF31-41A6-067D188E1EB0}"/>
                </a:ext>
              </a:extLst>
            </p:cNvPr>
            <p:cNvSpPr>
              <a:spLocks/>
            </p:cNvSpPr>
            <p:nvPr/>
          </p:nvSpPr>
          <p:spPr bwMode="auto">
            <a:xfrm>
              <a:off x="8983663" y="4143375"/>
              <a:ext cx="1476375" cy="1046163"/>
            </a:xfrm>
            <a:custGeom>
              <a:avLst/>
              <a:gdLst>
                <a:gd name="T0" fmla="*/ 0 w 254"/>
                <a:gd name="T1" fmla="*/ 170 h 180"/>
                <a:gd name="T2" fmla="*/ 83 w 254"/>
                <a:gd name="T3" fmla="*/ 160 h 180"/>
                <a:gd name="T4" fmla="*/ 149 w 254"/>
                <a:gd name="T5" fmla="*/ 127 h 180"/>
                <a:gd name="T6" fmla="*/ 170 w 254"/>
                <a:gd name="T7" fmla="*/ 91 h 180"/>
                <a:gd name="T8" fmla="*/ 173 w 254"/>
                <a:gd name="T9" fmla="*/ 20 h 180"/>
                <a:gd name="T10" fmla="*/ 162 w 254"/>
                <a:gd name="T11" fmla="*/ 0 h 180"/>
                <a:gd name="T12" fmla="*/ 222 w 254"/>
                <a:gd name="T13" fmla="*/ 41 h 180"/>
                <a:gd name="T14" fmla="*/ 244 w 254"/>
                <a:gd name="T15" fmla="*/ 75 h 180"/>
                <a:gd name="T16" fmla="*/ 224 w 254"/>
                <a:gd name="T17" fmla="*/ 142 h 180"/>
                <a:gd name="T18" fmla="*/ 144 w 254"/>
                <a:gd name="T19" fmla="*/ 172 h 180"/>
                <a:gd name="T20" fmla="*/ 54 w 254"/>
                <a:gd name="T21" fmla="*/ 179 h 180"/>
                <a:gd name="T22" fmla="*/ 0 w 254"/>
                <a:gd name="T23" fmla="*/ 17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4" h="180">
                  <a:moveTo>
                    <a:pt x="0" y="170"/>
                  </a:moveTo>
                  <a:cubicBezTo>
                    <a:pt x="28" y="169"/>
                    <a:pt x="56" y="167"/>
                    <a:pt x="83" y="160"/>
                  </a:cubicBezTo>
                  <a:cubicBezTo>
                    <a:pt x="107" y="154"/>
                    <a:pt x="130" y="145"/>
                    <a:pt x="149" y="127"/>
                  </a:cubicBezTo>
                  <a:cubicBezTo>
                    <a:pt x="159" y="117"/>
                    <a:pt x="165" y="104"/>
                    <a:pt x="170" y="91"/>
                  </a:cubicBezTo>
                  <a:cubicBezTo>
                    <a:pt x="181" y="68"/>
                    <a:pt x="182" y="44"/>
                    <a:pt x="173" y="20"/>
                  </a:cubicBezTo>
                  <a:cubicBezTo>
                    <a:pt x="170" y="12"/>
                    <a:pt x="165" y="7"/>
                    <a:pt x="162" y="0"/>
                  </a:cubicBezTo>
                  <a:cubicBezTo>
                    <a:pt x="185" y="9"/>
                    <a:pt x="205" y="23"/>
                    <a:pt x="222" y="41"/>
                  </a:cubicBezTo>
                  <a:cubicBezTo>
                    <a:pt x="231" y="51"/>
                    <a:pt x="239" y="62"/>
                    <a:pt x="244" y="75"/>
                  </a:cubicBezTo>
                  <a:cubicBezTo>
                    <a:pt x="254" y="100"/>
                    <a:pt x="246" y="126"/>
                    <a:pt x="224" y="142"/>
                  </a:cubicBezTo>
                  <a:cubicBezTo>
                    <a:pt x="200" y="160"/>
                    <a:pt x="173" y="167"/>
                    <a:pt x="144" y="172"/>
                  </a:cubicBezTo>
                  <a:cubicBezTo>
                    <a:pt x="114" y="177"/>
                    <a:pt x="84" y="180"/>
                    <a:pt x="54" y="179"/>
                  </a:cubicBezTo>
                  <a:cubicBezTo>
                    <a:pt x="36" y="178"/>
                    <a:pt x="18" y="176"/>
                    <a:pt x="0" y="170"/>
                  </a:cubicBezTo>
                  <a:close/>
                </a:path>
              </a:pathLst>
            </a:custGeom>
            <a:solidFill>
              <a:srgbClr val="8F3F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2">
              <a:extLst>
                <a:ext uri="{FF2B5EF4-FFF2-40B4-BE49-F238E27FC236}">
                  <a16:creationId xmlns:a16="http://schemas.microsoft.com/office/drawing/2014/main" id="{E823D635-4C98-698A-29E1-3534B6157BA9}"/>
                </a:ext>
              </a:extLst>
            </p:cNvPr>
            <p:cNvSpPr>
              <a:spLocks/>
            </p:cNvSpPr>
            <p:nvPr/>
          </p:nvSpPr>
          <p:spPr bwMode="auto">
            <a:xfrm>
              <a:off x="8721725" y="4148138"/>
              <a:ext cx="604838" cy="884238"/>
            </a:xfrm>
            <a:custGeom>
              <a:avLst/>
              <a:gdLst>
                <a:gd name="T0" fmla="*/ 102 w 104"/>
                <a:gd name="T1" fmla="*/ 4 h 152"/>
                <a:gd name="T2" fmla="*/ 31 w 104"/>
                <a:gd name="T3" fmla="*/ 89 h 152"/>
                <a:gd name="T4" fmla="*/ 11 w 104"/>
                <a:gd name="T5" fmla="*/ 152 h 152"/>
                <a:gd name="T6" fmla="*/ 0 w 104"/>
                <a:gd name="T7" fmla="*/ 128 h 152"/>
                <a:gd name="T8" fmla="*/ 24 w 104"/>
                <a:gd name="T9" fmla="*/ 57 h 152"/>
                <a:gd name="T10" fmla="*/ 101 w 104"/>
                <a:gd name="T11" fmla="*/ 0 h 152"/>
                <a:gd name="T12" fmla="*/ 102 w 104"/>
                <a:gd name="T13" fmla="*/ 4 h 152"/>
              </a:gdLst>
              <a:ahLst/>
              <a:cxnLst>
                <a:cxn ang="0">
                  <a:pos x="T0" y="T1"/>
                </a:cxn>
                <a:cxn ang="0">
                  <a:pos x="T2" y="T3"/>
                </a:cxn>
                <a:cxn ang="0">
                  <a:pos x="T4" y="T5"/>
                </a:cxn>
                <a:cxn ang="0">
                  <a:pos x="T6" y="T7"/>
                </a:cxn>
                <a:cxn ang="0">
                  <a:pos x="T8" y="T9"/>
                </a:cxn>
                <a:cxn ang="0">
                  <a:pos x="T10" y="T11"/>
                </a:cxn>
                <a:cxn ang="0">
                  <a:pos x="T12" y="T13"/>
                </a:cxn>
              </a:cxnLst>
              <a:rect l="0" t="0" r="r" b="b"/>
              <a:pathLst>
                <a:path w="104" h="152">
                  <a:moveTo>
                    <a:pt x="102" y="4"/>
                  </a:moveTo>
                  <a:cubicBezTo>
                    <a:pt x="72" y="28"/>
                    <a:pt x="48" y="55"/>
                    <a:pt x="31" y="89"/>
                  </a:cubicBezTo>
                  <a:cubicBezTo>
                    <a:pt x="21" y="109"/>
                    <a:pt x="15" y="131"/>
                    <a:pt x="11" y="152"/>
                  </a:cubicBezTo>
                  <a:cubicBezTo>
                    <a:pt x="2" y="147"/>
                    <a:pt x="0" y="138"/>
                    <a:pt x="0" y="128"/>
                  </a:cubicBezTo>
                  <a:cubicBezTo>
                    <a:pt x="0" y="102"/>
                    <a:pt x="9" y="78"/>
                    <a:pt x="24" y="57"/>
                  </a:cubicBezTo>
                  <a:cubicBezTo>
                    <a:pt x="44" y="30"/>
                    <a:pt x="70" y="12"/>
                    <a:pt x="101" y="0"/>
                  </a:cubicBezTo>
                  <a:cubicBezTo>
                    <a:pt x="104" y="1"/>
                    <a:pt x="104" y="1"/>
                    <a:pt x="102" y="4"/>
                  </a:cubicBezTo>
                  <a:close/>
                </a:path>
              </a:pathLst>
            </a:custGeom>
            <a:solidFill>
              <a:srgbClr val="FC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3">
              <a:extLst>
                <a:ext uri="{FF2B5EF4-FFF2-40B4-BE49-F238E27FC236}">
                  <a16:creationId xmlns:a16="http://schemas.microsoft.com/office/drawing/2014/main" id="{63F7495E-A00B-A207-8786-66DB921460EC}"/>
                </a:ext>
              </a:extLst>
            </p:cNvPr>
            <p:cNvSpPr>
              <a:spLocks/>
            </p:cNvSpPr>
            <p:nvPr/>
          </p:nvSpPr>
          <p:spPr bwMode="auto">
            <a:xfrm>
              <a:off x="9309100" y="4130675"/>
              <a:ext cx="46038" cy="41275"/>
            </a:xfrm>
            <a:custGeom>
              <a:avLst/>
              <a:gdLst>
                <a:gd name="T0" fmla="*/ 1 w 8"/>
                <a:gd name="T1" fmla="*/ 7 h 7"/>
                <a:gd name="T2" fmla="*/ 0 w 8"/>
                <a:gd name="T3" fmla="*/ 3 h 7"/>
                <a:gd name="T4" fmla="*/ 8 w 8"/>
                <a:gd name="T5" fmla="*/ 0 h 7"/>
                <a:gd name="T6" fmla="*/ 1 w 8"/>
                <a:gd name="T7" fmla="*/ 7 h 7"/>
              </a:gdLst>
              <a:ahLst/>
              <a:cxnLst>
                <a:cxn ang="0">
                  <a:pos x="T0" y="T1"/>
                </a:cxn>
                <a:cxn ang="0">
                  <a:pos x="T2" y="T3"/>
                </a:cxn>
                <a:cxn ang="0">
                  <a:pos x="T4" y="T5"/>
                </a:cxn>
                <a:cxn ang="0">
                  <a:pos x="T6" y="T7"/>
                </a:cxn>
              </a:cxnLst>
              <a:rect l="0" t="0" r="r" b="b"/>
              <a:pathLst>
                <a:path w="8" h="7">
                  <a:moveTo>
                    <a:pt x="1" y="7"/>
                  </a:moveTo>
                  <a:cubicBezTo>
                    <a:pt x="0" y="6"/>
                    <a:pt x="2" y="5"/>
                    <a:pt x="0" y="3"/>
                  </a:cubicBezTo>
                  <a:cubicBezTo>
                    <a:pt x="2" y="1"/>
                    <a:pt x="5" y="1"/>
                    <a:pt x="8" y="0"/>
                  </a:cubicBezTo>
                  <a:cubicBezTo>
                    <a:pt x="8" y="5"/>
                    <a:pt x="4" y="6"/>
                    <a:pt x="1" y="7"/>
                  </a:cubicBezTo>
                  <a:close/>
                </a:path>
              </a:pathLst>
            </a:custGeom>
            <a:solidFill>
              <a:srgbClr val="E6D2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53" name="Grupo 52">
            <a:extLst>
              <a:ext uri="{FF2B5EF4-FFF2-40B4-BE49-F238E27FC236}">
                <a16:creationId xmlns:a16="http://schemas.microsoft.com/office/drawing/2014/main" id="{6A458040-09AD-CC58-DE1D-6A8EB2DC0993}"/>
              </a:ext>
            </a:extLst>
          </p:cNvPr>
          <p:cNvGrpSpPr/>
          <p:nvPr/>
        </p:nvGrpSpPr>
        <p:grpSpPr>
          <a:xfrm rot="19411334">
            <a:off x="10717213" y="363537"/>
            <a:ext cx="1314450" cy="1285876"/>
            <a:chOff x="10717213" y="363537"/>
            <a:chExt cx="1314450" cy="1285876"/>
          </a:xfrm>
        </p:grpSpPr>
        <p:sp>
          <p:nvSpPr>
            <p:cNvPr id="43" name="Freeform 37">
              <a:extLst>
                <a:ext uri="{FF2B5EF4-FFF2-40B4-BE49-F238E27FC236}">
                  <a16:creationId xmlns:a16="http://schemas.microsoft.com/office/drawing/2014/main" id="{4E07C51B-3237-5F7B-2443-2A4C93CA6770}"/>
                </a:ext>
              </a:extLst>
            </p:cNvPr>
            <p:cNvSpPr>
              <a:spLocks/>
            </p:cNvSpPr>
            <p:nvPr/>
          </p:nvSpPr>
          <p:spPr bwMode="auto">
            <a:xfrm>
              <a:off x="10717213" y="363537"/>
              <a:ext cx="852488" cy="1136650"/>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8">
              <a:extLst>
                <a:ext uri="{FF2B5EF4-FFF2-40B4-BE49-F238E27FC236}">
                  <a16:creationId xmlns:a16="http://schemas.microsoft.com/office/drawing/2014/main" id="{A8FDF33E-2146-322C-BF48-42A8610F177E}"/>
                </a:ext>
              </a:extLst>
            </p:cNvPr>
            <p:cNvSpPr>
              <a:spLocks/>
            </p:cNvSpPr>
            <p:nvPr/>
          </p:nvSpPr>
          <p:spPr bwMode="auto">
            <a:xfrm>
              <a:off x="11149013" y="425450"/>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9">
              <a:extLst>
                <a:ext uri="{FF2B5EF4-FFF2-40B4-BE49-F238E27FC236}">
                  <a16:creationId xmlns:a16="http://schemas.microsoft.com/office/drawing/2014/main" id="{533BB0E0-2F67-8DB7-1646-41F104D1BE58}"/>
                </a:ext>
              </a:extLst>
            </p:cNvPr>
            <p:cNvSpPr>
              <a:spLocks/>
            </p:cNvSpPr>
            <p:nvPr/>
          </p:nvSpPr>
          <p:spPr bwMode="auto">
            <a:xfrm>
              <a:off x="11110913" y="1385888"/>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0">
              <a:extLst>
                <a:ext uri="{FF2B5EF4-FFF2-40B4-BE49-F238E27FC236}">
                  <a16:creationId xmlns:a16="http://schemas.microsoft.com/office/drawing/2014/main" id="{27A8183D-E3B6-30A7-29A9-2ACA08455125}"/>
                </a:ext>
              </a:extLst>
            </p:cNvPr>
            <p:cNvSpPr>
              <a:spLocks/>
            </p:cNvSpPr>
            <p:nvPr/>
          </p:nvSpPr>
          <p:spPr bwMode="auto">
            <a:xfrm>
              <a:off x="10726738" y="374650"/>
              <a:ext cx="909638" cy="958850"/>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1">
              <a:extLst>
                <a:ext uri="{FF2B5EF4-FFF2-40B4-BE49-F238E27FC236}">
                  <a16:creationId xmlns:a16="http://schemas.microsoft.com/office/drawing/2014/main" id="{8BDE2109-075C-DAD1-8DC6-EC7E07AF9FBA}"/>
                </a:ext>
              </a:extLst>
            </p:cNvPr>
            <p:cNvSpPr>
              <a:spLocks/>
            </p:cNvSpPr>
            <p:nvPr/>
          </p:nvSpPr>
          <p:spPr bwMode="auto">
            <a:xfrm>
              <a:off x="11050588" y="874713"/>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2">
              <a:extLst>
                <a:ext uri="{FF2B5EF4-FFF2-40B4-BE49-F238E27FC236}">
                  <a16:creationId xmlns:a16="http://schemas.microsoft.com/office/drawing/2014/main" id="{F5112F84-2528-D969-BE40-58133865C460}"/>
                </a:ext>
              </a:extLst>
            </p:cNvPr>
            <p:cNvSpPr>
              <a:spLocks/>
            </p:cNvSpPr>
            <p:nvPr/>
          </p:nvSpPr>
          <p:spPr bwMode="auto">
            <a:xfrm>
              <a:off x="11006138" y="1112838"/>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3">
              <a:extLst>
                <a:ext uri="{FF2B5EF4-FFF2-40B4-BE49-F238E27FC236}">
                  <a16:creationId xmlns:a16="http://schemas.microsoft.com/office/drawing/2014/main" id="{B539433B-7BE8-366A-7549-9682721DA38D}"/>
                </a:ext>
              </a:extLst>
            </p:cNvPr>
            <p:cNvSpPr>
              <a:spLocks/>
            </p:cNvSpPr>
            <p:nvPr/>
          </p:nvSpPr>
          <p:spPr bwMode="auto">
            <a:xfrm>
              <a:off x="11926888" y="1001713"/>
              <a:ext cx="19050" cy="58738"/>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4">
              <a:extLst>
                <a:ext uri="{FF2B5EF4-FFF2-40B4-BE49-F238E27FC236}">
                  <a16:creationId xmlns:a16="http://schemas.microsoft.com/office/drawing/2014/main" id="{CB12CFDB-9969-3258-EFB7-2AAD586ED257}"/>
                </a:ext>
              </a:extLst>
            </p:cNvPr>
            <p:cNvSpPr>
              <a:spLocks/>
            </p:cNvSpPr>
            <p:nvPr/>
          </p:nvSpPr>
          <p:spPr bwMode="auto">
            <a:xfrm>
              <a:off x="11264901" y="1016000"/>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5">
              <a:extLst>
                <a:ext uri="{FF2B5EF4-FFF2-40B4-BE49-F238E27FC236}">
                  <a16:creationId xmlns:a16="http://schemas.microsoft.com/office/drawing/2014/main" id="{50DB0A83-A3C9-E19A-29B5-CDC99B7F2076}"/>
                </a:ext>
              </a:extLst>
            </p:cNvPr>
            <p:cNvSpPr>
              <a:spLocks/>
            </p:cNvSpPr>
            <p:nvPr/>
          </p:nvSpPr>
          <p:spPr bwMode="auto">
            <a:xfrm>
              <a:off x="11123613" y="1382713"/>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6">
              <a:extLst>
                <a:ext uri="{FF2B5EF4-FFF2-40B4-BE49-F238E27FC236}">
                  <a16:creationId xmlns:a16="http://schemas.microsoft.com/office/drawing/2014/main" id="{0461DCA7-04FF-05E0-2739-89C521FA721A}"/>
                </a:ext>
              </a:extLst>
            </p:cNvPr>
            <p:cNvSpPr>
              <a:spLocks/>
            </p:cNvSpPr>
            <p:nvPr/>
          </p:nvSpPr>
          <p:spPr bwMode="auto">
            <a:xfrm>
              <a:off x="11269663" y="1031875"/>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59244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ángulo 130">
            <a:extLst>
              <a:ext uri="{FF2B5EF4-FFF2-40B4-BE49-F238E27FC236}">
                <a16:creationId xmlns:a16="http://schemas.microsoft.com/office/drawing/2014/main" id="{00A5FDDB-8C1B-4FB4-928F-DAC9DF9706E7}"/>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56" name="Rectángulo 130">
            <a:extLst>
              <a:ext uri="{FF2B5EF4-FFF2-40B4-BE49-F238E27FC236}">
                <a16:creationId xmlns:a16="http://schemas.microsoft.com/office/drawing/2014/main" id="{9EA89B43-5735-4025-B8AB-CBA40FFFA9A1}"/>
              </a:ext>
            </a:extLst>
          </p:cNvPr>
          <p:cNvSpPr/>
          <p:nvPr/>
        </p:nvSpPr>
        <p:spPr>
          <a:xfrm rot="5400000">
            <a:off x="8852933" y="-47998"/>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3" name="Rectángulo 22">
            <a:extLst>
              <a:ext uri="{FF2B5EF4-FFF2-40B4-BE49-F238E27FC236}">
                <a16:creationId xmlns:a16="http://schemas.microsoft.com/office/drawing/2014/main" id="{1E331861-9A2E-154E-BCB6-8C07712BC17A}"/>
              </a:ext>
            </a:extLst>
          </p:cNvPr>
          <p:cNvSpPr/>
          <p:nvPr/>
        </p:nvSpPr>
        <p:spPr>
          <a:xfrm>
            <a:off x="0" y="5923928"/>
            <a:ext cx="12192000" cy="9495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1F7B8253-25E0-2F4C-B5BC-8C3C08B78527}"/>
              </a:ext>
            </a:extLst>
          </p:cNvPr>
          <p:cNvSpPr>
            <a:spLocks noGrp="1"/>
          </p:cNvSpPr>
          <p:nvPr>
            <p:ph type="title"/>
          </p:nvPr>
        </p:nvSpPr>
        <p:spPr>
          <a:xfrm>
            <a:off x="838200" y="672319"/>
            <a:ext cx="10515600" cy="1325563"/>
          </a:xfrm>
        </p:spPr>
        <p:txBody>
          <a:bodyPr>
            <a:normAutofit/>
          </a:bodyPr>
          <a:lstStyle/>
          <a:p>
            <a:r>
              <a:rPr lang="es-ES" sz="4400" dirty="0"/>
              <a:t>Benchmarking </a:t>
            </a:r>
            <a:br>
              <a:rPr lang="es-ES" sz="4400" dirty="0"/>
            </a:br>
            <a:r>
              <a:rPr lang="es-ES" sz="4400" dirty="0"/>
              <a:t>Examples</a:t>
            </a:r>
          </a:p>
        </p:txBody>
      </p:sp>
      <p:sp>
        <p:nvSpPr>
          <p:cNvPr id="5" name="Rectángulo 4">
            <a:extLst>
              <a:ext uri="{FF2B5EF4-FFF2-40B4-BE49-F238E27FC236}">
                <a16:creationId xmlns:a16="http://schemas.microsoft.com/office/drawing/2014/main" id="{34D7B935-8F4F-6540-AF7A-A8FDED423D65}"/>
              </a:ext>
            </a:extLst>
          </p:cNvPr>
          <p:cNvSpPr/>
          <p:nvPr/>
        </p:nvSpPr>
        <p:spPr>
          <a:xfrm>
            <a:off x="838200" y="1997882"/>
            <a:ext cx="5271247" cy="3373359"/>
          </a:xfrm>
          <a:prstGeom prst="rect">
            <a:avLst/>
          </a:prstGeom>
        </p:spPr>
        <p:txBody>
          <a:bodyPr wrap="square">
            <a:spAutoFit/>
          </a:bodyPr>
          <a:lstStyle/>
          <a:p>
            <a:pPr>
              <a:lnSpc>
                <a:spcPct val="150000"/>
              </a:lnSpc>
            </a:pPr>
            <a:r>
              <a:rPr lang="es-ES" noProof="1">
                <a:solidFill>
                  <a:schemeClr val="tx2"/>
                </a:solidFill>
                <a:latin typeface="Quicksand" pitchFamily="2" charset="77"/>
                <a:cs typeface="Rubik" pitchFamily="2" charset="-79"/>
              </a:rPr>
              <a:t>What did they decide to improve to alleviate this situation? One of the vital aspects for its business model is the time of </a:t>
            </a:r>
            <a:r>
              <a:rPr lang="es-ES" b="1" noProof="1">
                <a:solidFill>
                  <a:schemeClr val="tx2"/>
                </a:solidFill>
                <a:latin typeface="Quicksand" pitchFamily="2" charset="77"/>
                <a:cs typeface="Rubik" pitchFamily="2" charset="-79"/>
              </a:rPr>
              <a:t>preparation of its coffees</a:t>
            </a:r>
            <a:r>
              <a:rPr lang="es-ES" noProof="1">
                <a:solidFill>
                  <a:schemeClr val="tx2"/>
                </a:solidFill>
                <a:latin typeface="Quicksand" pitchFamily="2" charset="77"/>
                <a:cs typeface="Rubik" pitchFamily="2" charset="-79"/>
              </a:rPr>
              <a:t>. As we have seen before, they needed a leading company to look at to later implement the improvements. The chosen company: the Japanese car manufacturer </a:t>
            </a:r>
            <a:r>
              <a:rPr lang="es-ES" b="1" noProof="1">
                <a:solidFill>
                  <a:schemeClr val="tx2"/>
                </a:solidFill>
                <a:latin typeface="Quicksand" pitchFamily="2" charset="77"/>
                <a:cs typeface="Rubik" pitchFamily="2" charset="-79"/>
              </a:rPr>
              <a:t>Toyota</a:t>
            </a:r>
            <a:r>
              <a:rPr lang="es-ES" noProof="1">
                <a:solidFill>
                  <a:schemeClr val="tx2"/>
                </a:solidFill>
                <a:latin typeface="Quicksand" pitchFamily="2" charset="77"/>
                <a:cs typeface="Rubik" pitchFamily="2" charset="-79"/>
              </a:rPr>
              <a:t>. Without a doubt a great example to follow in optimizing the manufacturing time of their products.</a:t>
            </a:r>
          </a:p>
        </p:txBody>
      </p:sp>
      <p:grpSp>
        <p:nvGrpSpPr>
          <p:cNvPr id="63" name="Grupo 62">
            <a:extLst>
              <a:ext uri="{FF2B5EF4-FFF2-40B4-BE49-F238E27FC236}">
                <a16:creationId xmlns:a16="http://schemas.microsoft.com/office/drawing/2014/main" id="{F3ED9B07-7EFC-A5EF-8B2A-B83BFDCCB131}"/>
              </a:ext>
            </a:extLst>
          </p:cNvPr>
          <p:cNvGrpSpPr/>
          <p:nvPr/>
        </p:nvGrpSpPr>
        <p:grpSpPr>
          <a:xfrm>
            <a:off x="6202787" y="939799"/>
            <a:ext cx="5706739" cy="5548168"/>
            <a:chOff x="6202787" y="939799"/>
            <a:chExt cx="5706739" cy="5548168"/>
          </a:xfrm>
        </p:grpSpPr>
        <p:grpSp>
          <p:nvGrpSpPr>
            <p:cNvPr id="54" name="Grupo 53">
              <a:extLst>
                <a:ext uri="{FF2B5EF4-FFF2-40B4-BE49-F238E27FC236}">
                  <a16:creationId xmlns:a16="http://schemas.microsoft.com/office/drawing/2014/main" id="{96DEECC8-4F7D-4491-BBD5-01172392D5CB}"/>
                </a:ext>
              </a:extLst>
            </p:cNvPr>
            <p:cNvGrpSpPr/>
            <p:nvPr/>
          </p:nvGrpSpPr>
          <p:grpSpPr>
            <a:xfrm>
              <a:off x="6202787" y="939799"/>
              <a:ext cx="5706739" cy="5548168"/>
              <a:chOff x="12072937" y="915988"/>
              <a:chExt cx="5256214" cy="5110162"/>
            </a:xfrm>
          </p:grpSpPr>
          <p:sp>
            <p:nvSpPr>
              <p:cNvPr id="28" name="Freeform 5">
                <a:extLst>
                  <a:ext uri="{FF2B5EF4-FFF2-40B4-BE49-F238E27FC236}">
                    <a16:creationId xmlns:a16="http://schemas.microsoft.com/office/drawing/2014/main" id="{DF7D2AAB-BD70-4800-AF75-7A2790C10543}"/>
                  </a:ext>
                </a:extLst>
              </p:cNvPr>
              <p:cNvSpPr>
                <a:spLocks/>
              </p:cNvSpPr>
              <p:nvPr/>
            </p:nvSpPr>
            <p:spPr bwMode="auto">
              <a:xfrm>
                <a:off x="12072937" y="915988"/>
                <a:ext cx="2752725" cy="5110162"/>
              </a:xfrm>
              <a:custGeom>
                <a:avLst/>
                <a:gdLst>
                  <a:gd name="T0" fmla="*/ 80 w 353"/>
                  <a:gd name="T1" fmla="*/ 187 h 655"/>
                  <a:gd name="T2" fmla="*/ 120 w 353"/>
                  <a:gd name="T3" fmla="*/ 79 h 655"/>
                  <a:gd name="T4" fmla="*/ 143 w 353"/>
                  <a:gd name="T5" fmla="*/ 39 h 655"/>
                  <a:gd name="T6" fmla="*/ 144 w 353"/>
                  <a:gd name="T7" fmla="*/ 38 h 655"/>
                  <a:gd name="T8" fmla="*/ 236 w 353"/>
                  <a:gd name="T9" fmla="*/ 23 h 655"/>
                  <a:gd name="T10" fmla="*/ 236 w 353"/>
                  <a:gd name="T11" fmla="*/ 23 h 655"/>
                  <a:gd name="T12" fmla="*/ 250 w 353"/>
                  <a:gd name="T13" fmla="*/ 32 h 655"/>
                  <a:gd name="T14" fmla="*/ 245 w 353"/>
                  <a:gd name="T15" fmla="*/ 42 h 655"/>
                  <a:gd name="T16" fmla="*/ 218 w 353"/>
                  <a:gd name="T17" fmla="*/ 49 h 655"/>
                  <a:gd name="T18" fmla="*/ 186 w 353"/>
                  <a:gd name="T19" fmla="*/ 50 h 655"/>
                  <a:gd name="T20" fmla="*/ 165 w 353"/>
                  <a:gd name="T21" fmla="*/ 64 h 655"/>
                  <a:gd name="T22" fmla="*/ 167 w 353"/>
                  <a:gd name="T23" fmla="*/ 93 h 655"/>
                  <a:gd name="T24" fmla="*/ 157 w 353"/>
                  <a:gd name="T25" fmla="*/ 181 h 655"/>
                  <a:gd name="T26" fmla="*/ 143 w 353"/>
                  <a:gd name="T27" fmla="*/ 214 h 655"/>
                  <a:gd name="T28" fmla="*/ 110 w 353"/>
                  <a:gd name="T29" fmla="*/ 310 h 655"/>
                  <a:gd name="T30" fmla="*/ 99 w 353"/>
                  <a:gd name="T31" fmla="*/ 430 h 655"/>
                  <a:gd name="T32" fmla="*/ 107 w 353"/>
                  <a:gd name="T33" fmla="*/ 491 h 655"/>
                  <a:gd name="T34" fmla="*/ 179 w 353"/>
                  <a:gd name="T35" fmla="*/ 563 h 655"/>
                  <a:gd name="T36" fmla="*/ 305 w 353"/>
                  <a:gd name="T37" fmla="*/ 576 h 655"/>
                  <a:gd name="T38" fmla="*/ 330 w 353"/>
                  <a:gd name="T39" fmla="*/ 584 h 655"/>
                  <a:gd name="T40" fmla="*/ 352 w 353"/>
                  <a:gd name="T41" fmla="*/ 602 h 655"/>
                  <a:gd name="T42" fmla="*/ 351 w 353"/>
                  <a:gd name="T43" fmla="*/ 608 h 655"/>
                  <a:gd name="T44" fmla="*/ 79 w 353"/>
                  <a:gd name="T45" fmla="*/ 603 h 655"/>
                  <a:gd name="T46" fmla="*/ 37 w 353"/>
                  <a:gd name="T47" fmla="*/ 558 h 655"/>
                  <a:gd name="T48" fmla="*/ 9 w 353"/>
                  <a:gd name="T49" fmla="*/ 368 h 655"/>
                  <a:gd name="T50" fmla="*/ 63 w 353"/>
                  <a:gd name="T51" fmla="*/ 218 h 655"/>
                  <a:gd name="T52" fmla="*/ 80 w 353"/>
                  <a:gd name="T53" fmla="*/ 187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3" h="655">
                    <a:moveTo>
                      <a:pt x="80" y="187"/>
                    </a:moveTo>
                    <a:cubicBezTo>
                      <a:pt x="98" y="153"/>
                      <a:pt x="107" y="115"/>
                      <a:pt x="120" y="79"/>
                    </a:cubicBezTo>
                    <a:cubicBezTo>
                      <a:pt x="125" y="64"/>
                      <a:pt x="129" y="48"/>
                      <a:pt x="143" y="39"/>
                    </a:cubicBezTo>
                    <a:cubicBezTo>
                      <a:pt x="144" y="38"/>
                      <a:pt x="144" y="38"/>
                      <a:pt x="144" y="38"/>
                    </a:cubicBezTo>
                    <a:cubicBezTo>
                      <a:pt x="167" y="5"/>
                      <a:pt x="201" y="0"/>
                      <a:pt x="236" y="23"/>
                    </a:cubicBezTo>
                    <a:cubicBezTo>
                      <a:pt x="236" y="23"/>
                      <a:pt x="236" y="23"/>
                      <a:pt x="236" y="23"/>
                    </a:cubicBezTo>
                    <a:cubicBezTo>
                      <a:pt x="240" y="27"/>
                      <a:pt x="248" y="25"/>
                      <a:pt x="250" y="32"/>
                    </a:cubicBezTo>
                    <a:cubicBezTo>
                      <a:pt x="251" y="36"/>
                      <a:pt x="249" y="40"/>
                      <a:pt x="245" y="42"/>
                    </a:cubicBezTo>
                    <a:cubicBezTo>
                      <a:pt x="237" y="45"/>
                      <a:pt x="226" y="43"/>
                      <a:pt x="218" y="49"/>
                    </a:cubicBezTo>
                    <a:cubicBezTo>
                      <a:pt x="208" y="56"/>
                      <a:pt x="197" y="55"/>
                      <a:pt x="186" y="50"/>
                    </a:cubicBezTo>
                    <a:cubicBezTo>
                      <a:pt x="172" y="45"/>
                      <a:pt x="167" y="52"/>
                      <a:pt x="165" y="64"/>
                    </a:cubicBezTo>
                    <a:cubicBezTo>
                      <a:pt x="163" y="74"/>
                      <a:pt x="164" y="84"/>
                      <a:pt x="167" y="93"/>
                    </a:cubicBezTo>
                    <a:cubicBezTo>
                      <a:pt x="180" y="124"/>
                      <a:pt x="171" y="153"/>
                      <a:pt x="157" y="181"/>
                    </a:cubicBezTo>
                    <a:cubicBezTo>
                      <a:pt x="152" y="192"/>
                      <a:pt x="146" y="202"/>
                      <a:pt x="143" y="214"/>
                    </a:cubicBezTo>
                    <a:cubicBezTo>
                      <a:pt x="134" y="247"/>
                      <a:pt x="122" y="278"/>
                      <a:pt x="110" y="310"/>
                    </a:cubicBezTo>
                    <a:cubicBezTo>
                      <a:pt x="95" y="348"/>
                      <a:pt x="96" y="389"/>
                      <a:pt x="99" y="430"/>
                    </a:cubicBezTo>
                    <a:cubicBezTo>
                      <a:pt x="101" y="450"/>
                      <a:pt x="100" y="471"/>
                      <a:pt x="107" y="491"/>
                    </a:cubicBezTo>
                    <a:cubicBezTo>
                      <a:pt x="121" y="526"/>
                      <a:pt x="144" y="548"/>
                      <a:pt x="179" y="563"/>
                    </a:cubicBezTo>
                    <a:cubicBezTo>
                      <a:pt x="220" y="581"/>
                      <a:pt x="261" y="588"/>
                      <a:pt x="305" y="576"/>
                    </a:cubicBezTo>
                    <a:cubicBezTo>
                      <a:pt x="315" y="573"/>
                      <a:pt x="323" y="577"/>
                      <a:pt x="330" y="584"/>
                    </a:cubicBezTo>
                    <a:cubicBezTo>
                      <a:pt x="337" y="591"/>
                      <a:pt x="345" y="596"/>
                      <a:pt x="352" y="602"/>
                    </a:cubicBezTo>
                    <a:cubicBezTo>
                      <a:pt x="353" y="604"/>
                      <a:pt x="353" y="606"/>
                      <a:pt x="351" y="608"/>
                    </a:cubicBezTo>
                    <a:cubicBezTo>
                      <a:pt x="260" y="655"/>
                      <a:pt x="169" y="653"/>
                      <a:pt x="79" y="603"/>
                    </a:cubicBezTo>
                    <a:cubicBezTo>
                      <a:pt x="58" y="594"/>
                      <a:pt x="45" y="578"/>
                      <a:pt x="37" y="558"/>
                    </a:cubicBezTo>
                    <a:cubicBezTo>
                      <a:pt x="2" y="498"/>
                      <a:pt x="0" y="434"/>
                      <a:pt x="9" y="368"/>
                    </a:cubicBezTo>
                    <a:cubicBezTo>
                      <a:pt x="12" y="312"/>
                      <a:pt x="37" y="265"/>
                      <a:pt x="63" y="218"/>
                    </a:cubicBezTo>
                    <a:cubicBezTo>
                      <a:pt x="69" y="208"/>
                      <a:pt x="70" y="195"/>
                      <a:pt x="80" y="18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reeform 6">
                <a:extLst>
                  <a:ext uri="{FF2B5EF4-FFF2-40B4-BE49-F238E27FC236}">
                    <a16:creationId xmlns:a16="http://schemas.microsoft.com/office/drawing/2014/main" id="{BB03EDEA-A684-450E-BE16-5A7834B6ACF6}"/>
                  </a:ext>
                </a:extLst>
              </p:cNvPr>
              <p:cNvSpPr>
                <a:spLocks/>
              </p:cNvSpPr>
              <p:nvPr/>
            </p:nvSpPr>
            <p:spPr bwMode="auto">
              <a:xfrm>
                <a:off x="14809788" y="2897188"/>
                <a:ext cx="2519363" cy="3121025"/>
              </a:xfrm>
              <a:custGeom>
                <a:avLst/>
                <a:gdLst>
                  <a:gd name="T0" fmla="*/ 268 w 323"/>
                  <a:gd name="T1" fmla="*/ 1 h 400"/>
                  <a:gd name="T2" fmla="*/ 314 w 323"/>
                  <a:gd name="T3" fmla="*/ 136 h 400"/>
                  <a:gd name="T4" fmla="*/ 272 w 323"/>
                  <a:gd name="T5" fmla="*/ 316 h 400"/>
                  <a:gd name="T6" fmla="*/ 223 w 323"/>
                  <a:gd name="T7" fmla="*/ 364 h 400"/>
                  <a:gd name="T8" fmla="*/ 7 w 323"/>
                  <a:gd name="T9" fmla="*/ 360 h 400"/>
                  <a:gd name="T10" fmla="*/ 0 w 323"/>
                  <a:gd name="T11" fmla="*/ 354 h 400"/>
                  <a:gd name="T12" fmla="*/ 1 w 323"/>
                  <a:gd name="T13" fmla="*/ 352 h 400"/>
                  <a:gd name="T14" fmla="*/ 12 w 323"/>
                  <a:gd name="T15" fmla="*/ 347 h 400"/>
                  <a:gd name="T16" fmla="*/ 180 w 323"/>
                  <a:gd name="T17" fmla="*/ 368 h 400"/>
                  <a:gd name="T18" fmla="*/ 201 w 323"/>
                  <a:gd name="T19" fmla="*/ 357 h 400"/>
                  <a:gd name="T20" fmla="*/ 282 w 323"/>
                  <a:gd name="T21" fmla="*/ 266 h 400"/>
                  <a:gd name="T22" fmla="*/ 299 w 323"/>
                  <a:gd name="T23" fmla="*/ 211 h 400"/>
                  <a:gd name="T24" fmla="*/ 297 w 323"/>
                  <a:gd name="T25" fmla="*/ 121 h 400"/>
                  <a:gd name="T26" fmla="*/ 291 w 323"/>
                  <a:gd name="T27" fmla="*/ 92 h 400"/>
                  <a:gd name="T28" fmla="*/ 268 w 323"/>
                  <a:gd name="T29" fmla="*/ 33 h 400"/>
                  <a:gd name="T30" fmla="*/ 263 w 323"/>
                  <a:gd name="T31" fmla="*/ 2 h 400"/>
                  <a:gd name="T32" fmla="*/ 268 w 323"/>
                  <a:gd name="T33" fmla="*/ 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3" h="400">
                    <a:moveTo>
                      <a:pt x="268" y="1"/>
                    </a:moveTo>
                    <a:cubicBezTo>
                      <a:pt x="288" y="45"/>
                      <a:pt x="308" y="88"/>
                      <a:pt x="314" y="136"/>
                    </a:cubicBezTo>
                    <a:cubicBezTo>
                      <a:pt x="323" y="201"/>
                      <a:pt x="308" y="261"/>
                      <a:pt x="272" y="316"/>
                    </a:cubicBezTo>
                    <a:cubicBezTo>
                      <a:pt x="263" y="339"/>
                      <a:pt x="246" y="354"/>
                      <a:pt x="223" y="364"/>
                    </a:cubicBezTo>
                    <a:cubicBezTo>
                      <a:pt x="151" y="397"/>
                      <a:pt x="78" y="400"/>
                      <a:pt x="7" y="360"/>
                    </a:cubicBezTo>
                    <a:cubicBezTo>
                      <a:pt x="4" y="359"/>
                      <a:pt x="2" y="356"/>
                      <a:pt x="0" y="354"/>
                    </a:cubicBezTo>
                    <a:cubicBezTo>
                      <a:pt x="0" y="354"/>
                      <a:pt x="1" y="352"/>
                      <a:pt x="1" y="352"/>
                    </a:cubicBezTo>
                    <a:cubicBezTo>
                      <a:pt x="4" y="349"/>
                      <a:pt x="7" y="347"/>
                      <a:pt x="12" y="347"/>
                    </a:cubicBezTo>
                    <a:cubicBezTo>
                      <a:pt x="65" y="379"/>
                      <a:pt x="123" y="374"/>
                      <a:pt x="180" y="368"/>
                    </a:cubicBezTo>
                    <a:cubicBezTo>
                      <a:pt x="189" y="367"/>
                      <a:pt x="194" y="361"/>
                      <a:pt x="201" y="357"/>
                    </a:cubicBezTo>
                    <a:cubicBezTo>
                      <a:pt x="243" y="340"/>
                      <a:pt x="263" y="303"/>
                      <a:pt x="282" y="266"/>
                    </a:cubicBezTo>
                    <a:cubicBezTo>
                      <a:pt x="291" y="250"/>
                      <a:pt x="294" y="230"/>
                      <a:pt x="299" y="211"/>
                    </a:cubicBezTo>
                    <a:cubicBezTo>
                      <a:pt x="307" y="181"/>
                      <a:pt x="304" y="151"/>
                      <a:pt x="297" y="121"/>
                    </a:cubicBezTo>
                    <a:cubicBezTo>
                      <a:pt x="295" y="111"/>
                      <a:pt x="292" y="102"/>
                      <a:pt x="291" y="92"/>
                    </a:cubicBezTo>
                    <a:cubicBezTo>
                      <a:pt x="285" y="71"/>
                      <a:pt x="277" y="52"/>
                      <a:pt x="268" y="33"/>
                    </a:cubicBezTo>
                    <a:cubicBezTo>
                      <a:pt x="264" y="23"/>
                      <a:pt x="259" y="13"/>
                      <a:pt x="263" y="2"/>
                    </a:cubicBezTo>
                    <a:cubicBezTo>
                      <a:pt x="264" y="0"/>
                      <a:pt x="266" y="0"/>
                      <a:pt x="268" y="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0" name="Freeform 7">
                <a:extLst>
                  <a:ext uri="{FF2B5EF4-FFF2-40B4-BE49-F238E27FC236}">
                    <a16:creationId xmlns:a16="http://schemas.microsoft.com/office/drawing/2014/main" id="{8FF2D5DC-BD32-488F-9138-B4756E3DBD49}"/>
                  </a:ext>
                </a:extLst>
              </p:cNvPr>
              <p:cNvSpPr>
                <a:spLocks/>
              </p:cNvSpPr>
              <p:nvPr/>
            </p:nvSpPr>
            <p:spPr bwMode="auto">
              <a:xfrm>
                <a:off x="13966825" y="1165225"/>
                <a:ext cx="733425" cy="1381125"/>
              </a:xfrm>
              <a:custGeom>
                <a:avLst/>
                <a:gdLst>
                  <a:gd name="T0" fmla="*/ 1 w 94"/>
                  <a:gd name="T1" fmla="*/ 7 h 177"/>
                  <a:gd name="T2" fmla="*/ 5 w 94"/>
                  <a:gd name="T3" fmla="*/ 0 h 177"/>
                  <a:gd name="T4" fmla="*/ 40 w 94"/>
                  <a:gd name="T5" fmla="*/ 32 h 177"/>
                  <a:gd name="T6" fmla="*/ 85 w 94"/>
                  <a:gd name="T7" fmla="*/ 151 h 177"/>
                  <a:gd name="T8" fmla="*/ 90 w 94"/>
                  <a:gd name="T9" fmla="*/ 168 h 177"/>
                  <a:gd name="T10" fmla="*/ 73 w 94"/>
                  <a:gd name="T11" fmla="*/ 158 h 177"/>
                  <a:gd name="T12" fmla="*/ 53 w 94"/>
                  <a:gd name="T13" fmla="*/ 91 h 177"/>
                  <a:gd name="T14" fmla="*/ 14 w 94"/>
                  <a:gd name="T15" fmla="*/ 27 h 177"/>
                  <a:gd name="T16" fmla="*/ 1 w 94"/>
                  <a:gd name="T17" fmla="*/ 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77">
                    <a:moveTo>
                      <a:pt x="1" y="7"/>
                    </a:moveTo>
                    <a:cubicBezTo>
                      <a:pt x="4" y="6"/>
                      <a:pt x="5" y="3"/>
                      <a:pt x="5" y="0"/>
                    </a:cubicBezTo>
                    <a:cubicBezTo>
                      <a:pt x="25" y="2"/>
                      <a:pt x="33" y="17"/>
                      <a:pt x="40" y="32"/>
                    </a:cubicBezTo>
                    <a:cubicBezTo>
                      <a:pt x="63" y="69"/>
                      <a:pt x="69" y="112"/>
                      <a:pt x="85" y="151"/>
                    </a:cubicBezTo>
                    <a:cubicBezTo>
                      <a:pt x="90" y="156"/>
                      <a:pt x="94" y="161"/>
                      <a:pt x="90" y="168"/>
                    </a:cubicBezTo>
                    <a:cubicBezTo>
                      <a:pt x="77" y="177"/>
                      <a:pt x="75" y="165"/>
                      <a:pt x="73" y="158"/>
                    </a:cubicBezTo>
                    <a:cubicBezTo>
                      <a:pt x="67" y="135"/>
                      <a:pt x="57" y="114"/>
                      <a:pt x="53" y="91"/>
                    </a:cubicBezTo>
                    <a:cubicBezTo>
                      <a:pt x="46" y="66"/>
                      <a:pt x="28" y="48"/>
                      <a:pt x="14" y="27"/>
                    </a:cubicBezTo>
                    <a:cubicBezTo>
                      <a:pt x="11" y="19"/>
                      <a:pt x="0" y="17"/>
                      <a:pt x="1" y="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1" name="Freeform 8">
                <a:extLst>
                  <a:ext uri="{FF2B5EF4-FFF2-40B4-BE49-F238E27FC236}">
                    <a16:creationId xmlns:a16="http://schemas.microsoft.com/office/drawing/2014/main" id="{50867C71-B953-4F6E-9D66-A36D9D02314C}"/>
                  </a:ext>
                </a:extLst>
              </p:cNvPr>
              <p:cNvSpPr>
                <a:spLocks/>
              </p:cNvSpPr>
              <p:nvPr/>
            </p:nvSpPr>
            <p:spPr bwMode="auto">
              <a:xfrm>
                <a:off x="15200313" y="1141413"/>
                <a:ext cx="1146175" cy="438150"/>
              </a:xfrm>
              <a:custGeom>
                <a:avLst/>
                <a:gdLst>
                  <a:gd name="T0" fmla="*/ 2 w 147"/>
                  <a:gd name="T1" fmla="*/ 37 h 56"/>
                  <a:gd name="T2" fmla="*/ 147 w 147"/>
                  <a:gd name="T3" fmla="*/ 54 h 56"/>
                  <a:gd name="T4" fmla="*/ 141 w 147"/>
                  <a:gd name="T5" fmla="*/ 56 h 56"/>
                  <a:gd name="T6" fmla="*/ 126 w 147"/>
                  <a:gd name="T7" fmla="*/ 47 h 56"/>
                  <a:gd name="T8" fmla="*/ 11 w 147"/>
                  <a:gd name="T9" fmla="*/ 47 h 56"/>
                  <a:gd name="T10" fmla="*/ 2 w 147"/>
                  <a:gd name="T11" fmla="*/ 46 h 56"/>
                  <a:gd name="T12" fmla="*/ 2 w 147"/>
                  <a:gd name="T13" fmla="*/ 37 h 56"/>
                </a:gdLst>
                <a:ahLst/>
                <a:cxnLst>
                  <a:cxn ang="0">
                    <a:pos x="T0" y="T1"/>
                  </a:cxn>
                  <a:cxn ang="0">
                    <a:pos x="T2" y="T3"/>
                  </a:cxn>
                  <a:cxn ang="0">
                    <a:pos x="T4" y="T5"/>
                  </a:cxn>
                  <a:cxn ang="0">
                    <a:pos x="T6" y="T7"/>
                  </a:cxn>
                  <a:cxn ang="0">
                    <a:pos x="T8" y="T9"/>
                  </a:cxn>
                  <a:cxn ang="0">
                    <a:pos x="T10" y="T11"/>
                  </a:cxn>
                  <a:cxn ang="0">
                    <a:pos x="T12" y="T13"/>
                  </a:cxn>
                </a:cxnLst>
                <a:rect l="0" t="0" r="r" b="b"/>
                <a:pathLst>
                  <a:path w="147" h="56">
                    <a:moveTo>
                      <a:pt x="2" y="37"/>
                    </a:moveTo>
                    <a:cubicBezTo>
                      <a:pt x="46" y="0"/>
                      <a:pt x="116" y="8"/>
                      <a:pt x="147" y="54"/>
                    </a:cubicBezTo>
                    <a:cubicBezTo>
                      <a:pt x="145" y="55"/>
                      <a:pt x="143" y="56"/>
                      <a:pt x="141" y="56"/>
                    </a:cubicBezTo>
                    <a:cubicBezTo>
                      <a:pt x="135" y="55"/>
                      <a:pt x="131" y="51"/>
                      <a:pt x="126" y="47"/>
                    </a:cubicBezTo>
                    <a:cubicBezTo>
                      <a:pt x="91" y="20"/>
                      <a:pt x="46" y="20"/>
                      <a:pt x="11" y="47"/>
                    </a:cubicBezTo>
                    <a:cubicBezTo>
                      <a:pt x="8" y="48"/>
                      <a:pt x="5" y="48"/>
                      <a:pt x="2" y="46"/>
                    </a:cubicBezTo>
                    <a:cubicBezTo>
                      <a:pt x="0" y="43"/>
                      <a:pt x="1" y="40"/>
                      <a:pt x="2" y="3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2" name="Freeform 9">
                <a:extLst>
                  <a:ext uri="{FF2B5EF4-FFF2-40B4-BE49-F238E27FC236}">
                    <a16:creationId xmlns:a16="http://schemas.microsoft.com/office/drawing/2014/main" id="{92817FC3-A834-4D18-A1D2-83FA55AC6FD3}"/>
                  </a:ext>
                </a:extLst>
              </p:cNvPr>
              <p:cNvSpPr>
                <a:spLocks/>
              </p:cNvSpPr>
              <p:nvPr/>
            </p:nvSpPr>
            <p:spPr bwMode="auto">
              <a:xfrm>
                <a:off x="16282988" y="1563688"/>
                <a:ext cx="422275" cy="857250"/>
              </a:xfrm>
              <a:custGeom>
                <a:avLst/>
                <a:gdLst>
                  <a:gd name="T0" fmla="*/ 3 w 54"/>
                  <a:gd name="T1" fmla="*/ 0 h 110"/>
                  <a:gd name="T2" fmla="*/ 8 w 54"/>
                  <a:gd name="T3" fmla="*/ 0 h 110"/>
                  <a:gd name="T4" fmla="*/ 39 w 54"/>
                  <a:gd name="T5" fmla="*/ 56 h 110"/>
                  <a:gd name="T6" fmla="*/ 52 w 54"/>
                  <a:gd name="T7" fmla="*/ 92 h 110"/>
                  <a:gd name="T8" fmla="*/ 52 w 54"/>
                  <a:gd name="T9" fmla="*/ 99 h 110"/>
                  <a:gd name="T10" fmla="*/ 53 w 54"/>
                  <a:gd name="T11" fmla="*/ 108 h 110"/>
                  <a:gd name="T12" fmla="*/ 42 w 54"/>
                  <a:gd name="T13" fmla="*/ 99 h 110"/>
                  <a:gd name="T14" fmla="*/ 3 w 54"/>
                  <a:gd name="T15" fmla="*/ 13 h 110"/>
                  <a:gd name="T16" fmla="*/ 3 w 54"/>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0">
                    <a:moveTo>
                      <a:pt x="3" y="0"/>
                    </a:moveTo>
                    <a:cubicBezTo>
                      <a:pt x="5" y="0"/>
                      <a:pt x="6" y="0"/>
                      <a:pt x="8" y="0"/>
                    </a:cubicBezTo>
                    <a:cubicBezTo>
                      <a:pt x="23" y="16"/>
                      <a:pt x="30" y="37"/>
                      <a:pt x="39" y="56"/>
                    </a:cubicBezTo>
                    <a:cubicBezTo>
                      <a:pt x="47" y="67"/>
                      <a:pt x="50" y="79"/>
                      <a:pt x="52" y="92"/>
                    </a:cubicBezTo>
                    <a:cubicBezTo>
                      <a:pt x="52" y="94"/>
                      <a:pt x="52" y="97"/>
                      <a:pt x="52" y="99"/>
                    </a:cubicBezTo>
                    <a:cubicBezTo>
                      <a:pt x="54" y="102"/>
                      <a:pt x="54" y="105"/>
                      <a:pt x="53" y="108"/>
                    </a:cubicBezTo>
                    <a:cubicBezTo>
                      <a:pt x="45" y="110"/>
                      <a:pt x="44" y="104"/>
                      <a:pt x="42" y="99"/>
                    </a:cubicBezTo>
                    <a:cubicBezTo>
                      <a:pt x="30" y="70"/>
                      <a:pt x="20" y="40"/>
                      <a:pt x="3" y="13"/>
                    </a:cubicBezTo>
                    <a:cubicBezTo>
                      <a:pt x="1" y="9"/>
                      <a:pt x="0" y="5"/>
                      <a:pt x="3"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3" name="Freeform 10">
                <a:extLst>
                  <a:ext uri="{FF2B5EF4-FFF2-40B4-BE49-F238E27FC236}">
                    <a16:creationId xmlns:a16="http://schemas.microsoft.com/office/drawing/2014/main" id="{A963708C-EE2A-48DC-B720-F6F0F6DF4D1A}"/>
                  </a:ext>
                </a:extLst>
              </p:cNvPr>
              <p:cNvSpPr>
                <a:spLocks/>
              </p:cNvSpPr>
              <p:nvPr/>
            </p:nvSpPr>
            <p:spPr bwMode="auto">
              <a:xfrm>
                <a:off x="14801850" y="1430338"/>
                <a:ext cx="428625" cy="827087"/>
              </a:xfrm>
              <a:custGeom>
                <a:avLst/>
                <a:gdLst>
                  <a:gd name="T0" fmla="*/ 53 w 55"/>
                  <a:gd name="T1" fmla="*/ 0 h 106"/>
                  <a:gd name="T2" fmla="*/ 54 w 55"/>
                  <a:gd name="T3" fmla="*/ 9 h 106"/>
                  <a:gd name="T4" fmla="*/ 52 w 55"/>
                  <a:gd name="T5" fmla="*/ 18 h 106"/>
                  <a:gd name="T6" fmla="*/ 15 w 55"/>
                  <a:gd name="T7" fmla="*/ 92 h 106"/>
                  <a:gd name="T8" fmla="*/ 1 w 55"/>
                  <a:gd name="T9" fmla="*/ 105 h 106"/>
                  <a:gd name="T10" fmla="*/ 2 w 55"/>
                  <a:gd name="T11" fmla="*/ 97 h 106"/>
                  <a:gd name="T12" fmla="*/ 10 w 55"/>
                  <a:gd name="T13" fmla="*/ 68 h 106"/>
                  <a:gd name="T14" fmla="*/ 34 w 55"/>
                  <a:gd name="T15" fmla="*/ 21 h 106"/>
                  <a:gd name="T16" fmla="*/ 53 w 55"/>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6">
                    <a:moveTo>
                      <a:pt x="53" y="0"/>
                    </a:moveTo>
                    <a:cubicBezTo>
                      <a:pt x="54" y="3"/>
                      <a:pt x="54" y="6"/>
                      <a:pt x="54" y="9"/>
                    </a:cubicBezTo>
                    <a:cubicBezTo>
                      <a:pt x="55" y="13"/>
                      <a:pt x="54" y="16"/>
                      <a:pt x="52" y="18"/>
                    </a:cubicBezTo>
                    <a:cubicBezTo>
                      <a:pt x="34" y="40"/>
                      <a:pt x="24" y="65"/>
                      <a:pt x="15" y="92"/>
                    </a:cubicBezTo>
                    <a:cubicBezTo>
                      <a:pt x="12" y="98"/>
                      <a:pt x="11" y="106"/>
                      <a:pt x="1" y="105"/>
                    </a:cubicBezTo>
                    <a:cubicBezTo>
                      <a:pt x="0" y="102"/>
                      <a:pt x="0" y="99"/>
                      <a:pt x="2" y="97"/>
                    </a:cubicBezTo>
                    <a:cubicBezTo>
                      <a:pt x="1" y="86"/>
                      <a:pt x="4" y="77"/>
                      <a:pt x="10" y="68"/>
                    </a:cubicBezTo>
                    <a:cubicBezTo>
                      <a:pt x="15" y="51"/>
                      <a:pt x="21" y="34"/>
                      <a:pt x="34" y="21"/>
                    </a:cubicBezTo>
                    <a:cubicBezTo>
                      <a:pt x="40" y="14"/>
                      <a:pt x="47" y="7"/>
                      <a:pt x="53"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4" name="Freeform 11">
                <a:extLst>
                  <a:ext uri="{FF2B5EF4-FFF2-40B4-BE49-F238E27FC236}">
                    <a16:creationId xmlns:a16="http://schemas.microsoft.com/office/drawing/2014/main" id="{B43F95BE-6FA7-4462-8F4B-9D82AFA70AF3}"/>
                  </a:ext>
                </a:extLst>
              </p:cNvPr>
              <p:cNvSpPr>
                <a:spLocks/>
              </p:cNvSpPr>
              <p:nvPr/>
            </p:nvSpPr>
            <p:spPr bwMode="auto">
              <a:xfrm>
                <a:off x="16633825" y="2335213"/>
                <a:ext cx="265113" cy="569912"/>
              </a:xfrm>
              <a:custGeom>
                <a:avLst/>
                <a:gdLst>
                  <a:gd name="T0" fmla="*/ 7 w 34"/>
                  <a:gd name="T1" fmla="*/ 9 h 73"/>
                  <a:gd name="T2" fmla="*/ 7 w 34"/>
                  <a:gd name="T3" fmla="*/ 0 h 73"/>
                  <a:gd name="T4" fmla="*/ 34 w 34"/>
                  <a:gd name="T5" fmla="*/ 73 h 73"/>
                  <a:gd name="T6" fmla="*/ 33 w 34"/>
                  <a:gd name="T7" fmla="*/ 73 h 73"/>
                  <a:gd name="T8" fmla="*/ 31 w 34"/>
                  <a:gd name="T9" fmla="*/ 73 h 73"/>
                  <a:gd name="T10" fmla="*/ 7 w 34"/>
                  <a:gd name="T11" fmla="*/ 9 h 73"/>
                </a:gdLst>
                <a:ahLst/>
                <a:cxnLst>
                  <a:cxn ang="0">
                    <a:pos x="T0" y="T1"/>
                  </a:cxn>
                  <a:cxn ang="0">
                    <a:pos x="T2" y="T3"/>
                  </a:cxn>
                  <a:cxn ang="0">
                    <a:pos x="T4" y="T5"/>
                  </a:cxn>
                  <a:cxn ang="0">
                    <a:pos x="T6" y="T7"/>
                  </a:cxn>
                  <a:cxn ang="0">
                    <a:pos x="T8" y="T9"/>
                  </a:cxn>
                  <a:cxn ang="0">
                    <a:pos x="T10" y="T11"/>
                  </a:cxn>
                </a:cxnLst>
                <a:rect l="0" t="0" r="r" b="b"/>
                <a:pathLst>
                  <a:path w="34" h="73">
                    <a:moveTo>
                      <a:pt x="7" y="9"/>
                    </a:moveTo>
                    <a:cubicBezTo>
                      <a:pt x="7" y="6"/>
                      <a:pt x="7" y="3"/>
                      <a:pt x="7" y="0"/>
                    </a:cubicBezTo>
                    <a:cubicBezTo>
                      <a:pt x="16" y="24"/>
                      <a:pt x="25" y="49"/>
                      <a:pt x="34" y="73"/>
                    </a:cubicBezTo>
                    <a:cubicBezTo>
                      <a:pt x="33" y="73"/>
                      <a:pt x="33" y="73"/>
                      <a:pt x="33" y="73"/>
                    </a:cubicBezTo>
                    <a:cubicBezTo>
                      <a:pt x="31" y="73"/>
                      <a:pt x="31" y="73"/>
                      <a:pt x="31" y="73"/>
                    </a:cubicBezTo>
                    <a:cubicBezTo>
                      <a:pt x="13" y="63"/>
                      <a:pt x="0" y="30"/>
                      <a:pt x="7" y="9"/>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5" name="Freeform 12">
                <a:extLst>
                  <a:ext uri="{FF2B5EF4-FFF2-40B4-BE49-F238E27FC236}">
                    <a16:creationId xmlns:a16="http://schemas.microsoft.com/office/drawing/2014/main" id="{0E6846CE-F589-4C1C-B72D-51C6F63E7D45}"/>
                  </a:ext>
                </a:extLst>
              </p:cNvPr>
              <p:cNvSpPr>
                <a:spLocks/>
              </p:cNvSpPr>
              <p:nvPr/>
            </p:nvSpPr>
            <p:spPr bwMode="auto">
              <a:xfrm>
                <a:off x="14747875" y="2187575"/>
                <a:ext cx="115888" cy="233362"/>
              </a:xfrm>
              <a:custGeom>
                <a:avLst/>
                <a:gdLst>
                  <a:gd name="T0" fmla="*/ 1 w 15"/>
                  <a:gd name="T1" fmla="*/ 24 h 30"/>
                  <a:gd name="T2" fmla="*/ 0 w 15"/>
                  <a:gd name="T3" fmla="*/ 20 h 30"/>
                  <a:gd name="T4" fmla="*/ 9 w 15"/>
                  <a:gd name="T5" fmla="*/ 0 h 30"/>
                  <a:gd name="T6" fmla="*/ 9 w 15"/>
                  <a:gd name="T7" fmla="*/ 8 h 30"/>
                  <a:gd name="T8" fmla="*/ 8 w 15"/>
                  <a:gd name="T9" fmla="*/ 28 h 30"/>
                  <a:gd name="T10" fmla="*/ 1 w 15"/>
                  <a:gd name="T11" fmla="*/ 24 h 30"/>
                </a:gdLst>
                <a:ahLst/>
                <a:cxnLst>
                  <a:cxn ang="0">
                    <a:pos x="T0" y="T1"/>
                  </a:cxn>
                  <a:cxn ang="0">
                    <a:pos x="T2" y="T3"/>
                  </a:cxn>
                  <a:cxn ang="0">
                    <a:pos x="T4" y="T5"/>
                  </a:cxn>
                  <a:cxn ang="0">
                    <a:pos x="T6" y="T7"/>
                  </a:cxn>
                  <a:cxn ang="0">
                    <a:pos x="T8" y="T9"/>
                  </a:cxn>
                  <a:cxn ang="0">
                    <a:pos x="T10" y="T11"/>
                  </a:cxn>
                </a:cxnLst>
                <a:rect l="0" t="0" r="r" b="b"/>
                <a:pathLst>
                  <a:path w="15" h="30">
                    <a:moveTo>
                      <a:pt x="1" y="24"/>
                    </a:moveTo>
                    <a:cubicBezTo>
                      <a:pt x="1" y="23"/>
                      <a:pt x="0" y="21"/>
                      <a:pt x="0" y="20"/>
                    </a:cubicBezTo>
                    <a:cubicBezTo>
                      <a:pt x="3" y="13"/>
                      <a:pt x="6" y="6"/>
                      <a:pt x="9" y="0"/>
                    </a:cubicBezTo>
                    <a:cubicBezTo>
                      <a:pt x="9" y="2"/>
                      <a:pt x="9" y="5"/>
                      <a:pt x="9" y="8"/>
                    </a:cubicBezTo>
                    <a:cubicBezTo>
                      <a:pt x="15" y="15"/>
                      <a:pt x="15" y="22"/>
                      <a:pt x="8" y="28"/>
                    </a:cubicBezTo>
                    <a:cubicBezTo>
                      <a:pt x="4" y="30"/>
                      <a:pt x="2" y="27"/>
                      <a:pt x="1" y="2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6" name="Freeform 13">
                <a:extLst>
                  <a:ext uri="{FF2B5EF4-FFF2-40B4-BE49-F238E27FC236}">
                    <a16:creationId xmlns:a16="http://schemas.microsoft.com/office/drawing/2014/main" id="{CAD834A9-9977-4BC6-87BA-994DE006309E}"/>
                  </a:ext>
                </a:extLst>
              </p:cNvPr>
              <p:cNvSpPr>
                <a:spLocks/>
              </p:cNvSpPr>
              <p:nvPr/>
            </p:nvSpPr>
            <p:spPr bwMode="auto">
              <a:xfrm>
                <a:off x="12766675" y="1196975"/>
                <a:ext cx="2112963" cy="4454525"/>
              </a:xfrm>
              <a:custGeom>
                <a:avLst/>
                <a:gdLst>
                  <a:gd name="T0" fmla="*/ 271 w 271"/>
                  <a:gd name="T1" fmla="*/ 567 h 571"/>
                  <a:gd name="T2" fmla="*/ 263 w 271"/>
                  <a:gd name="T3" fmla="*/ 570 h 571"/>
                  <a:gd name="T4" fmla="*/ 256 w 271"/>
                  <a:gd name="T5" fmla="*/ 566 h 571"/>
                  <a:gd name="T6" fmla="*/ 178 w 271"/>
                  <a:gd name="T7" fmla="*/ 551 h 571"/>
                  <a:gd name="T8" fmla="*/ 109 w 271"/>
                  <a:gd name="T9" fmla="*/ 540 h 571"/>
                  <a:gd name="T10" fmla="*/ 74 w 271"/>
                  <a:gd name="T11" fmla="*/ 527 h 571"/>
                  <a:gd name="T12" fmla="*/ 9 w 271"/>
                  <a:gd name="T13" fmla="*/ 439 h 571"/>
                  <a:gd name="T14" fmla="*/ 11 w 271"/>
                  <a:gd name="T15" fmla="*/ 283 h 571"/>
                  <a:gd name="T16" fmla="*/ 14 w 271"/>
                  <a:gd name="T17" fmla="*/ 274 h 571"/>
                  <a:gd name="T18" fmla="*/ 50 w 271"/>
                  <a:gd name="T19" fmla="*/ 171 h 571"/>
                  <a:gd name="T20" fmla="*/ 72 w 271"/>
                  <a:gd name="T21" fmla="*/ 125 h 571"/>
                  <a:gd name="T22" fmla="*/ 70 w 271"/>
                  <a:gd name="T23" fmla="*/ 43 h 571"/>
                  <a:gd name="T24" fmla="*/ 73 w 271"/>
                  <a:gd name="T25" fmla="*/ 16 h 571"/>
                  <a:gd name="T26" fmla="*/ 94 w 271"/>
                  <a:gd name="T27" fmla="*/ 7 h 571"/>
                  <a:gd name="T28" fmla="*/ 131 w 271"/>
                  <a:gd name="T29" fmla="*/ 7 h 571"/>
                  <a:gd name="T30" fmla="*/ 131 w 271"/>
                  <a:gd name="T31" fmla="*/ 24 h 571"/>
                  <a:gd name="T32" fmla="*/ 120 w 271"/>
                  <a:gd name="T33" fmla="*/ 63 h 571"/>
                  <a:gd name="T34" fmla="*/ 121 w 271"/>
                  <a:gd name="T35" fmla="*/ 85 h 571"/>
                  <a:gd name="T36" fmla="*/ 95 w 271"/>
                  <a:gd name="T37" fmla="*/ 279 h 571"/>
                  <a:gd name="T38" fmla="*/ 120 w 271"/>
                  <a:gd name="T39" fmla="*/ 436 h 571"/>
                  <a:gd name="T40" fmla="*/ 179 w 271"/>
                  <a:gd name="T41" fmla="*/ 478 h 571"/>
                  <a:gd name="T42" fmla="*/ 213 w 271"/>
                  <a:gd name="T43" fmla="*/ 503 h 571"/>
                  <a:gd name="T44" fmla="*/ 230 w 271"/>
                  <a:gd name="T45" fmla="*/ 521 h 571"/>
                  <a:gd name="T46" fmla="*/ 271 w 271"/>
                  <a:gd name="T47" fmla="*/ 567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1" h="571">
                    <a:moveTo>
                      <a:pt x="271" y="567"/>
                    </a:moveTo>
                    <a:cubicBezTo>
                      <a:pt x="269" y="570"/>
                      <a:pt x="266" y="571"/>
                      <a:pt x="263" y="570"/>
                    </a:cubicBezTo>
                    <a:cubicBezTo>
                      <a:pt x="261" y="569"/>
                      <a:pt x="258" y="568"/>
                      <a:pt x="256" y="566"/>
                    </a:cubicBezTo>
                    <a:cubicBezTo>
                      <a:pt x="235" y="537"/>
                      <a:pt x="205" y="546"/>
                      <a:pt x="178" y="551"/>
                    </a:cubicBezTo>
                    <a:cubicBezTo>
                      <a:pt x="153" y="556"/>
                      <a:pt x="131" y="547"/>
                      <a:pt x="109" y="540"/>
                    </a:cubicBezTo>
                    <a:cubicBezTo>
                      <a:pt x="97" y="537"/>
                      <a:pt x="85" y="533"/>
                      <a:pt x="74" y="527"/>
                    </a:cubicBezTo>
                    <a:cubicBezTo>
                      <a:pt x="38" y="509"/>
                      <a:pt x="15" y="478"/>
                      <a:pt x="9" y="439"/>
                    </a:cubicBezTo>
                    <a:cubicBezTo>
                      <a:pt x="0" y="388"/>
                      <a:pt x="2" y="335"/>
                      <a:pt x="11" y="283"/>
                    </a:cubicBezTo>
                    <a:cubicBezTo>
                      <a:pt x="12" y="280"/>
                      <a:pt x="12" y="277"/>
                      <a:pt x="14" y="274"/>
                    </a:cubicBezTo>
                    <a:cubicBezTo>
                      <a:pt x="33" y="242"/>
                      <a:pt x="41" y="206"/>
                      <a:pt x="50" y="171"/>
                    </a:cubicBezTo>
                    <a:cubicBezTo>
                      <a:pt x="54" y="154"/>
                      <a:pt x="65" y="141"/>
                      <a:pt x="72" y="125"/>
                    </a:cubicBezTo>
                    <a:cubicBezTo>
                      <a:pt x="84" y="97"/>
                      <a:pt x="77" y="70"/>
                      <a:pt x="70" y="43"/>
                    </a:cubicBezTo>
                    <a:cubicBezTo>
                      <a:pt x="67" y="33"/>
                      <a:pt x="71" y="24"/>
                      <a:pt x="73" y="16"/>
                    </a:cubicBezTo>
                    <a:cubicBezTo>
                      <a:pt x="76" y="6"/>
                      <a:pt x="82" y="0"/>
                      <a:pt x="94" y="7"/>
                    </a:cubicBezTo>
                    <a:cubicBezTo>
                      <a:pt x="106" y="15"/>
                      <a:pt x="119" y="16"/>
                      <a:pt x="131" y="7"/>
                    </a:cubicBezTo>
                    <a:cubicBezTo>
                      <a:pt x="140" y="13"/>
                      <a:pt x="135" y="19"/>
                      <a:pt x="131" y="24"/>
                    </a:cubicBezTo>
                    <a:cubicBezTo>
                      <a:pt x="121" y="35"/>
                      <a:pt x="120" y="49"/>
                      <a:pt x="120" y="63"/>
                    </a:cubicBezTo>
                    <a:cubicBezTo>
                      <a:pt x="121" y="70"/>
                      <a:pt x="120" y="78"/>
                      <a:pt x="121" y="85"/>
                    </a:cubicBezTo>
                    <a:cubicBezTo>
                      <a:pt x="125" y="151"/>
                      <a:pt x="110" y="215"/>
                      <a:pt x="95" y="279"/>
                    </a:cubicBezTo>
                    <a:cubicBezTo>
                      <a:pt x="83" y="334"/>
                      <a:pt x="91" y="387"/>
                      <a:pt x="120" y="436"/>
                    </a:cubicBezTo>
                    <a:cubicBezTo>
                      <a:pt x="134" y="459"/>
                      <a:pt x="156" y="470"/>
                      <a:pt x="179" y="478"/>
                    </a:cubicBezTo>
                    <a:cubicBezTo>
                      <a:pt x="194" y="483"/>
                      <a:pt x="206" y="489"/>
                      <a:pt x="213" y="503"/>
                    </a:cubicBezTo>
                    <a:cubicBezTo>
                      <a:pt x="216" y="511"/>
                      <a:pt x="222" y="517"/>
                      <a:pt x="230" y="521"/>
                    </a:cubicBezTo>
                    <a:cubicBezTo>
                      <a:pt x="244" y="536"/>
                      <a:pt x="261" y="548"/>
                      <a:pt x="271" y="56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7" name="Freeform 14">
                <a:extLst>
                  <a:ext uri="{FF2B5EF4-FFF2-40B4-BE49-F238E27FC236}">
                    <a16:creationId xmlns:a16="http://schemas.microsoft.com/office/drawing/2014/main" id="{8B2D7BE9-0AB1-458B-8245-39DE25E99AA2}"/>
                  </a:ext>
                </a:extLst>
              </p:cNvPr>
              <p:cNvSpPr>
                <a:spLocks/>
              </p:cNvSpPr>
              <p:nvPr/>
            </p:nvSpPr>
            <p:spPr bwMode="auto">
              <a:xfrm>
                <a:off x="13412788" y="1220788"/>
                <a:ext cx="1381125" cy="4087812"/>
              </a:xfrm>
              <a:custGeom>
                <a:avLst/>
                <a:gdLst>
                  <a:gd name="T0" fmla="*/ 148 w 177"/>
                  <a:gd name="T1" fmla="*/ 524 h 524"/>
                  <a:gd name="T2" fmla="*/ 121 w 177"/>
                  <a:gd name="T3" fmla="*/ 494 h 524"/>
                  <a:gd name="T4" fmla="*/ 104 w 177"/>
                  <a:gd name="T5" fmla="*/ 482 h 524"/>
                  <a:gd name="T6" fmla="*/ 39 w 177"/>
                  <a:gd name="T7" fmla="*/ 444 h 524"/>
                  <a:gd name="T8" fmla="*/ 4 w 177"/>
                  <a:gd name="T9" fmla="*/ 355 h 524"/>
                  <a:gd name="T10" fmla="*/ 14 w 177"/>
                  <a:gd name="T11" fmla="*/ 250 h 524"/>
                  <a:gd name="T12" fmla="*/ 32 w 177"/>
                  <a:gd name="T13" fmla="*/ 64 h 524"/>
                  <a:gd name="T14" fmla="*/ 49 w 177"/>
                  <a:gd name="T15" fmla="*/ 13 h 524"/>
                  <a:gd name="T16" fmla="*/ 48 w 177"/>
                  <a:gd name="T17" fmla="*/ 4 h 524"/>
                  <a:gd name="T18" fmla="*/ 72 w 177"/>
                  <a:gd name="T19" fmla="*/ 0 h 524"/>
                  <a:gd name="T20" fmla="*/ 88 w 177"/>
                  <a:gd name="T21" fmla="*/ 16 h 524"/>
                  <a:gd name="T22" fmla="*/ 67 w 177"/>
                  <a:gd name="T23" fmla="*/ 91 h 524"/>
                  <a:gd name="T24" fmla="*/ 114 w 177"/>
                  <a:gd name="T25" fmla="*/ 93 h 524"/>
                  <a:gd name="T26" fmla="*/ 128 w 177"/>
                  <a:gd name="T27" fmla="*/ 80 h 524"/>
                  <a:gd name="T28" fmla="*/ 148 w 177"/>
                  <a:gd name="T29" fmla="*/ 147 h 524"/>
                  <a:gd name="T30" fmla="*/ 160 w 177"/>
                  <a:gd name="T31" fmla="*/ 160 h 524"/>
                  <a:gd name="T32" fmla="*/ 172 w 177"/>
                  <a:gd name="T33" fmla="*/ 148 h 524"/>
                  <a:gd name="T34" fmla="*/ 176 w 177"/>
                  <a:gd name="T35" fmla="*/ 152 h 524"/>
                  <a:gd name="T36" fmla="*/ 156 w 177"/>
                  <a:gd name="T37" fmla="*/ 213 h 524"/>
                  <a:gd name="T38" fmla="*/ 119 w 177"/>
                  <a:gd name="T39" fmla="*/ 216 h 524"/>
                  <a:gd name="T40" fmla="*/ 93 w 177"/>
                  <a:gd name="T41" fmla="*/ 238 h 524"/>
                  <a:gd name="T42" fmla="*/ 87 w 177"/>
                  <a:gd name="T43" fmla="*/ 295 h 524"/>
                  <a:gd name="T44" fmla="*/ 94 w 177"/>
                  <a:gd name="T45" fmla="*/ 348 h 524"/>
                  <a:gd name="T46" fmla="*/ 114 w 177"/>
                  <a:gd name="T47" fmla="*/ 340 h 524"/>
                  <a:gd name="T48" fmla="*/ 113 w 177"/>
                  <a:gd name="T49" fmla="*/ 380 h 524"/>
                  <a:gd name="T50" fmla="*/ 142 w 177"/>
                  <a:gd name="T51" fmla="*/ 498 h 524"/>
                  <a:gd name="T52" fmla="*/ 148 w 177"/>
                  <a:gd name="T53" fmla="*/ 524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524">
                    <a:moveTo>
                      <a:pt x="148" y="524"/>
                    </a:moveTo>
                    <a:cubicBezTo>
                      <a:pt x="133" y="519"/>
                      <a:pt x="125" y="507"/>
                      <a:pt x="121" y="494"/>
                    </a:cubicBezTo>
                    <a:cubicBezTo>
                      <a:pt x="117" y="486"/>
                      <a:pt x="111" y="483"/>
                      <a:pt x="104" y="482"/>
                    </a:cubicBezTo>
                    <a:cubicBezTo>
                      <a:pt x="77" y="478"/>
                      <a:pt x="55" y="465"/>
                      <a:pt x="39" y="444"/>
                    </a:cubicBezTo>
                    <a:cubicBezTo>
                      <a:pt x="19" y="418"/>
                      <a:pt x="8" y="388"/>
                      <a:pt x="4" y="355"/>
                    </a:cubicBezTo>
                    <a:cubicBezTo>
                      <a:pt x="0" y="319"/>
                      <a:pt x="6" y="286"/>
                      <a:pt x="14" y="250"/>
                    </a:cubicBezTo>
                    <a:cubicBezTo>
                      <a:pt x="28" y="190"/>
                      <a:pt x="38" y="127"/>
                      <a:pt x="32" y="64"/>
                    </a:cubicBezTo>
                    <a:cubicBezTo>
                      <a:pt x="30" y="45"/>
                      <a:pt x="31" y="26"/>
                      <a:pt x="49" y="13"/>
                    </a:cubicBezTo>
                    <a:cubicBezTo>
                      <a:pt x="52" y="11"/>
                      <a:pt x="49" y="7"/>
                      <a:pt x="48" y="4"/>
                    </a:cubicBezTo>
                    <a:cubicBezTo>
                      <a:pt x="56" y="0"/>
                      <a:pt x="64" y="0"/>
                      <a:pt x="72" y="0"/>
                    </a:cubicBezTo>
                    <a:cubicBezTo>
                      <a:pt x="77" y="6"/>
                      <a:pt x="85" y="8"/>
                      <a:pt x="88" y="16"/>
                    </a:cubicBezTo>
                    <a:cubicBezTo>
                      <a:pt x="55" y="38"/>
                      <a:pt x="48" y="60"/>
                      <a:pt x="67" y="91"/>
                    </a:cubicBezTo>
                    <a:cubicBezTo>
                      <a:pt x="79" y="111"/>
                      <a:pt x="100" y="112"/>
                      <a:pt x="114" y="93"/>
                    </a:cubicBezTo>
                    <a:cubicBezTo>
                      <a:pt x="118" y="87"/>
                      <a:pt x="120" y="81"/>
                      <a:pt x="128" y="80"/>
                    </a:cubicBezTo>
                    <a:cubicBezTo>
                      <a:pt x="134" y="103"/>
                      <a:pt x="141" y="125"/>
                      <a:pt x="148" y="147"/>
                    </a:cubicBezTo>
                    <a:cubicBezTo>
                      <a:pt x="150" y="153"/>
                      <a:pt x="147" y="164"/>
                      <a:pt x="160" y="160"/>
                    </a:cubicBezTo>
                    <a:cubicBezTo>
                      <a:pt x="173" y="165"/>
                      <a:pt x="166" y="150"/>
                      <a:pt x="172" y="148"/>
                    </a:cubicBezTo>
                    <a:cubicBezTo>
                      <a:pt x="173" y="150"/>
                      <a:pt x="175" y="151"/>
                      <a:pt x="176" y="152"/>
                    </a:cubicBezTo>
                    <a:cubicBezTo>
                      <a:pt x="177" y="175"/>
                      <a:pt x="168" y="194"/>
                      <a:pt x="156" y="213"/>
                    </a:cubicBezTo>
                    <a:cubicBezTo>
                      <a:pt x="144" y="215"/>
                      <a:pt x="132" y="213"/>
                      <a:pt x="119" y="216"/>
                    </a:cubicBezTo>
                    <a:cubicBezTo>
                      <a:pt x="106" y="219"/>
                      <a:pt x="97" y="226"/>
                      <a:pt x="93" y="238"/>
                    </a:cubicBezTo>
                    <a:cubicBezTo>
                      <a:pt x="88" y="256"/>
                      <a:pt x="84" y="276"/>
                      <a:pt x="87" y="295"/>
                    </a:cubicBezTo>
                    <a:cubicBezTo>
                      <a:pt x="91" y="312"/>
                      <a:pt x="93" y="330"/>
                      <a:pt x="94" y="348"/>
                    </a:cubicBezTo>
                    <a:cubicBezTo>
                      <a:pt x="102" y="347"/>
                      <a:pt x="104" y="332"/>
                      <a:pt x="114" y="340"/>
                    </a:cubicBezTo>
                    <a:cubicBezTo>
                      <a:pt x="118" y="354"/>
                      <a:pt x="113" y="367"/>
                      <a:pt x="113" y="380"/>
                    </a:cubicBezTo>
                    <a:cubicBezTo>
                      <a:pt x="113" y="422"/>
                      <a:pt x="122" y="461"/>
                      <a:pt x="142" y="498"/>
                    </a:cubicBezTo>
                    <a:cubicBezTo>
                      <a:pt x="146" y="506"/>
                      <a:pt x="153" y="513"/>
                      <a:pt x="148" y="52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15">
                <a:extLst>
                  <a:ext uri="{FF2B5EF4-FFF2-40B4-BE49-F238E27FC236}">
                    <a16:creationId xmlns:a16="http://schemas.microsoft.com/office/drawing/2014/main" id="{FD683745-D177-4FE6-9B67-6267A6E626D5}"/>
                  </a:ext>
                </a:extLst>
              </p:cNvPr>
              <p:cNvSpPr>
                <a:spLocks/>
              </p:cNvSpPr>
              <p:nvPr/>
            </p:nvSpPr>
            <p:spPr bwMode="auto">
              <a:xfrm>
                <a:off x="13514388" y="1141413"/>
                <a:ext cx="265113" cy="93662"/>
              </a:xfrm>
              <a:custGeom>
                <a:avLst/>
                <a:gdLst>
                  <a:gd name="T0" fmla="*/ 34 w 34"/>
                  <a:gd name="T1" fmla="*/ 6 h 12"/>
                  <a:gd name="T2" fmla="*/ 0 w 34"/>
                  <a:gd name="T3" fmla="*/ 7 h 12"/>
                  <a:gd name="T4" fmla="*/ 34 w 34"/>
                  <a:gd name="T5" fmla="*/ 6 h 12"/>
                </a:gdLst>
                <a:ahLst/>
                <a:cxnLst>
                  <a:cxn ang="0">
                    <a:pos x="T0" y="T1"/>
                  </a:cxn>
                  <a:cxn ang="0">
                    <a:pos x="T2" y="T3"/>
                  </a:cxn>
                  <a:cxn ang="0">
                    <a:pos x="T4" y="T5"/>
                  </a:cxn>
                </a:cxnLst>
                <a:rect l="0" t="0" r="r" b="b"/>
                <a:pathLst>
                  <a:path w="34" h="12">
                    <a:moveTo>
                      <a:pt x="34" y="6"/>
                    </a:moveTo>
                    <a:cubicBezTo>
                      <a:pt x="21" y="12"/>
                      <a:pt x="13" y="11"/>
                      <a:pt x="0" y="7"/>
                    </a:cubicBezTo>
                    <a:cubicBezTo>
                      <a:pt x="13" y="0"/>
                      <a:pt x="21" y="0"/>
                      <a:pt x="34" y="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16">
                <a:extLst>
                  <a:ext uri="{FF2B5EF4-FFF2-40B4-BE49-F238E27FC236}">
                    <a16:creationId xmlns:a16="http://schemas.microsoft.com/office/drawing/2014/main" id="{B55D6152-63FB-46D8-89D6-25FAD39025A5}"/>
                  </a:ext>
                </a:extLst>
              </p:cNvPr>
              <p:cNvSpPr>
                <a:spLocks/>
              </p:cNvSpPr>
              <p:nvPr/>
            </p:nvSpPr>
            <p:spPr bwMode="auto">
              <a:xfrm>
                <a:off x="14247813" y="1500188"/>
                <a:ext cx="2168525" cy="4384675"/>
              </a:xfrm>
              <a:custGeom>
                <a:avLst/>
                <a:gdLst>
                  <a:gd name="T0" fmla="*/ 41 w 278"/>
                  <a:gd name="T1" fmla="*/ 488 h 562"/>
                  <a:gd name="T2" fmla="*/ 3 w 278"/>
                  <a:gd name="T3" fmla="*/ 381 h 562"/>
                  <a:gd name="T4" fmla="*/ 5 w 278"/>
                  <a:gd name="T5" fmla="*/ 304 h 562"/>
                  <a:gd name="T6" fmla="*/ 3 w 278"/>
                  <a:gd name="T7" fmla="*/ 287 h 562"/>
                  <a:gd name="T8" fmla="*/ 40 w 278"/>
                  <a:gd name="T9" fmla="*/ 184 h 562"/>
                  <a:gd name="T10" fmla="*/ 49 w 278"/>
                  <a:gd name="T11" fmla="*/ 176 h 562"/>
                  <a:gd name="T12" fmla="*/ 69 w 278"/>
                  <a:gd name="T13" fmla="*/ 116 h 562"/>
                  <a:gd name="T14" fmla="*/ 73 w 278"/>
                  <a:gd name="T15" fmla="*/ 96 h 562"/>
                  <a:gd name="T16" fmla="*/ 105 w 278"/>
                  <a:gd name="T17" fmla="*/ 27 h 562"/>
                  <a:gd name="T18" fmla="*/ 125 w 278"/>
                  <a:gd name="T19" fmla="*/ 0 h 562"/>
                  <a:gd name="T20" fmla="*/ 133 w 278"/>
                  <a:gd name="T21" fmla="*/ 0 h 562"/>
                  <a:gd name="T22" fmla="*/ 134 w 278"/>
                  <a:gd name="T23" fmla="*/ 2 h 562"/>
                  <a:gd name="T24" fmla="*/ 126 w 278"/>
                  <a:gd name="T25" fmla="*/ 18 h 562"/>
                  <a:gd name="T26" fmla="*/ 88 w 278"/>
                  <a:gd name="T27" fmla="*/ 101 h 562"/>
                  <a:gd name="T28" fmla="*/ 54 w 278"/>
                  <a:gd name="T29" fmla="*/ 199 h 562"/>
                  <a:gd name="T30" fmla="*/ 16 w 278"/>
                  <a:gd name="T31" fmla="*/ 326 h 562"/>
                  <a:gd name="T32" fmla="*/ 86 w 278"/>
                  <a:gd name="T33" fmla="*/ 514 h 562"/>
                  <a:gd name="T34" fmla="*/ 180 w 278"/>
                  <a:gd name="T35" fmla="*/ 545 h 562"/>
                  <a:gd name="T36" fmla="*/ 276 w 278"/>
                  <a:gd name="T37" fmla="*/ 534 h 562"/>
                  <a:gd name="T38" fmla="*/ 277 w 278"/>
                  <a:gd name="T39" fmla="*/ 540 h 562"/>
                  <a:gd name="T40" fmla="*/ 245 w 278"/>
                  <a:gd name="T41" fmla="*/ 553 h 562"/>
                  <a:gd name="T42" fmla="*/ 106 w 278"/>
                  <a:gd name="T43" fmla="*/ 544 h 562"/>
                  <a:gd name="T44" fmla="*/ 81 w 278"/>
                  <a:gd name="T45" fmla="*/ 528 h 562"/>
                  <a:gd name="T46" fmla="*/ 41 w 278"/>
                  <a:gd name="T47" fmla="*/ 488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562">
                    <a:moveTo>
                      <a:pt x="41" y="488"/>
                    </a:moveTo>
                    <a:cubicBezTo>
                      <a:pt x="25" y="453"/>
                      <a:pt x="7" y="420"/>
                      <a:pt x="3" y="381"/>
                    </a:cubicBezTo>
                    <a:cubicBezTo>
                      <a:pt x="0" y="355"/>
                      <a:pt x="0" y="329"/>
                      <a:pt x="5" y="304"/>
                    </a:cubicBezTo>
                    <a:cubicBezTo>
                      <a:pt x="0" y="299"/>
                      <a:pt x="2" y="293"/>
                      <a:pt x="3" y="287"/>
                    </a:cubicBezTo>
                    <a:cubicBezTo>
                      <a:pt x="11" y="251"/>
                      <a:pt x="25" y="217"/>
                      <a:pt x="40" y="184"/>
                    </a:cubicBezTo>
                    <a:cubicBezTo>
                      <a:pt x="42" y="180"/>
                      <a:pt x="45" y="177"/>
                      <a:pt x="49" y="176"/>
                    </a:cubicBezTo>
                    <a:cubicBezTo>
                      <a:pt x="55" y="156"/>
                      <a:pt x="62" y="136"/>
                      <a:pt x="69" y="116"/>
                    </a:cubicBezTo>
                    <a:cubicBezTo>
                      <a:pt x="75" y="111"/>
                      <a:pt x="72" y="103"/>
                      <a:pt x="73" y="96"/>
                    </a:cubicBezTo>
                    <a:cubicBezTo>
                      <a:pt x="88" y="75"/>
                      <a:pt x="90" y="48"/>
                      <a:pt x="105" y="27"/>
                    </a:cubicBezTo>
                    <a:cubicBezTo>
                      <a:pt x="111" y="18"/>
                      <a:pt x="119" y="10"/>
                      <a:pt x="125" y="0"/>
                    </a:cubicBezTo>
                    <a:cubicBezTo>
                      <a:pt x="127" y="0"/>
                      <a:pt x="130" y="0"/>
                      <a:pt x="133" y="0"/>
                    </a:cubicBezTo>
                    <a:cubicBezTo>
                      <a:pt x="133" y="1"/>
                      <a:pt x="133" y="1"/>
                      <a:pt x="134" y="2"/>
                    </a:cubicBezTo>
                    <a:cubicBezTo>
                      <a:pt x="133" y="9"/>
                      <a:pt x="130" y="14"/>
                      <a:pt x="126" y="18"/>
                    </a:cubicBezTo>
                    <a:cubicBezTo>
                      <a:pt x="107" y="43"/>
                      <a:pt x="97" y="72"/>
                      <a:pt x="88" y="101"/>
                    </a:cubicBezTo>
                    <a:cubicBezTo>
                      <a:pt x="76" y="134"/>
                      <a:pt x="66" y="167"/>
                      <a:pt x="54" y="199"/>
                    </a:cubicBezTo>
                    <a:cubicBezTo>
                      <a:pt x="36" y="240"/>
                      <a:pt x="19" y="281"/>
                      <a:pt x="16" y="326"/>
                    </a:cubicBezTo>
                    <a:cubicBezTo>
                      <a:pt x="12" y="399"/>
                      <a:pt x="31" y="464"/>
                      <a:pt x="86" y="514"/>
                    </a:cubicBezTo>
                    <a:cubicBezTo>
                      <a:pt x="112" y="538"/>
                      <a:pt x="145" y="544"/>
                      <a:pt x="180" y="545"/>
                    </a:cubicBezTo>
                    <a:cubicBezTo>
                      <a:pt x="213" y="545"/>
                      <a:pt x="244" y="539"/>
                      <a:pt x="276" y="534"/>
                    </a:cubicBezTo>
                    <a:cubicBezTo>
                      <a:pt x="278" y="536"/>
                      <a:pt x="278" y="538"/>
                      <a:pt x="277" y="540"/>
                    </a:cubicBezTo>
                    <a:cubicBezTo>
                      <a:pt x="268" y="548"/>
                      <a:pt x="257" y="553"/>
                      <a:pt x="245" y="553"/>
                    </a:cubicBezTo>
                    <a:cubicBezTo>
                      <a:pt x="198" y="556"/>
                      <a:pt x="151" y="562"/>
                      <a:pt x="106" y="544"/>
                    </a:cubicBezTo>
                    <a:cubicBezTo>
                      <a:pt x="96" y="540"/>
                      <a:pt x="90" y="533"/>
                      <a:pt x="81" y="528"/>
                    </a:cubicBezTo>
                    <a:cubicBezTo>
                      <a:pt x="66" y="516"/>
                      <a:pt x="53" y="502"/>
                      <a:pt x="41" y="488"/>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17">
                <a:extLst>
                  <a:ext uri="{FF2B5EF4-FFF2-40B4-BE49-F238E27FC236}">
                    <a16:creationId xmlns:a16="http://schemas.microsoft.com/office/drawing/2014/main" id="{6B40ED34-75D5-4D4B-9F09-77C718813E14}"/>
                  </a:ext>
                </a:extLst>
              </p:cNvPr>
              <p:cNvSpPr>
                <a:spLocks/>
              </p:cNvSpPr>
              <p:nvPr/>
            </p:nvSpPr>
            <p:spPr bwMode="auto">
              <a:xfrm>
                <a:off x="15286038" y="1282700"/>
                <a:ext cx="1831975" cy="2332037"/>
              </a:xfrm>
              <a:custGeom>
                <a:avLst/>
                <a:gdLst>
                  <a:gd name="T0" fmla="*/ 180 w 235"/>
                  <a:gd name="T1" fmla="*/ 144 h 299"/>
                  <a:gd name="T2" fmla="*/ 204 w 235"/>
                  <a:gd name="T3" fmla="*/ 208 h 299"/>
                  <a:gd name="T4" fmla="*/ 235 w 235"/>
                  <a:gd name="T5" fmla="*/ 296 h 299"/>
                  <a:gd name="T6" fmla="*/ 223 w 235"/>
                  <a:gd name="T7" fmla="*/ 297 h 299"/>
                  <a:gd name="T8" fmla="*/ 211 w 235"/>
                  <a:gd name="T9" fmla="*/ 272 h 299"/>
                  <a:gd name="T10" fmla="*/ 147 w 235"/>
                  <a:gd name="T11" fmla="*/ 97 h 299"/>
                  <a:gd name="T12" fmla="*/ 127 w 235"/>
                  <a:gd name="T13" fmla="*/ 58 h 299"/>
                  <a:gd name="T14" fmla="*/ 21 w 235"/>
                  <a:gd name="T15" fmla="*/ 25 h 299"/>
                  <a:gd name="T16" fmla="*/ 1 w 235"/>
                  <a:gd name="T17" fmla="*/ 29 h 299"/>
                  <a:gd name="T18" fmla="*/ 0 w 235"/>
                  <a:gd name="T19" fmla="*/ 28 h 299"/>
                  <a:gd name="T20" fmla="*/ 48 w 235"/>
                  <a:gd name="T21" fmla="*/ 5 h 299"/>
                  <a:gd name="T22" fmla="*/ 131 w 235"/>
                  <a:gd name="T23" fmla="*/ 36 h 299"/>
                  <a:gd name="T24" fmla="*/ 180 w 235"/>
                  <a:gd name="T25" fmla="*/ 144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5" h="299">
                    <a:moveTo>
                      <a:pt x="180" y="144"/>
                    </a:moveTo>
                    <a:cubicBezTo>
                      <a:pt x="182" y="168"/>
                      <a:pt x="190" y="189"/>
                      <a:pt x="204" y="208"/>
                    </a:cubicBezTo>
                    <a:cubicBezTo>
                      <a:pt x="207" y="240"/>
                      <a:pt x="227" y="266"/>
                      <a:pt x="235" y="296"/>
                    </a:cubicBezTo>
                    <a:cubicBezTo>
                      <a:pt x="231" y="299"/>
                      <a:pt x="227" y="299"/>
                      <a:pt x="223" y="297"/>
                    </a:cubicBezTo>
                    <a:cubicBezTo>
                      <a:pt x="216" y="291"/>
                      <a:pt x="214" y="281"/>
                      <a:pt x="211" y="272"/>
                    </a:cubicBezTo>
                    <a:cubicBezTo>
                      <a:pt x="188" y="215"/>
                      <a:pt x="166" y="156"/>
                      <a:pt x="147" y="97"/>
                    </a:cubicBezTo>
                    <a:cubicBezTo>
                      <a:pt x="143" y="83"/>
                      <a:pt x="136" y="70"/>
                      <a:pt x="127" y="58"/>
                    </a:cubicBezTo>
                    <a:cubicBezTo>
                      <a:pt x="101" y="20"/>
                      <a:pt x="64" y="8"/>
                      <a:pt x="21" y="25"/>
                    </a:cubicBezTo>
                    <a:cubicBezTo>
                      <a:pt x="15" y="27"/>
                      <a:pt x="9" y="33"/>
                      <a:pt x="1" y="29"/>
                    </a:cubicBezTo>
                    <a:cubicBezTo>
                      <a:pt x="1" y="29"/>
                      <a:pt x="0" y="28"/>
                      <a:pt x="0" y="28"/>
                    </a:cubicBezTo>
                    <a:cubicBezTo>
                      <a:pt x="9" y="7"/>
                      <a:pt x="30" y="7"/>
                      <a:pt x="48" y="5"/>
                    </a:cubicBezTo>
                    <a:cubicBezTo>
                      <a:pt x="81" y="0"/>
                      <a:pt x="108" y="13"/>
                      <a:pt x="131" y="36"/>
                    </a:cubicBezTo>
                    <a:cubicBezTo>
                      <a:pt x="151" y="71"/>
                      <a:pt x="164" y="108"/>
                      <a:pt x="180" y="14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1" name="Freeform 18">
                <a:extLst>
                  <a:ext uri="{FF2B5EF4-FFF2-40B4-BE49-F238E27FC236}">
                    <a16:creationId xmlns:a16="http://schemas.microsoft.com/office/drawing/2014/main" id="{07CE7EB1-EFC7-4E75-BF28-12CFE92BA909}"/>
                  </a:ext>
                </a:extLst>
              </p:cNvPr>
              <p:cNvSpPr>
                <a:spLocks/>
              </p:cNvSpPr>
              <p:nvPr/>
            </p:nvSpPr>
            <p:spPr bwMode="auto">
              <a:xfrm>
                <a:off x="16400463" y="3592513"/>
                <a:ext cx="835025" cy="2120900"/>
              </a:xfrm>
              <a:custGeom>
                <a:avLst/>
                <a:gdLst>
                  <a:gd name="T0" fmla="*/ 82 w 107"/>
                  <a:gd name="T1" fmla="*/ 0 h 272"/>
                  <a:gd name="T2" fmla="*/ 92 w 107"/>
                  <a:gd name="T3" fmla="*/ 0 h 272"/>
                  <a:gd name="T4" fmla="*/ 104 w 107"/>
                  <a:gd name="T5" fmla="*/ 90 h 272"/>
                  <a:gd name="T6" fmla="*/ 22 w 107"/>
                  <a:gd name="T7" fmla="*/ 263 h 272"/>
                  <a:gd name="T8" fmla="*/ 1 w 107"/>
                  <a:gd name="T9" fmla="*/ 272 h 272"/>
                  <a:gd name="T10" fmla="*/ 0 w 107"/>
                  <a:gd name="T11" fmla="*/ 266 h 272"/>
                  <a:gd name="T12" fmla="*/ 12 w 107"/>
                  <a:gd name="T13" fmla="*/ 251 h 272"/>
                  <a:gd name="T14" fmla="*/ 82 w 107"/>
                  <a:gd name="T15" fmla="*/ 28 h 272"/>
                  <a:gd name="T16" fmla="*/ 82 w 107"/>
                  <a:gd name="T17"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272">
                    <a:moveTo>
                      <a:pt x="82" y="0"/>
                    </a:moveTo>
                    <a:cubicBezTo>
                      <a:pt x="85" y="0"/>
                      <a:pt x="88" y="0"/>
                      <a:pt x="92" y="0"/>
                    </a:cubicBezTo>
                    <a:cubicBezTo>
                      <a:pt x="97" y="30"/>
                      <a:pt x="107" y="59"/>
                      <a:pt x="104" y="90"/>
                    </a:cubicBezTo>
                    <a:cubicBezTo>
                      <a:pt x="99" y="158"/>
                      <a:pt x="73" y="216"/>
                      <a:pt x="22" y="263"/>
                    </a:cubicBezTo>
                    <a:cubicBezTo>
                      <a:pt x="17" y="268"/>
                      <a:pt x="8" y="269"/>
                      <a:pt x="1" y="272"/>
                    </a:cubicBezTo>
                    <a:cubicBezTo>
                      <a:pt x="1" y="270"/>
                      <a:pt x="0" y="268"/>
                      <a:pt x="0" y="266"/>
                    </a:cubicBezTo>
                    <a:cubicBezTo>
                      <a:pt x="0" y="259"/>
                      <a:pt x="7" y="255"/>
                      <a:pt x="12" y="251"/>
                    </a:cubicBezTo>
                    <a:cubicBezTo>
                      <a:pt x="80" y="191"/>
                      <a:pt x="97" y="115"/>
                      <a:pt x="82" y="28"/>
                    </a:cubicBezTo>
                    <a:cubicBezTo>
                      <a:pt x="81" y="19"/>
                      <a:pt x="74" y="9"/>
                      <a:pt x="82"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2" name="Freeform 19">
                <a:extLst>
                  <a:ext uri="{FF2B5EF4-FFF2-40B4-BE49-F238E27FC236}">
                    <a16:creationId xmlns:a16="http://schemas.microsoft.com/office/drawing/2014/main" id="{A74F46EB-635D-476F-BB68-C59D11ABB927}"/>
                  </a:ext>
                </a:extLst>
              </p:cNvPr>
              <p:cNvSpPr>
                <a:spLocks/>
              </p:cNvSpPr>
              <p:nvPr/>
            </p:nvSpPr>
            <p:spPr bwMode="auto">
              <a:xfrm>
                <a:off x="13741400" y="1344613"/>
                <a:ext cx="669925" cy="811212"/>
              </a:xfrm>
              <a:custGeom>
                <a:avLst/>
                <a:gdLst>
                  <a:gd name="T0" fmla="*/ 86 w 86"/>
                  <a:gd name="T1" fmla="*/ 64 h 104"/>
                  <a:gd name="T2" fmla="*/ 70 w 86"/>
                  <a:gd name="T3" fmla="*/ 88 h 104"/>
                  <a:gd name="T4" fmla="*/ 15 w 86"/>
                  <a:gd name="T5" fmla="*/ 67 h 104"/>
                  <a:gd name="T6" fmla="*/ 46 w 86"/>
                  <a:gd name="T7" fmla="*/ 0 h 104"/>
                  <a:gd name="T8" fmla="*/ 86 w 86"/>
                  <a:gd name="T9" fmla="*/ 64 h 104"/>
                </a:gdLst>
                <a:ahLst/>
                <a:cxnLst>
                  <a:cxn ang="0">
                    <a:pos x="T0" y="T1"/>
                  </a:cxn>
                  <a:cxn ang="0">
                    <a:pos x="T2" y="T3"/>
                  </a:cxn>
                  <a:cxn ang="0">
                    <a:pos x="T4" y="T5"/>
                  </a:cxn>
                  <a:cxn ang="0">
                    <a:pos x="T6" y="T7"/>
                  </a:cxn>
                  <a:cxn ang="0">
                    <a:pos x="T8" y="T9"/>
                  </a:cxn>
                </a:cxnLst>
                <a:rect l="0" t="0" r="r" b="b"/>
                <a:pathLst>
                  <a:path w="86" h="104">
                    <a:moveTo>
                      <a:pt x="86" y="64"/>
                    </a:moveTo>
                    <a:cubicBezTo>
                      <a:pt x="76" y="69"/>
                      <a:pt x="80" y="82"/>
                      <a:pt x="70" y="88"/>
                    </a:cubicBezTo>
                    <a:cubicBezTo>
                      <a:pt x="46" y="104"/>
                      <a:pt x="30" y="98"/>
                      <a:pt x="15" y="67"/>
                    </a:cubicBezTo>
                    <a:cubicBezTo>
                      <a:pt x="0" y="34"/>
                      <a:pt x="13" y="5"/>
                      <a:pt x="46" y="0"/>
                    </a:cubicBezTo>
                    <a:cubicBezTo>
                      <a:pt x="61" y="21"/>
                      <a:pt x="78" y="39"/>
                      <a:pt x="86" y="6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3" name="Freeform 20">
                <a:extLst>
                  <a:ext uri="{FF2B5EF4-FFF2-40B4-BE49-F238E27FC236}">
                    <a16:creationId xmlns:a16="http://schemas.microsoft.com/office/drawing/2014/main" id="{1564B5D7-2DD9-42EF-A683-AA17C1561D41}"/>
                  </a:ext>
                </a:extLst>
              </p:cNvPr>
              <p:cNvSpPr>
                <a:spLocks/>
              </p:cNvSpPr>
              <p:nvPr/>
            </p:nvSpPr>
            <p:spPr bwMode="auto">
              <a:xfrm>
                <a:off x="14030325" y="2787650"/>
                <a:ext cx="600075" cy="1257300"/>
              </a:xfrm>
              <a:custGeom>
                <a:avLst/>
                <a:gdLst>
                  <a:gd name="T0" fmla="*/ 77 w 77"/>
                  <a:gd name="T1" fmla="*/ 11 h 161"/>
                  <a:gd name="T2" fmla="*/ 33 w 77"/>
                  <a:gd name="T3" fmla="*/ 139 h 161"/>
                  <a:gd name="T4" fmla="*/ 18 w 77"/>
                  <a:gd name="T5" fmla="*/ 161 h 161"/>
                  <a:gd name="T6" fmla="*/ 13 w 77"/>
                  <a:gd name="T7" fmla="*/ 159 h 161"/>
                  <a:gd name="T8" fmla="*/ 3 w 77"/>
                  <a:gd name="T9" fmla="*/ 71 h 161"/>
                  <a:gd name="T10" fmla="*/ 5 w 77"/>
                  <a:gd name="T11" fmla="*/ 59 h 161"/>
                  <a:gd name="T12" fmla="*/ 77 w 77"/>
                  <a:gd name="T13" fmla="*/ 11 h 161"/>
                </a:gdLst>
                <a:ahLst/>
                <a:cxnLst>
                  <a:cxn ang="0">
                    <a:pos x="T0" y="T1"/>
                  </a:cxn>
                  <a:cxn ang="0">
                    <a:pos x="T2" y="T3"/>
                  </a:cxn>
                  <a:cxn ang="0">
                    <a:pos x="T4" y="T5"/>
                  </a:cxn>
                  <a:cxn ang="0">
                    <a:pos x="T6" y="T7"/>
                  </a:cxn>
                  <a:cxn ang="0">
                    <a:pos x="T8" y="T9"/>
                  </a:cxn>
                  <a:cxn ang="0">
                    <a:pos x="T10" y="T11"/>
                  </a:cxn>
                  <a:cxn ang="0">
                    <a:pos x="T12" y="T13"/>
                  </a:cxn>
                </a:cxnLst>
                <a:rect l="0" t="0" r="r" b="b"/>
                <a:pathLst>
                  <a:path w="77" h="161">
                    <a:moveTo>
                      <a:pt x="77" y="11"/>
                    </a:moveTo>
                    <a:cubicBezTo>
                      <a:pt x="60" y="53"/>
                      <a:pt x="41" y="94"/>
                      <a:pt x="33" y="139"/>
                    </a:cubicBezTo>
                    <a:cubicBezTo>
                      <a:pt x="20" y="141"/>
                      <a:pt x="25" y="155"/>
                      <a:pt x="18" y="161"/>
                    </a:cubicBezTo>
                    <a:cubicBezTo>
                      <a:pt x="16" y="160"/>
                      <a:pt x="14" y="160"/>
                      <a:pt x="13" y="159"/>
                    </a:cubicBezTo>
                    <a:cubicBezTo>
                      <a:pt x="10" y="129"/>
                      <a:pt x="0" y="101"/>
                      <a:pt x="3" y="71"/>
                    </a:cubicBezTo>
                    <a:cubicBezTo>
                      <a:pt x="3" y="67"/>
                      <a:pt x="5" y="63"/>
                      <a:pt x="5" y="59"/>
                    </a:cubicBezTo>
                    <a:cubicBezTo>
                      <a:pt x="3" y="16"/>
                      <a:pt x="37" y="0"/>
                      <a:pt x="77" y="1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4" name="Freeform 21">
                <a:extLst>
                  <a:ext uri="{FF2B5EF4-FFF2-40B4-BE49-F238E27FC236}">
                    <a16:creationId xmlns:a16="http://schemas.microsoft.com/office/drawing/2014/main" id="{987F675F-11D9-4AC4-89C6-5DAF910CBB85}"/>
                  </a:ext>
                </a:extLst>
              </p:cNvPr>
              <p:cNvSpPr>
                <a:spLocks/>
              </p:cNvSpPr>
              <p:nvPr/>
            </p:nvSpPr>
            <p:spPr bwMode="auto">
              <a:xfrm>
                <a:off x="14231938" y="1360488"/>
                <a:ext cx="2933700" cy="4470400"/>
              </a:xfrm>
              <a:custGeom>
                <a:avLst/>
                <a:gdLst>
                  <a:gd name="T0" fmla="*/ 360 w 376"/>
                  <a:gd name="T1" fmla="*/ 286 h 573"/>
                  <a:gd name="T2" fmla="*/ 351 w 376"/>
                  <a:gd name="T3" fmla="*/ 465 h 573"/>
                  <a:gd name="T4" fmla="*/ 278 w 376"/>
                  <a:gd name="T5" fmla="*/ 552 h 573"/>
                  <a:gd name="T6" fmla="*/ 142 w 376"/>
                  <a:gd name="T7" fmla="*/ 564 h 573"/>
                  <a:gd name="T8" fmla="*/ 23 w 376"/>
                  <a:gd name="T9" fmla="*/ 437 h 573"/>
                  <a:gd name="T10" fmla="*/ 44 w 376"/>
                  <a:gd name="T11" fmla="*/ 230 h 573"/>
                  <a:gd name="T12" fmla="*/ 52 w 376"/>
                  <a:gd name="T13" fmla="*/ 214 h 573"/>
                  <a:gd name="T14" fmla="*/ 67 w 376"/>
                  <a:gd name="T15" fmla="*/ 187 h 573"/>
                  <a:gd name="T16" fmla="*/ 93 w 376"/>
                  <a:gd name="T17" fmla="*/ 159 h 573"/>
                  <a:gd name="T18" fmla="*/ 75 w 376"/>
                  <a:gd name="T19" fmla="*/ 215 h 573"/>
                  <a:gd name="T20" fmla="*/ 60 w 376"/>
                  <a:gd name="T21" fmla="*/ 330 h 573"/>
                  <a:gd name="T22" fmla="*/ 74 w 376"/>
                  <a:gd name="T23" fmla="*/ 304 h 573"/>
                  <a:gd name="T24" fmla="*/ 89 w 376"/>
                  <a:gd name="T25" fmla="*/ 241 h 573"/>
                  <a:gd name="T26" fmla="*/ 220 w 376"/>
                  <a:gd name="T27" fmla="*/ 189 h 573"/>
                  <a:gd name="T28" fmla="*/ 252 w 376"/>
                  <a:gd name="T29" fmla="*/ 202 h 573"/>
                  <a:gd name="T30" fmla="*/ 279 w 376"/>
                  <a:gd name="T31" fmla="*/ 178 h 573"/>
                  <a:gd name="T32" fmla="*/ 247 w 376"/>
                  <a:gd name="T33" fmla="*/ 71 h 573"/>
                  <a:gd name="T34" fmla="*/ 213 w 376"/>
                  <a:gd name="T35" fmla="*/ 51 h 573"/>
                  <a:gd name="T36" fmla="*/ 171 w 376"/>
                  <a:gd name="T37" fmla="*/ 51 h 573"/>
                  <a:gd name="T38" fmla="*/ 134 w 376"/>
                  <a:gd name="T39" fmla="*/ 75 h 573"/>
                  <a:gd name="T40" fmla="*/ 120 w 376"/>
                  <a:gd name="T41" fmla="*/ 108 h 573"/>
                  <a:gd name="T42" fmla="*/ 100 w 376"/>
                  <a:gd name="T43" fmla="*/ 135 h 573"/>
                  <a:gd name="T44" fmla="*/ 86 w 376"/>
                  <a:gd name="T45" fmla="*/ 118 h 573"/>
                  <a:gd name="T46" fmla="*/ 136 w 376"/>
                  <a:gd name="T47" fmla="*/ 19 h 573"/>
                  <a:gd name="T48" fmla="*/ 200 w 376"/>
                  <a:gd name="T49" fmla="*/ 3 h 573"/>
                  <a:gd name="T50" fmla="*/ 271 w 376"/>
                  <a:gd name="T51" fmla="*/ 51 h 573"/>
                  <a:gd name="T52" fmla="*/ 297 w 376"/>
                  <a:gd name="T53" fmla="*/ 112 h 573"/>
                  <a:gd name="T54" fmla="*/ 360 w 376"/>
                  <a:gd name="T55" fmla="*/ 286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6" h="573">
                    <a:moveTo>
                      <a:pt x="360" y="286"/>
                    </a:moveTo>
                    <a:cubicBezTo>
                      <a:pt x="376" y="346"/>
                      <a:pt x="375" y="406"/>
                      <a:pt x="351" y="465"/>
                    </a:cubicBezTo>
                    <a:cubicBezTo>
                      <a:pt x="335" y="501"/>
                      <a:pt x="310" y="529"/>
                      <a:pt x="278" y="552"/>
                    </a:cubicBezTo>
                    <a:cubicBezTo>
                      <a:pt x="234" y="573"/>
                      <a:pt x="188" y="573"/>
                      <a:pt x="142" y="564"/>
                    </a:cubicBezTo>
                    <a:cubicBezTo>
                      <a:pt x="74" y="551"/>
                      <a:pt x="43" y="498"/>
                      <a:pt x="23" y="437"/>
                    </a:cubicBezTo>
                    <a:cubicBezTo>
                      <a:pt x="0" y="366"/>
                      <a:pt x="16" y="297"/>
                      <a:pt x="44" y="230"/>
                    </a:cubicBezTo>
                    <a:cubicBezTo>
                      <a:pt x="47" y="225"/>
                      <a:pt x="49" y="219"/>
                      <a:pt x="52" y="214"/>
                    </a:cubicBezTo>
                    <a:cubicBezTo>
                      <a:pt x="61" y="208"/>
                      <a:pt x="61" y="196"/>
                      <a:pt x="67" y="187"/>
                    </a:cubicBezTo>
                    <a:cubicBezTo>
                      <a:pt x="73" y="176"/>
                      <a:pt x="74" y="160"/>
                      <a:pt x="93" y="159"/>
                    </a:cubicBezTo>
                    <a:cubicBezTo>
                      <a:pt x="95" y="180"/>
                      <a:pt x="85" y="198"/>
                      <a:pt x="75" y="215"/>
                    </a:cubicBezTo>
                    <a:cubicBezTo>
                      <a:pt x="64" y="234"/>
                      <a:pt x="53" y="307"/>
                      <a:pt x="60" y="330"/>
                    </a:cubicBezTo>
                    <a:cubicBezTo>
                      <a:pt x="70" y="324"/>
                      <a:pt x="72" y="314"/>
                      <a:pt x="74" y="304"/>
                    </a:cubicBezTo>
                    <a:cubicBezTo>
                      <a:pt x="80" y="283"/>
                      <a:pt x="80" y="261"/>
                      <a:pt x="89" y="241"/>
                    </a:cubicBezTo>
                    <a:cubicBezTo>
                      <a:pt x="114" y="185"/>
                      <a:pt x="163" y="165"/>
                      <a:pt x="220" y="189"/>
                    </a:cubicBezTo>
                    <a:cubicBezTo>
                      <a:pt x="231" y="194"/>
                      <a:pt x="241" y="200"/>
                      <a:pt x="252" y="202"/>
                    </a:cubicBezTo>
                    <a:cubicBezTo>
                      <a:pt x="271" y="207"/>
                      <a:pt x="282" y="198"/>
                      <a:pt x="279" y="178"/>
                    </a:cubicBezTo>
                    <a:cubicBezTo>
                      <a:pt x="274" y="141"/>
                      <a:pt x="265" y="105"/>
                      <a:pt x="247" y="71"/>
                    </a:cubicBezTo>
                    <a:cubicBezTo>
                      <a:pt x="240" y="58"/>
                      <a:pt x="229" y="51"/>
                      <a:pt x="213" y="51"/>
                    </a:cubicBezTo>
                    <a:cubicBezTo>
                      <a:pt x="199" y="52"/>
                      <a:pt x="185" y="52"/>
                      <a:pt x="171" y="51"/>
                    </a:cubicBezTo>
                    <a:cubicBezTo>
                      <a:pt x="148" y="50"/>
                      <a:pt x="142" y="53"/>
                      <a:pt x="134" y="75"/>
                    </a:cubicBezTo>
                    <a:cubicBezTo>
                      <a:pt x="129" y="86"/>
                      <a:pt x="125" y="97"/>
                      <a:pt x="120" y="108"/>
                    </a:cubicBezTo>
                    <a:cubicBezTo>
                      <a:pt x="115" y="118"/>
                      <a:pt x="111" y="129"/>
                      <a:pt x="100" y="135"/>
                    </a:cubicBezTo>
                    <a:cubicBezTo>
                      <a:pt x="89" y="135"/>
                      <a:pt x="90" y="124"/>
                      <a:pt x="86" y="118"/>
                    </a:cubicBezTo>
                    <a:cubicBezTo>
                      <a:pt x="94" y="80"/>
                      <a:pt x="111" y="48"/>
                      <a:pt x="136" y="19"/>
                    </a:cubicBezTo>
                    <a:cubicBezTo>
                      <a:pt x="156" y="8"/>
                      <a:pt x="177" y="0"/>
                      <a:pt x="200" y="3"/>
                    </a:cubicBezTo>
                    <a:cubicBezTo>
                      <a:pt x="233" y="6"/>
                      <a:pt x="255" y="23"/>
                      <a:pt x="271" y="51"/>
                    </a:cubicBezTo>
                    <a:cubicBezTo>
                      <a:pt x="282" y="70"/>
                      <a:pt x="291" y="91"/>
                      <a:pt x="297" y="112"/>
                    </a:cubicBezTo>
                    <a:cubicBezTo>
                      <a:pt x="314" y="171"/>
                      <a:pt x="340" y="227"/>
                      <a:pt x="360" y="28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5" name="Freeform 22">
                <a:extLst>
                  <a:ext uri="{FF2B5EF4-FFF2-40B4-BE49-F238E27FC236}">
                    <a16:creationId xmlns:a16="http://schemas.microsoft.com/office/drawing/2014/main" id="{150ABAA1-3448-45DC-AE21-1871287338C7}"/>
                  </a:ext>
                </a:extLst>
              </p:cNvPr>
              <p:cNvSpPr>
                <a:spLocks/>
              </p:cNvSpPr>
              <p:nvPr/>
            </p:nvSpPr>
            <p:spPr bwMode="auto">
              <a:xfrm>
                <a:off x="14638338" y="2273300"/>
                <a:ext cx="412750" cy="757237"/>
              </a:xfrm>
              <a:custGeom>
                <a:avLst/>
                <a:gdLst>
                  <a:gd name="T0" fmla="*/ 39 w 53"/>
                  <a:gd name="T1" fmla="*/ 41 h 97"/>
                  <a:gd name="T2" fmla="*/ 15 w 53"/>
                  <a:gd name="T3" fmla="*/ 82 h 97"/>
                  <a:gd name="T4" fmla="*/ 0 w 53"/>
                  <a:gd name="T5" fmla="*/ 97 h 97"/>
                  <a:gd name="T6" fmla="*/ 34 w 53"/>
                  <a:gd name="T7" fmla="*/ 1 h 97"/>
                  <a:gd name="T8" fmla="*/ 47 w 53"/>
                  <a:gd name="T9" fmla="*/ 17 h 97"/>
                  <a:gd name="T10" fmla="*/ 39 w 53"/>
                  <a:gd name="T11" fmla="*/ 41 h 97"/>
                </a:gdLst>
                <a:ahLst/>
                <a:cxnLst>
                  <a:cxn ang="0">
                    <a:pos x="T0" y="T1"/>
                  </a:cxn>
                  <a:cxn ang="0">
                    <a:pos x="T2" y="T3"/>
                  </a:cxn>
                  <a:cxn ang="0">
                    <a:pos x="T4" y="T5"/>
                  </a:cxn>
                  <a:cxn ang="0">
                    <a:pos x="T6" y="T7"/>
                  </a:cxn>
                  <a:cxn ang="0">
                    <a:pos x="T8" y="T9"/>
                  </a:cxn>
                  <a:cxn ang="0">
                    <a:pos x="T10" y="T11"/>
                  </a:cxn>
                </a:cxnLst>
                <a:rect l="0" t="0" r="r" b="b"/>
                <a:pathLst>
                  <a:path w="53" h="97">
                    <a:moveTo>
                      <a:pt x="39" y="41"/>
                    </a:moveTo>
                    <a:cubicBezTo>
                      <a:pt x="28" y="53"/>
                      <a:pt x="19" y="66"/>
                      <a:pt x="15" y="82"/>
                    </a:cubicBezTo>
                    <a:cubicBezTo>
                      <a:pt x="13" y="90"/>
                      <a:pt x="9" y="96"/>
                      <a:pt x="0" y="97"/>
                    </a:cubicBezTo>
                    <a:cubicBezTo>
                      <a:pt x="11" y="65"/>
                      <a:pt x="23" y="33"/>
                      <a:pt x="34" y="1"/>
                    </a:cubicBezTo>
                    <a:cubicBezTo>
                      <a:pt x="46" y="0"/>
                      <a:pt x="40" y="13"/>
                      <a:pt x="47" y="17"/>
                    </a:cubicBezTo>
                    <a:cubicBezTo>
                      <a:pt x="53" y="28"/>
                      <a:pt x="53" y="37"/>
                      <a:pt x="39" y="41"/>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6" name="Freeform 23">
                <a:extLst>
                  <a:ext uri="{FF2B5EF4-FFF2-40B4-BE49-F238E27FC236}">
                    <a16:creationId xmlns:a16="http://schemas.microsoft.com/office/drawing/2014/main" id="{FC7AE07C-0F4A-49E8-BC43-8BD289E9F8A1}"/>
                  </a:ext>
                </a:extLst>
              </p:cNvPr>
              <p:cNvSpPr>
                <a:spLocks/>
              </p:cNvSpPr>
              <p:nvPr/>
            </p:nvSpPr>
            <p:spPr bwMode="auto">
              <a:xfrm>
                <a:off x="14590713" y="1703388"/>
                <a:ext cx="1895475" cy="2309812"/>
              </a:xfrm>
              <a:custGeom>
                <a:avLst/>
                <a:gdLst>
                  <a:gd name="T0" fmla="*/ 45 w 243"/>
                  <a:gd name="T1" fmla="*/ 114 h 296"/>
                  <a:gd name="T2" fmla="*/ 53 w 243"/>
                  <a:gd name="T3" fmla="*/ 90 h 296"/>
                  <a:gd name="T4" fmla="*/ 84 w 243"/>
                  <a:gd name="T5" fmla="*/ 24 h 296"/>
                  <a:gd name="T6" fmla="*/ 120 w 243"/>
                  <a:gd name="T7" fmla="*/ 1 h 296"/>
                  <a:gd name="T8" fmla="*/ 170 w 243"/>
                  <a:gd name="T9" fmla="*/ 2 h 296"/>
                  <a:gd name="T10" fmla="*/ 205 w 243"/>
                  <a:gd name="T11" fmla="*/ 23 h 296"/>
                  <a:gd name="T12" fmla="*/ 240 w 243"/>
                  <a:gd name="T13" fmla="*/ 140 h 296"/>
                  <a:gd name="T14" fmla="*/ 210 w 243"/>
                  <a:gd name="T15" fmla="*/ 165 h 296"/>
                  <a:gd name="T16" fmla="*/ 182 w 243"/>
                  <a:gd name="T17" fmla="*/ 155 h 296"/>
                  <a:gd name="T18" fmla="*/ 94 w 243"/>
                  <a:gd name="T19" fmla="*/ 146 h 296"/>
                  <a:gd name="T20" fmla="*/ 53 w 243"/>
                  <a:gd name="T21" fmla="*/ 187 h 296"/>
                  <a:gd name="T22" fmla="*/ 33 w 243"/>
                  <a:gd name="T23" fmla="*/ 262 h 296"/>
                  <a:gd name="T24" fmla="*/ 32 w 243"/>
                  <a:gd name="T25" fmla="*/ 271 h 296"/>
                  <a:gd name="T26" fmla="*/ 10 w 243"/>
                  <a:gd name="T27" fmla="*/ 294 h 296"/>
                  <a:gd name="T28" fmla="*/ 5 w 243"/>
                  <a:gd name="T29" fmla="*/ 269 h 296"/>
                  <a:gd name="T30" fmla="*/ 12 w 243"/>
                  <a:gd name="T31" fmla="*/ 213 h 296"/>
                  <a:gd name="T32" fmla="*/ 45 w 243"/>
                  <a:gd name="T33" fmla="*/ 11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296">
                    <a:moveTo>
                      <a:pt x="45" y="114"/>
                    </a:moveTo>
                    <a:cubicBezTo>
                      <a:pt x="53" y="108"/>
                      <a:pt x="53" y="99"/>
                      <a:pt x="53" y="90"/>
                    </a:cubicBezTo>
                    <a:cubicBezTo>
                      <a:pt x="68" y="70"/>
                      <a:pt x="76" y="47"/>
                      <a:pt x="84" y="24"/>
                    </a:cubicBezTo>
                    <a:cubicBezTo>
                      <a:pt x="91" y="7"/>
                      <a:pt x="102" y="0"/>
                      <a:pt x="120" y="1"/>
                    </a:cubicBezTo>
                    <a:cubicBezTo>
                      <a:pt x="136" y="2"/>
                      <a:pt x="153" y="3"/>
                      <a:pt x="170" y="2"/>
                    </a:cubicBezTo>
                    <a:cubicBezTo>
                      <a:pt x="187" y="0"/>
                      <a:pt x="197" y="9"/>
                      <a:pt x="205" y="23"/>
                    </a:cubicBezTo>
                    <a:cubicBezTo>
                      <a:pt x="226" y="59"/>
                      <a:pt x="233" y="99"/>
                      <a:pt x="240" y="140"/>
                    </a:cubicBezTo>
                    <a:cubicBezTo>
                      <a:pt x="243" y="155"/>
                      <a:pt x="227" y="169"/>
                      <a:pt x="210" y="165"/>
                    </a:cubicBezTo>
                    <a:cubicBezTo>
                      <a:pt x="201" y="163"/>
                      <a:pt x="191" y="159"/>
                      <a:pt x="182" y="155"/>
                    </a:cubicBezTo>
                    <a:cubicBezTo>
                      <a:pt x="154" y="139"/>
                      <a:pt x="124" y="139"/>
                      <a:pt x="94" y="146"/>
                    </a:cubicBezTo>
                    <a:cubicBezTo>
                      <a:pt x="71" y="152"/>
                      <a:pt x="63" y="170"/>
                      <a:pt x="53" y="187"/>
                    </a:cubicBezTo>
                    <a:cubicBezTo>
                      <a:pt x="40" y="210"/>
                      <a:pt x="40" y="237"/>
                      <a:pt x="33" y="262"/>
                    </a:cubicBezTo>
                    <a:cubicBezTo>
                      <a:pt x="32" y="265"/>
                      <a:pt x="33" y="269"/>
                      <a:pt x="32" y="271"/>
                    </a:cubicBezTo>
                    <a:cubicBezTo>
                      <a:pt x="27" y="281"/>
                      <a:pt x="23" y="296"/>
                      <a:pt x="10" y="294"/>
                    </a:cubicBezTo>
                    <a:cubicBezTo>
                      <a:pt x="0" y="292"/>
                      <a:pt x="6" y="278"/>
                      <a:pt x="5" y="269"/>
                    </a:cubicBezTo>
                    <a:cubicBezTo>
                      <a:pt x="4" y="250"/>
                      <a:pt x="13" y="231"/>
                      <a:pt x="12" y="213"/>
                    </a:cubicBezTo>
                    <a:cubicBezTo>
                      <a:pt x="11" y="175"/>
                      <a:pt x="44" y="150"/>
                      <a:pt x="45" y="114"/>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7" name="Freeform 24">
                <a:extLst>
                  <a:ext uri="{FF2B5EF4-FFF2-40B4-BE49-F238E27FC236}">
                    <a16:creationId xmlns:a16="http://schemas.microsoft.com/office/drawing/2014/main" id="{400BB6E2-EF05-4028-B807-974004D2DF9B}"/>
                  </a:ext>
                </a:extLst>
              </p:cNvPr>
              <p:cNvSpPr>
                <a:spLocks/>
              </p:cNvSpPr>
              <p:nvPr/>
            </p:nvSpPr>
            <p:spPr bwMode="auto">
              <a:xfrm>
                <a:off x="15316200" y="3303588"/>
                <a:ext cx="1755775" cy="2168525"/>
              </a:xfrm>
              <a:custGeom>
                <a:avLst/>
                <a:gdLst>
                  <a:gd name="T0" fmla="*/ 68 w 225"/>
                  <a:gd name="T1" fmla="*/ 277 h 278"/>
                  <a:gd name="T2" fmla="*/ 17 w 225"/>
                  <a:gd name="T3" fmla="*/ 271 h 278"/>
                  <a:gd name="T4" fmla="*/ 2 w 225"/>
                  <a:gd name="T5" fmla="*/ 255 h 278"/>
                  <a:gd name="T6" fmla="*/ 22 w 225"/>
                  <a:gd name="T7" fmla="*/ 245 h 278"/>
                  <a:gd name="T8" fmla="*/ 101 w 225"/>
                  <a:gd name="T9" fmla="*/ 239 h 278"/>
                  <a:gd name="T10" fmla="*/ 171 w 225"/>
                  <a:gd name="T11" fmla="*/ 129 h 278"/>
                  <a:gd name="T12" fmla="*/ 159 w 225"/>
                  <a:gd name="T13" fmla="*/ 61 h 278"/>
                  <a:gd name="T14" fmla="*/ 146 w 225"/>
                  <a:gd name="T15" fmla="*/ 14 h 278"/>
                  <a:gd name="T16" fmla="*/ 156 w 225"/>
                  <a:gd name="T17" fmla="*/ 2 h 278"/>
                  <a:gd name="T18" fmla="*/ 175 w 225"/>
                  <a:gd name="T19" fmla="*/ 7 h 278"/>
                  <a:gd name="T20" fmla="*/ 200 w 225"/>
                  <a:gd name="T21" fmla="*/ 169 h 278"/>
                  <a:gd name="T22" fmla="*/ 194 w 225"/>
                  <a:gd name="T23" fmla="*/ 196 h 278"/>
                  <a:gd name="T24" fmla="*/ 68 w 225"/>
                  <a:gd name="T25" fmla="*/ 27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78">
                    <a:moveTo>
                      <a:pt x="68" y="277"/>
                    </a:moveTo>
                    <a:cubicBezTo>
                      <a:pt x="55" y="277"/>
                      <a:pt x="35" y="278"/>
                      <a:pt x="17" y="271"/>
                    </a:cubicBezTo>
                    <a:cubicBezTo>
                      <a:pt x="10" y="268"/>
                      <a:pt x="0" y="265"/>
                      <a:pt x="2" y="255"/>
                    </a:cubicBezTo>
                    <a:cubicBezTo>
                      <a:pt x="4" y="247"/>
                      <a:pt x="13" y="246"/>
                      <a:pt x="22" y="245"/>
                    </a:cubicBezTo>
                    <a:cubicBezTo>
                      <a:pt x="48" y="242"/>
                      <a:pt x="75" y="250"/>
                      <a:pt x="101" y="239"/>
                    </a:cubicBezTo>
                    <a:cubicBezTo>
                      <a:pt x="149" y="217"/>
                      <a:pt x="165" y="175"/>
                      <a:pt x="171" y="129"/>
                    </a:cubicBezTo>
                    <a:cubicBezTo>
                      <a:pt x="174" y="106"/>
                      <a:pt x="171" y="83"/>
                      <a:pt x="159" y="61"/>
                    </a:cubicBezTo>
                    <a:cubicBezTo>
                      <a:pt x="152" y="48"/>
                      <a:pt x="154" y="29"/>
                      <a:pt x="146" y="14"/>
                    </a:cubicBezTo>
                    <a:cubicBezTo>
                      <a:pt x="142" y="9"/>
                      <a:pt x="150" y="4"/>
                      <a:pt x="156" y="2"/>
                    </a:cubicBezTo>
                    <a:cubicBezTo>
                      <a:pt x="163" y="0"/>
                      <a:pt x="170" y="0"/>
                      <a:pt x="175" y="7"/>
                    </a:cubicBezTo>
                    <a:cubicBezTo>
                      <a:pt x="212" y="57"/>
                      <a:pt x="225" y="110"/>
                      <a:pt x="200" y="169"/>
                    </a:cubicBezTo>
                    <a:cubicBezTo>
                      <a:pt x="197" y="178"/>
                      <a:pt x="196" y="187"/>
                      <a:pt x="194" y="196"/>
                    </a:cubicBezTo>
                    <a:cubicBezTo>
                      <a:pt x="181" y="245"/>
                      <a:pt x="133" y="277"/>
                      <a:pt x="68" y="277"/>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8" name="Freeform 25">
                <a:extLst>
                  <a:ext uri="{FF2B5EF4-FFF2-40B4-BE49-F238E27FC236}">
                    <a16:creationId xmlns:a16="http://schemas.microsoft.com/office/drawing/2014/main" id="{93D76DF7-6DEF-4029-8167-AD9EC69FD0D0}"/>
                  </a:ext>
                </a:extLst>
              </p:cNvPr>
              <p:cNvSpPr>
                <a:spLocks/>
              </p:cNvSpPr>
              <p:nvPr/>
            </p:nvSpPr>
            <p:spPr bwMode="auto">
              <a:xfrm>
                <a:off x="14965363" y="3225800"/>
                <a:ext cx="1504950" cy="1941512"/>
              </a:xfrm>
              <a:custGeom>
                <a:avLst/>
                <a:gdLst>
                  <a:gd name="T0" fmla="*/ 193 w 193"/>
                  <a:gd name="T1" fmla="*/ 113 h 249"/>
                  <a:gd name="T2" fmla="*/ 119 w 193"/>
                  <a:gd name="T3" fmla="*/ 240 h 249"/>
                  <a:gd name="T4" fmla="*/ 24 w 193"/>
                  <a:gd name="T5" fmla="*/ 199 h 249"/>
                  <a:gd name="T6" fmla="*/ 3 w 193"/>
                  <a:gd name="T7" fmla="*/ 137 h 249"/>
                  <a:gd name="T8" fmla="*/ 39 w 193"/>
                  <a:gd name="T9" fmla="*/ 38 h 249"/>
                  <a:gd name="T10" fmla="*/ 154 w 193"/>
                  <a:gd name="T11" fmla="*/ 33 h 249"/>
                  <a:gd name="T12" fmla="*/ 193 w 193"/>
                  <a:gd name="T13" fmla="*/ 113 h 249"/>
                </a:gdLst>
                <a:ahLst/>
                <a:cxnLst>
                  <a:cxn ang="0">
                    <a:pos x="T0" y="T1"/>
                  </a:cxn>
                  <a:cxn ang="0">
                    <a:pos x="T2" y="T3"/>
                  </a:cxn>
                  <a:cxn ang="0">
                    <a:pos x="T4" y="T5"/>
                  </a:cxn>
                  <a:cxn ang="0">
                    <a:pos x="T6" y="T7"/>
                  </a:cxn>
                  <a:cxn ang="0">
                    <a:pos x="T8" y="T9"/>
                  </a:cxn>
                  <a:cxn ang="0">
                    <a:pos x="T10" y="T11"/>
                  </a:cxn>
                  <a:cxn ang="0">
                    <a:pos x="T12" y="T13"/>
                  </a:cxn>
                </a:cxnLst>
                <a:rect l="0" t="0" r="r" b="b"/>
                <a:pathLst>
                  <a:path w="193" h="249">
                    <a:moveTo>
                      <a:pt x="193" y="113"/>
                    </a:moveTo>
                    <a:cubicBezTo>
                      <a:pt x="192" y="168"/>
                      <a:pt x="167" y="227"/>
                      <a:pt x="119" y="240"/>
                    </a:cubicBezTo>
                    <a:cubicBezTo>
                      <a:pt x="87" y="249"/>
                      <a:pt x="38" y="229"/>
                      <a:pt x="24" y="199"/>
                    </a:cubicBezTo>
                    <a:cubicBezTo>
                      <a:pt x="14" y="179"/>
                      <a:pt x="4" y="159"/>
                      <a:pt x="3" y="137"/>
                    </a:cubicBezTo>
                    <a:cubicBezTo>
                      <a:pt x="0" y="99"/>
                      <a:pt x="11" y="65"/>
                      <a:pt x="39" y="38"/>
                    </a:cubicBezTo>
                    <a:cubicBezTo>
                      <a:pt x="76" y="4"/>
                      <a:pt x="118" y="0"/>
                      <a:pt x="154" y="33"/>
                    </a:cubicBezTo>
                    <a:cubicBezTo>
                      <a:pt x="180" y="56"/>
                      <a:pt x="193" y="89"/>
                      <a:pt x="193" y="113"/>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49" name="Freeform 26">
                <a:extLst>
                  <a:ext uri="{FF2B5EF4-FFF2-40B4-BE49-F238E27FC236}">
                    <a16:creationId xmlns:a16="http://schemas.microsoft.com/office/drawing/2014/main" id="{31CC5A35-D237-4DB0-870D-0237621DB837}"/>
                  </a:ext>
                </a:extLst>
              </p:cNvPr>
              <p:cNvSpPr>
                <a:spLocks/>
              </p:cNvSpPr>
              <p:nvPr/>
            </p:nvSpPr>
            <p:spPr bwMode="auto">
              <a:xfrm>
                <a:off x="15479713" y="3413125"/>
                <a:ext cx="920750" cy="1301750"/>
              </a:xfrm>
              <a:custGeom>
                <a:avLst/>
                <a:gdLst>
                  <a:gd name="T0" fmla="*/ 67 w 118"/>
                  <a:gd name="T1" fmla="*/ 10 h 167"/>
                  <a:gd name="T2" fmla="*/ 79 w 118"/>
                  <a:gd name="T3" fmla="*/ 19 h 167"/>
                  <a:gd name="T4" fmla="*/ 86 w 118"/>
                  <a:gd name="T5" fmla="*/ 34 h 167"/>
                  <a:gd name="T6" fmla="*/ 100 w 118"/>
                  <a:gd name="T7" fmla="*/ 153 h 167"/>
                  <a:gd name="T8" fmla="*/ 37 w 118"/>
                  <a:gd name="T9" fmla="*/ 153 h 167"/>
                  <a:gd name="T10" fmla="*/ 4 w 118"/>
                  <a:gd name="T11" fmla="*/ 103 h 167"/>
                  <a:gd name="T12" fmla="*/ 2 w 118"/>
                  <a:gd name="T13" fmla="*/ 36 h 167"/>
                  <a:gd name="T14" fmla="*/ 15 w 118"/>
                  <a:gd name="T15" fmla="*/ 9 h 167"/>
                  <a:gd name="T16" fmla="*/ 46 w 118"/>
                  <a:gd name="T17" fmla="*/ 5 h 167"/>
                  <a:gd name="T18" fmla="*/ 67 w 118"/>
                  <a:gd name="T19" fmla="*/ 1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67">
                    <a:moveTo>
                      <a:pt x="67" y="10"/>
                    </a:moveTo>
                    <a:cubicBezTo>
                      <a:pt x="72" y="11"/>
                      <a:pt x="76" y="14"/>
                      <a:pt x="79" y="19"/>
                    </a:cubicBezTo>
                    <a:cubicBezTo>
                      <a:pt x="79" y="25"/>
                      <a:pt x="82" y="30"/>
                      <a:pt x="86" y="34"/>
                    </a:cubicBezTo>
                    <a:cubicBezTo>
                      <a:pt x="115" y="71"/>
                      <a:pt x="118" y="111"/>
                      <a:pt x="100" y="153"/>
                    </a:cubicBezTo>
                    <a:cubicBezTo>
                      <a:pt x="84" y="166"/>
                      <a:pt x="54" y="167"/>
                      <a:pt x="37" y="153"/>
                    </a:cubicBezTo>
                    <a:cubicBezTo>
                      <a:pt x="21" y="140"/>
                      <a:pt x="8" y="125"/>
                      <a:pt x="4" y="103"/>
                    </a:cubicBezTo>
                    <a:cubicBezTo>
                      <a:pt x="0" y="81"/>
                      <a:pt x="1" y="58"/>
                      <a:pt x="2" y="36"/>
                    </a:cubicBezTo>
                    <a:cubicBezTo>
                      <a:pt x="3" y="25"/>
                      <a:pt x="9" y="17"/>
                      <a:pt x="15" y="9"/>
                    </a:cubicBezTo>
                    <a:cubicBezTo>
                      <a:pt x="24" y="0"/>
                      <a:pt x="35" y="2"/>
                      <a:pt x="46" y="5"/>
                    </a:cubicBezTo>
                    <a:cubicBezTo>
                      <a:pt x="53" y="7"/>
                      <a:pt x="59" y="10"/>
                      <a:pt x="67" y="1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50" name="Freeform 27">
                <a:extLst>
                  <a:ext uri="{FF2B5EF4-FFF2-40B4-BE49-F238E27FC236}">
                    <a16:creationId xmlns:a16="http://schemas.microsoft.com/office/drawing/2014/main" id="{6A1CE05E-4CC5-4F8D-AEC3-8DA1842040D1}"/>
                  </a:ext>
                </a:extLst>
              </p:cNvPr>
              <p:cNvSpPr>
                <a:spLocks/>
              </p:cNvSpPr>
              <p:nvPr/>
            </p:nvSpPr>
            <p:spPr bwMode="auto">
              <a:xfrm>
                <a:off x="15176500" y="3459163"/>
                <a:ext cx="1114425" cy="1568450"/>
              </a:xfrm>
              <a:custGeom>
                <a:avLst/>
                <a:gdLst>
                  <a:gd name="T0" fmla="*/ 58 w 143"/>
                  <a:gd name="T1" fmla="*/ 5 h 201"/>
                  <a:gd name="T2" fmla="*/ 71 w 143"/>
                  <a:gd name="T3" fmla="*/ 136 h 201"/>
                  <a:gd name="T4" fmla="*/ 138 w 143"/>
                  <a:gd name="T5" fmla="*/ 145 h 201"/>
                  <a:gd name="T6" fmla="*/ 143 w 143"/>
                  <a:gd name="T7" fmla="*/ 149 h 201"/>
                  <a:gd name="T8" fmla="*/ 127 w 143"/>
                  <a:gd name="T9" fmla="*/ 173 h 201"/>
                  <a:gd name="T10" fmla="*/ 0 w 143"/>
                  <a:gd name="T11" fmla="*/ 89 h 201"/>
                  <a:gd name="T12" fmla="*/ 18 w 143"/>
                  <a:gd name="T13" fmla="*/ 17 h 201"/>
                  <a:gd name="T14" fmla="*/ 45 w 143"/>
                  <a:gd name="T15" fmla="*/ 0 h 201"/>
                  <a:gd name="T16" fmla="*/ 58 w 143"/>
                  <a:gd name="T17"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01">
                    <a:moveTo>
                      <a:pt x="58" y="5"/>
                    </a:moveTo>
                    <a:cubicBezTo>
                      <a:pt x="35" y="44"/>
                      <a:pt x="41" y="105"/>
                      <a:pt x="71" y="136"/>
                    </a:cubicBezTo>
                    <a:cubicBezTo>
                      <a:pt x="88" y="154"/>
                      <a:pt x="116" y="157"/>
                      <a:pt x="138" y="145"/>
                    </a:cubicBezTo>
                    <a:cubicBezTo>
                      <a:pt x="140" y="145"/>
                      <a:pt x="142" y="147"/>
                      <a:pt x="143" y="149"/>
                    </a:cubicBezTo>
                    <a:cubicBezTo>
                      <a:pt x="140" y="159"/>
                      <a:pt x="134" y="167"/>
                      <a:pt x="127" y="173"/>
                    </a:cubicBezTo>
                    <a:cubicBezTo>
                      <a:pt x="62" y="201"/>
                      <a:pt x="1" y="161"/>
                      <a:pt x="0" y="89"/>
                    </a:cubicBezTo>
                    <a:cubicBezTo>
                      <a:pt x="0" y="63"/>
                      <a:pt x="4" y="39"/>
                      <a:pt x="18" y="17"/>
                    </a:cubicBezTo>
                    <a:cubicBezTo>
                      <a:pt x="25" y="7"/>
                      <a:pt x="35" y="3"/>
                      <a:pt x="45" y="0"/>
                    </a:cubicBezTo>
                    <a:cubicBezTo>
                      <a:pt x="50" y="1"/>
                      <a:pt x="55" y="1"/>
                      <a:pt x="58" y="5"/>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51" name="Freeform 28">
                <a:extLst>
                  <a:ext uri="{FF2B5EF4-FFF2-40B4-BE49-F238E27FC236}">
                    <a16:creationId xmlns:a16="http://schemas.microsoft.com/office/drawing/2014/main" id="{602ED537-3D65-457F-9994-6036754E36D5}"/>
                  </a:ext>
                </a:extLst>
              </p:cNvPr>
              <p:cNvSpPr>
                <a:spLocks/>
              </p:cNvSpPr>
              <p:nvPr/>
            </p:nvSpPr>
            <p:spPr bwMode="auto">
              <a:xfrm>
                <a:off x="14981238" y="3592513"/>
                <a:ext cx="1185863" cy="1520825"/>
              </a:xfrm>
              <a:custGeom>
                <a:avLst/>
                <a:gdLst>
                  <a:gd name="T0" fmla="*/ 43 w 152"/>
                  <a:gd name="T1" fmla="*/ 0 h 195"/>
                  <a:gd name="T2" fmla="*/ 30 w 152"/>
                  <a:gd name="T3" fmla="*/ 73 h 195"/>
                  <a:gd name="T4" fmla="*/ 101 w 152"/>
                  <a:gd name="T5" fmla="*/ 162 h 195"/>
                  <a:gd name="T6" fmla="*/ 139 w 152"/>
                  <a:gd name="T7" fmla="*/ 157 h 195"/>
                  <a:gd name="T8" fmla="*/ 152 w 152"/>
                  <a:gd name="T9" fmla="*/ 156 h 195"/>
                  <a:gd name="T10" fmla="*/ 33 w 152"/>
                  <a:gd name="T11" fmla="*/ 149 h 195"/>
                  <a:gd name="T12" fmla="*/ 43 w 15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152" h="195">
                    <a:moveTo>
                      <a:pt x="43" y="0"/>
                    </a:moveTo>
                    <a:cubicBezTo>
                      <a:pt x="38" y="24"/>
                      <a:pt x="31" y="48"/>
                      <a:pt x="30" y="73"/>
                    </a:cubicBezTo>
                    <a:cubicBezTo>
                      <a:pt x="28" y="120"/>
                      <a:pt x="68" y="153"/>
                      <a:pt x="101" y="162"/>
                    </a:cubicBezTo>
                    <a:cubicBezTo>
                      <a:pt x="114" y="166"/>
                      <a:pt x="127" y="162"/>
                      <a:pt x="139" y="157"/>
                    </a:cubicBezTo>
                    <a:cubicBezTo>
                      <a:pt x="144" y="154"/>
                      <a:pt x="148" y="154"/>
                      <a:pt x="152" y="156"/>
                    </a:cubicBezTo>
                    <a:cubicBezTo>
                      <a:pt x="116" y="195"/>
                      <a:pt x="64" y="192"/>
                      <a:pt x="33" y="149"/>
                    </a:cubicBezTo>
                    <a:cubicBezTo>
                      <a:pt x="0" y="103"/>
                      <a:pt x="4" y="40"/>
                      <a:pt x="43" y="0"/>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52" name="Freeform 29">
                <a:extLst>
                  <a:ext uri="{FF2B5EF4-FFF2-40B4-BE49-F238E27FC236}">
                    <a16:creationId xmlns:a16="http://schemas.microsoft.com/office/drawing/2014/main" id="{76A53A08-4F80-4C89-B841-2EB98341FE46}"/>
                  </a:ext>
                </a:extLst>
              </p:cNvPr>
              <p:cNvSpPr>
                <a:spLocks/>
              </p:cNvSpPr>
              <p:nvPr/>
            </p:nvSpPr>
            <p:spPr bwMode="auto">
              <a:xfrm>
                <a:off x="16041688" y="3560763"/>
                <a:ext cx="428625" cy="1060450"/>
              </a:xfrm>
              <a:custGeom>
                <a:avLst/>
                <a:gdLst>
                  <a:gd name="T0" fmla="*/ 32 w 55"/>
                  <a:gd name="T1" fmla="*/ 136 h 136"/>
                  <a:gd name="T2" fmla="*/ 27 w 55"/>
                  <a:gd name="T3" fmla="*/ 132 h 136"/>
                  <a:gd name="T4" fmla="*/ 26 w 55"/>
                  <a:gd name="T5" fmla="*/ 43 h 136"/>
                  <a:gd name="T6" fmla="*/ 9 w 55"/>
                  <a:gd name="T7" fmla="*/ 18 h 136"/>
                  <a:gd name="T8" fmla="*/ 7 w 55"/>
                  <a:gd name="T9" fmla="*/ 0 h 136"/>
                  <a:gd name="T10" fmla="*/ 32 w 55"/>
                  <a:gd name="T11" fmla="*/ 136 h 136"/>
                </a:gdLst>
                <a:ahLst/>
                <a:cxnLst>
                  <a:cxn ang="0">
                    <a:pos x="T0" y="T1"/>
                  </a:cxn>
                  <a:cxn ang="0">
                    <a:pos x="T2" y="T3"/>
                  </a:cxn>
                  <a:cxn ang="0">
                    <a:pos x="T4" y="T5"/>
                  </a:cxn>
                  <a:cxn ang="0">
                    <a:pos x="T6" y="T7"/>
                  </a:cxn>
                  <a:cxn ang="0">
                    <a:pos x="T8" y="T9"/>
                  </a:cxn>
                  <a:cxn ang="0">
                    <a:pos x="T10" y="T11"/>
                  </a:cxn>
                </a:cxnLst>
                <a:rect l="0" t="0" r="r" b="b"/>
                <a:pathLst>
                  <a:path w="55" h="136">
                    <a:moveTo>
                      <a:pt x="32" y="136"/>
                    </a:moveTo>
                    <a:cubicBezTo>
                      <a:pt x="30" y="135"/>
                      <a:pt x="28" y="133"/>
                      <a:pt x="27" y="132"/>
                    </a:cubicBezTo>
                    <a:cubicBezTo>
                      <a:pt x="35" y="102"/>
                      <a:pt x="39" y="73"/>
                      <a:pt x="26" y="43"/>
                    </a:cubicBezTo>
                    <a:cubicBezTo>
                      <a:pt x="22" y="33"/>
                      <a:pt x="19" y="24"/>
                      <a:pt x="9" y="18"/>
                    </a:cubicBezTo>
                    <a:cubicBezTo>
                      <a:pt x="1" y="14"/>
                      <a:pt x="0" y="7"/>
                      <a:pt x="7" y="0"/>
                    </a:cubicBezTo>
                    <a:cubicBezTo>
                      <a:pt x="44" y="29"/>
                      <a:pt x="55" y="90"/>
                      <a:pt x="32" y="13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sp>
            <p:nvSpPr>
              <p:cNvPr id="53" name="Freeform 30">
                <a:extLst>
                  <a:ext uri="{FF2B5EF4-FFF2-40B4-BE49-F238E27FC236}">
                    <a16:creationId xmlns:a16="http://schemas.microsoft.com/office/drawing/2014/main" id="{64B33557-8424-47B4-AC27-E1EFA57A9BE7}"/>
                  </a:ext>
                </a:extLst>
              </p:cNvPr>
              <p:cNvSpPr>
                <a:spLocks/>
              </p:cNvSpPr>
              <p:nvPr/>
            </p:nvSpPr>
            <p:spPr bwMode="auto">
              <a:xfrm>
                <a:off x="15527338" y="3373438"/>
                <a:ext cx="476250" cy="179387"/>
              </a:xfrm>
              <a:custGeom>
                <a:avLst/>
                <a:gdLst>
                  <a:gd name="T0" fmla="*/ 13 w 61"/>
                  <a:gd name="T1" fmla="*/ 16 h 23"/>
                  <a:gd name="T2" fmla="*/ 0 w 61"/>
                  <a:gd name="T3" fmla="*/ 11 h 23"/>
                  <a:gd name="T4" fmla="*/ 61 w 61"/>
                  <a:gd name="T5" fmla="*/ 15 h 23"/>
                  <a:gd name="T6" fmla="*/ 41 w 61"/>
                  <a:gd name="T7" fmla="*/ 14 h 23"/>
                  <a:gd name="T8" fmla="*/ 13 w 61"/>
                  <a:gd name="T9" fmla="*/ 16 h 23"/>
                </a:gdLst>
                <a:ahLst/>
                <a:cxnLst>
                  <a:cxn ang="0">
                    <a:pos x="T0" y="T1"/>
                  </a:cxn>
                  <a:cxn ang="0">
                    <a:pos x="T2" y="T3"/>
                  </a:cxn>
                  <a:cxn ang="0">
                    <a:pos x="T4" y="T5"/>
                  </a:cxn>
                  <a:cxn ang="0">
                    <a:pos x="T6" y="T7"/>
                  </a:cxn>
                  <a:cxn ang="0">
                    <a:pos x="T8" y="T9"/>
                  </a:cxn>
                </a:cxnLst>
                <a:rect l="0" t="0" r="r" b="b"/>
                <a:pathLst>
                  <a:path w="61" h="23">
                    <a:moveTo>
                      <a:pt x="13" y="16"/>
                    </a:moveTo>
                    <a:cubicBezTo>
                      <a:pt x="8" y="16"/>
                      <a:pt x="3" y="16"/>
                      <a:pt x="0" y="11"/>
                    </a:cubicBezTo>
                    <a:cubicBezTo>
                      <a:pt x="21" y="0"/>
                      <a:pt x="41" y="3"/>
                      <a:pt x="61" y="15"/>
                    </a:cubicBezTo>
                    <a:cubicBezTo>
                      <a:pt x="54" y="23"/>
                      <a:pt x="48" y="15"/>
                      <a:pt x="41" y="14"/>
                    </a:cubicBezTo>
                    <a:cubicBezTo>
                      <a:pt x="31" y="12"/>
                      <a:pt x="22" y="9"/>
                      <a:pt x="13" y="1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s-ES"/>
              </a:p>
            </p:txBody>
          </p:sp>
        </p:grpSp>
        <p:sp>
          <p:nvSpPr>
            <p:cNvPr id="7" name="Freeform 5">
              <a:extLst>
                <a:ext uri="{FF2B5EF4-FFF2-40B4-BE49-F238E27FC236}">
                  <a16:creationId xmlns:a16="http://schemas.microsoft.com/office/drawing/2014/main" id="{D54F1E74-2D3E-0755-E472-5E6B09A4B582}"/>
                </a:ext>
              </a:extLst>
            </p:cNvPr>
            <p:cNvSpPr>
              <a:spLocks/>
            </p:cNvSpPr>
            <p:nvPr/>
          </p:nvSpPr>
          <p:spPr bwMode="auto">
            <a:xfrm>
              <a:off x="6438900" y="1176338"/>
              <a:ext cx="2754313" cy="5110162"/>
            </a:xfrm>
            <a:custGeom>
              <a:avLst/>
              <a:gdLst>
                <a:gd name="T0" fmla="*/ 80 w 353"/>
                <a:gd name="T1" fmla="*/ 187 h 655"/>
                <a:gd name="T2" fmla="*/ 120 w 353"/>
                <a:gd name="T3" fmla="*/ 79 h 655"/>
                <a:gd name="T4" fmla="*/ 143 w 353"/>
                <a:gd name="T5" fmla="*/ 39 h 655"/>
                <a:gd name="T6" fmla="*/ 144 w 353"/>
                <a:gd name="T7" fmla="*/ 38 h 655"/>
                <a:gd name="T8" fmla="*/ 236 w 353"/>
                <a:gd name="T9" fmla="*/ 23 h 655"/>
                <a:gd name="T10" fmla="*/ 236 w 353"/>
                <a:gd name="T11" fmla="*/ 23 h 655"/>
                <a:gd name="T12" fmla="*/ 250 w 353"/>
                <a:gd name="T13" fmla="*/ 32 h 655"/>
                <a:gd name="T14" fmla="*/ 245 w 353"/>
                <a:gd name="T15" fmla="*/ 42 h 655"/>
                <a:gd name="T16" fmla="*/ 218 w 353"/>
                <a:gd name="T17" fmla="*/ 49 h 655"/>
                <a:gd name="T18" fmla="*/ 186 w 353"/>
                <a:gd name="T19" fmla="*/ 50 h 655"/>
                <a:gd name="T20" fmla="*/ 165 w 353"/>
                <a:gd name="T21" fmla="*/ 64 h 655"/>
                <a:gd name="T22" fmla="*/ 167 w 353"/>
                <a:gd name="T23" fmla="*/ 93 h 655"/>
                <a:gd name="T24" fmla="*/ 157 w 353"/>
                <a:gd name="T25" fmla="*/ 181 h 655"/>
                <a:gd name="T26" fmla="*/ 143 w 353"/>
                <a:gd name="T27" fmla="*/ 214 h 655"/>
                <a:gd name="T28" fmla="*/ 110 w 353"/>
                <a:gd name="T29" fmla="*/ 310 h 655"/>
                <a:gd name="T30" fmla="*/ 99 w 353"/>
                <a:gd name="T31" fmla="*/ 430 h 655"/>
                <a:gd name="T32" fmla="*/ 107 w 353"/>
                <a:gd name="T33" fmla="*/ 491 h 655"/>
                <a:gd name="T34" fmla="*/ 179 w 353"/>
                <a:gd name="T35" fmla="*/ 563 h 655"/>
                <a:gd name="T36" fmla="*/ 305 w 353"/>
                <a:gd name="T37" fmla="*/ 576 h 655"/>
                <a:gd name="T38" fmla="*/ 330 w 353"/>
                <a:gd name="T39" fmla="*/ 584 h 655"/>
                <a:gd name="T40" fmla="*/ 352 w 353"/>
                <a:gd name="T41" fmla="*/ 602 h 655"/>
                <a:gd name="T42" fmla="*/ 351 w 353"/>
                <a:gd name="T43" fmla="*/ 608 h 655"/>
                <a:gd name="T44" fmla="*/ 79 w 353"/>
                <a:gd name="T45" fmla="*/ 603 h 655"/>
                <a:gd name="T46" fmla="*/ 37 w 353"/>
                <a:gd name="T47" fmla="*/ 558 h 655"/>
                <a:gd name="T48" fmla="*/ 9 w 353"/>
                <a:gd name="T49" fmla="*/ 368 h 655"/>
                <a:gd name="T50" fmla="*/ 63 w 353"/>
                <a:gd name="T51" fmla="*/ 218 h 655"/>
                <a:gd name="T52" fmla="*/ 80 w 353"/>
                <a:gd name="T53" fmla="*/ 187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53" h="655">
                  <a:moveTo>
                    <a:pt x="80" y="187"/>
                  </a:moveTo>
                  <a:cubicBezTo>
                    <a:pt x="98" y="153"/>
                    <a:pt x="107" y="115"/>
                    <a:pt x="120" y="79"/>
                  </a:cubicBezTo>
                  <a:cubicBezTo>
                    <a:pt x="125" y="64"/>
                    <a:pt x="129" y="48"/>
                    <a:pt x="143" y="39"/>
                  </a:cubicBezTo>
                  <a:cubicBezTo>
                    <a:pt x="144" y="38"/>
                    <a:pt x="144" y="38"/>
                    <a:pt x="144" y="38"/>
                  </a:cubicBezTo>
                  <a:cubicBezTo>
                    <a:pt x="167" y="5"/>
                    <a:pt x="201" y="0"/>
                    <a:pt x="236" y="23"/>
                  </a:cubicBezTo>
                  <a:cubicBezTo>
                    <a:pt x="236" y="23"/>
                    <a:pt x="236" y="23"/>
                    <a:pt x="236" y="23"/>
                  </a:cubicBezTo>
                  <a:cubicBezTo>
                    <a:pt x="240" y="27"/>
                    <a:pt x="248" y="25"/>
                    <a:pt x="250" y="32"/>
                  </a:cubicBezTo>
                  <a:cubicBezTo>
                    <a:pt x="251" y="36"/>
                    <a:pt x="249" y="40"/>
                    <a:pt x="245" y="42"/>
                  </a:cubicBezTo>
                  <a:cubicBezTo>
                    <a:pt x="237" y="45"/>
                    <a:pt x="226" y="43"/>
                    <a:pt x="218" y="49"/>
                  </a:cubicBezTo>
                  <a:cubicBezTo>
                    <a:pt x="208" y="56"/>
                    <a:pt x="197" y="55"/>
                    <a:pt x="186" y="50"/>
                  </a:cubicBezTo>
                  <a:cubicBezTo>
                    <a:pt x="172" y="45"/>
                    <a:pt x="167" y="52"/>
                    <a:pt x="165" y="64"/>
                  </a:cubicBezTo>
                  <a:cubicBezTo>
                    <a:pt x="163" y="74"/>
                    <a:pt x="164" y="84"/>
                    <a:pt x="167" y="93"/>
                  </a:cubicBezTo>
                  <a:cubicBezTo>
                    <a:pt x="180" y="124"/>
                    <a:pt x="171" y="153"/>
                    <a:pt x="157" y="181"/>
                  </a:cubicBezTo>
                  <a:cubicBezTo>
                    <a:pt x="152" y="192"/>
                    <a:pt x="146" y="202"/>
                    <a:pt x="143" y="214"/>
                  </a:cubicBezTo>
                  <a:cubicBezTo>
                    <a:pt x="134" y="247"/>
                    <a:pt x="122" y="278"/>
                    <a:pt x="110" y="310"/>
                  </a:cubicBezTo>
                  <a:cubicBezTo>
                    <a:pt x="95" y="348"/>
                    <a:pt x="96" y="389"/>
                    <a:pt x="99" y="430"/>
                  </a:cubicBezTo>
                  <a:cubicBezTo>
                    <a:pt x="101" y="450"/>
                    <a:pt x="100" y="471"/>
                    <a:pt x="107" y="491"/>
                  </a:cubicBezTo>
                  <a:cubicBezTo>
                    <a:pt x="121" y="526"/>
                    <a:pt x="144" y="548"/>
                    <a:pt x="179" y="563"/>
                  </a:cubicBezTo>
                  <a:cubicBezTo>
                    <a:pt x="220" y="581"/>
                    <a:pt x="261" y="588"/>
                    <a:pt x="305" y="576"/>
                  </a:cubicBezTo>
                  <a:cubicBezTo>
                    <a:pt x="315" y="573"/>
                    <a:pt x="323" y="577"/>
                    <a:pt x="330" y="584"/>
                  </a:cubicBezTo>
                  <a:cubicBezTo>
                    <a:pt x="337" y="591"/>
                    <a:pt x="345" y="596"/>
                    <a:pt x="352" y="602"/>
                  </a:cubicBezTo>
                  <a:cubicBezTo>
                    <a:pt x="353" y="604"/>
                    <a:pt x="353" y="606"/>
                    <a:pt x="351" y="608"/>
                  </a:cubicBezTo>
                  <a:cubicBezTo>
                    <a:pt x="260" y="655"/>
                    <a:pt x="169" y="653"/>
                    <a:pt x="79" y="603"/>
                  </a:cubicBezTo>
                  <a:cubicBezTo>
                    <a:pt x="58" y="594"/>
                    <a:pt x="45" y="578"/>
                    <a:pt x="37" y="558"/>
                  </a:cubicBezTo>
                  <a:cubicBezTo>
                    <a:pt x="2" y="498"/>
                    <a:pt x="0" y="434"/>
                    <a:pt x="9" y="368"/>
                  </a:cubicBezTo>
                  <a:cubicBezTo>
                    <a:pt x="12" y="312"/>
                    <a:pt x="37" y="265"/>
                    <a:pt x="63" y="218"/>
                  </a:cubicBezTo>
                  <a:cubicBezTo>
                    <a:pt x="69" y="208"/>
                    <a:pt x="70" y="195"/>
                    <a:pt x="80" y="187"/>
                  </a:cubicBezTo>
                  <a:close/>
                </a:path>
              </a:pathLst>
            </a:custGeom>
            <a:solidFill>
              <a:srgbClr val="386F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6">
              <a:extLst>
                <a:ext uri="{FF2B5EF4-FFF2-40B4-BE49-F238E27FC236}">
                  <a16:creationId xmlns:a16="http://schemas.microsoft.com/office/drawing/2014/main" id="{68EA70F3-CB9C-0025-E966-E44BFF75D980}"/>
                </a:ext>
              </a:extLst>
            </p:cNvPr>
            <p:cNvSpPr>
              <a:spLocks/>
            </p:cNvSpPr>
            <p:nvPr/>
          </p:nvSpPr>
          <p:spPr bwMode="auto">
            <a:xfrm>
              <a:off x="9177338" y="3157538"/>
              <a:ext cx="2520950" cy="3121025"/>
            </a:xfrm>
            <a:custGeom>
              <a:avLst/>
              <a:gdLst>
                <a:gd name="T0" fmla="*/ 268 w 323"/>
                <a:gd name="T1" fmla="*/ 1 h 400"/>
                <a:gd name="T2" fmla="*/ 314 w 323"/>
                <a:gd name="T3" fmla="*/ 136 h 400"/>
                <a:gd name="T4" fmla="*/ 272 w 323"/>
                <a:gd name="T5" fmla="*/ 316 h 400"/>
                <a:gd name="T6" fmla="*/ 223 w 323"/>
                <a:gd name="T7" fmla="*/ 364 h 400"/>
                <a:gd name="T8" fmla="*/ 7 w 323"/>
                <a:gd name="T9" fmla="*/ 360 h 400"/>
                <a:gd name="T10" fmla="*/ 0 w 323"/>
                <a:gd name="T11" fmla="*/ 354 h 400"/>
                <a:gd name="T12" fmla="*/ 1 w 323"/>
                <a:gd name="T13" fmla="*/ 352 h 400"/>
                <a:gd name="T14" fmla="*/ 12 w 323"/>
                <a:gd name="T15" fmla="*/ 347 h 400"/>
                <a:gd name="T16" fmla="*/ 180 w 323"/>
                <a:gd name="T17" fmla="*/ 368 h 400"/>
                <a:gd name="T18" fmla="*/ 201 w 323"/>
                <a:gd name="T19" fmla="*/ 357 h 400"/>
                <a:gd name="T20" fmla="*/ 282 w 323"/>
                <a:gd name="T21" fmla="*/ 266 h 400"/>
                <a:gd name="T22" fmla="*/ 299 w 323"/>
                <a:gd name="T23" fmla="*/ 211 h 400"/>
                <a:gd name="T24" fmla="*/ 297 w 323"/>
                <a:gd name="T25" fmla="*/ 121 h 400"/>
                <a:gd name="T26" fmla="*/ 291 w 323"/>
                <a:gd name="T27" fmla="*/ 92 h 400"/>
                <a:gd name="T28" fmla="*/ 268 w 323"/>
                <a:gd name="T29" fmla="*/ 33 h 400"/>
                <a:gd name="T30" fmla="*/ 263 w 323"/>
                <a:gd name="T31" fmla="*/ 2 h 400"/>
                <a:gd name="T32" fmla="*/ 268 w 323"/>
                <a:gd name="T33" fmla="*/ 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3" h="400">
                  <a:moveTo>
                    <a:pt x="268" y="1"/>
                  </a:moveTo>
                  <a:cubicBezTo>
                    <a:pt x="288" y="45"/>
                    <a:pt x="308" y="88"/>
                    <a:pt x="314" y="136"/>
                  </a:cubicBezTo>
                  <a:cubicBezTo>
                    <a:pt x="323" y="201"/>
                    <a:pt x="308" y="261"/>
                    <a:pt x="272" y="316"/>
                  </a:cubicBezTo>
                  <a:cubicBezTo>
                    <a:pt x="263" y="339"/>
                    <a:pt x="246" y="354"/>
                    <a:pt x="223" y="364"/>
                  </a:cubicBezTo>
                  <a:cubicBezTo>
                    <a:pt x="151" y="397"/>
                    <a:pt x="78" y="400"/>
                    <a:pt x="7" y="360"/>
                  </a:cubicBezTo>
                  <a:cubicBezTo>
                    <a:pt x="4" y="359"/>
                    <a:pt x="2" y="356"/>
                    <a:pt x="0" y="354"/>
                  </a:cubicBezTo>
                  <a:cubicBezTo>
                    <a:pt x="0" y="354"/>
                    <a:pt x="1" y="352"/>
                    <a:pt x="1" y="352"/>
                  </a:cubicBezTo>
                  <a:cubicBezTo>
                    <a:pt x="4" y="349"/>
                    <a:pt x="7" y="347"/>
                    <a:pt x="12" y="347"/>
                  </a:cubicBezTo>
                  <a:cubicBezTo>
                    <a:pt x="65" y="379"/>
                    <a:pt x="123" y="374"/>
                    <a:pt x="180" y="368"/>
                  </a:cubicBezTo>
                  <a:cubicBezTo>
                    <a:pt x="189" y="367"/>
                    <a:pt x="194" y="361"/>
                    <a:pt x="201" y="357"/>
                  </a:cubicBezTo>
                  <a:cubicBezTo>
                    <a:pt x="243" y="340"/>
                    <a:pt x="263" y="303"/>
                    <a:pt x="282" y="266"/>
                  </a:cubicBezTo>
                  <a:cubicBezTo>
                    <a:pt x="291" y="250"/>
                    <a:pt x="294" y="230"/>
                    <a:pt x="299" y="211"/>
                  </a:cubicBezTo>
                  <a:cubicBezTo>
                    <a:pt x="307" y="181"/>
                    <a:pt x="304" y="151"/>
                    <a:pt x="297" y="121"/>
                  </a:cubicBezTo>
                  <a:cubicBezTo>
                    <a:pt x="295" y="111"/>
                    <a:pt x="292" y="102"/>
                    <a:pt x="291" y="92"/>
                  </a:cubicBezTo>
                  <a:cubicBezTo>
                    <a:pt x="285" y="71"/>
                    <a:pt x="277" y="52"/>
                    <a:pt x="268" y="33"/>
                  </a:cubicBezTo>
                  <a:cubicBezTo>
                    <a:pt x="264" y="23"/>
                    <a:pt x="259" y="13"/>
                    <a:pt x="263" y="2"/>
                  </a:cubicBezTo>
                  <a:cubicBezTo>
                    <a:pt x="264" y="0"/>
                    <a:pt x="266" y="0"/>
                    <a:pt x="268" y="1"/>
                  </a:cubicBezTo>
                  <a:close/>
                </a:path>
              </a:pathLst>
            </a:custGeom>
            <a:solidFill>
              <a:srgbClr val="4C7F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7">
              <a:extLst>
                <a:ext uri="{FF2B5EF4-FFF2-40B4-BE49-F238E27FC236}">
                  <a16:creationId xmlns:a16="http://schemas.microsoft.com/office/drawing/2014/main" id="{F12D4CCC-D84A-65EE-9B3E-DA2F8798B424}"/>
                </a:ext>
              </a:extLst>
            </p:cNvPr>
            <p:cNvSpPr>
              <a:spLocks/>
            </p:cNvSpPr>
            <p:nvPr/>
          </p:nvSpPr>
          <p:spPr bwMode="auto">
            <a:xfrm>
              <a:off x="8335963" y="1425575"/>
              <a:ext cx="733425" cy="1381125"/>
            </a:xfrm>
            <a:custGeom>
              <a:avLst/>
              <a:gdLst>
                <a:gd name="T0" fmla="*/ 1 w 94"/>
                <a:gd name="T1" fmla="*/ 7 h 177"/>
                <a:gd name="T2" fmla="*/ 5 w 94"/>
                <a:gd name="T3" fmla="*/ 0 h 177"/>
                <a:gd name="T4" fmla="*/ 40 w 94"/>
                <a:gd name="T5" fmla="*/ 32 h 177"/>
                <a:gd name="T6" fmla="*/ 85 w 94"/>
                <a:gd name="T7" fmla="*/ 151 h 177"/>
                <a:gd name="T8" fmla="*/ 90 w 94"/>
                <a:gd name="T9" fmla="*/ 168 h 177"/>
                <a:gd name="T10" fmla="*/ 73 w 94"/>
                <a:gd name="T11" fmla="*/ 158 h 177"/>
                <a:gd name="T12" fmla="*/ 53 w 94"/>
                <a:gd name="T13" fmla="*/ 91 h 177"/>
                <a:gd name="T14" fmla="*/ 14 w 94"/>
                <a:gd name="T15" fmla="*/ 27 h 177"/>
                <a:gd name="T16" fmla="*/ 1 w 94"/>
                <a:gd name="T17" fmla="*/ 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4" h="177">
                  <a:moveTo>
                    <a:pt x="1" y="7"/>
                  </a:moveTo>
                  <a:cubicBezTo>
                    <a:pt x="4" y="6"/>
                    <a:pt x="5" y="3"/>
                    <a:pt x="5" y="0"/>
                  </a:cubicBezTo>
                  <a:cubicBezTo>
                    <a:pt x="25" y="2"/>
                    <a:pt x="33" y="17"/>
                    <a:pt x="40" y="32"/>
                  </a:cubicBezTo>
                  <a:cubicBezTo>
                    <a:pt x="63" y="69"/>
                    <a:pt x="69" y="112"/>
                    <a:pt x="85" y="151"/>
                  </a:cubicBezTo>
                  <a:cubicBezTo>
                    <a:pt x="90" y="156"/>
                    <a:pt x="94" y="161"/>
                    <a:pt x="90" y="168"/>
                  </a:cubicBezTo>
                  <a:cubicBezTo>
                    <a:pt x="77" y="177"/>
                    <a:pt x="75" y="165"/>
                    <a:pt x="73" y="158"/>
                  </a:cubicBezTo>
                  <a:cubicBezTo>
                    <a:pt x="67" y="135"/>
                    <a:pt x="57" y="114"/>
                    <a:pt x="53" y="91"/>
                  </a:cubicBezTo>
                  <a:cubicBezTo>
                    <a:pt x="46" y="66"/>
                    <a:pt x="28" y="48"/>
                    <a:pt x="14" y="27"/>
                  </a:cubicBezTo>
                  <a:cubicBezTo>
                    <a:pt x="11" y="19"/>
                    <a:pt x="0" y="17"/>
                    <a:pt x="1" y="7"/>
                  </a:cubicBezTo>
                  <a:close/>
                </a:path>
              </a:pathLst>
            </a:custGeom>
            <a:solidFill>
              <a:srgbClr val="4E80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BE4A4ADD-82B6-7BC1-9184-18122B4B6167}"/>
                </a:ext>
              </a:extLst>
            </p:cNvPr>
            <p:cNvSpPr>
              <a:spLocks/>
            </p:cNvSpPr>
            <p:nvPr/>
          </p:nvSpPr>
          <p:spPr bwMode="auto">
            <a:xfrm>
              <a:off x="9567863" y="1401763"/>
              <a:ext cx="1146175" cy="438150"/>
            </a:xfrm>
            <a:custGeom>
              <a:avLst/>
              <a:gdLst>
                <a:gd name="T0" fmla="*/ 2 w 147"/>
                <a:gd name="T1" fmla="*/ 37 h 56"/>
                <a:gd name="T2" fmla="*/ 147 w 147"/>
                <a:gd name="T3" fmla="*/ 54 h 56"/>
                <a:gd name="T4" fmla="*/ 141 w 147"/>
                <a:gd name="T5" fmla="*/ 56 h 56"/>
                <a:gd name="T6" fmla="*/ 126 w 147"/>
                <a:gd name="T7" fmla="*/ 47 h 56"/>
                <a:gd name="T8" fmla="*/ 11 w 147"/>
                <a:gd name="T9" fmla="*/ 47 h 56"/>
                <a:gd name="T10" fmla="*/ 2 w 147"/>
                <a:gd name="T11" fmla="*/ 46 h 56"/>
                <a:gd name="T12" fmla="*/ 2 w 147"/>
                <a:gd name="T13" fmla="*/ 37 h 56"/>
              </a:gdLst>
              <a:ahLst/>
              <a:cxnLst>
                <a:cxn ang="0">
                  <a:pos x="T0" y="T1"/>
                </a:cxn>
                <a:cxn ang="0">
                  <a:pos x="T2" y="T3"/>
                </a:cxn>
                <a:cxn ang="0">
                  <a:pos x="T4" y="T5"/>
                </a:cxn>
                <a:cxn ang="0">
                  <a:pos x="T6" y="T7"/>
                </a:cxn>
                <a:cxn ang="0">
                  <a:pos x="T8" y="T9"/>
                </a:cxn>
                <a:cxn ang="0">
                  <a:pos x="T10" y="T11"/>
                </a:cxn>
                <a:cxn ang="0">
                  <a:pos x="T12" y="T13"/>
                </a:cxn>
              </a:cxnLst>
              <a:rect l="0" t="0" r="r" b="b"/>
              <a:pathLst>
                <a:path w="147" h="56">
                  <a:moveTo>
                    <a:pt x="2" y="37"/>
                  </a:moveTo>
                  <a:cubicBezTo>
                    <a:pt x="46" y="0"/>
                    <a:pt x="116" y="8"/>
                    <a:pt x="147" y="54"/>
                  </a:cubicBezTo>
                  <a:cubicBezTo>
                    <a:pt x="145" y="55"/>
                    <a:pt x="143" y="56"/>
                    <a:pt x="141" y="56"/>
                  </a:cubicBezTo>
                  <a:cubicBezTo>
                    <a:pt x="135" y="55"/>
                    <a:pt x="131" y="51"/>
                    <a:pt x="126" y="47"/>
                  </a:cubicBezTo>
                  <a:cubicBezTo>
                    <a:pt x="91" y="20"/>
                    <a:pt x="46" y="20"/>
                    <a:pt x="11" y="47"/>
                  </a:cubicBezTo>
                  <a:cubicBezTo>
                    <a:pt x="8" y="48"/>
                    <a:pt x="5" y="48"/>
                    <a:pt x="2" y="46"/>
                  </a:cubicBezTo>
                  <a:cubicBezTo>
                    <a:pt x="0" y="43"/>
                    <a:pt x="1" y="40"/>
                    <a:pt x="2" y="37"/>
                  </a:cubicBezTo>
                  <a:close/>
                </a:path>
              </a:pathLst>
            </a:custGeom>
            <a:solidFill>
              <a:srgbClr val="5B84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352EF917-3C52-36EC-3588-EB1E528F9368}"/>
                </a:ext>
              </a:extLst>
            </p:cNvPr>
            <p:cNvSpPr>
              <a:spLocks/>
            </p:cNvSpPr>
            <p:nvPr/>
          </p:nvSpPr>
          <p:spPr bwMode="auto">
            <a:xfrm>
              <a:off x="10652125" y="1824038"/>
              <a:ext cx="422275" cy="857250"/>
            </a:xfrm>
            <a:custGeom>
              <a:avLst/>
              <a:gdLst>
                <a:gd name="T0" fmla="*/ 3 w 54"/>
                <a:gd name="T1" fmla="*/ 0 h 110"/>
                <a:gd name="T2" fmla="*/ 8 w 54"/>
                <a:gd name="T3" fmla="*/ 0 h 110"/>
                <a:gd name="T4" fmla="*/ 39 w 54"/>
                <a:gd name="T5" fmla="*/ 56 h 110"/>
                <a:gd name="T6" fmla="*/ 52 w 54"/>
                <a:gd name="T7" fmla="*/ 92 h 110"/>
                <a:gd name="T8" fmla="*/ 52 w 54"/>
                <a:gd name="T9" fmla="*/ 99 h 110"/>
                <a:gd name="T10" fmla="*/ 53 w 54"/>
                <a:gd name="T11" fmla="*/ 108 h 110"/>
                <a:gd name="T12" fmla="*/ 42 w 54"/>
                <a:gd name="T13" fmla="*/ 99 h 110"/>
                <a:gd name="T14" fmla="*/ 3 w 54"/>
                <a:gd name="T15" fmla="*/ 13 h 110"/>
                <a:gd name="T16" fmla="*/ 3 w 54"/>
                <a:gd name="T17"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110">
                  <a:moveTo>
                    <a:pt x="3" y="0"/>
                  </a:moveTo>
                  <a:cubicBezTo>
                    <a:pt x="5" y="0"/>
                    <a:pt x="6" y="0"/>
                    <a:pt x="8" y="0"/>
                  </a:cubicBezTo>
                  <a:cubicBezTo>
                    <a:pt x="23" y="16"/>
                    <a:pt x="30" y="37"/>
                    <a:pt x="39" y="56"/>
                  </a:cubicBezTo>
                  <a:cubicBezTo>
                    <a:pt x="47" y="67"/>
                    <a:pt x="50" y="79"/>
                    <a:pt x="52" y="92"/>
                  </a:cubicBezTo>
                  <a:cubicBezTo>
                    <a:pt x="52" y="94"/>
                    <a:pt x="52" y="97"/>
                    <a:pt x="52" y="99"/>
                  </a:cubicBezTo>
                  <a:cubicBezTo>
                    <a:pt x="54" y="102"/>
                    <a:pt x="54" y="105"/>
                    <a:pt x="53" y="108"/>
                  </a:cubicBezTo>
                  <a:cubicBezTo>
                    <a:pt x="45" y="110"/>
                    <a:pt x="44" y="104"/>
                    <a:pt x="42" y="99"/>
                  </a:cubicBezTo>
                  <a:cubicBezTo>
                    <a:pt x="30" y="70"/>
                    <a:pt x="20" y="40"/>
                    <a:pt x="3" y="13"/>
                  </a:cubicBezTo>
                  <a:cubicBezTo>
                    <a:pt x="1" y="9"/>
                    <a:pt x="0" y="5"/>
                    <a:pt x="3" y="0"/>
                  </a:cubicBezTo>
                  <a:close/>
                </a:path>
              </a:pathLst>
            </a:custGeom>
            <a:solidFill>
              <a:srgbClr val="5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73299F11-D076-EA86-7E25-62A7BC8E83FB}"/>
                </a:ext>
              </a:extLst>
            </p:cNvPr>
            <p:cNvSpPr>
              <a:spLocks/>
            </p:cNvSpPr>
            <p:nvPr/>
          </p:nvSpPr>
          <p:spPr bwMode="auto">
            <a:xfrm>
              <a:off x="9169400" y="1690688"/>
              <a:ext cx="430213" cy="827087"/>
            </a:xfrm>
            <a:custGeom>
              <a:avLst/>
              <a:gdLst>
                <a:gd name="T0" fmla="*/ 53 w 55"/>
                <a:gd name="T1" fmla="*/ 0 h 106"/>
                <a:gd name="T2" fmla="*/ 54 w 55"/>
                <a:gd name="T3" fmla="*/ 9 h 106"/>
                <a:gd name="T4" fmla="*/ 52 w 55"/>
                <a:gd name="T5" fmla="*/ 18 h 106"/>
                <a:gd name="T6" fmla="*/ 15 w 55"/>
                <a:gd name="T7" fmla="*/ 92 h 106"/>
                <a:gd name="T8" fmla="*/ 1 w 55"/>
                <a:gd name="T9" fmla="*/ 105 h 106"/>
                <a:gd name="T10" fmla="*/ 2 w 55"/>
                <a:gd name="T11" fmla="*/ 97 h 106"/>
                <a:gd name="T12" fmla="*/ 10 w 55"/>
                <a:gd name="T13" fmla="*/ 68 h 106"/>
                <a:gd name="T14" fmla="*/ 34 w 55"/>
                <a:gd name="T15" fmla="*/ 21 h 106"/>
                <a:gd name="T16" fmla="*/ 53 w 55"/>
                <a:gd name="T1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06">
                  <a:moveTo>
                    <a:pt x="53" y="0"/>
                  </a:moveTo>
                  <a:cubicBezTo>
                    <a:pt x="54" y="3"/>
                    <a:pt x="54" y="6"/>
                    <a:pt x="54" y="9"/>
                  </a:cubicBezTo>
                  <a:cubicBezTo>
                    <a:pt x="55" y="13"/>
                    <a:pt x="54" y="16"/>
                    <a:pt x="52" y="18"/>
                  </a:cubicBezTo>
                  <a:cubicBezTo>
                    <a:pt x="34" y="40"/>
                    <a:pt x="24" y="65"/>
                    <a:pt x="15" y="92"/>
                  </a:cubicBezTo>
                  <a:cubicBezTo>
                    <a:pt x="12" y="98"/>
                    <a:pt x="11" y="106"/>
                    <a:pt x="1" y="105"/>
                  </a:cubicBezTo>
                  <a:cubicBezTo>
                    <a:pt x="0" y="102"/>
                    <a:pt x="0" y="99"/>
                    <a:pt x="2" y="97"/>
                  </a:cubicBezTo>
                  <a:cubicBezTo>
                    <a:pt x="1" y="86"/>
                    <a:pt x="4" y="77"/>
                    <a:pt x="10" y="68"/>
                  </a:cubicBezTo>
                  <a:cubicBezTo>
                    <a:pt x="15" y="51"/>
                    <a:pt x="21" y="34"/>
                    <a:pt x="34" y="21"/>
                  </a:cubicBezTo>
                  <a:cubicBezTo>
                    <a:pt x="40" y="14"/>
                    <a:pt x="47" y="7"/>
                    <a:pt x="53" y="0"/>
                  </a:cubicBezTo>
                  <a:close/>
                </a:path>
              </a:pathLst>
            </a:custGeom>
            <a:solidFill>
              <a:srgbClr val="5280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E2EB6998-DFC2-3B4D-2CFB-6FEE27218B90}"/>
                </a:ext>
              </a:extLst>
            </p:cNvPr>
            <p:cNvSpPr>
              <a:spLocks/>
            </p:cNvSpPr>
            <p:nvPr/>
          </p:nvSpPr>
          <p:spPr bwMode="auto">
            <a:xfrm>
              <a:off x="11002963" y="2595563"/>
              <a:ext cx="265113" cy="569912"/>
            </a:xfrm>
            <a:custGeom>
              <a:avLst/>
              <a:gdLst>
                <a:gd name="T0" fmla="*/ 7 w 34"/>
                <a:gd name="T1" fmla="*/ 9 h 73"/>
                <a:gd name="T2" fmla="*/ 7 w 34"/>
                <a:gd name="T3" fmla="*/ 0 h 73"/>
                <a:gd name="T4" fmla="*/ 34 w 34"/>
                <a:gd name="T5" fmla="*/ 73 h 73"/>
                <a:gd name="T6" fmla="*/ 33 w 34"/>
                <a:gd name="T7" fmla="*/ 73 h 73"/>
                <a:gd name="T8" fmla="*/ 31 w 34"/>
                <a:gd name="T9" fmla="*/ 73 h 73"/>
                <a:gd name="T10" fmla="*/ 7 w 34"/>
                <a:gd name="T11" fmla="*/ 9 h 73"/>
              </a:gdLst>
              <a:ahLst/>
              <a:cxnLst>
                <a:cxn ang="0">
                  <a:pos x="T0" y="T1"/>
                </a:cxn>
                <a:cxn ang="0">
                  <a:pos x="T2" y="T3"/>
                </a:cxn>
                <a:cxn ang="0">
                  <a:pos x="T4" y="T5"/>
                </a:cxn>
                <a:cxn ang="0">
                  <a:pos x="T6" y="T7"/>
                </a:cxn>
                <a:cxn ang="0">
                  <a:pos x="T8" y="T9"/>
                </a:cxn>
                <a:cxn ang="0">
                  <a:pos x="T10" y="T11"/>
                </a:cxn>
              </a:cxnLst>
              <a:rect l="0" t="0" r="r" b="b"/>
              <a:pathLst>
                <a:path w="34" h="73">
                  <a:moveTo>
                    <a:pt x="7" y="9"/>
                  </a:moveTo>
                  <a:cubicBezTo>
                    <a:pt x="7" y="6"/>
                    <a:pt x="7" y="3"/>
                    <a:pt x="7" y="0"/>
                  </a:cubicBezTo>
                  <a:cubicBezTo>
                    <a:pt x="16" y="24"/>
                    <a:pt x="25" y="49"/>
                    <a:pt x="34" y="73"/>
                  </a:cubicBezTo>
                  <a:cubicBezTo>
                    <a:pt x="33" y="73"/>
                    <a:pt x="33" y="73"/>
                    <a:pt x="33" y="73"/>
                  </a:cubicBezTo>
                  <a:cubicBezTo>
                    <a:pt x="31" y="73"/>
                    <a:pt x="31" y="73"/>
                    <a:pt x="31" y="73"/>
                  </a:cubicBezTo>
                  <a:cubicBezTo>
                    <a:pt x="13" y="63"/>
                    <a:pt x="0" y="30"/>
                    <a:pt x="7" y="9"/>
                  </a:cubicBezTo>
                  <a:close/>
                </a:path>
              </a:pathLst>
            </a:custGeom>
            <a:solidFill>
              <a:srgbClr val="5685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2">
              <a:extLst>
                <a:ext uri="{FF2B5EF4-FFF2-40B4-BE49-F238E27FC236}">
                  <a16:creationId xmlns:a16="http://schemas.microsoft.com/office/drawing/2014/main" id="{366F6BD1-D01C-7CCD-2D8C-2C7AE8D08050}"/>
                </a:ext>
              </a:extLst>
            </p:cNvPr>
            <p:cNvSpPr>
              <a:spLocks/>
            </p:cNvSpPr>
            <p:nvPr/>
          </p:nvSpPr>
          <p:spPr bwMode="auto">
            <a:xfrm>
              <a:off x="9115425" y="2447925"/>
              <a:ext cx="117475" cy="233362"/>
            </a:xfrm>
            <a:custGeom>
              <a:avLst/>
              <a:gdLst>
                <a:gd name="T0" fmla="*/ 1 w 15"/>
                <a:gd name="T1" fmla="*/ 24 h 30"/>
                <a:gd name="T2" fmla="*/ 0 w 15"/>
                <a:gd name="T3" fmla="*/ 20 h 30"/>
                <a:gd name="T4" fmla="*/ 9 w 15"/>
                <a:gd name="T5" fmla="*/ 0 h 30"/>
                <a:gd name="T6" fmla="*/ 9 w 15"/>
                <a:gd name="T7" fmla="*/ 8 h 30"/>
                <a:gd name="T8" fmla="*/ 8 w 15"/>
                <a:gd name="T9" fmla="*/ 28 h 30"/>
                <a:gd name="T10" fmla="*/ 1 w 15"/>
                <a:gd name="T11" fmla="*/ 24 h 30"/>
              </a:gdLst>
              <a:ahLst/>
              <a:cxnLst>
                <a:cxn ang="0">
                  <a:pos x="T0" y="T1"/>
                </a:cxn>
                <a:cxn ang="0">
                  <a:pos x="T2" y="T3"/>
                </a:cxn>
                <a:cxn ang="0">
                  <a:pos x="T4" y="T5"/>
                </a:cxn>
                <a:cxn ang="0">
                  <a:pos x="T6" y="T7"/>
                </a:cxn>
                <a:cxn ang="0">
                  <a:pos x="T8" y="T9"/>
                </a:cxn>
                <a:cxn ang="0">
                  <a:pos x="T10" y="T11"/>
                </a:cxn>
              </a:cxnLst>
              <a:rect l="0" t="0" r="r" b="b"/>
              <a:pathLst>
                <a:path w="15" h="30">
                  <a:moveTo>
                    <a:pt x="1" y="24"/>
                  </a:moveTo>
                  <a:cubicBezTo>
                    <a:pt x="1" y="23"/>
                    <a:pt x="0" y="21"/>
                    <a:pt x="0" y="20"/>
                  </a:cubicBezTo>
                  <a:cubicBezTo>
                    <a:pt x="3" y="13"/>
                    <a:pt x="6" y="6"/>
                    <a:pt x="9" y="0"/>
                  </a:cubicBezTo>
                  <a:cubicBezTo>
                    <a:pt x="9" y="2"/>
                    <a:pt x="9" y="5"/>
                    <a:pt x="9" y="8"/>
                  </a:cubicBezTo>
                  <a:cubicBezTo>
                    <a:pt x="15" y="15"/>
                    <a:pt x="15" y="22"/>
                    <a:pt x="8" y="28"/>
                  </a:cubicBezTo>
                  <a:cubicBezTo>
                    <a:pt x="4" y="30"/>
                    <a:pt x="2" y="27"/>
                    <a:pt x="1" y="24"/>
                  </a:cubicBezTo>
                  <a:close/>
                </a:path>
              </a:pathLst>
            </a:custGeom>
            <a:solidFill>
              <a:srgbClr val="6089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3">
              <a:extLst>
                <a:ext uri="{FF2B5EF4-FFF2-40B4-BE49-F238E27FC236}">
                  <a16:creationId xmlns:a16="http://schemas.microsoft.com/office/drawing/2014/main" id="{62371702-7CF0-0A9F-F14B-9F477F3DFB30}"/>
                </a:ext>
              </a:extLst>
            </p:cNvPr>
            <p:cNvSpPr>
              <a:spLocks/>
            </p:cNvSpPr>
            <p:nvPr/>
          </p:nvSpPr>
          <p:spPr bwMode="auto">
            <a:xfrm>
              <a:off x="7134225" y="1457325"/>
              <a:ext cx="2114550" cy="4454525"/>
            </a:xfrm>
            <a:custGeom>
              <a:avLst/>
              <a:gdLst>
                <a:gd name="T0" fmla="*/ 271 w 271"/>
                <a:gd name="T1" fmla="*/ 567 h 571"/>
                <a:gd name="T2" fmla="*/ 263 w 271"/>
                <a:gd name="T3" fmla="*/ 570 h 571"/>
                <a:gd name="T4" fmla="*/ 256 w 271"/>
                <a:gd name="T5" fmla="*/ 566 h 571"/>
                <a:gd name="T6" fmla="*/ 178 w 271"/>
                <a:gd name="T7" fmla="*/ 551 h 571"/>
                <a:gd name="T8" fmla="*/ 109 w 271"/>
                <a:gd name="T9" fmla="*/ 540 h 571"/>
                <a:gd name="T10" fmla="*/ 74 w 271"/>
                <a:gd name="T11" fmla="*/ 527 h 571"/>
                <a:gd name="T12" fmla="*/ 9 w 271"/>
                <a:gd name="T13" fmla="*/ 439 h 571"/>
                <a:gd name="T14" fmla="*/ 11 w 271"/>
                <a:gd name="T15" fmla="*/ 283 h 571"/>
                <a:gd name="T16" fmla="*/ 14 w 271"/>
                <a:gd name="T17" fmla="*/ 274 h 571"/>
                <a:gd name="T18" fmla="*/ 50 w 271"/>
                <a:gd name="T19" fmla="*/ 171 h 571"/>
                <a:gd name="T20" fmla="*/ 72 w 271"/>
                <a:gd name="T21" fmla="*/ 125 h 571"/>
                <a:gd name="T22" fmla="*/ 70 w 271"/>
                <a:gd name="T23" fmla="*/ 43 h 571"/>
                <a:gd name="T24" fmla="*/ 73 w 271"/>
                <a:gd name="T25" fmla="*/ 16 h 571"/>
                <a:gd name="T26" fmla="*/ 94 w 271"/>
                <a:gd name="T27" fmla="*/ 7 h 571"/>
                <a:gd name="T28" fmla="*/ 131 w 271"/>
                <a:gd name="T29" fmla="*/ 7 h 571"/>
                <a:gd name="T30" fmla="*/ 131 w 271"/>
                <a:gd name="T31" fmla="*/ 24 h 571"/>
                <a:gd name="T32" fmla="*/ 120 w 271"/>
                <a:gd name="T33" fmla="*/ 63 h 571"/>
                <a:gd name="T34" fmla="*/ 121 w 271"/>
                <a:gd name="T35" fmla="*/ 85 h 571"/>
                <a:gd name="T36" fmla="*/ 95 w 271"/>
                <a:gd name="T37" fmla="*/ 279 h 571"/>
                <a:gd name="T38" fmla="*/ 120 w 271"/>
                <a:gd name="T39" fmla="*/ 436 h 571"/>
                <a:gd name="T40" fmla="*/ 179 w 271"/>
                <a:gd name="T41" fmla="*/ 478 h 571"/>
                <a:gd name="T42" fmla="*/ 213 w 271"/>
                <a:gd name="T43" fmla="*/ 503 h 571"/>
                <a:gd name="T44" fmla="*/ 230 w 271"/>
                <a:gd name="T45" fmla="*/ 521 h 571"/>
                <a:gd name="T46" fmla="*/ 271 w 271"/>
                <a:gd name="T47" fmla="*/ 567 h 5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1" h="571">
                  <a:moveTo>
                    <a:pt x="271" y="567"/>
                  </a:moveTo>
                  <a:cubicBezTo>
                    <a:pt x="269" y="570"/>
                    <a:pt x="266" y="571"/>
                    <a:pt x="263" y="570"/>
                  </a:cubicBezTo>
                  <a:cubicBezTo>
                    <a:pt x="261" y="569"/>
                    <a:pt x="258" y="568"/>
                    <a:pt x="256" y="566"/>
                  </a:cubicBezTo>
                  <a:cubicBezTo>
                    <a:pt x="235" y="537"/>
                    <a:pt x="205" y="546"/>
                    <a:pt x="178" y="551"/>
                  </a:cubicBezTo>
                  <a:cubicBezTo>
                    <a:pt x="153" y="556"/>
                    <a:pt x="131" y="547"/>
                    <a:pt x="109" y="540"/>
                  </a:cubicBezTo>
                  <a:cubicBezTo>
                    <a:pt x="97" y="537"/>
                    <a:pt x="85" y="533"/>
                    <a:pt x="74" y="527"/>
                  </a:cubicBezTo>
                  <a:cubicBezTo>
                    <a:pt x="38" y="509"/>
                    <a:pt x="15" y="478"/>
                    <a:pt x="9" y="439"/>
                  </a:cubicBezTo>
                  <a:cubicBezTo>
                    <a:pt x="0" y="388"/>
                    <a:pt x="2" y="335"/>
                    <a:pt x="11" y="283"/>
                  </a:cubicBezTo>
                  <a:cubicBezTo>
                    <a:pt x="12" y="280"/>
                    <a:pt x="12" y="277"/>
                    <a:pt x="14" y="274"/>
                  </a:cubicBezTo>
                  <a:cubicBezTo>
                    <a:pt x="33" y="242"/>
                    <a:pt x="41" y="206"/>
                    <a:pt x="50" y="171"/>
                  </a:cubicBezTo>
                  <a:cubicBezTo>
                    <a:pt x="54" y="154"/>
                    <a:pt x="65" y="141"/>
                    <a:pt x="72" y="125"/>
                  </a:cubicBezTo>
                  <a:cubicBezTo>
                    <a:pt x="84" y="97"/>
                    <a:pt x="77" y="70"/>
                    <a:pt x="70" y="43"/>
                  </a:cubicBezTo>
                  <a:cubicBezTo>
                    <a:pt x="67" y="33"/>
                    <a:pt x="71" y="24"/>
                    <a:pt x="73" y="16"/>
                  </a:cubicBezTo>
                  <a:cubicBezTo>
                    <a:pt x="76" y="6"/>
                    <a:pt x="82" y="0"/>
                    <a:pt x="94" y="7"/>
                  </a:cubicBezTo>
                  <a:cubicBezTo>
                    <a:pt x="106" y="15"/>
                    <a:pt x="119" y="16"/>
                    <a:pt x="131" y="7"/>
                  </a:cubicBezTo>
                  <a:cubicBezTo>
                    <a:pt x="140" y="13"/>
                    <a:pt x="135" y="19"/>
                    <a:pt x="131" y="24"/>
                  </a:cubicBezTo>
                  <a:cubicBezTo>
                    <a:pt x="121" y="35"/>
                    <a:pt x="120" y="49"/>
                    <a:pt x="120" y="63"/>
                  </a:cubicBezTo>
                  <a:cubicBezTo>
                    <a:pt x="121" y="70"/>
                    <a:pt x="120" y="78"/>
                    <a:pt x="121" y="85"/>
                  </a:cubicBezTo>
                  <a:cubicBezTo>
                    <a:pt x="125" y="151"/>
                    <a:pt x="110" y="215"/>
                    <a:pt x="95" y="279"/>
                  </a:cubicBezTo>
                  <a:cubicBezTo>
                    <a:pt x="83" y="334"/>
                    <a:pt x="91" y="387"/>
                    <a:pt x="120" y="436"/>
                  </a:cubicBezTo>
                  <a:cubicBezTo>
                    <a:pt x="134" y="459"/>
                    <a:pt x="156" y="470"/>
                    <a:pt x="179" y="478"/>
                  </a:cubicBezTo>
                  <a:cubicBezTo>
                    <a:pt x="194" y="483"/>
                    <a:pt x="206" y="489"/>
                    <a:pt x="213" y="503"/>
                  </a:cubicBezTo>
                  <a:cubicBezTo>
                    <a:pt x="216" y="511"/>
                    <a:pt x="222" y="517"/>
                    <a:pt x="230" y="521"/>
                  </a:cubicBezTo>
                  <a:cubicBezTo>
                    <a:pt x="244" y="536"/>
                    <a:pt x="261" y="548"/>
                    <a:pt x="271" y="567"/>
                  </a:cubicBezTo>
                  <a:close/>
                </a:path>
              </a:pathLst>
            </a:custGeom>
            <a:solidFill>
              <a:srgbClr val="3D7E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4">
              <a:extLst>
                <a:ext uri="{FF2B5EF4-FFF2-40B4-BE49-F238E27FC236}">
                  <a16:creationId xmlns:a16="http://schemas.microsoft.com/office/drawing/2014/main" id="{1172FD7F-7ABD-02EE-9EF6-FEB5119AC02D}"/>
                </a:ext>
              </a:extLst>
            </p:cNvPr>
            <p:cNvSpPr>
              <a:spLocks/>
            </p:cNvSpPr>
            <p:nvPr/>
          </p:nvSpPr>
          <p:spPr bwMode="auto">
            <a:xfrm>
              <a:off x="7781925" y="1481138"/>
              <a:ext cx="1381125" cy="4087812"/>
            </a:xfrm>
            <a:custGeom>
              <a:avLst/>
              <a:gdLst>
                <a:gd name="T0" fmla="*/ 148 w 177"/>
                <a:gd name="T1" fmla="*/ 524 h 524"/>
                <a:gd name="T2" fmla="*/ 121 w 177"/>
                <a:gd name="T3" fmla="*/ 494 h 524"/>
                <a:gd name="T4" fmla="*/ 104 w 177"/>
                <a:gd name="T5" fmla="*/ 482 h 524"/>
                <a:gd name="T6" fmla="*/ 39 w 177"/>
                <a:gd name="T7" fmla="*/ 444 h 524"/>
                <a:gd name="T8" fmla="*/ 4 w 177"/>
                <a:gd name="T9" fmla="*/ 355 h 524"/>
                <a:gd name="T10" fmla="*/ 14 w 177"/>
                <a:gd name="T11" fmla="*/ 250 h 524"/>
                <a:gd name="T12" fmla="*/ 32 w 177"/>
                <a:gd name="T13" fmla="*/ 64 h 524"/>
                <a:gd name="T14" fmla="*/ 49 w 177"/>
                <a:gd name="T15" fmla="*/ 13 h 524"/>
                <a:gd name="T16" fmla="*/ 48 w 177"/>
                <a:gd name="T17" fmla="*/ 4 h 524"/>
                <a:gd name="T18" fmla="*/ 72 w 177"/>
                <a:gd name="T19" fmla="*/ 0 h 524"/>
                <a:gd name="T20" fmla="*/ 88 w 177"/>
                <a:gd name="T21" fmla="*/ 16 h 524"/>
                <a:gd name="T22" fmla="*/ 67 w 177"/>
                <a:gd name="T23" fmla="*/ 91 h 524"/>
                <a:gd name="T24" fmla="*/ 114 w 177"/>
                <a:gd name="T25" fmla="*/ 93 h 524"/>
                <a:gd name="T26" fmla="*/ 128 w 177"/>
                <a:gd name="T27" fmla="*/ 80 h 524"/>
                <a:gd name="T28" fmla="*/ 148 w 177"/>
                <a:gd name="T29" fmla="*/ 147 h 524"/>
                <a:gd name="T30" fmla="*/ 160 w 177"/>
                <a:gd name="T31" fmla="*/ 160 h 524"/>
                <a:gd name="T32" fmla="*/ 172 w 177"/>
                <a:gd name="T33" fmla="*/ 148 h 524"/>
                <a:gd name="T34" fmla="*/ 176 w 177"/>
                <a:gd name="T35" fmla="*/ 152 h 524"/>
                <a:gd name="T36" fmla="*/ 156 w 177"/>
                <a:gd name="T37" fmla="*/ 213 h 524"/>
                <a:gd name="T38" fmla="*/ 119 w 177"/>
                <a:gd name="T39" fmla="*/ 216 h 524"/>
                <a:gd name="T40" fmla="*/ 93 w 177"/>
                <a:gd name="T41" fmla="*/ 238 h 524"/>
                <a:gd name="T42" fmla="*/ 87 w 177"/>
                <a:gd name="T43" fmla="*/ 295 h 524"/>
                <a:gd name="T44" fmla="*/ 94 w 177"/>
                <a:gd name="T45" fmla="*/ 348 h 524"/>
                <a:gd name="T46" fmla="*/ 114 w 177"/>
                <a:gd name="T47" fmla="*/ 340 h 524"/>
                <a:gd name="T48" fmla="*/ 113 w 177"/>
                <a:gd name="T49" fmla="*/ 380 h 524"/>
                <a:gd name="T50" fmla="*/ 142 w 177"/>
                <a:gd name="T51" fmla="*/ 498 h 524"/>
                <a:gd name="T52" fmla="*/ 148 w 177"/>
                <a:gd name="T53" fmla="*/ 524 h 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7" h="524">
                  <a:moveTo>
                    <a:pt x="148" y="524"/>
                  </a:moveTo>
                  <a:cubicBezTo>
                    <a:pt x="133" y="519"/>
                    <a:pt x="125" y="507"/>
                    <a:pt x="121" y="494"/>
                  </a:cubicBezTo>
                  <a:cubicBezTo>
                    <a:pt x="117" y="486"/>
                    <a:pt x="111" y="483"/>
                    <a:pt x="104" y="482"/>
                  </a:cubicBezTo>
                  <a:cubicBezTo>
                    <a:pt x="77" y="478"/>
                    <a:pt x="55" y="465"/>
                    <a:pt x="39" y="444"/>
                  </a:cubicBezTo>
                  <a:cubicBezTo>
                    <a:pt x="19" y="418"/>
                    <a:pt x="8" y="388"/>
                    <a:pt x="4" y="355"/>
                  </a:cubicBezTo>
                  <a:cubicBezTo>
                    <a:pt x="0" y="319"/>
                    <a:pt x="6" y="286"/>
                    <a:pt x="14" y="250"/>
                  </a:cubicBezTo>
                  <a:cubicBezTo>
                    <a:pt x="28" y="190"/>
                    <a:pt x="38" y="127"/>
                    <a:pt x="32" y="64"/>
                  </a:cubicBezTo>
                  <a:cubicBezTo>
                    <a:pt x="30" y="45"/>
                    <a:pt x="31" y="26"/>
                    <a:pt x="49" y="13"/>
                  </a:cubicBezTo>
                  <a:cubicBezTo>
                    <a:pt x="52" y="11"/>
                    <a:pt x="49" y="7"/>
                    <a:pt x="48" y="4"/>
                  </a:cubicBezTo>
                  <a:cubicBezTo>
                    <a:pt x="56" y="0"/>
                    <a:pt x="64" y="0"/>
                    <a:pt x="72" y="0"/>
                  </a:cubicBezTo>
                  <a:cubicBezTo>
                    <a:pt x="77" y="6"/>
                    <a:pt x="85" y="8"/>
                    <a:pt x="88" y="16"/>
                  </a:cubicBezTo>
                  <a:cubicBezTo>
                    <a:pt x="55" y="38"/>
                    <a:pt x="48" y="60"/>
                    <a:pt x="67" y="91"/>
                  </a:cubicBezTo>
                  <a:cubicBezTo>
                    <a:pt x="79" y="111"/>
                    <a:pt x="100" y="112"/>
                    <a:pt x="114" y="93"/>
                  </a:cubicBezTo>
                  <a:cubicBezTo>
                    <a:pt x="118" y="87"/>
                    <a:pt x="120" y="81"/>
                    <a:pt x="128" y="80"/>
                  </a:cubicBezTo>
                  <a:cubicBezTo>
                    <a:pt x="134" y="103"/>
                    <a:pt x="141" y="125"/>
                    <a:pt x="148" y="147"/>
                  </a:cubicBezTo>
                  <a:cubicBezTo>
                    <a:pt x="150" y="153"/>
                    <a:pt x="147" y="164"/>
                    <a:pt x="160" y="160"/>
                  </a:cubicBezTo>
                  <a:cubicBezTo>
                    <a:pt x="173" y="165"/>
                    <a:pt x="166" y="150"/>
                    <a:pt x="172" y="148"/>
                  </a:cubicBezTo>
                  <a:cubicBezTo>
                    <a:pt x="173" y="150"/>
                    <a:pt x="175" y="151"/>
                    <a:pt x="176" y="152"/>
                  </a:cubicBezTo>
                  <a:cubicBezTo>
                    <a:pt x="177" y="175"/>
                    <a:pt x="168" y="194"/>
                    <a:pt x="156" y="213"/>
                  </a:cubicBezTo>
                  <a:cubicBezTo>
                    <a:pt x="144" y="215"/>
                    <a:pt x="132" y="213"/>
                    <a:pt x="119" y="216"/>
                  </a:cubicBezTo>
                  <a:cubicBezTo>
                    <a:pt x="106" y="219"/>
                    <a:pt x="97" y="226"/>
                    <a:pt x="93" y="238"/>
                  </a:cubicBezTo>
                  <a:cubicBezTo>
                    <a:pt x="88" y="256"/>
                    <a:pt x="84" y="276"/>
                    <a:pt x="87" y="295"/>
                  </a:cubicBezTo>
                  <a:cubicBezTo>
                    <a:pt x="91" y="312"/>
                    <a:pt x="93" y="330"/>
                    <a:pt x="94" y="348"/>
                  </a:cubicBezTo>
                  <a:cubicBezTo>
                    <a:pt x="102" y="347"/>
                    <a:pt x="104" y="332"/>
                    <a:pt x="114" y="340"/>
                  </a:cubicBezTo>
                  <a:cubicBezTo>
                    <a:pt x="118" y="354"/>
                    <a:pt x="113" y="367"/>
                    <a:pt x="113" y="380"/>
                  </a:cubicBezTo>
                  <a:cubicBezTo>
                    <a:pt x="113" y="422"/>
                    <a:pt x="122" y="461"/>
                    <a:pt x="142" y="498"/>
                  </a:cubicBezTo>
                  <a:cubicBezTo>
                    <a:pt x="146" y="506"/>
                    <a:pt x="153" y="513"/>
                    <a:pt x="148" y="524"/>
                  </a:cubicBezTo>
                  <a:close/>
                </a:path>
              </a:pathLst>
            </a:custGeom>
            <a:solidFill>
              <a:srgbClr val="3F86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5">
              <a:extLst>
                <a:ext uri="{FF2B5EF4-FFF2-40B4-BE49-F238E27FC236}">
                  <a16:creationId xmlns:a16="http://schemas.microsoft.com/office/drawing/2014/main" id="{2D8277C0-CD03-7DE2-1995-2CD5FAB961FB}"/>
                </a:ext>
              </a:extLst>
            </p:cNvPr>
            <p:cNvSpPr>
              <a:spLocks/>
            </p:cNvSpPr>
            <p:nvPr/>
          </p:nvSpPr>
          <p:spPr bwMode="auto">
            <a:xfrm>
              <a:off x="7883525" y="1401763"/>
              <a:ext cx="265113" cy="93662"/>
            </a:xfrm>
            <a:custGeom>
              <a:avLst/>
              <a:gdLst>
                <a:gd name="T0" fmla="*/ 34 w 34"/>
                <a:gd name="T1" fmla="*/ 6 h 12"/>
                <a:gd name="T2" fmla="*/ 0 w 34"/>
                <a:gd name="T3" fmla="*/ 7 h 12"/>
                <a:gd name="T4" fmla="*/ 34 w 34"/>
                <a:gd name="T5" fmla="*/ 6 h 12"/>
              </a:gdLst>
              <a:ahLst/>
              <a:cxnLst>
                <a:cxn ang="0">
                  <a:pos x="T0" y="T1"/>
                </a:cxn>
                <a:cxn ang="0">
                  <a:pos x="T2" y="T3"/>
                </a:cxn>
                <a:cxn ang="0">
                  <a:pos x="T4" y="T5"/>
                </a:cxn>
              </a:cxnLst>
              <a:rect l="0" t="0" r="r" b="b"/>
              <a:pathLst>
                <a:path w="34" h="12">
                  <a:moveTo>
                    <a:pt x="34" y="6"/>
                  </a:moveTo>
                  <a:cubicBezTo>
                    <a:pt x="21" y="12"/>
                    <a:pt x="13" y="11"/>
                    <a:pt x="0" y="7"/>
                  </a:cubicBezTo>
                  <a:cubicBezTo>
                    <a:pt x="13" y="0"/>
                    <a:pt x="21" y="0"/>
                    <a:pt x="34" y="6"/>
                  </a:cubicBezTo>
                  <a:close/>
                </a:path>
              </a:pathLst>
            </a:custGeom>
            <a:solidFill>
              <a:srgbClr val="9BC7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6">
              <a:extLst>
                <a:ext uri="{FF2B5EF4-FFF2-40B4-BE49-F238E27FC236}">
                  <a16:creationId xmlns:a16="http://schemas.microsoft.com/office/drawing/2014/main" id="{E9DA7934-C2B9-3E11-FDF5-850A29B3C3B8}"/>
                </a:ext>
              </a:extLst>
            </p:cNvPr>
            <p:cNvSpPr>
              <a:spLocks/>
            </p:cNvSpPr>
            <p:nvPr/>
          </p:nvSpPr>
          <p:spPr bwMode="auto">
            <a:xfrm>
              <a:off x="8616950" y="1760538"/>
              <a:ext cx="2168525" cy="4384675"/>
            </a:xfrm>
            <a:custGeom>
              <a:avLst/>
              <a:gdLst>
                <a:gd name="T0" fmla="*/ 41 w 278"/>
                <a:gd name="T1" fmla="*/ 488 h 562"/>
                <a:gd name="T2" fmla="*/ 3 w 278"/>
                <a:gd name="T3" fmla="*/ 381 h 562"/>
                <a:gd name="T4" fmla="*/ 5 w 278"/>
                <a:gd name="T5" fmla="*/ 304 h 562"/>
                <a:gd name="T6" fmla="*/ 3 w 278"/>
                <a:gd name="T7" fmla="*/ 287 h 562"/>
                <a:gd name="T8" fmla="*/ 40 w 278"/>
                <a:gd name="T9" fmla="*/ 184 h 562"/>
                <a:gd name="T10" fmla="*/ 49 w 278"/>
                <a:gd name="T11" fmla="*/ 176 h 562"/>
                <a:gd name="T12" fmla="*/ 69 w 278"/>
                <a:gd name="T13" fmla="*/ 116 h 562"/>
                <a:gd name="T14" fmla="*/ 73 w 278"/>
                <a:gd name="T15" fmla="*/ 96 h 562"/>
                <a:gd name="T16" fmla="*/ 105 w 278"/>
                <a:gd name="T17" fmla="*/ 27 h 562"/>
                <a:gd name="T18" fmla="*/ 125 w 278"/>
                <a:gd name="T19" fmla="*/ 0 h 562"/>
                <a:gd name="T20" fmla="*/ 133 w 278"/>
                <a:gd name="T21" fmla="*/ 0 h 562"/>
                <a:gd name="T22" fmla="*/ 134 w 278"/>
                <a:gd name="T23" fmla="*/ 2 h 562"/>
                <a:gd name="T24" fmla="*/ 126 w 278"/>
                <a:gd name="T25" fmla="*/ 18 h 562"/>
                <a:gd name="T26" fmla="*/ 88 w 278"/>
                <a:gd name="T27" fmla="*/ 101 h 562"/>
                <a:gd name="T28" fmla="*/ 54 w 278"/>
                <a:gd name="T29" fmla="*/ 199 h 562"/>
                <a:gd name="T30" fmla="*/ 16 w 278"/>
                <a:gd name="T31" fmla="*/ 326 h 562"/>
                <a:gd name="T32" fmla="*/ 86 w 278"/>
                <a:gd name="T33" fmla="*/ 514 h 562"/>
                <a:gd name="T34" fmla="*/ 180 w 278"/>
                <a:gd name="T35" fmla="*/ 545 h 562"/>
                <a:gd name="T36" fmla="*/ 276 w 278"/>
                <a:gd name="T37" fmla="*/ 534 h 562"/>
                <a:gd name="T38" fmla="*/ 277 w 278"/>
                <a:gd name="T39" fmla="*/ 540 h 562"/>
                <a:gd name="T40" fmla="*/ 245 w 278"/>
                <a:gd name="T41" fmla="*/ 553 h 562"/>
                <a:gd name="T42" fmla="*/ 106 w 278"/>
                <a:gd name="T43" fmla="*/ 544 h 562"/>
                <a:gd name="T44" fmla="*/ 81 w 278"/>
                <a:gd name="T45" fmla="*/ 528 h 562"/>
                <a:gd name="T46" fmla="*/ 41 w 278"/>
                <a:gd name="T47" fmla="*/ 488 h 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8" h="562">
                  <a:moveTo>
                    <a:pt x="41" y="488"/>
                  </a:moveTo>
                  <a:cubicBezTo>
                    <a:pt x="25" y="453"/>
                    <a:pt x="7" y="420"/>
                    <a:pt x="3" y="381"/>
                  </a:cubicBezTo>
                  <a:cubicBezTo>
                    <a:pt x="0" y="355"/>
                    <a:pt x="0" y="329"/>
                    <a:pt x="5" y="304"/>
                  </a:cubicBezTo>
                  <a:cubicBezTo>
                    <a:pt x="0" y="299"/>
                    <a:pt x="2" y="293"/>
                    <a:pt x="3" y="287"/>
                  </a:cubicBezTo>
                  <a:cubicBezTo>
                    <a:pt x="11" y="251"/>
                    <a:pt x="25" y="217"/>
                    <a:pt x="40" y="184"/>
                  </a:cubicBezTo>
                  <a:cubicBezTo>
                    <a:pt x="42" y="180"/>
                    <a:pt x="45" y="177"/>
                    <a:pt x="49" y="176"/>
                  </a:cubicBezTo>
                  <a:cubicBezTo>
                    <a:pt x="55" y="156"/>
                    <a:pt x="62" y="136"/>
                    <a:pt x="69" y="116"/>
                  </a:cubicBezTo>
                  <a:cubicBezTo>
                    <a:pt x="75" y="111"/>
                    <a:pt x="72" y="103"/>
                    <a:pt x="73" y="96"/>
                  </a:cubicBezTo>
                  <a:cubicBezTo>
                    <a:pt x="88" y="75"/>
                    <a:pt x="90" y="48"/>
                    <a:pt x="105" y="27"/>
                  </a:cubicBezTo>
                  <a:cubicBezTo>
                    <a:pt x="111" y="18"/>
                    <a:pt x="119" y="10"/>
                    <a:pt x="125" y="0"/>
                  </a:cubicBezTo>
                  <a:cubicBezTo>
                    <a:pt x="127" y="0"/>
                    <a:pt x="130" y="0"/>
                    <a:pt x="133" y="0"/>
                  </a:cubicBezTo>
                  <a:cubicBezTo>
                    <a:pt x="133" y="1"/>
                    <a:pt x="133" y="1"/>
                    <a:pt x="134" y="2"/>
                  </a:cubicBezTo>
                  <a:cubicBezTo>
                    <a:pt x="133" y="9"/>
                    <a:pt x="130" y="14"/>
                    <a:pt x="126" y="18"/>
                  </a:cubicBezTo>
                  <a:cubicBezTo>
                    <a:pt x="107" y="43"/>
                    <a:pt x="97" y="72"/>
                    <a:pt x="88" y="101"/>
                  </a:cubicBezTo>
                  <a:cubicBezTo>
                    <a:pt x="76" y="134"/>
                    <a:pt x="66" y="167"/>
                    <a:pt x="54" y="199"/>
                  </a:cubicBezTo>
                  <a:cubicBezTo>
                    <a:pt x="36" y="240"/>
                    <a:pt x="19" y="281"/>
                    <a:pt x="16" y="326"/>
                  </a:cubicBezTo>
                  <a:cubicBezTo>
                    <a:pt x="12" y="399"/>
                    <a:pt x="31" y="464"/>
                    <a:pt x="86" y="514"/>
                  </a:cubicBezTo>
                  <a:cubicBezTo>
                    <a:pt x="112" y="538"/>
                    <a:pt x="145" y="544"/>
                    <a:pt x="180" y="545"/>
                  </a:cubicBezTo>
                  <a:cubicBezTo>
                    <a:pt x="213" y="545"/>
                    <a:pt x="244" y="539"/>
                    <a:pt x="276" y="534"/>
                  </a:cubicBezTo>
                  <a:cubicBezTo>
                    <a:pt x="278" y="536"/>
                    <a:pt x="278" y="538"/>
                    <a:pt x="277" y="540"/>
                  </a:cubicBezTo>
                  <a:cubicBezTo>
                    <a:pt x="268" y="548"/>
                    <a:pt x="257" y="553"/>
                    <a:pt x="245" y="553"/>
                  </a:cubicBezTo>
                  <a:cubicBezTo>
                    <a:pt x="198" y="556"/>
                    <a:pt x="151" y="562"/>
                    <a:pt x="106" y="544"/>
                  </a:cubicBezTo>
                  <a:cubicBezTo>
                    <a:pt x="96" y="540"/>
                    <a:pt x="90" y="533"/>
                    <a:pt x="81" y="528"/>
                  </a:cubicBezTo>
                  <a:cubicBezTo>
                    <a:pt x="66" y="516"/>
                    <a:pt x="53" y="502"/>
                    <a:pt x="41" y="488"/>
                  </a:cubicBezTo>
                  <a:close/>
                </a:path>
              </a:pathLst>
            </a:custGeom>
            <a:solidFill>
              <a:srgbClr val="72A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725F91F6-CD45-4837-4CB4-7DCB946052F2}"/>
                </a:ext>
              </a:extLst>
            </p:cNvPr>
            <p:cNvSpPr>
              <a:spLocks/>
            </p:cNvSpPr>
            <p:nvPr/>
          </p:nvSpPr>
          <p:spPr bwMode="auto">
            <a:xfrm>
              <a:off x="9653588" y="1543050"/>
              <a:ext cx="1833563" cy="2332037"/>
            </a:xfrm>
            <a:custGeom>
              <a:avLst/>
              <a:gdLst>
                <a:gd name="T0" fmla="*/ 180 w 235"/>
                <a:gd name="T1" fmla="*/ 144 h 299"/>
                <a:gd name="T2" fmla="*/ 204 w 235"/>
                <a:gd name="T3" fmla="*/ 208 h 299"/>
                <a:gd name="T4" fmla="*/ 235 w 235"/>
                <a:gd name="T5" fmla="*/ 296 h 299"/>
                <a:gd name="T6" fmla="*/ 223 w 235"/>
                <a:gd name="T7" fmla="*/ 297 h 299"/>
                <a:gd name="T8" fmla="*/ 211 w 235"/>
                <a:gd name="T9" fmla="*/ 272 h 299"/>
                <a:gd name="T10" fmla="*/ 147 w 235"/>
                <a:gd name="T11" fmla="*/ 97 h 299"/>
                <a:gd name="T12" fmla="*/ 127 w 235"/>
                <a:gd name="T13" fmla="*/ 58 h 299"/>
                <a:gd name="T14" fmla="*/ 21 w 235"/>
                <a:gd name="T15" fmla="*/ 25 h 299"/>
                <a:gd name="T16" fmla="*/ 1 w 235"/>
                <a:gd name="T17" fmla="*/ 29 h 299"/>
                <a:gd name="T18" fmla="*/ 0 w 235"/>
                <a:gd name="T19" fmla="*/ 28 h 299"/>
                <a:gd name="T20" fmla="*/ 48 w 235"/>
                <a:gd name="T21" fmla="*/ 5 h 299"/>
                <a:gd name="T22" fmla="*/ 131 w 235"/>
                <a:gd name="T23" fmla="*/ 36 h 299"/>
                <a:gd name="T24" fmla="*/ 180 w 235"/>
                <a:gd name="T25" fmla="*/ 144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5" h="299">
                  <a:moveTo>
                    <a:pt x="180" y="144"/>
                  </a:moveTo>
                  <a:cubicBezTo>
                    <a:pt x="182" y="168"/>
                    <a:pt x="190" y="189"/>
                    <a:pt x="204" y="208"/>
                  </a:cubicBezTo>
                  <a:cubicBezTo>
                    <a:pt x="207" y="240"/>
                    <a:pt x="227" y="266"/>
                    <a:pt x="235" y="296"/>
                  </a:cubicBezTo>
                  <a:cubicBezTo>
                    <a:pt x="231" y="299"/>
                    <a:pt x="227" y="299"/>
                    <a:pt x="223" y="297"/>
                  </a:cubicBezTo>
                  <a:cubicBezTo>
                    <a:pt x="216" y="291"/>
                    <a:pt x="214" y="281"/>
                    <a:pt x="211" y="272"/>
                  </a:cubicBezTo>
                  <a:cubicBezTo>
                    <a:pt x="188" y="215"/>
                    <a:pt x="166" y="156"/>
                    <a:pt x="147" y="97"/>
                  </a:cubicBezTo>
                  <a:cubicBezTo>
                    <a:pt x="143" y="83"/>
                    <a:pt x="136" y="70"/>
                    <a:pt x="127" y="58"/>
                  </a:cubicBezTo>
                  <a:cubicBezTo>
                    <a:pt x="101" y="20"/>
                    <a:pt x="64" y="8"/>
                    <a:pt x="21" y="25"/>
                  </a:cubicBezTo>
                  <a:cubicBezTo>
                    <a:pt x="15" y="27"/>
                    <a:pt x="9" y="33"/>
                    <a:pt x="1" y="29"/>
                  </a:cubicBezTo>
                  <a:cubicBezTo>
                    <a:pt x="1" y="29"/>
                    <a:pt x="0" y="28"/>
                    <a:pt x="0" y="28"/>
                  </a:cubicBezTo>
                  <a:cubicBezTo>
                    <a:pt x="9" y="7"/>
                    <a:pt x="30" y="7"/>
                    <a:pt x="48" y="5"/>
                  </a:cubicBezTo>
                  <a:cubicBezTo>
                    <a:pt x="81" y="0"/>
                    <a:pt x="108" y="13"/>
                    <a:pt x="131" y="36"/>
                  </a:cubicBezTo>
                  <a:cubicBezTo>
                    <a:pt x="151" y="71"/>
                    <a:pt x="164" y="108"/>
                    <a:pt x="180" y="144"/>
                  </a:cubicBezTo>
                  <a:close/>
                </a:path>
              </a:pathLst>
            </a:custGeom>
            <a:solidFill>
              <a:srgbClr val="72A2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8">
              <a:extLst>
                <a:ext uri="{FF2B5EF4-FFF2-40B4-BE49-F238E27FC236}">
                  <a16:creationId xmlns:a16="http://schemas.microsoft.com/office/drawing/2014/main" id="{E741F49A-57BF-2470-A4AA-222DB3F053B4}"/>
                </a:ext>
              </a:extLst>
            </p:cNvPr>
            <p:cNvSpPr>
              <a:spLocks/>
            </p:cNvSpPr>
            <p:nvPr/>
          </p:nvSpPr>
          <p:spPr bwMode="auto">
            <a:xfrm>
              <a:off x="10769600" y="3852863"/>
              <a:ext cx="835025" cy="2120900"/>
            </a:xfrm>
            <a:custGeom>
              <a:avLst/>
              <a:gdLst>
                <a:gd name="T0" fmla="*/ 82 w 107"/>
                <a:gd name="T1" fmla="*/ 0 h 272"/>
                <a:gd name="T2" fmla="*/ 92 w 107"/>
                <a:gd name="T3" fmla="*/ 0 h 272"/>
                <a:gd name="T4" fmla="*/ 104 w 107"/>
                <a:gd name="T5" fmla="*/ 90 h 272"/>
                <a:gd name="T6" fmla="*/ 22 w 107"/>
                <a:gd name="T7" fmla="*/ 263 h 272"/>
                <a:gd name="T8" fmla="*/ 1 w 107"/>
                <a:gd name="T9" fmla="*/ 272 h 272"/>
                <a:gd name="T10" fmla="*/ 0 w 107"/>
                <a:gd name="T11" fmla="*/ 266 h 272"/>
                <a:gd name="T12" fmla="*/ 12 w 107"/>
                <a:gd name="T13" fmla="*/ 251 h 272"/>
                <a:gd name="T14" fmla="*/ 82 w 107"/>
                <a:gd name="T15" fmla="*/ 28 h 272"/>
                <a:gd name="T16" fmla="*/ 82 w 107"/>
                <a:gd name="T17"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7" h="272">
                  <a:moveTo>
                    <a:pt x="82" y="0"/>
                  </a:moveTo>
                  <a:cubicBezTo>
                    <a:pt x="85" y="0"/>
                    <a:pt x="88" y="0"/>
                    <a:pt x="92" y="0"/>
                  </a:cubicBezTo>
                  <a:cubicBezTo>
                    <a:pt x="97" y="30"/>
                    <a:pt x="107" y="59"/>
                    <a:pt x="104" y="90"/>
                  </a:cubicBezTo>
                  <a:cubicBezTo>
                    <a:pt x="99" y="158"/>
                    <a:pt x="73" y="216"/>
                    <a:pt x="22" y="263"/>
                  </a:cubicBezTo>
                  <a:cubicBezTo>
                    <a:pt x="17" y="268"/>
                    <a:pt x="8" y="269"/>
                    <a:pt x="1" y="272"/>
                  </a:cubicBezTo>
                  <a:cubicBezTo>
                    <a:pt x="1" y="270"/>
                    <a:pt x="0" y="268"/>
                    <a:pt x="0" y="266"/>
                  </a:cubicBezTo>
                  <a:cubicBezTo>
                    <a:pt x="0" y="259"/>
                    <a:pt x="7" y="255"/>
                    <a:pt x="12" y="251"/>
                  </a:cubicBezTo>
                  <a:cubicBezTo>
                    <a:pt x="80" y="191"/>
                    <a:pt x="97" y="115"/>
                    <a:pt x="82" y="28"/>
                  </a:cubicBezTo>
                  <a:cubicBezTo>
                    <a:pt x="81" y="19"/>
                    <a:pt x="74" y="9"/>
                    <a:pt x="82" y="0"/>
                  </a:cubicBezTo>
                  <a:close/>
                </a:path>
              </a:pathLst>
            </a:custGeom>
            <a:solidFill>
              <a:srgbClr val="6FA6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9">
              <a:extLst>
                <a:ext uri="{FF2B5EF4-FFF2-40B4-BE49-F238E27FC236}">
                  <a16:creationId xmlns:a16="http://schemas.microsoft.com/office/drawing/2014/main" id="{10AD8073-BCFE-B59A-B800-9C2C2BB105E3}"/>
                </a:ext>
              </a:extLst>
            </p:cNvPr>
            <p:cNvSpPr>
              <a:spLocks/>
            </p:cNvSpPr>
            <p:nvPr/>
          </p:nvSpPr>
          <p:spPr bwMode="auto">
            <a:xfrm>
              <a:off x="8108950" y="1604963"/>
              <a:ext cx="671513" cy="811212"/>
            </a:xfrm>
            <a:custGeom>
              <a:avLst/>
              <a:gdLst>
                <a:gd name="T0" fmla="*/ 86 w 86"/>
                <a:gd name="T1" fmla="*/ 64 h 104"/>
                <a:gd name="T2" fmla="*/ 70 w 86"/>
                <a:gd name="T3" fmla="*/ 88 h 104"/>
                <a:gd name="T4" fmla="*/ 15 w 86"/>
                <a:gd name="T5" fmla="*/ 67 h 104"/>
                <a:gd name="T6" fmla="*/ 46 w 86"/>
                <a:gd name="T7" fmla="*/ 0 h 104"/>
                <a:gd name="T8" fmla="*/ 86 w 86"/>
                <a:gd name="T9" fmla="*/ 64 h 104"/>
              </a:gdLst>
              <a:ahLst/>
              <a:cxnLst>
                <a:cxn ang="0">
                  <a:pos x="T0" y="T1"/>
                </a:cxn>
                <a:cxn ang="0">
                  <a:pos x="T2" y="T3"/>
                </a:cxn>
                <a:cxn ang="0">
                  <a:pos x="T4" y="T5"/>
                </a:cxn>
                <a:cxn ang="0">
                  <a:pos x="T6" y="T7"/>
                </a:cxn>
                <a:cxn ang="0">
                  <a:pos x="T8" y="T9"/>
                </a:cxn>
              </a:cxnLst>
              <a:rect l="0" t="0" r="r" b="b"/>
              <a:pathLst>
                <a:path w="86" h="104">
                  <a:moveTo>
                    <a:pt x="86" y="64"/>
                  </a:moveTo>
                  <a:cubicBezTo>
                    <a:pt x="76" y="69"/>
                    <a:pt x="80" y="82"/>
                    <a:pt x="70" y="88"/>
                  </a:cubicBezTo>
                  <a:cubicBezTo>
                    <a:pt x="46" y="104"/>
                    <a:pt x="30" y="98"/>
                    <a:pt x="15" y="67"/>
                  </a:cubicBezTo>
                  <a:cubicBezTo>
                    <a:pt x="0" y="34"/>
                    <a:pt x="13" y="5"/>
                    <a:pt x="46" y="0"/>
                  </a:cubicBezTo>
                  <a:cubicBezTo>
                    <a:pt x="61" y="21"/>
                    <a:pt x="78" y="39"/>
                    <a:pt x="86" y="64"/>
                  </a:cubicBezTo>
                  <a:close/>
                </a:path>
              </a:pathLst>
            </a:custGeom>
            <a:solidFill>
              <a:srgbClr val="429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0">
              <a:extLst>
                <a:ext uri="{FF2B5EF4-FFF2-40B4-BE49-F238E27FC236}">
                  <a16:creationId xmlns:a16="http://schemas.microsoft.com/office/drawing/2014/main" id="{0884BF37-F69A-34D4-EE43-56C986F4197B}"/>
                </a:ext>
              </a:extLst>
            </p:cNvPr>
            <p:cNvSpPr>
              <a:spLocks/>
            </p:cNvSpPr>
            <p:nvPr/>
          </p:nvSpPr>
          <p:spPr bwMode="auto">
            <a:xfrm>
              <a:off x="8397875" y="3048000"/>
              <a:ext cx="600075" cy="1257300"/>
            </a:xfrm>
            <a:custGeom>
              <a:avLst/>
              <a:gdLst>
                <a:gd name="T0" fmla="*/ 77 w 77"/>
                <a:gd name="T1" fmla="*/ 11 h 161"/>
                <a:gd name="T2" fmla="*/ 33 w 77"/>
                <a:gd name="T3" fmla="*/ 139 h 161"/>
                <a:gd name="T4" fmla="*/ 18 w 77"/>
                <a:gd name="T5" fmla="*/ 161 h 161"/>
                <a:gd name="T6" fmla="*/ 13 w 77"/>
                <a:gd name="T7" fmla="*/ 159 h 161"/>
                <a:gd name="T8" fmla="*/ 3 w 77"/>
                <a:gd name="T9" fmla="*/ 71 h 161"/>
                <a:gd name="T10" fmla="*/ 5 w 77"/>
                <a:gd name="T11" fmla="*/ 59 h 161"/>
                <a:gd name="T12" fmla="*/ 77 w 77"/>
                <a:gd name="T13" fmla="*/ 11 h 161"/>
              </a:gdLst>
              <a:ahLst/>
              <a:cxnLst>
                <a:cxn ang="0">
                  <a:pos x="T0" y="T1"/>
                </a:cxn>
                <a:cxn ang="0">
                  <a:pos x="T2" y="T3"/>
                </a:cxn>
                <a:cxn ang="0">
                  <a:pos x="T4" y="T5"/>
                </a:cxn>
                <a:cxn ang="0">
                  <a:pos x="T6" y="T7"/>
                </a:cxn>
                <a:cxn ang="0">
                  <a:pos x="T8" y="T9"/>
                </a:cxn>
                <a:cxn ang="0">
                  <a:pos x="T10" y="T11"/>
                </a:cxn>
                <a:cxn ang="0">
                  <a:pos x="T12" y="T13"/>
                </a:cxn>
              </a:cxnLst>
              <a:rect l="0" t="0" r="r" b="b"/>
              <a:pathLst>
                <a:path w="77" h="161">
                  <a:moveTo>
                    <a:pt x="77" y="11"/>
                  </a:moveTo>
                  <a:cubicBezTo>
                    <a:pt x="60" y="53"/>
                    <a:pt x="41" y="94"/>
                    <a:pt x="33" y="139"/>
                  </a:cubicBezTo>
                  <a:cubicBezTo>
                    <a:pt x="20" y="141"/>
                    <a:pt x="25" y="155"/>
                    <a:pt x="18" y="161"/>
                  </a:cubicBezTo>
                  <a:cubicBezTo>
                    <a:pt x="16" y="160"/>
                    <a:pt x="14" y="160"/>
                    <a:pt x="13" y="159"/>
                  </a:cubicBezTo>
                  <a:cubicBezTo>
                    <a:pt x="10" y="129"/>
                    <a:pt x="0" y="101"/>
                    <a:pt x="3" y="71"/>
                  </a:cubicBezTo>
                  <a:cubicBezTo>
                    <a:pt x="3" y="67"/>
                    <a:pt x="5" y="63"/>
                    <a:pt x="5" y="59"/>
                  </a:cubicBezTo>
                  <a:cubicBezTo>
                    <a:pt x="3" y="16"/>
                    <a:pt x="37" y="0"/>
                    <a:pt x="77" y="11"/>
                  </a:cubicBezTo>
                  <a:close/>
                </a:path>
              </a:pathLst>
            </a:custGeom>
            <a:solidFill>
              <a:srgbClr val="429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1">
              <a:extLst>
                <a:ext uri="{FF2B5EF4-FFF2-40B4-BE49-F238E27FC236}">
                  <a16:creationId xmlns:a16="http://schemas.microsoft.com/office/drawing/2014/main" id="{1BB38882-85E4-6AFB-AA58-2F2F7000958E}"/>
                </a:ext>
              </a:extLst>
            </p:cNvPr>
            <p:cNvSpPr>
              <a:spLocks/>
            </p:cNvSpPr>
            <p:nvPr/>
          </p:nvSpPr>
          <p:spPr bwMode="auto">
            <a:xfrm>
              <a:off x="8601075" y="1620838"/>
              <a:ext cx="2932113" cy="4470400"/>
            </a:xfrm>
            <a:custGeom>
              <a:avLst/>
              <a:gdLst>
                <a:gd name="T0" fmla="*/ 360 w 376"/>
                <a:gd name="T1" fmla="*/ 286 h 573"/>
                <a:gd name="T2" fmla="*/ 351 w 376"/>
                <a:gd name="T3" fmla="*/ 465 h 573"/>
                <a:gd name="T4" fmla="*/ 278 w 376"/>
                <a:gd name="T5" fmla="*/ 552 h 573"/>
                <a:gd name="T6" fmla="*/ 142 w 376"/>
                <a:gd name="T7" fmla="*/ 564 h 573"/>
                <a:gd name="T8" fmla="*/ 23 w 376"/>
                <a:gd name="T9" fmla="*/ 437 h 573"/>
                <a:gd name="T10" fmla="*/ 44 w 376"/>
                <a:gd name="T11" fmla="*/ 230 h 573"/>
                <a:gd name="T12" fmla="*/ 52 w 376"/>
                <a:gd name="T13" fmla="*/ 214 h 573"/>
                <a:gd name="T14" fmla="*/ 67 w 376"/>
                <a:gd name="T15" fmla="*/ 187 h 573"/>
                <a:gd name="T16" fmla="*/ 93 w 376"/>
                <a:gd name="T17" fmla="*/ 159 h 573"/>
                <a:gd name="T18" fmla="*/ 75 w 376"/>
                <a:gd name="T19" fmla="*/ 215 h 573"/>
                <a:gd name="T20" fmla="*/ 60 w 376"/>
                <a:gd name="T21" fmla="*/ 330 h 573"/>
                <a:gd name="T22" fmla="*/ 74 w 376"/>
                <a:gd name="T23" fmla="*/ 304 h 573"/>
                <a:gd name="T24" fmla="*/ 89 w 376"/>
                <a:gd name="T25" fmla="*/ 241 h 573"/>
                <a:gd name="T26" fmla="*/ 220 w 376"/>
                <a:gd name="T27" fmla="*/ 189 h 573"/>
                <a:gd name="T28" fmla="*/ 252 w 376"/>
                <a:gd name="T29" fmla="*/ 202 h 573"/>
                <a:gd name="T30" fmla="*/ 279 w 376"/>
                <a:gd name="T31" fmla="*/ 178 h 573"/>
                <a:gd name="T32" fmla="*/ 247 w 376"/>
                <a:gd name="T33" fmla="*/ 71 h 573"/>
                <a:gd name="T34" fmla="*/ 213 w 376"/>
                <a:gd name="T35" fmla="*/ 51 h 573"/>
                <a:gd name="T36" fmla="*/ 171 w 376"/>
                <a:gd name="T37" fmla="*/ 51 h 573"/>
                <a:gd name="T38" fmla="*/ 134 w 376"/>
                <a:gd name="T39" fmla="*/ 75 h 573"/>
                <a:gd name="T40" fmla="*/ 120 w 376"/>
                <a:gd name="T41" fmla="*/ 108 h 573"/>
                <a:gd name="T42" fmla="*/ 100 w 376"/>
                <a:gd name="T43" fmla="*/ 135 h 573"/>
                <a:gd name="T44" fmla="*/ 86 w 376"/>
                <a:gd name="T45" fmla="*/ 118 h 573"/>
                <a:gd name="T46" fmla="*/ 136 w 376"/>
                <a:gd name="T47" fmla="*/ 19 h 573"/>
                <a:gd name="T48" fmla="*/ 200 w 376"/>
                <a:gd name="T49" fmla="*/ 3 h 573"/>
                <a:gd name="T50" fmla="*/ 271 w 376"/>
                <a:gd name="T51" fmla="*/ 51 h 573"/>
                <a:gd name="T52" fmla="*/ 297 w 376"/>
                <a:gd name="T53" fmla="*/ 112 h 573"/>
                <a:gd name="T54" fmla="*/ 360 w 376"/>
                <a:gd name="T55" fmla="*/ 286 h 5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76" h="573">
                  <a:moveTo>
                    <a:pt x="360" y="286"/>
                  </a:moveTo>
                  <a:cubicBezTo>
                    <a:pt x="376" y="346"/>
                    <a:pt x="375" y="406"/>
                    <a:pt x="351" y="465"/>
                  </a:cubicBezTo>
                  <a:cubicBezTo>
                    <a:pt x="335" y="501"/>
                    <a:pt x="310" y="529"/>
                    <a:pt x="278" y="552"/>
                  </a:cubicBezTo>
                  <a:cubicBezTo>
                    <a:pt x="234" y="573"/>
                    <a:pt x="188" y="573"/>
                    <a:pt x="142" y="564"/>
                  </a:cubicBezTo>
                  <a:cubicBezTo>
                    <a:pt x="74" y="551"/>
                    <a:pt x="43" y="498"/>
                    <a:pt x="23" y="437"/>
                  </a:cubicBezTo>
                  <a:cubicBezTo>
                    <a:pt x="0" y="366"/>
                    <a:pt x="16" y="297"/>
                    <a:pt x="44" y="230"/>
                  </a:cubicBezTo>
                  <a:cubicBezTo>
                    <a:pt x="47" y="225"/>
                    <a:pt x="49" y="219"/>
                    <a:pt x="52" y="214"/>
                  </a:cubicBezTo>
                  <a:cubicBezTo>
                    <a:pt x="61" y="208"/>
                    <a:pt x="61" y="196"/>
                    <a:pt x="67" y="187"/>
                  </a:cubicBezTo>
                  <a:cubicBezTo>
                    <a:pt x="73" y="176"/>
                    <a:pt x="74" y="160"/>
                    <a:pt x="93" y="159"/>
                  </a:cubicBezTo>
                  <a:cubicBezTo>
                    <a:pt x="95" y="180"/>
                    <a:pt x="85" y="198"/>
                    <a:pt x="75" y="215"/>
                  </a:cubicBezTo>
                  <a:cubicBezTo>
                    <a:pt x="64" y="234"/>
                    <a:pt x="53" y="307"/>
                    <a:pt x="60" y="330"/>
                  </a:cubicBezTo>
                  <a:cubicBezTo>
                    <a:pt x="70" y="324"/>
                    <a:pt x="72" y="314"/>
                    <a:pt x="74" y="304"/>
                  </a:cubicBezTo>
                  <a:cubicBezTo>
                    <a:pt x="80" y="283"/>
                    <a:pt x="80" y="261"/>
                    <a:pt x="89" y="241"/>
                  </a:cubicBezTo>
                  <a:cubicBezTo>
                    <a:pt x="114" y="185"/>
                    <a:pt x="163" y="165"/>
                    <a:pt x="220" y="189"/>
                  </a:cubicBezTo>
                  <a:cubicBezTo>
                    <a:pt x="231" y="194"/>
                    <a:pt x="241" y="200"/>
                    <a:pt x="252" y="202"/>
                  </a:cubicBezTo>
                  <a:cubicBezTo>
                    <a:pt x="271" y="207"/>
                    <a:pt x="282" y="198"/>
                    <a:pt x="279" y="178"/>
                  </a:cubicBezTo>
                  <a:cubicBezTo>
                    <a:pt x="274" y="141"/>
                    <a:pt x="265" y="105"/>
                    <a:pt x="247" y="71"/>
                  </a:cubicBezTo>
                  <a:cubicBezTo>
                    <a:pt x="240" y="58"/>
                    <a:pt x="229" y="51"/>
                    <a:pt x="213" y="51"/>
                  </a:cubicBezTo>
                  <a:cubicBezTo>
                    <a:pt x="199" y="52"/>
                    <a:pt x="185" y="52"/>
                    <a:pt x="171" y="51"/>
                  </a:cubicBezTo>
                  <a:cubicBezTo>
                    <a:pt x="148" y="50"/>
                    <a:pt x="142" y="53"/>
                    <a:pt x="134" y="75"/>
                  </a:cubicBezTo>
                  <a:cubicBezTo>
                    <a:pt x="129" y="86"/>
                    <a:pt x="125" y="97"/>
                    <a:pt x="120" y="108"/>
                  </a:cubicBezTo>
                  <a:cubicBezTo>
                    <a:pt x="115" y="118"/>
                    <a:pt x="111" y="129"/>
                    <a:pt x="100" y="135"/>
                  </a:cubicBezTo>
                  <a:cubicBezTo>
                    <a:pt x="89" y="135"/>
                    <a:pt x="90" y="124"/>
                    <a:pt x="86" y="118"/>
                  </a:cubicBezTo>
                  <a:cubicBezTo>
                    <a:pt x="94" y="80"/>
                    <a:pt x="111" y="48"/>
                    <a:pt x="136" y="19"/>
                  </a:cubicBezTo>
                  <a:cubicBezTo>
                    <a:pt x="156" y="8"/>
                    <a:pt x="177" y="0"/>
                    <a:pt x="200" y="3"/>
                  </a:cubicBezTo>
                  <a:cubicBezTo>
                    <a:pt x="233" y="6"/>
                    <a:pt x="255" y="23"/>
                    <a:pt x="271" y="51"/>
                  </a:cubicBezTo>
                  <a:cubicBezTo>
                    <a:pt x="282" y="70"/>
                    <a:pt x="291" y="91"/>
                    <a:pt x="297" y="112"/>
                  </a:cubicBezTo>
                  <a:cubicBezTo>
                    <a:pt x="314" y="171"/>
                    <a:pt x="340" y="227"/>
                    <a:pt x="360" y="286"/>
                  </a:cubicBezTo>
                  <a:close/>
                </a:path>
              </a:pathLst>
            </a:custGeom>
            <a:solidFill>
              <a:srgbClr val="DEE2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2">
              <a:extLst>
                <a:ext uri="{FF2B5EF4-FFF2-40B4-BE49-F238E27FC236}">
                  <a16:creationId xmlns:a16="http://schemas.microsoft.com/office/drawing/2014/main" id="{1B8C0699-09CE-93D8-F3D9-DB202C0B9969}"/>
                </a:ext>
              </a:extLst>
            </p:cNvPr>
            <p:cNvSpPr>
              <a:spLocks/>
            </p:cNvSpPr>
            <p:nvPr/>
          </p:nvSpPr>
          <p:spPr bwMode="auto">
            <a:xfrm>
              <a:off x="9005888" y="2533650"/>
              <a:ext cx="414338" cy="757237"/>
            </a:xfrm>
            <a:custGeom>
              <a:avLst/>
              <a:gdLst>
                <a:gd name="T0" fmla="*/ 39 w 53"/>
                <a:gd name="T1" fmla="*/ 41 h 97"/>
                <a:gd name="T2" fmla="*/ 15 w 53"/>
                <a:gd name="T3" fmla="*/ 82 h 97"/>
                <a:gd name="T4" fmla="*/ 0 w 53"/>
                <a:gd name="T5" fmla="*/ 97 h 97"/>
                <a:gd name="T6" fmla="*/ 34 w 53"/>
                <a:gd name="T7" fmla="*/ 1 h 97"/>
                <a:gd name="T8" fmla="*/ 47 w 53"/>
                <a:gd name="T9" fmla="*/ 17 h 97"/>
                <a:gd name="T10" fmla="*/ 39 w 53"/>
                <a:gd name="T11" fmla="*/ 41 h 97"/>
              </a:gdLst>
              <a:ahLst/>
              <a:cxnLst>
                <a:cxn ang="0">
                  <a:pos x="T0" y="T1"/>
                </a:cxn>
                <a:cxn ang="0">
                  <a:pos x="T2" y="T3"/>
                </a:cxn>
                <a:cxn ang="0">
                  <a:pos x="T4" y="T5"/>
                </a:cxn>
                <a:cxn ang="0">
                  <a:pos x="T6" y="T7"/>
                </a:cxn>
                <a:cxn ang="0">
                  <a:pos x="T8" y="T9"/>
                </a:cxn>
                <a:cxn ang="0">
                  <a:pos x="T10" y="T11"/>
                </a:cxn>
              </a:cxnLst>
              <a:rect l="0" t="0" r="r" b="b"/>
              <a:pathLst>
                <a:path w="53" h="97">
                  <a:moveTo>
                    <a:pt x="39" y="41"/>
                  </a:moveTo>
                  <a:cubicBezTo>
                    <a:pt x="28" y="53"/>
                    <a:pt x="19" y="66"/>
                    <a:pt x="15" y="82"/>
                  </a:cubicBezTo>
                  <a:cubicBezTo>
                    <a:pt x="13" y="90"/>
                    <a:pt x="9" y="96"/>
                    <a:pt x="0" y="97"/>
                  </a:cubicBezTo>
                  <a:cubicBezTo>
                    <a:pt x="11" y="65"/>
                    <a:pt x="23" y="33"/>
                    <a:pt x="34" y="1"/>
                  </a:cubicBezTo>
                  <a:cubicBezTo>
                    <a:pt x="46" y="0"/>
                    <a:pt x="40" y="13"/>
                    <a:pt x="47" y="17"/>
                  </a:cubicBezTo>
                  <a:cubicBezTo>
                    <a:pt x="53" y="28"/>
                    <a:pt x="53" y="37"/>
                    <a:pt x="39" y="41"/>
                  </a:cubicBezTo>
                  <a:close/>
                </a:path>
              </a:pathLst>
            </a:custGeom>
            <a:solidFill>
              <a:srgbClr val="D3DD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3">
              <a:extLst>
                <a:ext uri="{FF2B5EF4-FFF2-40B4-BE49-F238E27FC236}">
                  <a16:creationId xmlns:a16="http://schemas.microsoft.com/office/drawing/2014/main" id="{BAB18CDE-32E8-34AC-4B2C-58A493E2C7E4}"/>
                </a:ext>
              </a:extLst>
            </p:cNvPr>
            <p:cNvSpPr>
              <a:spLocks/>
            </p:cNvSpPr>
            <p:nvPr/>
          </p:nvSpPr>
          <p:spPr bwMode="auto">
            <a:xfrm>
              <a:off x="8959850" y="1963738"/>
              <a:ext cx="1895475" cy="2309812"/>
            </a:xfrm>
            <a:custGeom>
              <a:avLst/>
              <a:gdLst>
                <a:gd name="T0" fmla="*/ 45 w 243"/>
                <a:gd name="T1" fmla="*/ 114 h 296"/>
                <a:gd name="T2" fmla="*/ 53 w 243"/>
                <a:gd name="T3" fmla="*/ 90 h 296"/>
                <a:gd name="T4" fmla="*/ 84 w 243"/>
                <a:gd name="T5" fmla="*/ 24 h 296"/>
                <a:gd name="T6" fmla="*/ 120 w 243"/>
                <a:gd name="T7" fmla="*/ 1 h 296"/>
                <a:gd name="T8" fmla="*/ 170 w 243"/>
                <a:gd name="T9" fmla="*/ 2 h 296"/>
                <a:gd name="T10" fmla="*/ 205 w 243"/>
                <a:gd name="T11" fmla="*/ 23 h 296"/>
                <a:gd name="T12" fmla="*/ 240 w 243"/>
                <a:gd name="T13" fmla="*/ 140 h 296"/>
                <a:gd name="T14" fmla="*/ 210 w 243"/>
                <a:gd name="T15" fmla="*/ 165 h 296"/>
                <a:gd name="T16" fmla="*/ 182 w 243"/>
                <a:gd name="T17" fmla="*/ 155 h 296"/>
                <a:gd name="T18" fmla="*/ 94 w 243"/>
                <a:gd name="T19" fmla="*/ 146 h 296"/>
                <a:gd name="T20" fmla="*/ 53 w 243"/>
                <a:gd name="T21" fmla="*/ 187 h 296"/>
                <a:gd name="T22" fmla="*/ 33 w 243"/>
                <a:gd name="T23" fmla="*/ 262 h 296"/>
                <a:gd name="T24" fmla="*/ 32 w 243"/>
                <a:gd name="T25" fmla="*/ 271 h 296"/>
                <a:gd name="T26" fmla="*/ 10 w 243"/>
                <a:gd name="T27" fmla="*/ 294 h 296"/>
                <a:gd name="T28" fmla="*/ 5 w 243"/>
                <a:gd name="T29" fmla="*/ 269 h 296"/>
                <a:gd name="T30" fmla="*/ 12 w 243"/>
                <a:gd name="T31" fmla="*/ 213 h 296"/>
                <a:gd name="T32" fmla="*/ 45 w 243"/>
                <a:gd name="T33" fmla="*/ 114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3" h="296">
                  <a:moveTo>
                    <a:pt x="45" y="114"/>
                  </a:moveTo>
                  <a:cubicBezTo>
                    <a:pt x="53" y="108"/>
                    <a:pt x="53" y="99"/>
                    <a:pt x="53" y="90"/>
                  </a:cubicBezTo>
                  <a:cubicBezTo>
                    <a:pt x="68" y="70"/>
                    <a:pt x="76" y="47"/>
                    <a:pt x="84" y="24"/>
                  </a:cubicBezTo>
                  <a:cubicBezTo>
                    <a:pt x="91" y="7"/>
                    <a:pt x="102" y="0"/>
                    <a:pt x="120" y="1"/>
                  </a:cubicBezTo>
                  <a:cubicBezTo>
                    <a:pt x="136" y="2"/>
                    <a:pt x="153" y="3"/>
                    <a:pt x="170" y="2"/>
                  </a:cubicBezTo>
                  <a:cubicBezTo>
                    <a:pt x="187" y="0"/>
                    <a:pt x="197" y="9"/>
                    <a:pt x="205" y="23"/>
                  </a:cubicBezTo>
                  <a:cubicBezTo>
                    <a:pt x="226" y="59"/>
                    <a:pt x="233" y="99"/>
                    <a:pt x="240" y="140"/>
                  </a:cubicBezTo>
                  <a:cubicBezTo>
                    <a:pt x="243" y="155"/>
                    <a:pt x="227" y="169"/>
                    <a:pt x="210" y="165"/>
                  </a:cubicBezTo>
                  <a:cubicBezTo>
                    <a:pt x="201" y="163"/>
                    <a:pt x="191" y="159"/>
                    <a:pt x="182" y="155"/>
                  </a:cubicBezTo>
                  <a:cubicBezTo>
                    <a:pt x="154" y="139"/>
                    <a:pt x="124" y="139"/>
                    <a:pt x="94" y="146"/>
                  </a:cubicBezTo>
                  <a:cubicBezTo>
                    <a:pt x="71" y="152"/>
                    <a:pt x="63" y="170"/>
                    <a:pt x="53" y="187"/>
                  </a:cubicBezTo>
                  <a:cubicBezTo>
                    <a:pt x="40" y="210"/>
                    <a:pt x="40" y="237"/>
                    <a:pt x="33" y="262"/>
                  </a:cubicBezTo>
                  <a:cubicBezTo>
                    <a:pt x="32" y="265"/>
                    <a:pt x="33" y="269"/>
                    <a:pt x="32" y="271"/>
                  </a:cubicBezTo>
                  <a:cubicBezTo>
                    <a:pt x="27" y="281"/>
                    <a:pt x="23" y="296"/>
                    <a:pt x="10" y="294"/>
                  </a:cubicBezTo>
                  <a:cubicBezTo>
                    <a:pt x="0" y="292"/>
                    <a:pt x="6" y="278"/>
                    <a:pt x="5" y="269"/>
                  </a:cubicBezTo>
                  <a:cubicBezTo>
                    <a:pt x="4" y="250"/>
                    <a:pt x="13" y="231"/>
                    <a:pt x="12" y="213"/>
                  </a:cubicBezTo>
                  <a:cubicBezTo>
                    <a:pt x="11" y="175"/>
                    <a:pt x="44" y="150"/>
                    <a:pt x="45" y="114"/>
                  </a:cubicBezTo>
                  <a:close/>
                </a:path>
              </a:pathLst>
            </a:custGeom>
            <a:solidFill>
              <a:srgbClr val="ECE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4">
              <a:extLst>
                <a:ext uri="{FF2B5EF4-FFF2-40B4-BE49-F238E27FC236}">
                  <a16:creationId xmlns:a16="http://schemas.microsoft.com/office/drawing/2014/main" id="{B04943E4-56F4-D4C9-7A9C-BAA5850D87FD}"/>
                </a:ext>
              </a:extLst>
            </p:cNvPr>
            <p:cNvSpPr>
              <a:spLocks/>
            </p:cNvSpPr>
            <p:nvPr/>
          </p:nvSpPr>
          <p:spPr bwMode="auto">
            <a:xfrm>
              <a:off x="9685338" y="3563938"/>
              <a:ext cx="1754188" cy="2168525"/>
            </a:xfrm>
            <a:custGeom>
              <a:avLst/>
              <a:gdLst>
                <a:gd name="T0" fmla="*/ 68 w 225"/>
                <a:gd name="T1" fmla="*/ 277 h 278"/>
                <a:gd name="T2" fmla="*/ 17 w 225"/>
                <a:gd name="T3" fmla="*/ 271 h 278"/>
                <a:gd name="T4" fmla="*/ 2 w 225"/>
                <a:gd name="T5" fmla="*/ 255 h 278"/>
                <a:gd name="T6" fmla="*/ 22 w 225"/>
                <a:gd name="T7" fmla="*/ 245 h 278"/>
                <a:gd name="T8" fmla="*/ 101 w 225"/>
                <a:gd name="T9" fmla="*/ 239 h 278"/>
                <a:gd name="T10" fmla="*/ 171 w 225"/>
                <a:gd name="T11" fmla="*/ 129 h 278"/>
                <a:gd name="T12" fmla="*/ 159 w 225"/>
                <a:gd name="T13" fmla="*/ 61 h 278"/>
                <a:gd name="T14" fmla="*/ 146 w 225"/>
                <a:gd name="T15" fmla="*/ 14 h 278"/>
                <a:gd name="T16" fmla="*/ 156 w 225"/>
                <a:gd name="T17" fmla="*/ 2 h 278"/>
                <a:gd name="T18" fmla="*/ 175 w 225"/>
                <a:gd name="T19" fmla="*/ 7 h 278"/>
                <a:gd name="T20" fmla="*/ 200 w 225"/>
                <a:gd name="T21" fmla="*/ 169 h 278"/>
                <a:gd name="T22" fmla="*/ 194 w 225"/>
                <a:gd name="T23" fmla="*/ 196 h 278"/>
                <a:gd name="T24" fmla="*/ 68 w 225"/>
                <a:gd name="T25" fmla="*/ 277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25" h="278">
                  <a:moveTo>
                    <a:pt x="68" y="277"/>
                  </a:moveTo>
                  <a:cubicBezTo>
                    <a:pt x="55" y="277"/>
                    <a:pt x="35" y="278"/>
                    <a:pt x="17" y="271"/>
                  </a:cubicBezTo>
                  <a:cubicBezTo>
                    <a:pt x="10" y="268"/>
                    <a:pt x="0" y="265"/>
                    <a:pt x="2" y="255"/>
                  </a:cubicBezTo>
                  <a:cubicBezTo>
                    <a:pt x="4" y="247"/>
                    <a:pt x="13" y="246"/>
                    <a:pt x="22" y="245"/>
                  </a:cubicBezTo>
                  <a:cubicBezTo>
                    <a:pt x="48" y="242"/>
                    <a:pt x="75" y="250"/>
                    <a:pt x="101" y="239"/>
                  </a:cubicBezTo>
                  <a:cubicBezTo>
                    <a:pt x="149" y="217"/>
                    <a:pt x="165" y="175"/>
                    <a:pt x="171" y="129"/>
                  </a:cubicBezTo>
                  <a:cubicBezTo>
                    <a:pt x="174" y="106"/>
                    <a:pt x="171" y="83"/>
                    <a:pt x="159" y="61"/>
                  </a:cubicBezTo>
                  <a:cubicBezTo>
                    <a:pt x="152" y="48"/>
                    <a:pt x="154" y="29"/>
                    <a:pt x="146" y="14"/>
                  </a:cubicBezTo>
                  <a:cubicBezTo>
                    <a:pt x="142" y="9"/>
                    <a:pt x="150" y="4"/>
                    <a:pt x="156" y="2"/>
                  </a:cubicBezTo>
                  <a:cubicBezTo>
                    <a:pt x="163" y="0"/>
                    <a:pt x="170" y="0"/>
                    <a:pt x="175" y="7"/>
                  </a:cubicBezTo>
                  <a:cubicBezTo>
                    <a:pt x="212" y="57"/>
                    <a:pt x="225" y="110"/>
                    <a:pt x="200" y="169"/>
                  </a:cubicBezTo>
                  <a:cubicBezTo>
                    <a:pt x="197" y="178"/>
                    <a:pt x="196" y="187"/>
                    <a:pt x="194" y="196"/>
                  </a:cubicBezTo>
                  <a:cubicBezTo>
                    <a:pt x="181" y="245"/>
                    <a:pt x="133" y="277"/>
                    <a:pt x="68" y="277"/>
                  </a:cubicBezTo>
                  <a:close/>
                </a:path>
              </a:pathLst>
            </a:custGeom>
            <a:solidFill>
              <a:srgbClr val="EAE8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25">
              <a:extLst>
                <a:ext uri="{FF2B5EF4-FFF2-40B4-BE49-F238E27FC236}">
                  <a16:creationId xmlns:a16="http://schemas.microsoft.com/office/drawing/2014/main" id="{2277BB22-8E14-ADCA-A262-8BC4C368443E}"/>
                </a:ext>
              </a:extLst>
            </p:cNvPr>
            <p:cNvSpPr>
              <a:spLocks/>
            </p:cNvSpPr>
            <p:nvPr/>
          </p:nvSpPr>
          <p:spPr bwMode="auto">
            <a:xfrm>
              <a:off x="9334500" y="3486150"/>
              <a:ext cx="1504950" cy="1941512"/>
            </a:xfrm>
            <a:custGeom>
              <a:avLst/>
              <a:gdLst>
                <a:gd name="T0" fmla="*/ 193 w 193"/>
                <a:gd name="T1" fmla="*/ 113 h 249"/>
                <a:gd name="T2" fmla="*/ 119 w 193"/>
                <a:gd name="T3" fmla="*/ 240 h 249"/>
                <a:gd name="T4" fmla="*/ 24 w 193"/>
                <a:gd name="T5" fmla="*/ 199 h 249"/>
                <a:gd name="T6" fmla="*/ 3 w 193"/>
                <a:gd name="T7" fmla="*/ 137 h 249"/>
                <a:gd name="T8" fmla="*/ 39 w 193"/>
                <a:gd name="T9" fmla="*/ 38 h 249"/>
                <a:gd name="T10" fmla="*/ 154 w 193"/>
                <a:gd name="T11" fmla="*/ 33 h 249"/>
                <a:gd name="T12" fmla="*/ 193 w 193"/>
                <a:gd name="T13" fmla="*/ 113 h 249"/>
              </a:gdLst>
              <a:ahLst/>
              <a:cxnLst>
                <a:cxn ang="0">
                  <a:pos x="T0" y="T1"/>
                </a:cxn>
                <a:cxn ang="0">
                  <a:pos x="T2" y="T3"/>
                </a:cxn>
                <a:cxn ang="0">
                  <a:pos x="T4" y="T5"/>
                </a:cxn>
                <a:cxn ang="0">
                  <a:pos x="T6" y="T7"/>
                </a:cxn>
                <a:cxn ang="0">
                  <a:pos x="T8" y="T9"/>
                </a:cxn>
                <a:cxn ang="0">
                  <a:pos x="T10" y="T11"/>
                </a:cxn>
                <a:cxn ang="0">
                  <a:pos x="T12" y="T13"/>
                </a:cxn>
              </a:cxnLst>
              <a:rect l="0" t="0" r="r" b="b"/>
              <a:pathLst>
                <a:path w="193" h="249">
                  <a:moveTo>
                    <a:pt x="193" y="113"/>
                  </a:moveTo>
                  <a:cubicBezTo>
                    <a:pt x="192" y="168"/>
                    <a:pt x="167" y="227"/>
                    <a:pt x="119" y="240"/>
                  </a:cubicBezTo>
                  <a:cubicBezTo>
                    <a:pt x="87" y="249"/>
                    <a:pt x="38" y="229"/>
                    <a:pt x="24" y="199"/>
                  </a:cubicBezTo>
                  <a:cubicBezTo>
                    <a:pt x="14" y="179"/>
                    <a:pt x="4" y="159"/>
                    <a:pt x="3" y="137"/>
                  </a:cubicBezTo>
                  <a:cubicBezTo>
                    <a:pt x="0" y="99"/>
                    <a:pt x="11" y="65"/>
                    <a:pt x="39" y="38"/>
                  </a:cubicBezTo>
                  <a:cubicBezTo>
                    <a:pt x="76" y="4"/>
                    <a:pt x="118" y="0"/>
                    <a:pt x="154" y="33"/>
                  </a:cubicBezTo>
                  <a:cubicBezTo>
                    <a:pt x="180" y="56"/>
                    <a:pt x="193" y="89"/>
                    <a:pt x="193" y="113"/>
                  </a:cubicBezTo>
                  <a:close/>
                </a:path>
              </a:pathLst>
            </a:custGeom>
            <a:solidFill>
              <a:srgbClr val="D2CE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26">
              <a:extLst>
                <a:ext uri="{FF2B5EF4-FFF2-40B4-BE49-F238E27FC236}">
                  <a16:creationId xmlns:a16="http://schemas.microsoft.com/office/drawing/2014/main" id="{367A0710-1AAC-F084-8C61-6E674C836C64}"/>
                </a:ext>
              </a:extLst>
            </p:cNvPr>
            <p:cNvSpPr>
              <a:spLocks/>
            </p:cNvSpPr>
            <p:nvPr/>
          </p:nvSpPr>
          <p:spPr bwMode="auto">
            <a:xfrm>
              <a:off x="9848850" y="3673475"/>
              <a:ext cx="920750" cy="1301750"/>
            </a:xfrm>
            <a:custGeom>
              <a:avLst/>
              <a:gdLst>
                <a:gd name="T0" fmla="*/ 67 w 118"/>
                <a:gd name="T1" fmla="*/ 10 h 167"/>
                <a:gd name="T2" fmla="*/ 79 w 118"/>
                <a:gd name="T3" fmla="*/ 19 h 167"/>
                <a:gd name="T4" fmla="*/ 86 w 118"/>
                <a:gd name="T5" fmla="*/ 34 h 167"/>
                <a:gd name="T6" fmla="*/ 100 w 118"/>
                <a:gd name="T7" fmla="*/ 153 h 167"/>
                <a:gd name="T8" fmla="*/ 37 w 118"/>
                <a:gd name="T9" fmla="*/ 153 h 167"/>
                <a:gd name="T10" fmla="*/ 4 w 118"/>
                <a:gd name="T11" fmla="*/ 103 h 167"/>
                <a:gd name="T12" fmla="*/ 2 w 118"/>
                <a:gd name="T13" fmla="*/ 36 h 167"/>
                <a:gd name="T14" fmla="*/ 15 w 118"/>
                <a:gd name="T15" fmla="*/ 9 h 167"/>
                <a:gd name="T16" fmla="*/ 46 w 118"/>
                <a:gd name="T17" fmla="*/ 5 h 167"/>
                <a:gd name="T18" fmla="*/ 67 w 118"/>
                <a:gd name="T19" fmla="*/ 1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67">
                  <a:moveTo>
                    <a:pt x="67" y="10"/>
                  </a:moveTo>
                  <a:cubicBezTo>
                    <a:pt x="72" y="11"/>
                    <a:pt x="76" y="14"/>
                    <a:pt x="79" y="19"/>
                  </a:cubicBezTo>
                  <a:cubicBezTo>
                    <a:pt x="79" y="25"/>
                    <a:pt x="82" y="30"/>
                    <a:pt x="86" y="34"/>
                  </a:cubicBezTo>
                  <a:cubicBezTo>
                    <a:pt x="115" y="71"/>
                    <a:pt x="118" y="111"/>
                    <a:pt x="100" y="153"/>
                  </a:cubicBezTo>
                  <a:cubicBezTo>
                    <a:pt x="84" y="166"/>
                    <a:pt x="54" y="167"/>
                    <a:pt x="37" y="153"/>
                  </a:cubicBezTo>
                  <a:cubicBezTo>
                    <a:pt x="21" y="140"/>
                    <a:pt x="8" y="125"/>
                    <a:pt x="4" y="103"/>
                  </a:cubicBezTo>
                  <a:cubicBezTo>
                    <a:pt x="0" y="81"/>
                    <a:pt x="1" y="58"/>
                    <a:pt x="2" y="36"/>
                  </a:cubicBezTo>
                  <a:cubicBezTo>
                    <a:pt x="3" y="25"/>
                    <a:pt x="9" y="17"/>
                    <a:pt x="15" y="9"/>
                  </a:cubicBezTo>
                  <a:cubicBezTo>
                    <a:pt x="24" y="0"/>
                    <a:pt x="35" y="2"/>
                    <a:pt x="46" y="5"/>
                  </a:cubicBezTo>
                  <a:cubicBezTo>
                    <a:pt x="53" y="7"/>
                    <a:pt x="59" y="10"/>
                    <a:pt x="67" y="10"/>
                  </a:cubicBezTo>
                  <a:close/>
                </a:path>
              </a:pathLst>
            </a:custGeom>
            <a:solidFill>
              <a:srgbClr val="9352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27">
              <a:extLst>
                <a:ext uri="{FF2B5EF4-FFF2-40B4-BE49-F238E27FC236}">
                  <a16:creationId xmlns:a16="http://schemas.microsoft.com/office/drawing/2014/main" id="{1178846E-9C56-1138-BCD5-AFAB900B075C}"/>
                </a:ext>
              </a:extLst>
            </p:cNvPr>
            <p:cNvSpPr>
              <a:spLocks/>
            </p:cNvSpPr>
            <p:nvPr/>
          </p:nvSpPr>
          <p:spPr bwMode="auto">
            <a:xfrm>
              <a:off x="9544050" y="3719513"/>
              <a:ext cx="1116013" cy="1568450"/>
            </a:xfrm>
            <a:custGeom>
              <a:avLst/>
              <a:gdLst>
                <a:gd name="T0" fmla="*/ 58 w 143"/>
                <a:gd name="T1" fmla="*/ 5 h 201"/>
                <a:gd name="T2" fmla="*/ 71 w 143"/>
                <a:gd name="T3" fmla="*/ 136 h 201"/>
                <a:gd name="T4" fmla="*/ 138 w 143"/>
                <a:gd name="T5" fmla="*/ 145 h 201"/>
                <a:gd name="T6" fmla="*/ 143 w 143"/>
                <a:gd name="T7" fmla="*/ 149 h 201"/>
                <a:gd name="T8" fmla="*/ 127 w 143"/>
                <a:gd name="T9" fmla="*/ 173 h 201"/>
                <a:gd name="T10" fmla="*/ 0 w 143"/>
                <a:gd name="T11" fmla="*/ 89 h 201"/>
                <a:gd name="T12" fmla="*/ 18 w 143"/>
                <a:gd name="T13" fmla="*/ 17 h 201"/>
                <a:gd name="T14" fmla="*/ 45 w 143"/>
                <a:gd name="T15" fmla="*/ 0 h 201"/>
                <a:gd name="T16" fmla="*/ 58 w 143"/>
                <a:gd name="T17" fmla="*/ 5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3" h="201">
                  <a:moveTo>
                    <a:pt x="58" y="5"/>
                  </a:moveTo>
                  <a:cubicBezTo>
                    <a:pt x="35" y="44"/>
                    <a:pt x="41" y="105"/>
                    <a:pt x="71" y="136"/>
                  </a:cubicBezTo>
                  <a:cubicBezTo>
                    <a:pt x="88" y="154"/>
                    <a:pt x="116" y="157"/>
                    <a:pt x="138" y="145"/>
                  </a:cubicBezTo>
                  <a:cubicBezTo>
                    <a:pt x="140" y="145"/>
                    <a:pt x="142" y="147"/>
                    <a:pt x="143" y="149"/>
                  </a:cubicBezTo>
                  <a:cubicBezTo>
                    <a:pt x="140" y="159"/>
                    <a:pt x="134" y="167"/>
                    <a:pt x="127" y="173"/>
                  </a:cubicBezTo>
                  <a:cubicBezTo>
                    <a:pt x="62" y="201"/>
                    <a:pt x="1" y="161"/>
                    <a:pt x="0" y="89"/>
                  </a:cubicBezTo>
                  <a:cubicBezTo>
                    <a:pt x="0" y="63"/>
                    <a:pt x="4" y="39"/>
                    <a:pt x="18" y="17"/>
                  </a:cubicBezTo>
                  <a:cubicBezTo>
                    <a:pt x="25" y="7"/>
                    <a:pt x="35" y="3"/>
                    <a:pt x="45" y="0"/>
                  </a:cubicBezTo>
                  <a:cubicBezTo>
                    <a:pt x="50" y="1"/>
                    <a:pt x="55" y="1"/>
                    <a:pt x="58" y="5"/>
                  </a:cubicBezTo>
                  <a:close/>
                </a:path>
              </a:pathLst>
            </a:custGeom>
            <a:solidFill>
              <a:srgbClr val="7B44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28">
              <a:extLst>
                <a:ext uri="{FF2B5EF4-FFF2-40B4-BE49-F238E27FC236}">
                  <a16:creationId xmlns:a16="http://schemas.microsoft.com/office/drawing/2014/main" id="{62305643-F88F-0D03-4C0C-3EB31C48A9C3}"/>
                </a:ext>
              </a:extLst>
            </p:cNvPr>
            <p:cNvSpPr>
              <a:spLocks/>
            </p:cNvSpPr>
            <p:nvPr/>
          </p:nvSpPr>
          <p:spPr bwMode="auto">
            <a:xfrm>
              <a:off x="9348788" y="3852863"/>
              <a:ext cx="1185863" cy="1520825"/>
            </a:xfrm>
            <a:custGeom>
              <a:avLst/>
              <a:gdLst>
                <a:gd name="T0" fmla="*/ 43 w 152"/>
                <a:gd name="T1" fmla="*/ 0 h 195"/>
                <a:gd name="T2" fmla="*/ 30 w 152"/>
                <a:gd name="T3" fmla="*/ 73 h 195"/>
                <a:gd name="T4" fmla="*/ 101 w 152"/>
                <a:gd name="T5" fmla="*/ 162 h 195"/>
                <a:gd name="T6" fmla="*/ 139 w 152"/>
                <a:gd name="T7" fmla="*/ 157 h 195"/>
                <a:gd name="T8" fmla="*/ 152 w 152"/>
                <a:gd name="T9" fmla="*/ 156 h 195"/>
                <a:gd name="T10" fmla="*/ 33 w 152"/>
                <a:gd name="T11" fmla="*/ 149 h 195"/>
                <a:gd name="T12" fmla="*/ 43 w 152"/>
                <a:gd name="T13" fmla="*/ 0 h 195"/>
              </a:gdLst>
              <a:ahLst/>
              <a:cxnLst>
                <a:cxn ang="0">
                  <a:pos x="T0" y="T1"/>
                </a:cxn>
                <a:cxn ang="0">
                  <a:pos x="T2" y="T3"/>
                </a:cxn>
                <a:cxn ang="0">
                  <a:pos x="T4" y="T5"/>
                </a:cxn>
                <a:cxn ang="0">
                  <a:pos x="T6" y="T7"/>
                </a:cxn>
                <a:cxn ang="0">
                  <a:pos x="T8" y="T9"/>
                </a:cxn>
                <a:cxn ang="0">
                  <a:pos x="T10" y="T11"/>
                </a:cxn>
                <a:cxn ang="0">
                  <a:pos x="T12" y="T13"/>
                </a:cxn>
              </a:cxnLst>
              <a:rect l="0" t="0" r="r" b="b"/>
              <a:pathLst>
                <a:path w="152" h="195">
                  <a:moveTo>
                    <a:pt x="43" y="0"/>
                  </a:moveTo>
                  <a:cubicBezTo>
                    <a:pt x="38" y="24"/>
                    <a:pt x="31" y="48"/>
                    <a:pt x="30" y="73"/>
                  </a:cubicBezTo>
                  <a:cubicBezTo>
                    <a:pt x="28" y="120"/>
                    <a:pt x="68" y="153"/>
                    <a:pt x="101" y="162"/>
                  </a:cubicBezTo>
                  <a:cubicBezTo>
                    <a:pt x="114" y="166"/>
                    <a:pt x="127" y="162"/>
                    <a:pt x="139" y="157"/>
                  </a:cubicBezTo>
                  <a:cubicBezTo>
                    <a:pt x="144" y="154"/>
                    <a:pt x="148" y="154"/>
                    <a:pt x="152" y="156"/>
                  </a:cubicBezTo>
                  <a:cubicBezTo>
                    <a:pt x="116" y="195"/>
                    <a:pt x="64" y="192"/>
                    <a:pt x="33" y="149"/>
                  </a:cubicBezTo>
                  <a:cubicBezTo>
                    <a:pt x="0" y="103"/>
                    <a:pt x="4" y="40"/>
                    <a:pt x="43" y="0"/>
                  </a:cubicBezTo>
                  <a:close/>
                </a:path>
              </a:pathLst>
            </a:custGeom>
            <a:solidFill>
              <a:srgbClr val="643B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29">
              <a:extLst>
                <a:ext uri="{FF2B5EF4-FFF2-40B4-BE49-F238E27FC236}">
                  <a16:creationId xmlns:a16="http://schemas.microsoft.com/office/drawing/2014/main" id="{5E9ED928-342E-7F51-8BFA-34C64944D068}"/>
                </a:ext>
              </a:extLst>
            </p:cNvPr>
            <p:cNvSpPr>
              <a:spLocks/>
            </p:cNvSpPr>
            <p:nvPr/>
          </p:nvSpPr>
          <p:spPr bwMode="auto">
            <a:xfrm>
              <a:off x="10410825" y="3821113"/>
              <a:ext cx="428625" cy="1060450"/>
            </a:xfrm>
            <a:custGeom>
              <a:avLst/>
              <a:gdLst>
                <a:gd name="T0" fmla="*/ 32 w 55"/>
                <a:gd name="T1" fmla="*/ 136 h 136"/>
                <a:gd name="T2" fmla="*/ 27 w 55"/>
                <a:gd name="T3" fmla="*/ 132 h 136"/>
                <a:gd name="T4" fmla="*/ 26 w 55"/>
                <a:gd name="T5" fmla="*/ 43 h 136"/>
                <a:gd name="T6" fmla="*/ 9 w 55"/>
                <a:gd name="T7" fmla="*/ 18 h 136"/>
                <a:gd name="T8" fmla="*/ 7 w 55"/>
                <a:gd name="T9" fmla="*/ 0 h 136"/>
                <a:gd name="T10" fmla="*/ 32 w 55"/>
                <a:gd name="T11" fmla="*/ 136 h 136"/>
              </a:gdLst>
              <a:ahLst/>
              <a:cxnLst>
                <a:cxn ang="0">
                  <a:pos x="T0" y="T1"/>
                </a:cxn>
                <a:cxn ang="0">
                  <a:pos x="T2" y="T3"/>
                </a:cxn>
                <a:cxn ang="0">
                  <a:pos x="T4" y="T5"/>
                </a:cxn>
                <a:cxn ang="0">
                  <a:pos x="T6" y="T7"/>
                </a:cxn>
                <a:cxn ang="0">
                  <a:pos x="T8" y="T9"/>
                </a:cxn>
                <a:cxn ang="0">
                  <a:pos x="T10" y="T11"/>
                </a:cxn>
              </a:cxnLst>
              <a:rect l="0" t="0" r="r" b="b"/>
              <a:pathLst>
                <a:path w="55" h="136">
                  <a:moveTo>
                    <a:pt x="32" y="136"/>
                  </a:moveTo>
                  <a:cubicBezTo>
                    <a:pt x="30" y="135"/>
                    <a:pt x="28" y="133"/>
                    <a:pt x="27" y="132"/>
                  </a:cubicBezTo>
                  <a:cubicBezTo>
                    <a:pt x="35" y="102"/>
                    <a:pt x="39" y="73"/>
                    <a:pt x="26" y="43"/>
                  </a:cubicBezTo>
                  <a:cubicBezTo>
                    <a:pt x="22" y="33"/>
                    <a:pt x="19" y="24"/>
                    <a:pt x="9" y="18"/>
                  </a:cubicBezTo>
                  <a:cubicBezTo>
                    <a:pt x="1" y="14"/>
                    <a:pt x="0" y="7"/>
                    <a:pt x="7" y="0"/>
                  </a:cubicBezTo>
                  <a:cubicBezTo>
                    <a:pt x="44" y="29"/>
                    <a:pt x="55" y="90"/>
                    <a:pt x="32" y="136"/>
                  </a:cubicBezTo>
                  <a:close/>
                </a:path>
              </a:pathLst>
            </a:custGeom>
            <a:solidFill>
              <a:srgbClr val="8457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30">
              <a:extLst>
                <a:ext uri="{FF2B5EF4-FFF2-40B4-BE49-F238E27FC236}">
                  <a16:creationId xmlns:a16="http://schemas.microsoft.com/office/drawing/2014/main" id="{6E3CAC06-1FA4-7B2E-A03C-1F7344D22B1B}"/>
                </a:ext>
              </a:extLst>
            </p:cNvPr>
            <p:cNvSpPr>
              <a:spLocks/>
            </p:cNvSpPr>
            <p:nvPr/>
          </p:nvSpPr>
          <p:spPr bwMode="auto">
            <a:xfrm>
              <a:off x="9894888" y="3633788"/>
              <a:ext cx="476250" cy="179387"/>
            </a:xfrm>
            <a:custGeom>
              <a:avLst/>
              <a:gdLst>
                <a:gd name="T0" fmla="*/ 13 w 61"/>
                <a:gd name="T1" fmla="*/ 16 h 23"/>
                <a:gd name="T2" fmla="*/ 0 w 61"/>
                <a:gd name="T3" fmla="*/ 11 h 23"/>
                <a:gd name="T4" fmla="*/ 61 w 61"/>
                <a:gd name="T5" fmla="*/ 15 h 23"/>
                <a:gd name="T6" fmla="*/ 41 w 61"/>
                <a:gd name="T7" fmla="*/ 14 h 23"/>
                <a:gd name="T8" fmla="*/ 13 w 61"/>
                <a:gd name="T9" fmla="*/ 16 h 23"/>
              </a:gdLst>
              <a:ahLst/>
              <a:cxnLst>
                <a:cxn ang="0">
                  <a:pos x="T0" y="T1"/>
                </a:cxn>
                <a:cxn ang="0">
                  <a:pos x="T2" y="T3"/>
                </a:cxn>
                <a:cxn ang="0">
                  <a:pos x="T4" y="T5"/>
                </a:cxn>
                <a:cxn ang="0">
                  <a:pos x="T6" y="T7"/>
                </a:cxn>
                <a:cxn ang="0">
                  <a:pos x="T8" y="T9"/>
                </a:cxn>
              </a:cxnLst>
              <a:rect l="0" t="0" r="r" b="b"/>
              <a:pathLst>
                <a:path w="61" h="23">
                  <a:moveTo>
                    <a:pt x="13" y="16"/>
                  </a:moveTo>
                  <a:cubicBezTo>
                    <a:pt x="8" y="16"/>
                    <a:pt x="3" y="16"/>
                    <a:pt x="0" y="11"/>
                  </a:cubicBezTo>
                  <a:cubicBezTo>
                    <a:pt x="21" y="0"/>
                    <a:pt x="41" y="3"/>
                    <a:pt x="61" y="15"/>
                  </a:cubicBezTo>
                  <a:cubicBezTo>
                    <a:pt x="54" y="23"/>
                    <a:pt x="48" y="15"/>
                    <a:pt x="41" y="14"/>
                  </a:cubicBezTo>
                  <a:cubicBezTo>
                    <a:pt x="31" y="12"/>
                    <a:pt x="22" y="9"/>
                    <a:pt x="13" y="16"/>
                  </a:cubicBezTo>
                  <a:close/>
                </a:path>
              </a:pathLst>
            </a:custGeom>
            <a:solidFill>
              <a:srgbClr val="805F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3061409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5895BA4-A590-7E4A-A940-5B579F9D4D3D}"/>
              </a:ext>
            </a:extLst>
          </p:cNvPr>
          <p:cNvSpPr/>
          <p:nvPr/>
        </p:nvSpPr>
        <p:spPr>
          <a:xfrm>
            <a:off x="6408278" y="1329914"/>
            <a:ext cx="4277032" cy="46899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FF7061D7-40F2-4A45-B737-6023E5D9D5A6}"/>
              </a:ext>
            </a:extLst>
          </p:cNvPr>
          <p:cNvSpPr>
            <a:spLocks noGrp="1"/>
          </p:cNvSpPr>
          <p:nvPr>
            <p:ph type="title" idx="4294967295"/>
          </p:nvPr>
        </p:nvSpPr>
        <p:spPr>
          <a:xfrm>
            <a:off x="901004" y="3240804"/>
            <a:ext cx="5386388" cy="1367094"/>
          </a:xfrm>
        </p:spPr>
        <p:txBody>
          <a:bodyPr>
            <a:normAutofit fontScale="90000"/>
          </a:bodyPr>
          <a:lstStyle/>
          <a:p>
            <a:r>
              <a:rPr lang="es-ES" sz="5400" dirty="0">
                <a:solidFill>
                  <a:schemeClr val="tx2"/>
                </a:solidFill>
              </a:rPr>
              <a:t>Extra Slides and Infographics</a:t>
            </a:r>
          </a:p>
        </p:txBody>
      </p:sp>
      <p:sp>
        <p:nvSpPr>
          <p:cNvPr id="3" name="Rectángulo 2">
            <a:extLst>
              <a:ext uri="{FF2B5EF4-FFF2-40B4-BE49-F238E27FC236}">
                <a16:creationId xmlns:a16="http://schemas.microsoft.com/office/drawing/2014/main" id="{E968A6F3-CC7D-8D4A-A18F-E5344010E5E0}"/>
              </a:ext>
            </a:extLst>
          </p:cNvPr>
          <p:cNvSpPr/>
          <p:nvPr/>
        </p:nvSpPr>
        <p:spPr>
          <a:xfrm>
            <a:off x="708095" y="153123"/>
            <a:ext cx="3348994" cy="3154710"/>
          </a:xfrm>
          <a:prstGeom prst="rect">
            <a:avLst/>
          </a:prstGeom>
        </p:spPr>
        <p:txBody>
          <a:bodyPr wrap="none">
            <a:spAutoFit/>
          </a:bodyPr>
          <a:lstStyle/>
          <a:p>
            <a:r>
              <a:rPr lang="es-ES" sz="19900" b="1" dirty="0">
                <a:solidFill>
                  <a:srgbClr val="FFC000"/>
                </a:solidFill>
                <a:latin typeface="Quicksand" pitchFamily="2" charset="77"/>
                <a:ea typeface="+mj-ea"/>
                <a:cs typeface="+mj-cs"/>
              </a:rPr>
              <a:t>05 </a:t>
            </a:r>
            <a:endParaRPr lang="es-ES" sz="6000" dirty="0">
              <a:solidFill>
                <a:srgbClr val="FFC000"/>
              </a:solidFill>
              <a:latin typeface="Quicksand" pitchFamily="2" charset="77"/>
            </a:endParaRPr>
          </a:p>
        </p:txBody>
      </p:sp>
      <p:sp>
        <p:nvSpPr>
          <p:cNvPr id="5" name="Rectángulo 4">
            <a:extLst>
              <a:ext uri="{FF2B5EF4-FFF2-40B4-BE49-F238E27FC236}">
                <a16:creationId xmlns:a16="http://schemas.microsoft.com/office/drawing/2014/main" id="{3F108730-61FF-E04E-97EB-1F20F3AC3DC9}"/>
              </a:ext>
            </a:extLst>
          </p:cNvPr>
          <p:cNvSpPr/>
          <p:nvPr/>
        </p:nvSpPr>
        <p:spPr>
          <a:xfrm>
            <a:off x="8032954" y="6360904"/>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 name="Rectángulo 5">
            <a:extLst>
              <a:ext uri="{FF2B5EF4-FFF2-40B4-BE49-F238E27FC236}">
                <a16:creationId xmlns:a16="http://schemas.microsoft.com/office/drawing/2014/main" id="{AC3EF4D2-A2C7-2D4C-8309-6CAA25D669E6}"/>
              </a:ext>
            </a:extLst>
          </p:cNvPr>
          <p:cNvSpPr/>
          <p:nvPr/>
        </p:nvSpPr>
        <p:spPr>
          <a:xfrm>
            <a:off x="10735016" y="4277032"/>
            <a:ext cx="857761" cy="786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 name="Rectángulo 6">
            <a:extLst>
              <a:ext uri="{FF2B5EF4-FFF2-40B4-BE49-F238E27FC236}">
                <a16:creationId xmlns:a16="http://schemas.microsoft.com/office/drawing/2014/main" id="{CBEE968C-CC91-AE43-A350-978BE303CCF0}"/>
              </a:ext>
            </a:extLst>
          </p:cNvPr>
          <p:cNvSpPr/>
          <p:nvPr/>
        </p:nvSpPr>
        <p:spPr>
          <a:xfrm>
            <a:off x="5568376" y="1730478"/>
            <a:ext cx="1120877" cy="983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pic>
        <p:nvPicPr>
          <p:cNvPr id="6146" name="Picture 2" descr="pera cocodrilo verde">
            <a:extLst>
              <a:ext uri="{FF2B5EF4-FFF2-40B4-BE49-F238E27FC236}">
                <a16:creationId xmlns:a16="http://schemas.microsoft.com/office/drawing/2014/main" id="{39A328DD-4FAF-4183-9045-AD089E4471E8}"/>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l="18771" r="1877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8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ángulo 130">
            <a:extLst>
              <a:ext uri="{FF2B5EF4-FFF2-40B4-BE49-F238E27FC236}">
                <a16:creationId xmlns:a16="http://schemas.microsoft.com/office/drawing/2014/main" id="{36F1D991-16C7-44DA-93C0-7F456F787D40}"/>
              </a:ext>
            </a:extLst>
          </p:cNvPr>
          <p:cNvSpPr/>
          <p:nvPr/>
        </p:nvSpPr>
        <p:spPr>
          <a:xfrm rot="16200000">
            <a:off x="47998" y="3528889"/>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51" name="Rectángulo 130">
            <a:extLst>
              <a:ext uri="{FF2B5EF4-FFF2-40B4-BE49-F238E27FC236}">
                <a16:creationId xmlns:a16="http://schemas.microsoft.com/office/drawing/2014/main" id="{2F8E8258-3717-4E45-AD24-8706962726E6}"/>
              </a:ext>
            </a:extLst>
          </p:cNvPr>
          <p:cNvSpPr/>
          <p:nvPr/>
        </p:nvSpPr>
        <p:spPr>
          <a:xfrm rot="5400000">
            <a:off x="9903798" y="258511"/>
            <a:ext cx="2557539" cy="2040519"/>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9" name="Elipse 48">
            <a:extLst>
              <a:ext uri="{FF2B5EF4-FFF2-40B4-BE49-F238E27FC236}">
                <a16:creationId xmlns:a16="http://schemas.microsoft.com/office/drawing/2014/main" id="{6250196C-A8D5-4115-8CDD-C15F64A6EA31}"/>
              </a:ext>
            </a:extLst>
          </p:cNvPr>
          <p:cNvSpPr/>
          <p:nvPr/>
        </p:nvSpPr>
        <p:spPr>
          <a:xfrm>
            <a:off x="6409766" y="1413164"/>
            <a:ext cx="5148340" cy="5079711"/>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a:extLst>
              <a:ext uri="{FF2B5EF4-FFF2-40B4-BE49-F238E27FC236}">
                <a16:creationId xmlns:a16="http://schemas.microsoft.com/office/drawing/2014/main" id="{1F7B8253-25E0-2F4C-B5BC-8C3C08B78527}"/>
              </a:ext>
            </a:extLst>
          </p:cNvPr>
          <p:cNvSpPr>
            <a:spLocks noGrp="1"/>
          </p:cNvSpPr>
          <p:nvPr>
            <p:ph type="title"/>
          </p:nvPr>
        </p:nvSpPr>
        <p:spPr>
          <a:xfrm>
            <a:off x="838200" y="605560"/>
            <a:ext cx="10515600" cy="1325563"/>
          </a:xfrm>
        </p:spPr>
        <p:txBody>
          <a:bodyPr>
            <a:normAutofit/>
          </a:bodyPr>
          <a:lstStyle/>
          <a:p>
            <a:r>
              <a:rPr lang="es-ES" sz="6000" noProof="1"/>
              <a:t>The Bottom Line</a:t>
            </a:r>
          </a:p>
        </p:txBody>
      </p:sp>
      <p:sp>
        <p:nvSpPr>
          <p:cNvPr id="5" name="Rectángulo 4">
            <a:extLst>
              <a:ext uri="{FF2B5EF4-FFF2-40B4-BE49-F238E27FC236}">
                <a16:creationId xmlns:a16="http://schemas.microsoft.com/office/drawing/2014/main" id="{2AC96112-F2A9-EC44-9A44-21B8FA8943D2}"/>
              </a:ext>
            </a:extLst>
          </p:cNvPr>
          <p:cNvSpPr/>
          <p:nvPr/>
        </p:nvSpPr>
        <p:spPr>
          <a:xfrm>
            <a:off x="909918" y="2226429"/>
            <a:ext cx="4872318" cy="2967415"/>
          </a:xfrm>
          <a:prstGeom prst="rect">
            <a:avLst/>
          </a:prstGeom>
        </p:spPr>
        <p:txBody>
          <a:bodyPr wrap="square">
            <a:spAutoFit/>
          </a:bodyPr>
          <a:lstStyle/>
          <a:p>
            <a:pPr>
              <a:lnSpc>
                <a:spcPct val="150000"/>
              </a:lnSpc>
            </a:pPr>
            <a:r>
              <a:rPr lang="es-ES" sz="1400" noProof="1">
                <a:solidFill>
                  <a:schemeClr val="tx2"/>
                </a:solidFill>
                <a:latin typeface="Quicksand" pitchFamily="2" charset="77"/>
                <a:cs typeface="Rubik" pitchFamily="2" charset="-79"/>
              </a:rPr>
              <a:t>Apparently </a:t>
            </a:r>
            <a:r>
              <a:rPr lang="es-ES" sz="1400" b="1" noProof="1">
                <a:solidFill>
                  <a:schemeClr val="tx2"/>
                </a:solidFill>
                <a:latin typeface="Quicksand" pitchFamily="2" charset="77"/>
                <a:cs typeface="Rubik" pitchFamily="2" charset="-79"/>
              </a:rPr>
              <a:t>30% of the time </a:t>
            </a:r>
            <a:r>
              <a:rPr lang="es-ES" sz="1400" noProof="1">
                <a:solidFill>
                  <a:schemeClr val="tx2"/>
                </a:solidFill>
                <a:latin typeface="Quicksand" pitchFamily="2" charset="77"/>
                <a:cs typeface="Rubik" pitchFamily="2" charset="-79"/>
              </a:rPr>
              <a:t>spent preparing the famous Starbucks coffees was wasted on the time spent by employees bending, walking or choosing ingredients. After conducting an analysis of the benchmarks, they implemented an action plan based on the </a:t>
            </a:r>
            <a:r>
              <a:rPr lang="es-ES" sz="1400" b="1" noProof="1">
                <a:solidFill>
                  <a:schemeClr val="tx2"/>
                </a:solidFill>
                <a:latin typeface="Quicksand" pitchFamily="2" charset="77"/>
                <a:cs typeface="Rubik" pitchFamily="2" charset="-79"/>
              </a:rPr>
              <a:t>optimization of the processes</a:t>
            </a:r>
            <a:r>
              <a:rPr lang="es-ES" sz="1400" noProof="1">
                <a:solidFill>
                  <a:schemeClr val="tx2"/>
                </a:solidFill>
                <a:latin typeface="Quicksand" pitchFamily="2" charset="77"/>
                <a:cs typeface="Rubik" pitchFamily="2" charset="-79"/>
              </a:rPr>
              <a:t> to prepare their coffees, </a:t>
            </a:r>
            <a:r>
              <a:rPr lang="es-ES" sz="1400" b="1" noProof="1">
                <a:solidFill>
                  <a:schemeClr val="tx2"/>
                </a:solidFill>
                <a:latin typeface="Quicksand" pitchFamily="2" charset="77"/>
                <a:cs typeface="Rubik" pitchFamily="2" charset="-79"/>
              </a:rPr>
              <a:t>a redesign of the workspace,</a:t>
            </a:r>
            <a:r>
              <a:rPr lang="es-ES" sz="1400" noProof="1">
                <a:solidFill>
                  <a:schemeClr val="tx2"/>
                </a:solidFill>
                <a:latin typeface="Quicksand" pitchFamily="2" charset="77"/>
                <a:cs typeface="Rubik" pitchFamily="2" charset="-79"/>
              </a:rPr>
              <a:t> along with a new arrangement of the utensils and machines necessary for the preparation of their  products. This led to an </a:t>
            </a:r>
            <a:r>
              <a:rPr lang="es-ES" sz="1400" b="1" noProof="1">
                <a:solidFill>
                  <a:schemeClr val="tx2"/>
                </a:solidFill>
                <a:latin typeface="Quicksand" pitchFamily="2" charset="77"/>
                <a:cs typeface="Rubik" pitchFamily="2" charset="-79"/>
              </a:rPr>
              <a:t>improvement in the production</a:t>
            </a:r>
            <a:r>
              <a:rPr lang="es-ES" sz="1400" noProof="1">
                <a:solidFill>
                  <a:schemeClr val="tx2"/>
                </a:solidFill>
                <a:latin typeface="Quicksand" pitchFamily="2" charset="77"/>
                <a:cs typeface="Rubik" pitchFamily="2" charset="-79"/>
              </a:rPr>
              <a:t> time of their products by </a:t>
            </a:r>
            <a:r>
              <a:rPr lang="es-ES" sz="1400" b="1" noProof="1">
                <a:solidFill>
                  <a:schemeClr val="bg1"/>
                </a:solidFill>
                <a:latin typeface="Quicksand" pitchFamily="2" charset="77"/>
                <a:cs typeface="Rubik" pitchFamily="2" charset="-79"/>
              </a:rPr>
              <a:t>almost 20%.</a:t>
            </a:r>
          </a:p>
        </p:txBody>
      </p:sp>
      <p:grpSp>
        <p:nvGrpSpPr>
          <p:cNvPr id="20" name="Grupo 19">
            <a:extLst>
              <a:ext uri="{FF2B5EF4-FFF2-40B4-BE49-F238E27FC236}">
                <a16:creationId xmlns:a16="http://schemas.microsoft.com/office/drawing/2014/main" id="{1A3B729A-2C90-F5AC-D901-DE814741BB33}"/>
              </a:ext>
            </a:extLst>
          </p:cNvPr>
          <p:cNvGrpSpPr/>
          <p:nvPr/>
        </p:nvGrpSpPr>
        <p:grpSpPr>
          <a:xfrm>
            <a:off x="6096000" y="2557463"/>
            <a:ext cx="5500688" cy="3727451"/>
            <a:chOff x="6096000" y="2557463"/>
            <a:chExt cx="5500688" cy="3727451"/>
          </a:xfrm>
        </p:grpSpPr>
        <p:sp>
          <p:nvSpPr>
            <p:cNvPr id="6" name="Freeform 5">
              <a:extLst>
                <a:ext uri="{FF2B5EF4-FFF2-40B4-BE49-F238E27FC236}">
                  <a16:creationId xmlns:a16="http://schemas.microsoft.com/office/drawing/2014/main" id="{76F6FEFF-61F2-20ED-684C-4FC1E9DF6563}"/>
                </a:ext>
              </a:extLst>
            </p:cNvPr>
            <p:cNvSpPr>
              <a:spLocks/>
            </p:cNvSpPr>
            <p:nvPr/>
          </p:nvSpPr>
          <p:spPr bwMode="auto">
            <a:xfrm>
              <a:off x="6392863" y="3862388"/>
              <a:ext cx="4868863" cy="2124075"/>
            </a:xfrm>
            <a:custGeom>
              <a:avLst/>
              <a:gdLst>
                <a:gd name="T0" fmla="*/ 341 w 393"/>
                <a:gd name="T1" fmla="*/ 14 h 171"/>
                <a:gd name="T2" fmla="*/ 375 w 393"/>
                <a:gd name="T3" fmla="*/ 4 h 171"/>
                <a:gd name="T4" fmla="*/ 389 w 393"/>
                <a:gd name="T5" fmla="*/ 0 h 171"/>
                <a:gd name="T6" fmla="*/ 388 w 393"/>
                <a:gd name="T7" fmla="*/ 10 h 171"/>
                <a:gd name="T8" fmla="*/ 391 w 393"/>
                <a:gd name="T9" fmla="*/ 22 h 171"/>
                <a:gd name="T10" fmla="*/ 388 w 393"/>
                <a:gd name="T11" fmla="*/ 76 h 171"/>
                <a:gd name="T12" fmla="*/ 366 w 393"/>
                <a:gd name="T13" fmla="*/ 117 h 171"/>
                <a:gd name="T14" fmla="*/ 321 w 393"/>
                <a:gd name="T15" fmla="*/ 150 h 171"/>
                <a:gd name="T16" fmla="*/ 279 w 393"/>
                <a:gd name="T17" fmla="*/ 164 h 171"/>
                <a:gd name="T18" fmla="*/ 254 w 393"/>
                <a:gd name="T19" fmla="*/ 169 h 171"/>
                <a:gd name="T20" fmla="*/ 243 w 393"/>
                <a:gd name="T21" fmla="*/ 171 h 171"/>
                <a:gd name="T22" fmla="*/ 204 w 393"/>
                <a:gd name="T23" fmla="*/ 170 h 171"/>
                <a:gd name="T24" fmla="*/ 170 w 393"/>
                <a:gd name="T25" fmla="*/ 167 h 171"/>
                <a:gd name="T26" fmla="*/ 91 w 393"/>
                <a:gd name="T27" fmla="*/ 167 h 171"/>
                <a:gd name="T28" fmla="*/ 85 w 393"/>
                <a:gd name="T29" fmla="*/ 166 h 171"/>
                <a:gd name="T30" fmla="*/ 59 w 393"/>
                <a:gd name="T31" fmla="*/ 162 h 171"/>
                <a:gd name="T32" fmla="*/ 40 w 393"/>
                <a:gd name="T33" fmla="*/ 156 h 171"/>
                <a:gd name="T34" fmla="*/ 21 w 393"/>
                <a:gd name="T35" fmla="*/ 145 h 171"/>
                <a:gd name="T36" fmla="*/ 5 w 393"/>
                <a:gd name="T37" fmla="*/ 123 h 171"/>
                <a:gd name="T38" fmla="*/ 0 w 393"/>
                <a:gd name="T39" fmla="*/ 119 h 171"/>
                <a:gd name="T40" fmla="*/ 31 w 393"/>
                <a:gd name="T41" fmla="*/ 109 h 171"/>
                <a:gd name="T42" fmla="*/ 48 w 393"/>
                <a:gd name="T43" fmla="*/ 104 h 171"/>
                <a:gd name="T44" fmla="*/ 56 w 393"/>
                <a:gd name="T45" fmla="*/ 103 h 171"/>
                <a:gd name="T46" fmla="*/ 91 w 393"/>
                <a:gd name="T47" fmla="*/ 93 h 171"/>
                <a:gd name="T48" fmla="*/ 126 w 393"/>
                <a:gd name="T49" fmla="*/ 83 h 171"/>
                <a:gd name="T50" fmla="*/ 132 w 393"/>
                <a:gd name="T51" fmla="*/ 77 h 171"/>
                <a:gd name="T52" fmla="*/ 137 w 393"/>
                <a:gd name="T53" fmla="*/ 79 h 171"/>
                <a:gd name="T54" fmla="*/ 165 w 393"/>
                <a:gd name="T55" fmla="*/ 72 h 171"/>
                <a:gd name="T56" fmla="*/ 169 w 393"/>
                <a:gd name="T57" fmla="*/ 74 h 171"/>
                <a:gd name="T58" fmla="*/ 183 w 393"/>
                <a:gd name="T59" fmla="*/ 88 h 171"/>
                <a:gd name="T60" fmla="*/ 192 w 393"/>
                <a:gd name="T61" fmla="*/ 97 h 171"/>
                <a:gd name="T62" fmla="*/ 217 w 393"/>
                <a:gd name="T63" fmla="*/ 107 h 171"/>
                <a:gd name="T64" fmla="*/ 231 w 393"/>
                <a:gd name="T65" fmla="*/ 110 h 171"/>
                <a:gd name="T66" fmla="*/ 275 w 393"/>
                <a:gd name="T67" fmla="*/ 108 h 171"/>
                <a:gd name="T68" fmla="*/ 309 w 393"/>
                <a:gd name="T69" fmla="*/ 88 h 171"/>
                <a:gd name="T70" fmla="*/ 325 w 393"/>
                <a:gd name="T71" fmla="*/ 49 h 171"/>
                <a:gd name="T72" fmla="*/ 324 w 393"/>
                <a:gd name="T73" fmla="*/ 22 h 171"/>
                <a:gd name="T74" fmla="*/ 329 w 393"/>
                <a:gd name="T75" fmla="*/ 19 h 171"/>
                <a:gd name="T76" fmla="*/ 341 w 393"/>
                <a:gd name="T77" fmla="*/ 14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93" h="171">
                  <a:moveTo>
                    <a:pt x="341" y="14"/>
                  </a:moveTo>
                  <a:cubicBezTo>
                    <a:pt x="353" y="11"/>
                    <a:pt x="364" y="7"/>
                    <a:pt x="375" y="4"/>
                  </a:cubicBezTo>
                  <a:cubicBezTo>
                    <a:pt x="380" y="3"/>
                    <a:pt x="384" y="0"/>
                    <a:pt x="389" y="0"/>
                  </a:cubicBezTo>
                  <a:cubicBezTo>
                    <a:pt x="387" y="3"/>
                    <a:pt x="387" y="6"/>
                    <a:pt x="388" y="10"/>
                  </a:cubicBezTo>
                  <a:cubicBezTo>
                    <a:pt x="390" y="14"/>
                    <a:pt x="390" y="18"/>
                    <a:pt x="391" y="22"/>
                  </a:cubicBezTo>
                  <a:cubicBezTo>
                    <a:pt x="393" y="40"/>
                    <a:pt x="393" y="58"/>
                    <a:pt x="388" y="76"/>
                  </a:cubicBezTo>
                  <a:cubicBezTo>
                    <a:pt x="383" y="91"/>
                    <a:pt x="376" y="105"/>
                    <a:pt x="366" y="117"/>
                  </a:cubicBezTo>
                  <a:cubicBezTo>
                    <a:pt x="354" y="131"/>
                    <a:pt x="338" y="141"/>
                    <a:pt x="321" y="150"/>
                  </a:cubicBezTo>
                  <a:cubicBezTo>
                    <a:pt x="308" y="157"/>
                    <a:pt x="293" y="160"/>
                    <a:pt x="279" y="164"/>
                  </a:cubicBezTo>
                  <a:cubicBezTo>
                    <a:pt x="271" y="167"/>
                    <a:pt x="263" y="169"/>
                    <a:pt x="254" y="169"/>
                  </a:cubicBezTo>
                  <a:cubicBezTo>
                    <a:pt x="250" y="169"/>
                    <a:pt x="247" y="170"/>
                    <a:pt x="243" y="171"/>
                  </a:cubicBezTo>
                  <a:cubicBezTo>
                    <a:pt x="230" y="171"/>
                    <a:pt x="217" y="171"/>
                    <a:pt x="204" y="170"/>
                  </a:cubicBezTo>
                  <a:cubicBezTo>
                    <a:pt x="192" y="170"/>
                    <a:pt x="181" y="167"/>
                    <a:pt x="170" y="167"/>
                  </a:cubicBezTo>
                  <a:cubicBezTo>
                    <a:pt x="144" y="167"/>
                    <a:pt x="117" y="167"/>
                    <a:pt x="91" y="167"/>
                  </a:cubicBezTo>
                  <a:cubicBezTo>
                    <a:pt x="89" y="167"/>
                    <a:pt x="87" y="167"/>
                    <a:pt x="85" y="166"/>
                  </a:cubicBezTo>
                  <a:cubicBezTo>
                    <a:pt x="77" y="165"/>
                    <a:pt x="67" y="165"/>
                    <a:pt x="59" y="162"/>
                  </a:cubicBezTo>
                  <a:cubicBezTo>
                    <a:pt x="53" y="160"/>
                    <a:pt x="46" y="159"/>
                    <a:pt x="40" y="156"/>
                  </a:cubicBezTo>
                  <a:cubicBezTo>
                    <a:pt x="33" y="153"/>
                    <a:pt x="27" y="149"/>
                    <a:pt x="21" y="145"/>
                  </a:cubicBezTo>
                  <a:cubicBezTo>
                    <a:pt x="13" y="139"/>
                    <a:pt x="9" y="131"/>
                    <a:pt x="5" y="123"/>
                  </a:cubicBezTo>
                  <a:cubicBezTo>
                    <a:pt x="4" y="121"/>
                    <a:pt x="3" y="119"/>
                    <a:pt x="0" y="119"/>
                  </a:cubicBezTo>
                  <a:cubicBezTo>
                    <a:pt x="10" y="115"/>
                    <a:pt x="21" y="113"/>
                    <a:pt x="31" y="109"/>
                  </a:cubicBezTo>
                  <a:cubicBezTo>
                    <a:pt x="36" y="108"/>
                    <a:pt x="42" y="107"/>
                    <a:pt x="48" y="104"/>
                  </a:cubicBezTo>
                  <a:cubicBezTo>
                    <a:pt x="50" y="102"/>
                    <a:pt x="53" y="103"/>
                    <a:pt x="56" y="103"/>
                  </a:cubicBezTo>
                  <a:cubicBezTo>
                    <a:pt x="68" y="99"/>
                    <a:pt x="79" y="96"/>
                    <a:pt x="91" y="93"/>
                  </a:cubicBezTo>
                  <a:cubicBezTo>
                    <a:pt x="103" y="89"/>
                    <a:pt x="114" y="85"/>
                    <a:pt x="126" y="83"/>
                  </a:cubicBezTo>
                  <a:cubicBezTo>
                    <a:pt x="129" y="82"/>
                    <a:pt x="132" y="81"/>
                    <a:pt x="132" y="77"/>
                  </a:cubicBezTo>
                  <a:cubicBezTo>
                    <a:pt x="133" y="79"/>
                    <a:pt x="135" y="80"/>
                    <a:pt x="137" y="79"/>
                  </a:cubicBezTo>
                  <a:cubicBezTo>
                    <a:pt x="147" y="77"/>
                    <a:pt x="156" y="74"/>
                    <a:pt x="165" y="72"/>
                  </a:cubicBezTo>
                  <a:cubicBezTo>
                    <a:pt x="168" y="71"/>
                    <a:pt x="169" y="71"/>
                    <a:pt x="169" y="74"/>
                  </a:cubicBezTo>
                  <a:cubicBezTo>
                    <a:pt x="171" y="82"/>
                    <a:pt x="175" y="86"/>
                    <a:pt x="183" y="88"/>
                  </a:cubicBezTo>
                  <a:cubicBezTo>
                    <a:pt x="184" y="93"/>
                    <a:pt x="189" y="94"/>
                    <a:pt x="192" y="97"/>
                  </a:cubicBezTo>
                  <a:cubicBezTo>
                    <a:pt x="199" y="103"/>
                    <a:pt x="209" y="104"/>
                    <a:pt x="217" y="107"/>
                  </a:cubicBezTo>
                  <a:cubicBezTo>
                    <a:pt x="221" y="109"/>
                    <a:pt x="226" y="109"/>
                    <a:pt x="231" y="110"/>
                  </a:cubicBezTo>
                  <a:cubicBezTo>
                    <a:pt x="246" y="111"/>
                    <a:pt x="260" y="112"/>
                    <a:pt x="275" y="108"/>
                  </a:cubicBezTo>
                  <a:cubicBezTo>
                    <a:pt x="288" y="104"/>
                    <a:pt x="299" y="98"/>
                    <a:pt x="309" y="88"/>
                  </a:cubicBezTo>
                  <a:cubicBezTo>
                    <a:pt x="319" y="77"/>
                    <a:pt x="323" y="63"/>
                    <a:pt x="325" y="49"/>
                  </a:cubicBezTo>
                  <a:cubicBezTo>
                    <a:pt x="326" y="40"/>
                    <a:pt x="326" y="31"/>
                    <a:pt x="324" y="22"/>
                  </a:cubicBezTo>
                  <a:cubicBezTo>
                    <a:pt x="324" y="19"/>
                    <a:pt x="327" y="19"/>
                    <a:pt x="329" y="19"/>
                  </a:cubicBezTo>
                  <a:cubicBezTo>
                    <a:pt x="333" y="17"/>
                    <a:pt x="338" y="17"/>
                    <a:pt x="341" y="14"/>
                  </a:cubicBezTo>
                  <a:close/>
                </a:path>
              </a:pathLst>
            </a:custGeom>
            <a:solidFill>
              <a:srgbClr val="EDE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7E3CA618-16F8-C97E-DA23-67DDB3BD67A4}"/>
                </a:ext>
              </a:extLst>
            </p:cNvPr>
            <p:cNvSpPr>
              <a:spLocks/>
            </p:cNvSpPr>
            <p:nvPr/>
          </p:nvSpPr>
          <p:spPr bwMode="auto">
            <a:xfrm>
              <a:off x="6181725" y="3811588"/>
              <a:ext cx="5303838" cy="2411413"/>
            </a:xfrm>
            <a:custGeom>
              <a:avLst/>
              <a:gdLst>
                <a:gd name="T0" fmla="*/ 17 w 428"/>
                <a:gd name="T1" fmla="*/ 123 h 194"/>
                <a:gd name="T2" fmla="*/ 22 w 428"/>
                <a:gd name="T3" fmla="*/ 127 h 194"/>
                <a:gd name="T4" fmla="*/ 38 w 428"/>
                <a:gd name="T5" fmla="*/ 149 h 194"/>
                <a:gd name="T6" fmla="*/ 57 w 428"/>
                <a:gd name="T7" fmla="*/ 160 h 194"/>
                <a:gd name="T8" fmla="*/ 76 w 428"/>
                <a:gd name="T9" fmla="*/ 166 h 194"/>
                <a:gd name="T10" fmla="*/ 102 w 428"/>
                <a:gd name="T11" fmla="*/ 170 h 194"/>
                <a:gd name="T12" fmla="*/ 108 w 428"/>
                <a:gd name="T13" fmla="*/ 171 h 194"/>
                <a:gd name="T14" fmla="*/ 187 w 428"/>
                <a:gd name="T15" fmla="*/ 171 h 194"/>
                <a:gd name="T16" fmla="*/ 221 w 428"/>
                <a:gd name="T17" fmla="*/ 174 h 194"/>
                <a:gd name="T18" fmla="*/ 260 w 428"/>
                <a:gd name="T19" fmla="*/ 175 h 194"/>
                <a:gd name="T20" fmla="*/ 271 w 428"/>
                <a:gd name="T21" fmla="*/ 173 h 194"/>
                <a:gd name="T22" fmla="*/ 296 w 428"/>
                <a:gd name="T23" fmla="*/ 168 h 194"/>
                <a:gd name="T24" fmla="*/ 338 w 428"/>
                <a:gd name="T25" fmla="*/ 154 h 194"/>
                <a:gd name="T26" fmla="*/ 383 w 428"/>
                <a:gd name="T27" fmla="*/ 121 h 194"/>
                <a:gd name="T28" fmla="*/ 405 w 428"/>
                <a:gd name="T29" fmla="*/ 80 h 194"/>
                <a:gd name="T30" fmla="*/ 408 w 428"/>
                <a:gd name="T31" fmla="*/ 26 h 194"/>
                <a:gd name="T32" fmla="*/ 405 w 428"/>
                <a:gd name="T33" fmla="*/ 14 h 194"/>
                <a:gd name="T34" fmla="*/ 406 w 428"/>
                <a:gd name="T35" fmla="*/ 4 h 194"/>
                <a:gd name="T36" fmla="*/ 418 w 428"/>
                <a:gd name="T37" fmla="*/ 0 h 194"/>
                <a:gd name="T38" fmla="*/ 419 w 428"/>
                <a:gd name="T39" fmla="*/ 3 h 194"/>
                <a:gd name="T40" fmla="*/ 427 w 428"/>
                <a:gd name="T41" fmla="*/ 51 h 194"/>
                <a:gd name="T42" fmla="*/ 386 w 428"/>
                <a:gd name="T43" fmla="*/ 146 h 194"/>
                <a:gd name="T44" fmla="*/ 340 w 428"/>
                <a:gd name="T45" fmla="*/ 174 h 194"/>
                <a:gd name="T46" fmla="*/ 305 w 428"/>
                <a:gd name="T47" fmla="*/ 186 h 194"/>
                <a:gd name="T48" fmla="*/ 266 w 428"/>
                <a:gd name="T49" fmla="*/ 192 h 194"/>
                <a:gd name="T50" fmla="*/ 224 w 428"/>
                <a:gd name="T51" fmla="*/ 193 h 194"/>
                <a:gd name="T52" fmla="*/ 180 w 428"/>
                <a:gd name="T53" fmla="*/ 189 h 194"/>
                <a:gd name="T54" fmla="*/ 130 w 428"/>
                <a:gd name="T55" fmla="*/ 189 h 194"/>
                <a:gd name="T56" fmla="*/ 51 w 428"/>
                <a:gd name="T57" fmla="*/ 180 h 194"/>
                <a:gd name="T58" fmla="*/ 0 w 428"/>
                <a:gd name="T59" fmla="*/ 129 h 194"/>
                <a:gd name="T60" fmla="*/ 16 w 428"/>
                <a:gd name="T61" fmla="*/ 123 h 194"/>
                <a:gd name="T62" fmla="*/ 17 w 428"/>
                <a:gd name="T63" fmla="*/ 123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28" h="194">
                  <a:moveTo>
                    <a:pt x="17" y="123"/>
                  </a:moveTo>
                  <a:cubicBezTo>
                    <a:pt x="20" y="123"/>
                    <a:pt x="21" y="125"/>
                    <a:pt x="22" y="127"/>
                  </a:cubicBezTo>
                  <a:cubicBezTo>
                    <a:pt x="26" y="135"/>
                    <a:pt x="30" y="143"/>
                    <a:pt x="38" y="149"/>
                  </a:cubicBezTo>
                  <a:cubicBezTo>
                    <a:pt x="44" y="153"/>
                    <a:pt x="50" y="157"/>
                    <a:pt x="57" y="160"/>
                  </a:cubicBezTo>
                  <a:cubicBezTo>
                    <a:pt x="63" y="163"/>
                    <a:pt x="70" y="164"/>
                    <a:pt x="76" y="166"/>
                  </a:cubicBezTo>
                  <a:cubicBezTo>
                    <a:pt x="84" y="169"/>
                    <a:pt x="94" y="169"/>
                    <a:pt x="102" y="170"/>
                  </a:cubicBezTo>
                  <a:cubicBezTo>
                    <a:pt x="104" y="171"/>
                    <a:pt x="106" y="171"/>
                    <a:pt x="108" y="171"/>
                  </a:cubicBezTo>
                  <a:cubicBezTo>
                    <a:pt x="134" y="171"/>
                    <a:pt x="161" y="171"/>
                    <a:pt x="187" y="171"/>
                  </a:cubicBezTo>
                  <a:cubicBezTo>
                    <a:pt x="198" y="171"/>
                    <a:pt x="209" y="174"/>
                    <a:pt x="221" y="174"/>
                  </a:cubicBezTo>
                  <a:cubicBezTo>
                    <a:pt x="234" y="175"/>
                    <a:pt x="247" y="175"/>
                    <a:pt x="260" y="175"/>
                  </a:cubicBezTo>
                  <a:cubicBezTo>
                    <a:pt x="264" y="174"/>
                    <a:pt x="267" y="173"/>
                    <a:pt x="271" y="173"/>
                  </a:cubicBezTo>
                  <a:cubicBezTo>
                    <a:pt x="280" y="173"/>
                    <a:pt x="288" y="171"/>
                    <a:pt x="296" y="168"/>
                  </a:cubicBezTo>
                  <a:cubicBezTo>
                    <a:pt x="310" y="164"/>
                    <a:pt x="325" y="161"/>
                    <a:pt x="338" y="154"/>
                  </a:cubicBezTo>
                  <a:cubicBezTo>
                    <a:pt x="355" y="145"/>
                    <a:pt x="371" y="135"/>
                    <a:pt x="383" y="121"/>
                  </a:cubicBezTo>
                  <a:cubicBezTo>
                    <a:pt x="393" y="109"/>
                    <a:pt x="400" y="95"/>
                    <a:pt x="405" y="80"/>
                  </a:cubicBezTo>
                  <a:cubicBezTo>
                    <a:pt x="410" y="62"/>
                    <a:pt x="410" y="44"/>
                    <a:pt x="408" y="26"/>
                  </a:cubicBezTo>
                  <a:cubicBezTo>
                    <a:pt x="407" y="22"/>
                    <a:pt x="407" y="18"/>
                    <a:pt x="405" y="14"/>
                  </a:cubicBezTo>
                  <a:cubicBezTo>
                    <a:pt x="404" y="10"/>
                    <a:pt x="404" y="7"/>
                    <a:pt x="406" y="4"/>
                  </a:cubicBezTo>
                  <a:cubicBezTo>
                    <a:pt x="410" y="1"/>
                    <a:pt x="414" y="1"/>
                    <a:pt x="418" y="0"/>
                  </a:cubicBezTo>
                  <a:cubicBezTo>
                    <a:pt x="419" y="1"/>
                    <a:pt x="419" y="2"/>
                    <a:pt x="419" y="3"/>
                  </a:cubicBezTo>
                  <a:cubicBezTo>
                    <a:pt x="423" y="19"/>
                    <a:pt x="426" y="35"/>
                    <a:pt x="427" y="51"/>
                  </a:cubicBezTo>
                  <a:cubicBezTo>
                    <a:pt x="428" y="89"/>
                    <a:pt x="414" y="121"/>
                    <a:pt x="386" y="146"/>
                  </a:cubicBezTo>
                  <a:cubicBezTo>
                    <a:pt x="372" y="158"/>
                    <a:pt x="357" y="167"/>
                    <a:pt x="340" y="174"/>
                  </a:cubicBezTo>
                  <a:cubicBezTo>
                    <a:pt x="328" y="179"/>
                    <a:pt x="317" y="183"/>
                    <a:pt x="305" y="186"/>
                  </a:cubicBezTo>
                  <a:cubicBezTo>
                    <a:pt x="292" y="189"/>
                    <a:pt x="279" y="191"/>
                    <a:pt x="266" y="192"/>
                  </a:cubicBezTo>
                  <a:cubicBezTo>
                    <a:pt x="252" y="194"/>
                    <a:pt x="238" y="194"/>
                    <a:pt x="224" y="193"/>
                  </a:cubicBezTo>
                  <a:cubicBezTo>
                    <a:pt x="210" y="191"/>
                    <a:pt x="195" y="189"/>
                    <a:pt x="180" y="189"/>
                  </a:cubicBezTo>
                  <a:cubicBezTo>
                    <a:pt x="164" y="188"/>
                    <a:pt x="147" y="188"/>
                    <a:pt x="130" y="189"/>
                  </a:cubicBezTo>
                  <a:cubicBezTo>
                    <a:pt x="103" y="189"/>
                    <a:pt x="77" y="188"/>
                    <a:pt x="51" y="180"/>
                  </a:cubicBezTo>
                  <a:cubicBezTo>
                    <a:pt x="25" y="172"/>
                    <a:pt x="8" y="155"/>
                    <a:pt x="0" y="129"/>
                  </a:cubicBezTo>
                  <a:cubicBezTo>
                    <a:pt x="5" y="127"/>
                    <a:pt x="11" y="127"/>
                    <a:pt x="16" y="123"/>
                  </a:cubicBezTo>
                  <a:cubicBezTo>
                    <a:pt x="16" y="123"/>
                    <a:pt x="17" y="123"/>
                    <a:pt x="17" y="123"/>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2BF3EC6E-E22E-D215-BC97-4CC3FA4EB230}"/>
                </a:ext>
              </a:extLst>
            </p:cNvPr>
            <p:cNvSpPr>
              <a:spLocks/>
            </p:cNvSpPr>
            <p:nvPr/>
          </p:nvSpPr>
          <p:spPr bwMode="auto">
            <a:xfrm>
              <a:off x="8697913" y="2557463"/>
              <a:ext cx="1163638" cy="2298700"/>
            </a:xfrm>
            <a:custGeom>
              <a:avLst/>
              <a:gdLst>
                <a:gd name="T0" fmla="*/ 38 w 94"/>
                <a:gd name="T1" fmla="*/ 3 h 185"/>
                <a:gd name="T2" fmla="*/ 38 w 94"/>
                <a:gd name="T3" fmla="*/ 4 h 185"/>
                <a:gd name="T4" fmla="*/ 62 w 94"/>
                <a:gd name="T5" fmla="*/ 38 h 185"/>
                <a:gd name="T6" fmla="*/ 62 w 94"/>
                <a:gd name="T7" fmla="*/ 39 h 185"/>
                <a:gd name="T8" fmla="*/ 78 w 94"/>
                <a:gd name="T9" fmla="*/ 73 h 185"/>
                <a:gd name="T10" fmla="*/ 84 w 94"/>
                <a:gd name="T11" fmla="*/ 89 h 185"/>
                <a:gd name="T12" fmla="*/ 84 w 94"/>
                <a:gd name="T13" fmla="*/ 89 h 185"/>
                <a:gd name="T14" fmla="*/ 87 w 94"/>
                <a:gd name="T15" fmla="*/ 98 h 185"/>
                <a:gd name="T16" fmla="*/ 87 w 94"/>
                <a:gd name="T17" fmla="*/ 98 h 185"/>
                <a:gd name="T18" fmla="*/ 91 w 94"/>
                <a:gd name="T19" fmla="*/ 118 h 185"/>
                <a:gd name="T20" fmla="*/ 90 w 94"/>
                <a:gd name="T21" fmla="*/ 171 h 185"/>
                <a:gd name="T22" fmla="*/ 58 w 94"/>
                <a:gd name="T23" fmla="*/ 185 h 185"/>
                <a:gd name="T24" fmla="*/ 41 w 94"/>
                <a:gd name="T25" fmla="*/ 152 h 185"/>
                <a:gd name="T26" fmla="*/ 15 w 94"/>
                <a:gd name="T27" fmla="*/ 124 h 185"/>
                <a:gd name="T28" fmla="*/ 6 w 94"/>
                <a:gd name="T29" fmla="*/ 116 h 185"/>
                <a:gd name="T30" fmla="*/ 0 w 94"/>
                <a:gd name="T31" fmla="*/ 110 h 185"/>
                <a:gd name="T32" fmla="*/ 6 w 94"/>
                <a:gd name="T33" fmla="*/ 73 h 185"/>
                <a:gd name="T34" fmla="*/ 22 w 94"/>
                <a:gd name="T35" fmla="*/ 32 h 185"/>
                <a:gd name="T36" fmla="*/ 33 w 94"/>
                <a:gd name="T37" fmla="*/ 4 h 185"/>
                <a:gd name="T38" fmla="*/ 34 w 94"/>
                <a:gd name="T39" fmla="*/ 1 h 185"/>
                <a:gd name="T40" fmla="*/ 38 w 94"/>
                <a:gd name="T41" fmla="*/ 3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4" h="185">
                  <a:moveTo>
                    <a:pt x="38" y="3"/>
                  </a:moveTo>
                  <a:cubicBezTo>
                    <a:pt x="38" y="3"/>
                    <a:pt x="38" y="3"/>
                    <a:pt x="38" y="4"/>
                  </a:cubicBezTo>
                  <a:cubicBezTo>
                    <a:pt x="44" y="17"/>
                    <a:pt x="53" y="27"/>
                    <a:pt x="62" y="38"/>
                  </a:cubicBezTo>
                  <a:cubicBezTo>
                    <a:pt x="62" y="39"/>
                    <a:pt x="62" y="39"/>
                    <a:pt x="62" y="39"/>
                  </a:cubicBezTo>
                  <a:cubicBezTo>
                    <a:pt x="68" y="50"/>
                    <a:pt x="74" y="61"/>
                    <a:pt x="78" y="73"/>
                  </a:cubicBezTo>
                  <a:cubicBezTo>
                    <a:pt x="80" y="78"/>
                    <a:pt x="82" y="83"/>
                    <a:pt x="84" y="89"/>
                  </a:cubicBezTo>
                  <a:cubicBezTo>
                    <a:pt x="84" y="89"/>
                    <a:pt x="84" y="89"/>
                    <a:pt x="84" y="89"/>
                  </a:cubicBezTo>
                  <a:cubicBezTo>
                    <a:pt x="84" y="92"/>
                    <a:pt x="85" y="95"/>
                    <a:pt x="87" y="98"/>
                  </a:cubicBezTo>
                  <a:cubicBezTo>
                    <a:pt x="87" y="98"/>
                    <a:pt x="87" y="98"/>
                    <a:pt x="87" y="98"/>
                  </a:cubicBezTo>
                  <a:cubicBezTo>
                    <a:pt x="88" y="105"/>
                    <a:pt x="89" y="112"/>
                    <a:pt x="91" y="118"/>
                  </a:cubicBezTo>
                  <a:cubicBezTo>
                    <a:pt x="94" y="136"/>
                    <a:pt x="93" y="153"/>
                    <a:pt x="90" y="171"/>
                  </a:cubicBezTo>
                  <a:cubicBezTo>
                    <a:pt x="80" y="177"/>
                    <a:pt x="69" y="182"/>
                    <a:pt x="58" y="185"/>
                  </a:cubicBezTo>
                  <a:cubicBezTo>
                    <a:pt x="54" y="173"/>
                    <a:pt x="48" y="162"/>
                    <a:pt x="41" y="152"/>
                  </a:cubicBezTo>
                  <a:cubicBezTo>
                    <a:pt x="34" y="141"/>
                    <a:pt x="24" y="132"/>
                    <a:pt x="15" y="124"/>
                  </a:cubicBezTo>
                  <a:cubicBezTo>
                    <a:pt x="12" y="121"/>
                    <a:pt x="9" y="119"/>
                    <a:pt x="6" y="116"/>
                  </a:cubicBezTo>
                  <a:cubicBezTo>
                    <a:pt x="4" y="114"/>
                    <a:pt x="4" y="110"/>
                    <a:pt x="0" y="110"/>
                  </a:cubicBezTo>
                  <a:cubicBezTo>
                    <a:pt x="1" y="98"/>
                    <a:pt x="4" y="85"/>
                    <a:pt x="6" y="73"/>
                  </a:cubicBezTo>
                  <a:cubicBezTo>
                    <a:pt x="10" y="59"/>
                    <a:pt x="14" y="45"/>
                    <a:pt x="22" y="32"/>
                  </a:cubicBezTo>
                  <a:cubicBezTo>
                    <a:pt x="26" y="23"/>
                    <a:pt x="31" y="14"/>
                    <a:pt x="33" y="4"/>
                  </a:cubicBezTo>
                  <a:cubicBezTo>
                    <a:pt x="33" y="3"/>
                    <a:pt x="32" y="1"/>
                    <a:pt x="34" y="1"/>
                  </a:cubicBezTo>
                  <a:cubicBezTo>
                    <a:pt x="36" y="0"/>
                    <a:pt x="37" y="2"/>
                    <a:pt x="38" y="3"/>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6A95D7E0-7ECC-FA06-4EE3-D640365EDB7F}"/>
                </a:ext>
              </a:extLst>
            </p:cNvPr>
            <p:cNvSpPr>
              <a:spLocks/>
            </p:cNvSpPr>
            <p:nvPr/>
          </p:nvSpPr>
          <p:spPr bwMode="auto">
            <a:xfrm>
              <a:off x="7793038" y="3514726"/>
              <a:ext cx="1547813" cy="1477963"/>
            </a:xfrm>
            <a:custGeom>
              <a:avLst/>
              <a:gdLst>
                <a:gd name="T0" fmla="*/ 70 w 125"/>
                <a:gd name="T1" fmla="*/ 116 h 119"/>
                <a:gd name="T2" fmla="*/ 56 w 125"/>
                <a:gd name="T3" fmla="*/ 102 h 119"/>
                <a:gd name="T4" fmla="*/ 52 w 125"/>
                <a:gd name="T5" fmla="*/ 100 h 119"/>
                <a:gd name="T6" fmla="*/ 24 w 125"/>
                <a:gd name="T7" fmla="*/ 107 h 119"/>
                <a:gd name="T8" fmla="*/ 19 w 125"/>
                <a:gd name="T9" fmla="*/ 105 h 119"/>
                <a:gd name="T10" fmla="*/ 0 w 125"/>
                <a:gd name="T11" fmla="*/ 6 h 119"/>
                <a:gd name="T12" fmla="*/ 7 w 125"/>
                <a:gd name="T13" fmla="*/ 0 h 119"/>
                <a:gd name="T14" fmla="*/ 7 w 125"/>
                <a:gd name="T15" fmla="*/ 0 h 119"/>
                <a:gd name="T16" fmla="*/ 9 w 125"/>
                <a:gd name="T17" fmla="*/ 1 h 119"/>
                <a:gd name="T18" fmla="*/ 10 w 125"/>
                <a:gd name="T19" fmla="*/ 1 h 119"/>
                <a:gd name="T20" fmla="*/ 11 w 125"/>
                <a:gd name="T21" fmla="*/ 2 h 119"/>
                <a:gd name="T22" fmla="*/ 50 w 125"/>
                <a:gd name="T23" fmla="*/ 22 h 119"/>
                <a:gd name="T24" fmla="*/ 64 w 125"/>
                <a:gd name="T25" fmla="*/ 32 h 119"/>
                <a:gd name="T26" fmla="*/ 72 w 125"/>
                <a:gd name="T27" fmla="*/ 39 h 119"/>
                <a:gd name="T28" fmla="*/ 90 w 125"/>
                <a:gd name="T29" fmla="*/ 55 h 119"/>
                <a:gd name="T30" fmla="*/ 119 w 125"/>
                <a:gd name="T31" fmla="*/ 95 h 119"/>
                <a:gd name="T32" fmla="*/ 125 w 125"/>
                <a:gd name="T33" fmla="*/ 110 h 119"/>
                <a:gd name="T34" fmla="*/ 121 w 125"/>
                <a:gd name="T35" fmla="*/ 112 h 119"/>
                <a:gd name="T36" fmla="*/ 70 w 125"/>
                <a:gd name="T3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25" h="119">
                  <a:moveTo>
                    <a:pt x="70" y="116"/>
                  </a:moveTo>
                  <a:cubicBezTo>
                    <a:pt x="62" y="114"/>
                    <a:pt x="58" y="110"/>
                    <a:pt x="56" y="102"/>
                  </a:cubicBezTo>
                  <a:cubicBezTo>
                    <a:pt x="56" y="99"/>
                    <a:pt x="55" y="99"/>
                    <a:pt x="52" y="100"/>
                  </a:cubicBezTo>
                  <a:cubicBezTo>
                    <a:pt x="43" y="102"/>
                    <a:pt x="34" y="105"/>
                    <a:pt x="24" y="107"/>
                  </a:cubicBezTo>
                  <a:cubicBezTo>
                    <a:pt x="22" y="108"/>
                    <a:pt x="20" y="107"/>
                    <a:pt x="19" y="105"/>
                  </a:cubicBezTo>
                  <a:cubicBezTo>
                    <a:pt x="5" y="73"/>
                    <a:pt x="1" y="40"/>
                    <a:pt x="0" y="6"/>
                  </a:cubicBezTo>
                  <a:cubicBezTo>
                    <a:pt x="0" y="1"/>
                    <a:pt x="4" y="0"/>
                    <a:pt x="7" y="0"/>
                  </a:cubicBezTo>
                  <a:cubicBezTo>
                    <a:pt x="7" y="0"/>
                    <a:pt x="7" y="0"/>
                    <a:pt x="7" y="0"/>
                  </a:cubicBezTo>
                  <a:cubicBezTo>
                    <a:pt x="8" y="1"/>
                    <a:pt x="8" y="1"/>
                    <a:pt x="9" y="1"/>
                  </a:cubicBezTo>
                  <a:cubicBezTo>
                    <a:pt x="9" y="1"/>
                    <a:pt x="10" y="1"/>
                    <a:pt x="10" y="1"/>
                  </a:cubicBezTo>
                  <a:cubicBezTo>
                    <a:pt x="10" y="2"/>
                    <a:pt x="11" y="2"/>
                    <a:pt x="11" y="2"/>
                  </a:cubicBezTo>
                  <a:cubicBezTo>
                    <a:pt x="23" y="9"/>
                    <a:pt x="38" y="13"/>
                    <a:pt x="50" y="22"/>
                  </a:cubicBezTo>
                  <a:cubicBezTo>
                    <a:pt x="54" y="25"/>
                    <a:pt x="59" y="28"/>
                    <a:pt x="64" y="32"/>
                  </a:cubicBezTo>
                  <a:cubicBezTo>
                    <a:pt x="66" y="35"/>
                    <a:pt x="70" y="36"/>
                    <a:pt x="72" y="39"/>
                  </a:cubicBezTo>
                  <a:cubicBezTo>
                    <a:pt x="78" y="45"/>
                    <a:pt x="84" y="50"/>
                    <a:pt x="90" y="55"/>
                  </a:cubicBezTo>
                  <a:cubicBezTo>
                    <a:pt x="101" y="67"/>
                    <a:pt x="111" y="80"/>
                    <a:pt x="119" y="95"/>
                  </a:cubicBezTo>
                  <a:cubicBezTo>
                    <a:pt x="121" y="100"/>
                    <a:pt x="124" y="104"/>
                    <a:pt x="125" y="110"/>
                  </a:cubicBezTo>
                  <a:cubicBezTo>
                    <a:pt x="124" y="111"/>
                    <a:pt x="122" y="111"/>
                    <a:pt x="121" y="112"/>
                  </a:cubicBezTo>
                  <a:cubicBezTo>
                    <a:pt x="104" y="117"/>
                    <a:pt x="87" y="119"/>
                    <a:pt x="70" y="116"/>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D7DF44DD-14E3-149F-DE42-147C9587E2C3}"/>
                </a:ext>
              </a:extLst>
            </p:cNvPr>
            <p:cNvSpPr>
              <a:spLocks/>
            </p:cNvSpPr>
            <p:nvPr/>
          </p:nvSpPr>
          <p:spPr bwMode="auto">
            <a:xfrm>
              <a:off x="9848850" y="3290888"/>
              <a:ext cx="768350" cy="1341438"/>
            </a:xfrm>
            <a:custGeom>
              <a:avLst/>
              <a:gdLst>
                <a:gd name="T0" fmla="*/ 62 w 62"/>
                <a:gd name="T1" fmla="*/ 60 h 108"/>
                <a:gd name="T2" fmla="*/ 50 w 62"/>
                <a:gd name="T3" fmla="*/ 65 h 108"/>
                <a:gd name="T4" fmla="*/ 45 w 62"/>
                <a:gd name="T5" fmla="*/ 68 h 108"/>
                <a:gd name="T6" fmla="*/ 42 w 62"/>
                <a:gd name="T7" fmla="*/ 72 h 108"/>
                <a:gd name="T8" fmla="*/ 3 w 62"/>
                <a:gd name="T9" fmla="*/ 108 h 108"/>
                <a:gd name="T10" fmla="*/ 3 w 62"/>
                <a:gd name="T11" fmla="*/ 103 h 108"/>
                <a:gd name="T12" fmla="*/ 2 w 62"/>
                <a:gd name="T13" fmla="*/ 65 h 108"/>
                <a:gd name="T14" fmla="*/ 0 w 62"/>
                <a:gd name="T15" fmla="*/ 57 h 108"/>
                <a:gd name="T16" fmla="*/ 8 w 62"/>
                <a:gd name="T17" fmla="*/ 46 h 108"/>
                <a:gd name="T18" fmla="*/ 37 w 62"/>
                <a:gd name="T19" fmla="*/ 16 h 108"/>
                <a:gd name="T20" fmla="*/ 46 w 62"/>
                <a:gd name="T21" fmla="*/ 2 h 108"/>
                <a:gd name="T22" fmla="*/ 48 w 62"/>
                <a:gd name="T23" fmla="*/ 1 h 108"/>
                <a:gd name="T24" fmla="*/ 49 w 62"/>
                <a:gd name="T25" fmla="*/ 3 h 108"/>
                <a:gd name="T26" fmla="*/ 52 w 62"/>
                <a:gd name="T27" fmla="*/ 19 h 108"/>
                <a:gd name="T28" fmla="*/ 60 w 62"/>
                <a:gd name="T29" fmla="*/ 52 h 108"/>
                <a:gd name="T30" fmla="*/ 62 w 62"/>
                <a:gd name="T31" fmla="*/ 6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2" h="108">
                  <a:moveTo>
                    <a:pt x="62" y="60"/>
                  </a:moveTo>
                  <a:cubicBezTo>
                    <a:pt x="59" y="63"/>
                    <a:pt x="54" y="63"/>
                    <a:pt x="50" y="65"/>
                  </a:cubicBezTo>
                  <a:cubicBezTo>
                    <a:pt x="48" y="65"/>
                    <a:pt x="45" y="65"/>
                    <a:pt x="45" y="68"/>
                  </a:cubicBezTo>
                  <a:cubicBezTo>
                    <a:pt x="43" y="69"/>
                    <a:pt x="43" y="71"/>
                    <a:pt x="42" y="72"/>
                  </a:cubicBezTo>
                  <a:cubicBezTo>
                    <a:pt x="32" y="87"/>
                    <a:pt x="19" y="99"/>
                    <a:pt x="3" y="108"/>
                  </a:cubicBezTo>
                  <a:cubicBezTo>
                    <a:pt x="3" y="106"/>
                    <a:pt x="2" y="104"/>
                    <a:pt x="3" y="103"/>
                  </a:cubicBezTo>
                  <a:cubicBezTo>
                    <a:pt x="4" y="90"/>
                    <a:pt x="4" y="78"/>
                    <a:pt x="2" y="65"/>
                  </a:cubicBezTo>
                  <a:cubicBezTo>
                    <a:pt x="2" y="63"/>
                    <a:pt x="2" y="60"/>
                    <a:pt x="0" y="57"/>
                  </a:cubicBezTo>
                  <a:cubicBezTo>
                    <a:pt x="2" y="53"/>
                    <a:pt x="6" y="50"/>
                    <a:pt x="8" y="46"/>
                  </a:cubicBezTo>
                  <a:cubicBezTo>
                    <a:pt x="18" y="36"/>
                    <a:pt x="28" y="26"/>
                    <a:pt x="37" y="16"/>
                  </a:cubicBezTo>
                  <a:cubicBezTo>
                    <a:pt x="41" y="12"/>
                    <a:pt x="45" y="8"/>
                    <a:pt x="46" y="2"/>
                  </a:cubicBezTo>
                  <a:cubicBezTo>
                    <a:pt x="46" y="1"/>
                    <a:pt x="47" y="0"/>
                    <a:pt x="48" y="1"/>
                  </a:cubicBezTo>
                  <a:cubicBezTo>
                    <a:pt x="49" y="1"/>
                    <a:pt x="49" y="2"/>
                    <a:pt x="49" y="3"/>
                  </a:cubicBezTo>
                  <a:cubicBezTo>
                    <a:pt x="49" y="8"/>
                    <a:pt x="51" y="14"/>
                    <a:pt x="52" y="19"/>
                  </a:cubicBezTo>
                  <a:cubicBezTo>
                    <a:pt x="53" y="30"/>
                    <a:pt x="59" y="41"/>
                    <a:pt x="60" y="52"/>
                  </a:cubicBezTo>
                  <a:cubicBezTo>
                    <a:pt x="61" y="54"/>
                    <a:pt x="60" y="57"/>
                    <a:pt x="62" y="60"/>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CF481EF5-2BA2-B1C7-5673-6461F29BAC41}"/>
                </a:ext>
              </a:extLst>
            </p:cNvPr>
            <p:cNvSpPr>
              <a:spLocks/>
            </p:cNvSpPr>
            <p:nvPr/>
          </p:nvSpPr>
          <p:spPr bwMode="auto">
            <a:xfrm>
              <a:off x="6096000" y="3787776"/>
              <a:ext cx="5500688" cy="2497138"/>
            </a:xfrm>
            <a:custGeom>
              <a:avLst/>
              <a:gdLst>
                <a:gd name="T0" fmla="*/ 7 w 444"/>
                <a:gd name="T1" fmla="*/ 131 h 201"/>
                <a:gd name="T2" fmla="*/ 58 w 444"/>
                <a:gd name="T3" fmla="*/ 182 h 201"/>
                <a:gd name="T4" fmla="*/ 137 w 444"/>
                <a:gd name="T5" fmla="*/ 191 h 201"/>
                <a:gd name="T6" fmla="*/ 187 w 444"/>
                <a:gd name="T7" fmla="*/ 191 h 201"/>
                <a:gd name="T8" fmla="*/ 231 w 444"/>
                <a:gd name="T9" fmla="*/ 195 h 201"/>
                <a:gd name="T10" fmla="*/ 273 w 444"/>
                <a:gd name="T11" fmla="*/ 194 h 201"/>
                <a:gd name="T12" fmla="*/ 312 w 444"/>
                <a:gd name="T13" fmla="*/ 188 h 201"/>
                <a:gd name="T14" fmla="*/ 347 w 444"/>
                <a:gd name="T15" fmla="*/ 176 h 201"/>
                <a:gd name="T16" fmla="*/ 393 w 444"/>
                <a:gd name="T17" fmla="*/ 148 h 201"/>
                <a:gd name="T18" fmla="*/ 434 w 444"/>
                <a:gd name="T19" fmla="*/ 53 h 201"/>
                <a:gd name="T20" fmla="*/ 426 w 444"/>
                <a:gd name="T21" fmla="*/ 5 h 201"/>
                <a:gd name="T22" fmla="*/ 425 w 444"/>
                <a:gd name="T23" fmla="*/ 2 h 201"/>
                <a:gd name="T24" fmla="*/ 428 w 444"/>
                <a:gd name="T25" fmla="*/ 1 h 201"/>
                <a:gd name="T26" fmla="*/ 430 w 444"/>
                <a:gd name="T27" fmla="*/ 0 h 201"/>
                <a:gd name="T28" fmla="*/ 430 w 444"/>
                <a:gd name="T29" fmla="*/ 1 h 201"/>
                <a:gd name="T30" fmla="*/ 434 w 444"/>
                <a:gd name="T31" fmla="*/ 13 h 201"/>
                <a:gd name="T32" fmla="*/ 434 w 444"/>
                <a:gd name="T33" fmla="*/ 14 h 201"/>
                <a:gd name="T34" fmla="*/ 435 w 444"/>
                <a:gd name="T35" fmla="*/ 15 h 201"/>
                <a:gd name="T36" fmla="*/ 421 w 444"/>
                <a:gd name="T37" fmla="*/ 125 h 201"/>
                <a:gd name="T38" fmla="*/ 372 w 444"/>
                <a:gd name="T39" fmla="*/ 169 h 201"/>
                <a:gd name="T40" fmla="*/ 268 w 444"/>
                <a:gd name="T41" fmla="*/ 199 h 201"/>
                <a:gd name="T42" fmla="*/ 213 w 444"/>
                <a:gd name="T43" fmla="*/ 197 h 201"/>
                <a:gd name="T44" fmla="*/ 137 w 444"/>
                <a:gd name="T45" fmla="*/ 195 h 201"/>
                <a:gd name="T46" fmla="*/ 60 w 444"/>
                <a:gd name="T47" fmla="*/ 188 h 201"/>
                <a:gd name="T48" fmla="*/ 12 w 444"/>
                <a:gd name="T49" fmla="*/ 157 h 201"/>
                <a:gd name="T50" fmla="*/ 1 w 444"/>
                <a:gd name="T51" fmla="*/ 134 h 201"/>
                <a:gd name="T52" fmla="*/ 5 w 444"/>
                <a:gd name="T53" fmla="*/ 130 h 201"/>
                <a:gd name="T54" fmla="*/ 7 w 444"/>
                <a:gd name="T55" fmla="*/ 131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4" h="201">
                  <a:moveTo>
                    <a:pt x="7" y="131"/>
                  </a:moveTo>
                  <a:cubicBezTo>
                    <a:pt x="15" y="157"/>
                    <a:pt x="32" y="174"/>
                    <a:pt x="58" y="182"/>
                  </a:cubicBezTo>
                  <a:cubicBezTo>
                    <a:pt x="84" y="190"/>
                    <a:pt x="110" y="191"/>
                    <a:pt x="137" y="191"/>
                  </a:cubicBezTo>
                  <a:cubicBezTo>
                    <a:pt x="154" y="190"/>
                    <a:pt x="171" y="190"/>
                    <a:pt x="187" y="191"/>
                  </a:cubicBezTo>
                  <a:cubicBezTo>
                    <a:pt x="202" y="191"/>
                    <a:pt x="217" y="193"/>
                    <a:pt x="231" y="195"/>
                  </a:cubicBezTo>
                  <a:cubicBezTo>
                    <a:pt x="245" y="196"/>
                    <a:pt x="259" y="196"/>
                    <a:pt x="273" y="194"/>
                  </a:cubicBezTo>
                  <a:cubicBezTo>
                    <a:pt x="286" y="193"/>
                    <a:pt x="299" y="191"/>
                    <a:pt x="312" y="188"/>
                  </a:cubicBezTo>
                  <a:cubicBezTo>
                    <a:pt x="324" y="185"/>
                    <a:pt x="335" y="181"/>
                    <a:pt x="347" y="176"/>
                  </a:cubicBezTo>
                  <a:cubicBezTo>
                    <a:pt x="364" y="169"/>
                    <a:pt x="379" y="160"/>
                    <a:pt x="393" y="148"/>
                  </a:cubicBezTo>
                  <a:cubicBezTo>
                    <a:pt x="421" y="123"/>
                    <a:pt x="435" y="91"/>
                    <a:pt x="434" y="53"/>
                  </a:cubicBezTo>
                  <a:cubicBezTo>
                    <a:pt x="433" y="37"/>
                    <a:pt x="430" y="21"/>
                    <a:pt x="426" y="5"/>
                  </a:cubicBezTo>
                  <a:cubicBezTo>
                    <a:pt x="426" y="4"/>
                    <a:pt x="426" y="3"/>
                    <a:pt x="425" y="2"/>
                  </a:cubicBezTo>
                  <a:cubicBezTo>
                    <a:pt x="426" y="1"/>
                    <a:pt x="427" y="1"/>
                    <a:pt x="428" y="1"/>
                  </a:cubicBezTo>
                  <a:cubicBezTo>
                    <a:pt x="429" y="0"/>
                    <a:pt x="430" y="0"/>
                    <a:pt x="430" y="0"/>
                  </a:cubicBezTo>
                  <a:cubicBezTo>
                    <a:pt x="430" y="1"/>
                    <a:pt x="430" y="1"/>
                    <a:pt x="430" y="1"/>
                  </a:cubicBezTo>
                  <a:cubicBezTo>
                    <a:pt x="429" y="6"/>
                    <a:pt x="430" y="10"/>
                    <a:pt x="434" y="13"/>
                  </a:cubicBezTo>
                  <a:cubicBezTo>
                    <a:pt x="434" y="13"/>
                    <a:pt x="434" y="13"/>
                    <a:pt x="434" y="14"/>
                  </a:cubicBezTo>
                  <a:cubicBezTo>
                    <a:pt x="434" y="14"/>
                    <a:pt x="434" y="14"/>
                    <a:pt x="435" y="15"/>
                  </a:cubicBezTo>
                  <a:cubicBezTo>
                    <a:pt x="444" y="53"/>
                    <a:pt x="443" y="91"/>
                    <a:pt x="421" y="125"/>
                  </a:cubicBezTo>
                  <a:cubicBezTo>
                    <a:pt x="408" y="144"/>
                    <a:pt x="392" y="158"/>
                    <a:pt x="372" y="169"/>
                  </a:cubicBezTo>
                  <a:cubicBezTo>
                    <a:pt x="340" y="187"/>
                    <a:pt x="305" y="196"/>
                    <a:pt x="268" y="199"/>
                  </a:cubicBezTo>
                  <a:cubicBezTo>
                    <a:pt x="250" y="201"/>
                    <a:pt x="232" y="199"/>
                    <a:pt x="213" y="197"/>
                  </a:cubicBezTo>
                  <a:cubicBezTo>
                    <a:pt x="188" y="194"/>
                    <a:pt x="163" y="194"/>
                    <a:pt x="137" y="195"/>
                  </a:cubicBezTo>
                  <a:cubicBezTo>
                    <a:pt x="111" y="195"/>
                    <a:pt x="85" y="195"/>
                    <a:pt x="60" y="188"/>
                  </a:cubicBezTo>
                  <a:cubicBezTo>
                    <a:pt x="41" y="183"/>
                    <a:pt x="24" y="174"/>
                    <a:pt x="12" y="157"/>
                  </a:cubicBezTo>
                  <a:cubicBezTo>
                    <a:pt x="7" y="150"/>
                    <a:pt x="3" y="142"/>
                    <a:pt x="1" y="134"/>
                  </a:cubicBezTo>
                  <a:cubicBezTo>
                    <a:pt x="0" y="131"/>
                    <a:pt x="3" y="131"/>
                    <a:pt x="5" y="130"/>
                  </a:cubicBezTo>
                  <a:cubicBezTo>
                    <a:pt x="5" y="130"/>
                    <a:pt x="6" y="131"/>
                    <a:pt x="7" y="131"/>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0CBC7EE8-076C-B170-3D9C-5EBE40AE2E15}"/>
                </a:ext>
              </a:extLst>
            </p:cNvPr>
            <p:cNvSpPr>
              <a:spLocks/>
            </p:cNvSpPr>
            <p:nvPr/>
          </p:nvSpPr>
          <p:spPr bwMode="auto">
            <a:xfrm>
              <a:off x="7731125" y="3414713"/>
              <a:ext cx="149225" cy="173038"/>
            </a:xfrm>
            <a:custGeom>
              <a:avLst/>
              <a:gdLst>
                <a:gd name="T0" fmla="*/ 12 w 12"/>
                <a:gd name="T1" fmla="*/ 8 h 14"/>
                <a:gd name="T2" fmla="*/ 5 w 12"/>
                <a:gd name="T3" fmla="*/ 14 h 14"/>
                <a:gd name="T4" fmla="*/ 1 w 12"/>
                <a:gd name="T5" fmla="*/ 4 h 14"/>
                <a:gd name="T6" fmla="*/ 1 w 12"/>
                <a:gd name="T7" fmla="*/ 1 h 14"/>
                <a:gd name="T8" fmla="*/ 4 w 12"/>
                <a:gd name="T9" fmla="*/ 2 h 14"/>
                <a:gd name="T10" fmla="*/ 12 w 12"/>
                <a:gd name="T11" fmla="*/ 8 h 14"/>
              </a:gdLst>
              <a:ahLst/>
              <a:cxnLst>
                <a:cxn ang="0">
                  <a:pos x="T0" y="T1"/>
                </a:cxn>
                <a:cxn ang="0">
                  <a:pos x="T2" y="T3"/>
                </a:cxn>
                <a:cxn ang="0">
                  <a:pos x="T4" y="T5"/>
                </a:cxn>
                <a:cxn ang="0">
                  <a:pos x="T6" y="T7"/>
                </a:cxn>
                <a:cxn ang="0">
                  <a:pos x="T8" y="T9"/>
                </a:cxn>
                <a:cxn ang="0">
                  <a:pos x="T10" y="T11"/>
                </a:cxn>
              </a:cxnLst>
              <a:rect l="0" t="0" r="r" b="b"/>
              <a:pathLst>
                <a:path w="12" h="14">
                  <a:moveTo>
                    <a:pt x="12" y="8"/>
                  </a:moveTo>
                  <a:cubicBezTo>
                    <a:pt x="9" y="8"/>
                    <a:pt x="5" y="9"/>
                    <a:pt x="5" y="14"/>
                  </a:cubicBezTo>
                  <a:cubicBezTo>
                    <a:pt x="4" y="11"/>
                    <a:pt x="2" y="7"/>
                    <a:pt x="1" y="4"/>
                  </a:cubicBezTo>
                  <a:cubicBezTo>
                    <a:pt x="0" y="3"/>
                    <a:pt x="0" y="2"/>
                    <a:pt x="1" y="1"/>
                  </a:cubicBezTo>
                  <a:cubicBezTo>
                    <a:pt x="2" y="0"/>
                    <a:pt x="3" y="1"/>
                    <a:pt x="4" y="2"/>
                  </a:cubicBezTo>
                  <a:cubicBezTo>
                    <a:pt x="6" y="4"/>
                    <a:pt x="10" y="4"/>
                    <a:pt x="12" y="8"/>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C6E824C5-1F7D-77CE-1A4B-E6DBFDB5FA9F}"/>
                </a:ext>
              </a:extLst>
            </p:cNvPr>
            <p:cNvSpPr>
              <a:spLocks/>
            </p:cNvSpPr>
            <p:nvPr/>
          </p:nvSpPr>
          <p:spPr bwMode="auto">
            <a:xfrm>
              <a:off x="6157913" y="5340351"/>
              <a:ext cx="222250" cy="74613"/>
            </a:xfrm>
            <a:custGeom>
              <a:avLst/>
              <a:gdLst>
                <a:gd name="T0" fmla="*/ 2 w 18"/>
                <a:gd name="T1" fmla="*/ 6 h 6"/>
                <a:gd name="T2" fmla="*/ 0 w 18"/>
                <a:gd name="T3" fmla="*/ 5 h 6"/>
                <a:gd name="T4" fmla="*/ 0 w 18"/>
                <a:gd name="T5" fmla="*/ 4 h 6"/>
                <a:gd name="T6" fmla="*/ 18 w 18"/>
                <a:gd name="T7" fmla="*/ 0 h 6"/>
                <a:gd name="T8" fmla="*/ 2 w 18"/>
                <a:gd name="T9" fmla="*/ 6 h 6"/>
              </a:gdLst>
              <a:ahLst/>
              <a:cxnLst>
                <a:cxn ang="0">
                  <a:pos x="T0" y="T1"/>
                </a:cxn>
                <a:cxn ang="0">
                  <a:pos x="T2" y="T3"/>
                </a:cxn>
                <a:cxn ang="0">
                  <a:pos x="T4" y="T5"/>
                </a:cxn>
                <a:cxn ang="0">
                  <a:pos x="T6" y="T7"/>
                </a:cxn>
                <a:cxn ang="0">
                  <a:pos x="T8" y="T9"/>
                </a:cxn>
              </a:cxnLst>
              <a:rect l="0" t="0" r="r" b="b"/>
              <a:pathLst>
                <a:path w="18" h="6">
                  <a:moveTo>
                    <a:pt x="2" y="6"/>
                  </a:moveTo>
                  <a:cubicBezTo>
                    <a:pt x="1" y="6"/>
                    <a:pt x="0" y="5"/>
                    <a:pt x="0" y="5"/>
                  </a:cubicBezTo>
                  <a:cubicBezTo>
                    <a:pt x="0" y="5"/>
                    <a:pt x="0" y="4"/>
                    <a:pt x="0" y="4"/>
                  </a:cubicBezTo>
                  <a:cubicBezTo>
                    <a:pt x="6" y="3"/>
                    <a:pt x="12" y="1"/>
                    <a:pt x="18" y="0"/>
                  </a:cubicBezTo>
                  <a:cubicBezTo>
                    <a:pt x="13" y="4"/>
                    <a:pt x="7" y="4"/>
                    <a:pt x="2" y="6"/>
                  </a:cubicBezTo>
                  <a:close/>
                </a:path>
              </a:pathLst>
            </a:custGeom>
            <a:solidFill>
              <a:srgbClr val="EDE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F45A545B-63CC-77F3-AFF0-2E557FB99DE9}"/>
                </a:ext>
              </a:extLst>
            </p:cNvPr>
            <p:cNvSpPr>
              <a:spLocks/>
            </p:cNvSpPr>
            <p:nvPr/>
          </p:nvSpPr>
          <p:spPr bwMode="auto">
            <a:xfrm>
              <a:off x="11410950" y="3800476"/>
              <a:ext cx="61913" cy="147638"/>
            </a:xfrm>
            <a:custGeom>
              <a:avLst/>
              <a:gdLst>
                <a:gd name="T0" fmla="*/ 2 w 5"/>
                <a:gd name="T1" fmla="*/ 0 h 12"/>
                <a:gd name="T2" fmla="*/ 5 w 5"/>
                <a:gd name="T3" fmla="*/ 9 h 12"/>
                <a:gd name="T4" fmla="*/ 5 w 5"/>
                <a:gd name="T5" fmla="*/ 12 h 12"/>
                <a:gd name="T6" fmla="*/ 1 w 5"/>
                <a:gd name="T7" fmla="*/ 0 h 12"/>
                <a:gd name="T8" fmla="*/ 2 w 5"/>
                <a:gd name="T9" fmla="*/ 0 h 12"/>
              </a:gdLst>
              <a:ahLst/>
              <a:cxnLst>
                <a:cxn ang="0">
                  <a:pos x="T0" y="T1"/>
                </a:cxn>
                <a:cxn ang="0">
                  <a:pos x="T2" y="T3"/>
                </a:cxn>
                <a:cxn ang="0">
                  <a:pos x="T4" y="T5"/>
                </a:cxn>
                <a:cxn ang="0">
                  <a:pos x="T6" y="T7"/>
                </a:cxn>
                <a:cxn ang="0">
                  <a:pos x="T8" y="T9"/>
                </a:cxn>
              </a:cxnLst>
              <a:rect l="0" t="0" r="r" b="b"/>
              <a:pathLst>
                <a:path w="5" h="12">
                  <a:moveTo>
                    <a:pt x="2" y="0"/>
                  </a:moveTo>
                  <a:cubicBezTo>
                    <a:pt x="3" y="3"/>
                    <a:pt x="4" y="6"/>
                    <a:pt x="5" y="9"/>
                  </a:cubicBezTo>
                  <a:cubicBezTo>
                    <a:pt x="5" y="10"/>
                    <a:pt x="5" y="11"/>
                    <a:pt x="5" y="12"/>
                  </a:cubicBezTo>
                  <a:cubicBezTo>
                    <a:pt x="1" y="9"/>
                    <a:pt x="0" y="5"/>
                    <a:pt x="1" y="0"/>
                  </a:cubicBezTo>
                  <a:cubicBezTo>
                    <a:pt x="2" y="0"/>
                    <a:pt x="2" y="0"/>
                    <a:pt x="2" y="0"/>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6DCF4D26-7877-EE14-003B-F236EBC67FC5}"/>
                </a:ext>
              </a:extLst>
            </p:cNvPr>
            <p:cNvSpPr>
              <a:spLocks/>
            </p:cNvSpPr>
            <p:nvPr/>
          </p:nvSpPr>
          <p:spPr bwMode="auto">
            <a:xfrm>
              <a:off x="7880350" y="3514726"/>
              <a:ext cx="23813" cy="11113"/>
            </a:xfrm>
            <a:custGeom>
              <a:avLst/>
              <a:gdLst>
                <a:gd name="T0" fmla="*/ 2 w 2"/>
                <a:gd name="T1" fmla="*/ 1 h 1"/>
                <a:gd name="T2" fmla="*/ 0 w 2"/>
                <a:gd name="T3" fmla="*/ 0 h 1"/>
                <a:gd name="T4" fmla="*/ 2 w 2"/>
                <a:gd name="T5" fmla="*/ 1 h 1"/>
              </a:gdLst>
              <a:ahLst/>
              <a:cxnLst>
                <a:cxn ang="0">
                  <a:pos x="T0" y="T1"/>
                </a:cxn>
                <a:cxn ang="0">
                  <a:pos x="T2" y="T3"/>
                </a:cxn>
                <a:cxn ang="0">
                  <a:pos x="T4" y="T5"/>
                </a:cxn>
              </a:cxnLst>
              <a:rect l="0" t="0" r="r" b="b"/>
              <a:pathLst>
                <a:path w="2" h="1">
                  <a:moveTo>
                    <a:pt x="2" y="1"/>
                  </a:moveTo>
                  <a:cubicBezTo>
                    <a:pt x="1" y="1"/>
                    <a:pt x="1" y="1"/>
                    <a:pt x="0" y="0"/>
                  </a:cubicBezTo>
                  <a:cubicBezTo>
                    <a:pt x="1" y="0"/>
                    <a:pt x="2" y="0"/>
                    <a:pt x="2" y="1"/>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A505DEFA-92A1-EA47-3E39-3D497D5E7C4B}"/>
                </a:ext>
              </a:extLst>
            </p:cNvPr>
            <p:cNvSpPr>
              <a:spLocks/>
            </p:cNvSpPr>
            <p:nvPr/>
          </p:nvSpPr>
          <p:spPr bwMode="auto">
            <a:xfrm>
              <a:off x="7916863" y="3525838"/>
              <a:ext cx="12700" cy="12700"/>
            </a:xfrm>
            <a:custGeom>
              <a:avLst/>
              <a:gdLst>
                <a:gd name="T0" fmla="*/ 1 w 1"/>
                <a:gd name="T1" fmla="*/ 1 h 1"/>
                <a:gd name="T2" fmla="*/ 0 w 1"/>
                <a:gd name="T3" fmla="*/ 0 h 1"/>
                <a:gd name="T4" fmla="*/ 1 w 1"/>
                <a:gd name="T5" fmla="*/ 1 h 1"/>
              </a:gdLst>
              <a:ahLst/>
              <a:cxnLst>
                <a:cxn ang="0">
                  <a:pos x="T0" y="T1"/>
                </a:cxn>
                <a:cxn ang="0">
                  <a:pos x="T2" y="T3"/>
                </a:cxn>
                <a:cxn ang="0">
                  <a:pos x="T4" y="T5"/>
                </a:cxn>
              </a:cxnLst>
              <a:rect l="0" t="0" r="r" b="b"/>
              <a:pathLst>
                <a:path w="1" h="1">
                  <a:moveTo>
                    <a:pt x="1" y="1"/>
                  </a:moveTo>
                  <a:cubicBezTo>
                    <a:pt x="1" y="1"/>
                    <a:pt x="0" y="1"/>
                    <a:pt x="0" y="0"/>
                  </a:cubicBezTo>
                  <a:cubicBezTo>
                    <a:pt x="0" y="1"/>
                    <a:pt x="1" y="1"/>
                    <a:pt x="1" y="1"/>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83CC32E4-DF8B-11D7-999C-4913F6F1FE38}"/>
                </a:ext>
              </a:extLst>
            </p:cNvPr>
            <p:cNvSpPr>
              <a:spLocks/>
            </p:cNvSpPr>
            <p:nvPr/>
          </p:nvSpPr>
          <p:spPr bwMode="auto">
            <a:xfrm>
              <a:off x="8659813" y="4135438"/>
              <a:ext cx="1771650" cy="1117600"/>
            </a:xfrm>
            <a:custGeom>
              <a:avLst/>
              <a:gdLst>
                <a:gd name="T0" fmla="*/ 99 w 143"/>
                <a:gd name="T1" fmla="*/ 40 h 90"/>
                <a:gd name="T2" fmla="*/ 138 w 143"/>
                <a:gd name="T3" fmla="*/ 4 h 90"/>
                <a:gd name="T4" fmla="*/ 141 w 143"/>
                <a:gd name="T5" fmla="*/ 0 h 90"/>
                <a:gd name="T6" fmla="*/ 142 w 143"/>
                <a:gd name="T7" fmla="*/ 27 h 90"/>
                <a:gd name="T8" fmla="*/ 126 w 143"/>
                <a:gd name="T9" fmla="*/ 66 h 90"/>
                <a:gd name="T10" fmla="*/ 92 w 143"/>
                <a:gd name="T11" fmla="*/ 86 h 90"/>
                <a:gd name="T12" fmla="*/ 48 w 143"/>
                <a:gd name="T13" fmla="*/ 88 h 90"/>
                <a:gd name="T14" fmla="*/ 34 w 143"/>
                <a:gd name="T15" fmla="*/ 85 h 90"/>
                <a:gd name="T16" fmla="*/ 9 w 143"/>
                <a:gd name="T17" fmla="*/ 75 h 90"/>
                <a:gd name="T18" fmla="*/ 0 w 143"/>
                <a:gd name="T19" fmla="*/ 66 h 90"/>
                <a:gd name="T20" fmla="*/ 51 w 143"/>
                <a:gd name="T21" fmla="*/ 62 h 90"/>
                <a:gd name="T22" fmla="*/ 55 w 143"/>
                <a:gd name="T23" fmla="*/ 60 h 90"/>
                <a:gd name="T24" fmla="*/ 61 w 143"/>
                <a:gd name="T25" fmla="*/ 58 h 90"/>
                <a:gd name="T26" fmla="*/ 93 w 143"/>
                <a:gd name="T27" fmla="*/ 44 h 90"/>
                <a:gd name="T28" fmla="*/ 99 w 143"/>
                <a:gd name="T29" fmla="*/ 4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90">
                  <a:moveTo>
                    <a:pt x="99" y="40"/>
                  </a:moveTo>
                  <a:cubicBezTo>
                    <a:pt x="115" y="31"/>
                    <a:pt x="128" y="19"/>
                    <a:pt x="138" y="4"/>
                  </a:cubicBezTo>
                  <a:cubicBezTo>
                    <a:pt x="139" y="3"/>
                    <a:pt x="139" y="1"/>
                    <a:pt x="141" y="0"/>
                  </a:cubicBezTo>
                  <a:cubicBezTo>
                    <a:pt x="143" y="9"/>
                    <a:pt x="143" y="18"/>
                    <a:pt x="142" y="27"/>
                  </a:cubicBezTo>
                  <a:cubicBezTo>
                    <a:pt x="140" y="41"/>
                    <a:pt x="136" y="55"/>
                    <a:pt x="126" y="66"/>
                  </a:cubicBezTo>
                  <a:cubicBezTo>
                    <a:pt x="116" y="76"/>
                    <a:pt x="105" y="82"/>
                    <a:pt x="92" y="86"/>
                  </a:cubicBezTo>
                  <a:cubicBezTo>
                    <a:pt x="77" y="90"/>
                    <a:pt x="63" y="89"/>
                    <a:pt x="48" y="88"/>
                  </a:cubicBezTo>
                  <a:cubicBezTo>
                    <a:pt x="43" y="87"/>
                    <a:pt x="38" y="87"/>
                    <a:pt x="34" y="85"/>
                  </a:cubicBezTo>
                  <a:cubicBezTo>
                    <a:pt x="26" y="82"/>
                    <a:pt x="16" y="81"/>
                    <a:pt x="9" y="75"/>
                  </a:cubicBezTo>
                  <a:cubicBezTo>
                    <a:pt x="6" y="72"/>
                    <a:pt x="1" y="71"/>
                    <a:pt x="0" y="66"/>
                  </a:cubicBezTo>
                  <a:cubicBezTo>
                    <a:pt x="17" y="69"/>
                    <a:pt x="34" y="67"/>
                    <a:pt x="51" y="62"/>
                  </a:cubicBezTo>
                  <a:cubicBezTo>
                    <a:pt x="52" y="61"/>
                    <a:pt x="54" y="61"/>
                    <a:pt x="55" y="60"/>
                  </a:cubicBezTo>
                  <a:cubicBezTo>
                    <a:pt x="57" y="60"/>
                    <a:pt x="59" y="59"/>
                    <a:pt x="61" y="58"/>
                  </a:cubicBezTo>
                  <a:cubicBezTo>
                    <a:pt x="72" y="55"/>
                    <a:pt x="83" y="50"/>
                    <a:pt x="93" y="44"/>
                  </a:cubicBezTo>
                  <a:cubicBezTo>
                    <a:pt x="95" y="43"/>
                    <a:pt x="97" y="41"/>
                    <a:pt x="99" y="40"/>
                  </a:cubicBezTo>
                  <a:close/>
                </a:path>
              </a:pathLst>
            </a:custGeom>
            <a:solidFill>
              <a:srgbClr val="DBD99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D08C44CA-34E8-D824-179B-AED8E6093C78}"/>
                </a:ext>
              </a:extLst>
            </p:cNvPr>
            <p:cNvSpPr>
              <a:spLocks/>
            </p:cNvSpPr>
            <p:nvPr/>
          </p:nvSpPr>
          <p:spPr bwMode="auto">
            <a:xfrm>
              <a:off x="8685213" y="3924301"/>
              <a:ext cx="730250" cy="955675"/>
            </a:xfrm>
            <a:custGeom>
              <a:avLst/>
              <a:gdLst>
                <a:gd name="T0" fmla="*/ 59 w 59"/>
                <a:gd name="T1" fmla="*/ 75 h 77"/>
                <a:gd name="T2" fmla="*/ 53 w 59"/>
                <a:gd name="T3" fmla="*/ 77 h 77"/>
                <a:gd name="T4" fmla="*/ 47 w 59"/>
                <a:gd name="T5" fmla="*/ 62 h 77"/>
                <a:gd name="T6" fmla="*/ 18 w 59"/>
                <a:gd name="T7" fmla="*/ 22 h 77"/>
                <a:gd name="T8" fmla="*/ 0 w 59"/>
                <a:gd name="T9" fmla="*/ 6 h 77"/>
                <a:gd name="T10" fmla="*/ 1 w 59"/>
                <a:gd name="T11" fmla="*/ 0 h 77"/>
                <a:gd name="T12" fmla="*/ 7 w 59"/>
                <a:gd name="T13" fmla="*/ 6 h 77"/>
                <a:gd name="T14" fmla="*/ 16 w 59"/>
                <a:gd name="T15" fmla="*/ 14 h 77"/>
                <a:gd name="T16" fmla="*/ 42 w 59"/>
                <a:gd name="T17" fmla="*/ 42 h 77"/>
                <a:gd name="T18" fmla="*/ 59 w 59"/>
                <a:gd name="T19" fmla="*/ 7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77">
                  <a:moveTo>
                    <a:pt x="59" y="75"/>
                  </a:moveTo>
                  <a:cubicBezTo>
                    <a:pt x="57" y="76"/>
                    <a:pt x="55" y="77"/>
                    <a:pt x="53" y="77"/>
                  </a:cubicBezTo>
                  <a:cubicBezTo>
                    <a:pt x="52" y="71"/>
                    <a:pt x="49" y="67"/>
                    <a:pt x="47" y="62"/>
                  </a:cubicBezTo>
                  <a:cubicBezTo>
                    <a:pt x="39" y="47"/>
                    <a:pt x="29" y="34"/>
                    <a:pt x="18" y="22"/>
                  </a:cubicBezTo>
                  <a:cubicBezTo>
                    <a:pt x="12" y="17"/>
                    <a:pt x="6" y="12"/>
                    <a:pt x="0" y="6"/>
                  </a:cubicBezTo>
                  <a:cubicBezTo>
                    <a:pt x="1" y="4"/>
                    <a:pt x="0" y="2"/>
                    <a:pt x="1" y="0"/>
                  </a:cubicBezTo>
                  <a:cubicBezTo>
                    <a:pt x="5" y="0"/>
                    <a:pt x="5" y="4"/>
                    <a:pt x="7" y="6"/>
                  </a:cubicBezTo>
                  <a:cubicBezTo>
                    <a:pt x="10" y="9"/>
                    <a:pt x="13" y="11"/>
                    <a:pt x="16" y="14"/>
                  </a:cubicBezTo>
                  <a:cubicBezTo>
                    <a:pt x="25" y="22"/>
                    <a:pt x="35" y="31"/>
                    <a:pt x="42" y="42"/>
                  </a:cubicBezTo>
                  <a:cubicBezTo>
                    <a:pt x="49" y="52"/>
                    <a:pt x="55" y="63"/>
                    <a:pt x="59" y="75"/>
                  </a:cubicBezTo>
                  <a:close/>
                </a:path>
              </a:pathLst>
            </a:custGeom>
            <a:solidFill>
              <a:srgbClr val="477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6F80070B-FCA4-FFDD-FDB2-1B0A48BA301F}"/>
                </a:ext>
              </a:extLst>
            </p:cNvPr>
            <p:cNvSpPr>
              <a:spLocks/>
            </p:cNvSpPr>
            <p:nvPr/>
          </p:nvSpPr>
          <p:spPr bwMode="auto">
            <a:xfrm>
              <a:off x="9812338" y="3998913"/>
              <a:ext cx="87313" cy="682625"/>
            </a:xfrm>
            <a:custGeom>
              <a:avLst/>
              <a:gdLst>
                <a:gd name="T0" fmla="*/ 6 w 7"/>
                <a:gd name="T1" fmla="*/ 51 h 55"/>
                <a:gd name="T2" fmla="*/ 0 w 7"/>
                <a:gd name="T3" fmla="*/ 55 h 55"/>
                <a:gd name="T4" fmla="*/ 1 w 7"/>
                <a:gd name="T5" fmla="*/ 2 h 55"/>
                <a:gd name="T6" fmla="*/ 3 w 7"/>
                <a:gd name="T7" fmla="*/ 0 h 55"/>
                <a:gd name="T8" fmla="*/ 5 w 7"/>
                <a:gd name="T9" fmla="*/ 8 h 55"/>
                <a:gd name="T10" fmla="*/ 6 w 7"/>
                <a:gd name="T11" fmla="*/ 46 h 55"/>
                <a:gd name="T12" fmla="*/ 6 w 7"/>
                <a:gd name="T13" fmla="*/ 51 h 55"/>
              </a:gdLst>
              <a:ahLst/>
              <a:cxnLst>
                <a:cxn ang="0">
                  <a:pos x="T0" y="T1"/>
                </a:cxn>
                <a:cxn ang="0">
                  <a:pos x="T2" y="T3"/>
                </a:cxn>
                <a:cxn ang="0">
                  <a:pos x="T4" y="T5"/>
                </a:cxn>
                <a:cxn ang="0">
                  <a:pos x="T6" y="T7"/>
                </a:cxn>
                <a:cxn ang="0">
                  <a:pos x="T8" y="T9"/>
                </a:cxn>
                <a:cxn ang="0">
                  <a:pos x="T10" y="T11"/>
                </a:cxn>
                <a:cxn ang="0">
                  <a:pos x="T12" y="T13"/>
                </a:cxn>
              </a:cxnLst>
              <a:rect l="0" t="0" r="r" b="b"/>
              <a:pathLst>
                <a:path w="7" h="55">
                  <a:moveTo>
                    <a:pt x="6" y="51"/>
                  </a:moveTo>
                  <a:cubicBezTo>
                    <a:pt x="4" y="52"/>
                    <a:pt x="2" y="54"/>
                    <a:pt x="0" y="55"/>
                  </a:cubicBezTo>
                  <a:cubicBezTo>
                    <a:pt x="3" y="37"/>
                    <a:pt x="4" y="20"/>
                    <a:pt x="1" y="2"/>
                  </a:cubicBezTo>
                  <a:cubicBezTo>
                    <a:pt x="2" y="2"/>
                    <a:pt x="2" y="1"/>
                    <a:pt x="3" y="0"/>
                  </a:cubicBezTo>
                  <a:cubicBezTo>
                    <a:pt x="5" y="3"/>
                    <a:pt x="5" y="6"/>
                    <a:pt x="5" y="8"/>
                  </a:cubicBezTo>
                  <a:cubicBezTo>
                    <a:pt x="7" y="21"/>
                    <a:pt x="7" y="33"/>
                    <a:pt x="6" y="46"/>
                  </a:cubicBezTo>
                  <a:cubicBezTo>
                    <a:pt x="5" y="47"/>
                    <a:pt x="6" y="49"/>
                    <a:pt x="6" y="51"/>
                  </a:cubicBezTo>
                  <a:close/>
                </a:path>
              </a:pathLst>
            </a:custGeom>
            <a:solidFill>
              <a:srgbClr val="477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3159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pic>
        <p:nvPicPr>
          <p:cNvPr id="14338" name="Picture 2" descr="fruta de aguacate en rodajas sobre superficie blanca">
            <a:extLst>
              <a:ext uri="{FF2B5EF4-FFF2-40B4-BE49-F238E27FC236}">
                <a16:creationId xmlns:a16="http://schemas.microsoft.com/office/drawing/2014/main" id="{374FF059-5FBA-4148-B904-D2B3C0449C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85" name="Google Shape;1585;p50"/>
          <p:cNvSpPr txBox="1">
            <a:spLocks noGrp="1"/>
          </p:cNvSpPr>
          <p:nvPr>
            <p:ph type="title"/>
          </p:nvPr>
        </p:nvSpPr>
        <p:spPr>
          <a:xfrm>
            <a:off x="3302663" y="4471939"/>
            <a:ext cx="5988800" cy="3040400"/>
          </a:xfrm>
          <a:prstGeom prst="rect">
            <a:avLst/>
          </a:prstGeom>
        </p:spPr>
        <p:txBody>
          <a:bodyPr spcFirstLastPara="1" vert="horz" wrap="square" lIns="121900" tIns="121900" rIns="121900" bIns="121900" rtlCol="0" anchor="ctr" anchorCtr="0">
            <a:noAutofit/>
          </a:bodyPr>
          <a:lstStyle/>
          <a:p>
            <a:r>
              <a:rPr lang="en" dirty="0">
                <a:solidFill>
                  <a:schemeClr val="bg2"/>
                </a:solidFill>
              </a:rPr>
              <a:t>A PICTURE IS WORTH A THOUSAND WORDS</a:t>
            </a:r>
            <a:endParaRPr dirty="0">
              <a:solidFill>
                <a:schemeClr val="bg2"/>
              </a:solidFill>
            </a:endParaRPr>
          </a:p>
        </p:txBody>
      </p:sp>
      <p:grpSp>
        <p:nvGrpSpPr>
          <p:cNvPr id="10" name="Grupo 9">
            <a:extLst>
              <a:ext uri="{FF2B5EF4-FFF2-40B4-BE49-F238E27FC236}">
                <a16:creationId xmlns:a16="http://schemas.microsoft.com/office/drawing/2014/main" id="{3EA5DF86-5770-4CA2-99B2-86E26BA96588}"/>
              </a:ext>
            </a:extLst>
          </p:cNvPr>
          <p:cNvGrpSpPr/>
          <p:nvPr/>
        </p:nvGrpSpPr>
        <p:grpSpPr>
          <a:xfrm>
            <a:off x="4895056" y="1842293"/>
            <a:ext cx="2401888" cy="3173413"/>
            <a:chOff x="-2784476" y="1106488"/>
            <a:chExt cx="2401888" cy="3173413"/>
          </a:xfrm>
        </p:grpSpPr>
        <p:sp>
          <p:nvSpPr>
            <p:cNvPr id="8" name="Freeform 6">
              <a:extLst>
                <a:ext uri="{FF2B5EF4-FFF2-40B4-BE49-F238E27FC236}">
                  <a16:creationId xmlns:a16="http://schemas.microsoft.com/office/drawing/2014/main" id="{164FED1E-1995-4AF5-8359-387D75521BC1}"/>
                </a:ext>
              </a:extLst>
            </p:cNvPr>
            <p:cNvSpPr>
              <a:spLocks noEditPoints="1"/>
            </p:cNvSpPr>
            <p:nvPr/>
          </p:nvSpPr>
          <p:spPr bwMode="auto">
            <a:xfrm>
              <a:off x="-2784476" y="1106488"/>
              <a:ext cx="2401888" cy="3173413"/>
            </a:xfrm>
            <a:custGeom>
              <a:avLst/>
              <a:gdLst>
                <a:gd name="T0" fmla="*/ 109 w 227"/>
                <a:gd name="T1" fmla="*/ 301 h 301"/>
                <a:gd name="T2" fmla="*/ 61 w 227"/>
                <a:gd name="T3" fmla="*/ 291 h 301"/>
                <a:gd name="T4" fmla="*/ 7 w 227"/>
                <a:gd name="T5" fmla="*/ 227 h 301"/>
                <a:gd name="T6" fmla="*/ 18 w 227"/>
                <a:gd name="T7" fmla="*/ 153 h 301"/>
                <a:gd name="T8" fmla="*/ 53 w 227"/>
                <a:gd name="T9" fmla="*/ 76 h 301"/>
                <a:gd name="T10" fmla="*/ 59 w 227"/>
                <a:gd name="T11" fmla="*/ 55 h 301"/>
                <a:gd name="T12" fmla="*/ 96 w 227"/>
                <a:gd name="T13" fmla="*/ 22 h 301"/>
                <a:gd name="T14" fmla="*/ 99 w 227"/>
                <a:gd name="T15" fmla="*/ 19 h 301"/>
                <a:gd name="T16" fmla="*/ 99 w 227"/>
                <a:gd name="T17" fmla="*/ 12 h 301"/>
                <a:gd name="T18" fmla="*/ 109 w 227"/>
                <a:gd name="T19" fmla="*/ 1 h 301"/>
                <a:gd name="T20" fmla="*/ 121 w 227"/>
                <a:gd name="T21" fmla="*/ 10 h 301"/>
                <a:gd name="T22" fmla="*/ 122 w 227"/>
                <a:gd name="T23" fmla="*/ 19 h 301"/>
                <a:gd name="T24" fmla="*/ 123 w 227"/>
                <a:gd name="T25" fmla="*/ 22 h 301"/>
                <a:gd name="T26" fmla="*/ 165 w 227"/>
                <a:gd name="T27" fmla="*/ 66 h 301"/>
                <a:gd name="T28" fmla="*/ 203 w 227"/>
                <a:gd name="T29" fmla="*/ 154 h 301"/>
                <a:gd name="T30" fmla="*/ 189 w 227"/>
                <a:gd name="T31" fmla="*/ 271 h 301"/>
                <a:gd name="T32" fmla="*/ 131 w 227"/>
                <a:gd name="T33" fmla="*/ 299 h 301"/>
                <a:gd name="T34" fmla="*/ 109 w 227"/>
                <a:gd name="T35" fmla="*/ 301 h 301"/>
                <a:gd name="T36" fmla="*/ 110 w 227"/>
                <a:gd name="T37" fmla="*/ 279 h 301"/>
                <a:gd name="T38" fmla="*/ 125 w 227"/>
                <a:gd name="T39" fmla="*/ 278 h 301"/>
                <a:gd name="T40" fmla="*/ 172 w 227"/>
                <a:gd name="T41" fmla="*/ 257 h 301"/>
                <a:gd name="T42" fmla="*/ 185 w 227"/>
                <a:gd name="T43" fmla="*/ 168 h 301"/>
                <a:gd name="T44" fmla="*/ 154 w 227"/>
                <a:gd name="T45" fmla="*/ 107 h 301"/>
                <a:gd name="T46" fmla="*/ 142 w 227"/>
                <a:gd name="T47" fmla="*/ 67 h 301"/>
                <a:gd name="T48" fmla="*/ 102 w 227"/>
                <a:gd name="T49" fmla="*/ 44 h 301"/>
                <a:gd name="T50" fmla="*/ 78 w 227"/>
                <a:gd name="T51" fmla="*/ 71 h 301"/>
                <a:gd name="T52" fmla="*/ 38 w 227"/>
                <a:gd name="T53" fmla="*/ 162 h 301"/>
                <a:gd name="T54" fmla="*/ 26 w 227"/>
                <a:gd name="T55" fmla="*/ 214 h 301"/>
                <a:gd name="T56" fmla="*/ 52 w 227"/>
                <a:gd name="T57" fmla="*/ 260 h 301"/>
                <a:gd name="T58" fmla="*/ 110 w 227"/>
                <a:gd name="T59" fmla="*/ 27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7" h="301">
                  <a:moveTo>
                    <a:pt x="109" y="301"/>
                  </a:moveTo>
                  <a:cubicBezTo>
                    <a:pt x="93" y="301"/>
                    <a:pt x="77" y="298"/>
                    <a:pt x="61" y="291"/>
                  </a:cubicBezTo>
                  <a:cubicBezTo>
                    <a:pt x="33" y="279"/>
                    <a:pt x="14" y="258"/>
                    <a:pt x="7" y="227"/>
                  </a:cubicBezTo>
                  <a:cubicBezTo>
                    <a:pt x="0" y="201"/>
                    <a:pt x="3" y="176"/>
                    <a:pt x="18" y="153"/>
                  </a:cubicBezTo>
                  <a:cubicBezTo>
                    <a:pt x="33" y="129"/>
                    <a:pt x="46" y="104"/>
                    <a:pt x="53" y="76"/>
                  </a:cubicBezTo>
                  <a:cubicBezTo>
                    <a:pt x="55" y="69"/>
                    <a:pt x="57" y="62"/>
                    <a:pt x="59" y="55"/>
                  </a:cubicBezTo>
                  <a:cubicBezTo>
                    <a:pt x="66" y="38"/>
                    <a:pt x="79" y="27"/>
                    <a:pt x="96" y="22"/>
                  </a:cubicBezTo>
                  <a:cubicBezTo>
                    <a:pt x="99" y="21"/>
                    <a:pt x="99" y="21"/>
                    <a:pt x="99" y="19"/>
                  </a:cubicBezTo>
                  <a:cubicBezTo>
                    <a:pt x="99" y="16"/>
                    <a:pt x="99" y="14"/>
                    <a:pt x="99" y="12"/>
                  </a:cubicBezTo>
                  <a:cubicBezTo>
                    <a:pt x="99" y="6"/>
                    <a:pt x="103" y="2"/>
                    <a:pt x="109" y="1"/>
                  </a:cubicBezTo>
                  <a:cubicBezTo>
                    <a:pt x="115" y="0"/>
                    <a:pt x="120" y="4"/>
                    <a:pt x="121" y="10"/>
                  </a:cubicBezTo>
                  <a:cubicBezTo>
                    <a:pt x="122" y="13"/>
                    <a:pt x="121" y="16"/>
                    <a:pt x="122" y="19"/>
                  </a:cubicBezTo>
                  <a:cubicBezTo>
                    <a:pt x="122" y="20"/>
                    <a:pt x="123" y="22"/>
                    <a:pt x="123" y="22"/>
                  </a:cubicBezTo>
                  <a:cubicBezTo>
                    <a:pt x="147" y="28"/>
                    <a:pt x="160" y="44"/>
                    <a:pt x="165" y="66"/>
                  </a:cubicBezTo>
                  <a:cubicBezTo>
                    <a:pt x="172" y="98"/>
                    <a:pt x="186" y="127"/>
                    <a:pt x="203" y="154"/>
                  </a:cubicBezTo>
                  <a:cubicBezTo>
                    <a:pt x="227" y="191"/>
                    <a:pt x="221" y="240"/>
                    <a:pt x="189" y="271"/>
                  </a:cubicBezTo>
                  <a:cubicBezTo>
                    <a:pt x="173" y="287"/>
                    <a:pt x="153" y="296"/>
                    <a:pt x="131" y="299"/>
                  </a:cubicBezTo>
                  <a:cubicBezTo>
                    <a:pt x="124" y="300"/>
                    <a:pt x="117" y="301"/>
                    <a:pt x="109" y="301"/>
                  </a:cubicBezTo>
                  <a:close/>
                  <a:moveTo>
                    <a:pt x="110" y="279"/>
                  </a:moveTo>
                  <a:cubicBezTo>
                    <a:pt x="115" y="278"/>
                    <a:pt x="120" y="278"/>
                    <a:pt x="125" y="278"/>
                  </a:cubicBezTo>
                  <a:cubicBezTo>
                    <a:pt x="143" y="275"/>
                    <a:pt x="158" y="269"/>
                    <a:pt x="172" y="257"/>
                  </a:cubicBezTo>
                  <a:cubicBezTo>
                    <a:pt x="196" y="235"/>
                    <a:pt x="203" y="196"/>
                    <a:pt x="185" y="168"/>
                  </a:cubicBezTo>
                  <a:cubicBezTo>
                    <a:pt x="174" y="148"/>
                    <a:pt x="162" y="128"/>
                    <a:pt x="154" y="107"/>
                  </a:cubicBezTo>
                  <a:cubicBezTo>
                    <a:pt x="150" y="94"/>
                    <a:pt x="146" y="81"/>
                    <a:pt x="142" y="67"/>
                  </a:cubicBezTo>
                  <a:cubicBezTo>
                    <a:pt x="136" y="48"/>
                    <a:pt x="120" y="40"/>
                    <a:pt x="102" y="44"/>
                  </a:cubicBezTo>
                  <a:cubicBezTo>
                    <a:pt x="88" y="47"/>
                    <a:pt x="81" y="57"/>
                    <a:pt x="78" y="71"/>
                  </a:cubicBezTo>
                  <a:cubicBezTo>
                    <a:pt x="70" y="104"/>
                    <a:pt x="57" y="134"/>
                    <a:pt x="38" y="162"/>
                  </a:cubicBezTo>
                  <a:cubicBezTo>
                    <a:pt x="28" y="178"/>
                    <a:pt x="23" y="195"/>
                    <a:pt x="26" y="214"/>
                  </a:cubicBezTo>
                  <a:cubicBezTo>
                    <a:pt x="29" y="232"/>
                    <a:pt x="38" y="248"/>
                    <a:pt x="52" y="260"/>
                  </a:cubicBezTo>
                  <a:cubicBezTo>
                    <a:pt x="69" y="273"/>
                    <a:pt x="88" y="279"/>
                    <a:pt x="110" y="27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9" name="Freeform 7">
              <a:extLst>
                <a:ext uri="{FF2B5EF4-FFF2-40B4-BE49-F238E27FC236}">
                  <a16:creationId xmlns:a16="http://schemas.microsoft.com/office/drawing/2014/main" id="{0E7B3D6F-27B3-4673-B8F3-0DB13318BB76}"/>
                </a:ext>
              </a:extLst>
            </p:cNvPr>
            <p:cNvSpPr>
              <a:spLocks noEditPoints="1"/>
            </p:cNvSpPr>
            <p:nvPr/>
          </p:nvSpPr>
          <p:spPr bwMode="auto">
            <a:xfrm>
              <a:off x="-2201863" y="2540001"/>
              <a:ext cx="1195388" cy="1233488"/>
            </a:xfrm>
            <a:custGeom>
              <a:avLst/>
              <a:gdLst>
                <a:gd name="T0" fmla="*/ 55 w 113"/>
                <a:gd name="T1" fmla="*/ 117 h 117"/>
                <a:gd name="T2" fmla="*/ 7 w 113"/>
                <a:gd name="T3" fmla="*/ 80 h 117"/>
                <a:gd name="T4" fmla="*/ 22 w 113"/>
                <a:gd name="T5" fmla="*/ 18 h 117"/>
                <a:gd name="T6" fmla="*/ 91 w 113"/>
                <a:gd name="T7" fmla="*/ 21 h 117"/>
                <a:gd name="T8" fmla="*/ 88 w 113"/>
                <a:gd name="T9" fmla="*/ 104 h 117"/>
                <a:gd name="T10" fmla="*/ 55 w 113"/>
                <a:gd name="T11" fmla="*/ 117 h 117"/>
                <a:gd name="T12" fmla="*/ 85 w 113"/>
                <a:gd name="T13" fmla="*/ 61 h 117"/>
                <a:gd name="T14" fmla="*/ 79 w 113"/>
                <a:gd name="T15" fmla="*/ 41 h 117"/>
                <a:gd name="T16" fmla="*/ 38 w 113"/>
                <a:gd name="T17" fmla="*/ 34 h 117"/>
                <a:gd name="T18" fmla="*/ 34 w 113"/>
                <a:gd name="T19" fmla="*/ 84 h 117"/>
                <a:gd name="T20" fmla="*/ 58 w 113"/>
                <a:gd name="T21" fmla="*/ 94 h 117"/>
                <a:gd name="T22" fmla="*/ 85 w 113"/>
                <a:gd name="T23" fmla="*/ 6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17">
                  <a:moveTo>
                    <a:pt x="55" y="117"/>
                  </a:moveTo>
                  <a:cubicBezTo>
                    <a:pt x="34" y="117"/>
                    <a:pt x="13" y="102"/>
                    <a:pt x="7" y="80"/>
                  </a:cubicBezTo>
                  <a:cubicBezTo>
                    <a:pt x="0" y="57"/>
                    <a:pt x="4" y="36"/>
                    <a:pt x="22" y="18"/>
                  </a:cubicBezTo>
                  <a:cubicBezTo>
                    <a:pt x="41" y="0"/>
                    <a:pt x="74" y="1"/>
                    <a:pt x="91" y="21"/>
                  </a:cubicBezTo>
                  <a:cubicBezTo>
                    <a:pt x="113" y="46"/>
                    <a:pt x="112" y="81"/>
                    <a:pt x="88" y="104"/>
                  </a:cubicBezTo>
                  <a:cubicBezTo>
                    <a:pt x="79" y="112"/>
                    <a:pt x="68" y="117"/>
                    <a:pt x="55" y="117"/>
                  </a:cubicBezTo>
                  <a:close/>
                  <a:moveTo>
                    <a:pt x="85" y="61"/>
                  </a:moveTo>
                  <a:cubicBezTo>
                    <a:pt x="85" y="53"/>
                    <a:pt x="83" y="47"/>
                    <a:pt x="79" y="41"/>
                  </a:cubicBezTo>
                  <a:cubicBezTo>
                    <a:pt x="69" y="26"/>
                    <a:pt x="51" y="23"/>
                    <a:pt x="38" y="34"/>
                  </a:cubicBezTo>
                  <a:cubicBezTo>
                    <a:pt x="24" y="46"/>
                    <a:pt x="22" y="69"/>
                    <a:pt x="34" y="84"/>
                  </a:cubicBezTo>
                  <a:cubicBezTo>
                    <a:pt x="40" y="91"/>
                    <a:pt x="48" y="96"/>
                    <a:pt x="58" y="94"/>
                  </a:cubicBezTo>
                  <a:cubicBezTo>
                    <a:pt x="74" y="92"/>
                    <a:pt x="85" y="78"/>
                    <a:pt x="85" y="6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2739991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867"/>
        <p:cNvGrpSpPr/>
        <p:nvPr/>
      </p:nvGrpSpPr>
      <p:grpSpPr>
        <a:xfrm>
          <a:off x="0" y="0"/>
          <a:ext cx="0" cy="0"/>
          <a:chOff x="0" y="0"/>
          <a:chExt cx="0" cy="0"/>
        </a:xfrm>
      </p:grpSpPr>
      <p:sp>
        <p:nvSpPr>
          <p:cNvPr id="1868" name="Google Shape;1868;p55"/>
          <p:cNvSpPr txBox="1">
            <a:spLocks noGrp="1"/>
          </p:cNvSpPr>
          <p:nvPr>
            <p:ph type="title"/>
          </p:nvPr>
        </p:nvSpPr>
        <p:spPr>
          <a:xfrm>
            <a:off x="960000" y="593367"/>
            <a:ext cx="10272000" cy="763600"/>
          </a:xfrm>
          <a:prstGeom prst="rect">
            <a:avLst/>
          </a:prstGeom>
        </p:spPr>
        <p:txBody>
          <a:bodyPr spcFirstLastPara="1" vert="horz" wrap="square" lIns="121900" tIns="121900" rIns="121900" bIns="121900" rtlCol="0" anchor="ctr" anchorCtr="0">
            <a:noAutofit/>
          </a:bodyPr>
          <a:lstStyle/>
          <a:p>
            <a:pPr algn="ctr">
              <a:spcBef>
                <a:spcPts val="0"/>
              </a:spcBef>
            </a:pPr>
            <a:r>
              <a:rPr lang="en" sz="4800" dirty="0">
                <a:solidFill>
                  <a:srgbClr val="FFC000"/>
                </a:solidFill>
              </a:rPr>
              <a:t>OUR LOCATIONS</a:t>
            </a:r>
            <a:endParaRPr sz="4800" dirty="0">
              <a:solidFill>
                <a:srgbClr val="FFC000"/>
              </a:solidFill>
            </a:endParaRPr>
          </a:p>
        </p:txBody>
      </p:sp>
      <p:grpSp>
        <p:nvGrpSpPr>
          <p:cNvPr id="1869" name="Google Shape;1869;p55"/>
          <p:cNvGrpSpPr/>
          <p:nvPr/>
        </p:nvGrpSpPr>
        <p:grpSpPr>
          <a:xfrm>
            <a:off x="4076371" y="2648260"/>
            <a:ext cx="4081928" cy="2684168"/>
            <a:chOff x="235800" y="830650"/>
            <a:chExt cx="6978450" cy="4588844"/>
          </a:xfrm>
          <a:solidFill>
            <a:srgbClr val="505F28"/>
          </a:solidFill>
        </p:grpSpPr>
        <p:sp>
          <p:nvSpPr>
            <p:cNvPr id="1870" name="Google Shape;1870;p55"/>
            <p:cNvSpPr/>
            <p:nvPr/>
          </p:nvSpPr>
          <p:spPr>
            <a:xfrm>
              <a:off x="235800" y="1224769"/>
              <a:ext cx="2592225" cy="4194725"/>
            </a:xfrm>
            <a:custGeom>
              <a:avLst/>
              <a:gdLst/>
              <a:ahLst/>
              <a:cxnLst/>
              <a:rect l="l" t="t" r="r" b="b"/>
              <a:pathLst>
                <a:path w="103689" h="167789" extrusionOk="0">
                  <a:moveTo>
                    <a:pt x="13807" y="0"/>
                  </a:moveTo>
                  <a:cubicBezTo>
                    <a:pt x="11526" y="0"/>
                    <a:pt x="9194" y="921"/>
                    <a:pt x="7431" y="2357"/>
                  </a:cubicBezTo>
                  <a:cubicBezTo>
                    <a:pt x="6418" y="3183"/>
                    <a:pt x="7559" y="5231"/>
                    <a:pt x="8433" y="6203"/>
                  </a:cubicBezTo>
                  <a:cubicBezTo>
                    <a:pt x="9308" y="7175"/>
                    <a:pt x="10393" y="8259"/>
                    <a:pt x="10189" y="9549"/>
                  </a:cubicBezTo>
                  <a:cubicBezTo>
                    <a:pt x="9355" y="9975"/>
                    <a:pt x="8287" y="10084"/>
                    <a:pt x="7292" y="10084"/>
                  </a:cubicBezTo>
                  <a:cubicBezTo>
                    <a:pt x="7024" y="10084"/>
                    <a:pt x="6762" y="10076"/>
                    <a:pt x="6511" y="10065"/>
                  </a:cubicBezTo>
                  <a:cubicBezTo>
                    <a:pt x="6102" y="10046"/>
                    <a:pt x="5686" y="9992"/>
                    <a:pt x="5277" y="9992"/>
                  </a:cubicBezTo>
                  <a:cubicBezTo>
                    <a:pt x="4990" y="9992"/>
                    <a:pt x="4705" y="10019"/>
                    <a:pt x="4430" y="10104"/>
                  </a:cubicBezTo>
                  <a:cubicBezTo>
                    <a:pt x="3763" y="10310"/>
                    <a:pt x="3182" y="11034"/>
                    <a:pt x="3440" y="11683"/>
                  </a:cubicBezTo>
                  <a:cubicBezTo>
                    <a:pt x="2981" y="12481"/>
                    <a:pt x="2431" y="12899"/>
                    <a:pt x="2962" y="13650"/>
                  </a:cubicBezTo>
                  <a:cubicBezTo>
                    <a:pt x="3377" y="14235"/>
                    <a:pt x="4081" y="14716"/>
                    <a:pt x="4076" y="15434"/>
                  </a:cubicBezTo>
                  <a:cubicBezTo>
                    <a:pt x="4071" y="16003"/>
                    <a:pt x="3591" y="16462"/>
                    <a:pt x="3082" y="16719"/>
                  </a:cubicBezTo>
                  <a:cubicBezTo>
                    <a:pt x="2572" y="16973"/>
                    <a:pt x="2000" y="17102"/>
                    <a:pt x="1518" y="17408"/>
                  </a:cubicBezTo>
                  <a:cubicBezTo>
                    <a:pt x="13" y="18366"/>
                    <a:pt x="0" y="20519"/>
                    <a:pt x="159" y="22295"/>
                  </a:cubicBezTo>
                  <a:cubicBezTo>
                    <a:pt x="1133" y="23491"/>
                    <a:pt x="1285" y="25550"/>
                    <a:pt x="817" y="27017"/>
                  </a:cubicBezTo>
                  <a:cubicBezTo>
                    <a:pt x="639" y="27577"/>
                    <a:pt x="351" y="28172"/>
                    <a:pt x="552" y="28724"/>
                  </a:cubicBezTo>
                  <a:cubicBezTo>
                    <a:pt x="782" y="29356"/>
                    <a:pt x="1526" y="29605"/>
                    <a:pt x="2177" y="29773"/>
                  </a:cubicBezTo>
                  <a:cubicBezTo>
                    <a:pt x="2891" y="29958"/>
                    <a:pt x="3669" y="30130"/>
                    <a:pt x="4408" y="30130"/>
                  </a:cubicBezTo>
                  <a:cubicBezTo>
                    <a:pt x="5109" y="30130"/>
                    <a:pt x="5775" y="29975"/>
                    <a:pt x="6314" y="29528"/>
                  </a:cubicBezTo>
                  <a:cubicBezTo>
                    <a:pt x="7583" y="28478"/>
                    <a:pt x="9157" y="28121"/>
                    <a:pt x="10834" y="28121"/>
                  </a:cubicBezTo>
                  <a:cubicBezTo>
                    <a:pt x="13016" y="28121"/>
                    <a:pt x="15374" y="28725"/>
                    <a:pt x="17464" y="29196"/>
                  </a:cubicBezTo>
                  <a:cubicBezTo>
                    <a:pt x="18740" y="29482"/>
                    <a:pt x="20083" y="29952"/>
                    <a:pt x="20830" y="31028"/>
                  </a:cubicBezTo>
                  <a:cubicBezTo>
                    <a:pt x="21824" y="32461"/>
                    <a:pt x="21400" y="34451"/>
                    <a:pt x="20580" y="35993"/>
                  </a:cubicBezTo>
                  <a:cubicBezTo>
                    <a:pt x="19762" y="37533"/>
                    <a:pt x="18587" y="38903"/>
                    <a:pt x="18068" y="40567"/>
                  </a:cubicBezTo>
                  <a:cubicBezTo>
                    <a:pt x="17582" y="42129"/>
                    <a:pt x="17717" y="43806"/>
                    <a:pt x="17859" y="45436"/>
                  </a:cubicBezTo>
                  <a:cubicBezTo>
                    <a:pt x="18032" y="47441"/>
                    <a:pt x="18242" y="49554"/>
                    <a:pt x="19405" y="51198"/>
                  </a:cubicBezTo>
                  <a:cubicBezTo>
                    <a:pt x="20624" y="52922"/>
                    <a:pt x="21392" y="55494"/>
                    <a:pt x="21294" y="57601"/>
                  </a:cubicBezTo>
                  <a:cubicBezTo>
                    <a:pt x="21216" y="59294"/>
                    <a:pt x="20619" y="60958"/>
                    <a:pt x="20775" y="62645"/>
                  </a:cubicBezTo>
                  <a:cubicBezTo>
                    <a:pt x="21057" y="65704"/>
                    <a:pt x="23699" y="67999"/>
                    <a:pt x="26397" y="69471"/>
                  </a:cubicBezTo>
                  <a:cubicBezTo>
                    <a:pt x="29219" y="71013"/>
                    <a:pt x="31651" y="73637"/>
                    <a:pt x="32623" y="76701"/>
                  </a:cubicBezTo>
                  <a:cubicBezTo>
                    <a:pt x="33112" y="78241"/>
                    <a:pt x="33257" y="79868"/>
                    <a:pt x="33688" y="81425"/>
                  </a:cubicBezTo>
                  <a:cubicBezTo>
                    <a:pt x="34432" y="84119"/>
                    <a:pt x="36051" y="86565"/>
                    <a:pt x="38239" y="88307"/>
                  </a:cubicBezTo>
                  <a:cubicBezTo>
                    <a:pt x="39834" y="89575"/>
                    <a:pt x="42451" y="90023"/>
                    <a:pt x="44455" y="90388"/>
                  </a:cubicBezTo>
                  <a:cubicBezTo>
                    <a:pt x="45495" y="90578"/>
                    <a:pt x="46617" y="90728"/>
                    <a:pt x="47400" y="91437"/>
                  </a:cubicBezTo>
                  <a:cubicBezTo>
                    <a:pt x="47762" y="91764"/>
                    <a:pt x="48023" y="92187"/>
                    <a:pt x="48369" y="92530"/>
                  </a:cubicBezTo>
                  <a:cubicBezTo>
                    <a:pt x="50044" y="94188"/>
                    <a:pt x="53127" y="93507"/>
                    <a:pt x="54821" y="95145"/>
                  </a:cubicBezTo>
                  <a:cubicBezTo>
                    <a:pt x="55259" y="95566"/>
                    <a:pt x="55558" y="96107"/>
                    <a:pt x="55941" y="96579"/>
                  </a:cubicBezTo>
                  <a:cubicBezTo>
                    <a:pt x="56887" y="97736"/>
                    <a:pt x="58370" y="98428"/>
                    <a:pt x="59861" y="98428"/>
                  </a:cubicBezTo>
                  <a:cubicBezTo>
                    <a:pt x="60003" y="98428"/>
                    <a:pt x="60145" y="98421"/>
                    <a:pt x="60286" y="98409"/>
                  </a:cubicBezTo>
                  <a:lnTo>
                    <a:pt x="60286" y="98409"/>
                  </a:lnTo>
                  <a:cubicBezTo>
                    <a:pt x="59905" y="99653"/>
                    <a:pt x="61397" y="101114"/>
                    <a:pt x="60936" y="102330"/>
                  </a:cubicBezTo>
                  <a:cubicBezTo>
                    <a:pt x="60565" y="103312"/>
                    <a:pt x="59445" y="103741"/>
                    <a:pt x="58674" y="104452"/>
                  </a:cubicBezTo>
                  <a:cubicBezTo>
                    <a:pt x="57337" y="105685"/>
                    <a:pt x="57129" y="107795"/>
                    <a:pt x="57705" y="109521"/>
                  </a:cubicBezTo>
                  <a:cubicBezTo>
                    <a:pt x="58282" y="111246"/>
                    <a:pt x="59498" y="112671"/>
                    <a:pt x="60717" y="114022"/>
                  </a:cubicBezTo>
                  <a:cubicBezTo>
                    <a:pt x="62978" y="116530"/>
                    <a:pt x="65696" y="117746"/>
                    <a:pt x="68148" y="120066"/>
                  </a:cubicBezTo>
                  <a:cubicBezTo>
                    <a:pt x="70420" y="122216"/>
                    <a:pt x="70937" y="125696"/>
                    <a:pt x="70438" y="128784"/>
                  </a:cubicBezTo>
                  <a:cubicBezTo>
                    <a:pt x="69938" y="131872"/>
                    <a:pt x="68585" y="134744"/>
                    <a:pt x="67620" y="137718"/>
                  </a:cubicBezTo>
                  <a:cubicBezTo>
                    <a:pt x="65814" y="143276"/>
                    <a:pt x="65376" y="149382"/>
                    <a:pt x="67102" y="154963"/>
                  </a:cubicBezTo>
                  <a:cubicBezTo>
                    <a:pt x="68828" y="160546"/>
                    <a:pt x="72869" y="165522"/>
                    <a:pt x="78283" y="167717"/>
                  </a:cubicBezTo>
                  <a:cubicBezTo>
                    <a:pt x="78404" y="167766"/>
                    <a:pt x="78530" y="167788"/>
                    <a:pt x="78658" y="167788"/>
                  </a:cubicBezTo>
                  <a:cubicBezTo>
                    <a:pt x="79167" y="167788"/>
                    <a:pt x="79705" y="167444"/>
                    <a:pt x="80056" y="167066"/>
                  </a:cubicBezTo>
                  <a:cubicBezTo>
                    <a:pt x="80495" y="166591"/>
                    <a:pt x="80589" y="165833"/>
                    <a:pt x="80281" y="165265"/>
                  </a:cubicBezTo>
                  <a:cubicBezTo>
                    <a:pt x="79304" y="163467"/>
                    <a:pt x="77566" y="161932"/>
                    <a:pt x="76298" y="160326"/>
                  </a:cubicBezTo>
                  <a:cubicBezTo>
                    <a:pt x="75898" y="159821"/>
                    <a:pt x="75478" y="159248"/>
                    <a:pt x="75530" y="158607"/>
                  </a:cubicBezTo>
                  <a:cubicBezTo>
                    <a:pt x="75589" y="157886"/>
                    <a:pt x="76208" y="157367"/>
                    <a:pt x="76666" y="156807"/>
                  </a:cubicBezTo>
                  <a:cubicBezTo>
                    <a:pt x="77361" y="155947"/>
                    <a:pt x="77729" y="154867"/>
                    <a:pt x="77704" y="153762"/>
                  </a:cubicBezTo>
                  <a:cubicBezTo>
                    <a:pt x="77674" y="152733"/>
                    <a:pt x="77075" y="151726"/>
                    <a:pt x="77111" y="150697"/>
                  </a:cubicBezTo>
                  <a:cubicBezTo>
                    <a:pt x="77146" y="149667"/>
                    <a:pt x="77701" y="148583"/>
                    <a:pt x="78676" y="148251"/>
                  </a:cubicBezTo>
                  <a:cubicBezTo>
                    <a:pt x="79120" y="148100"/>
                    <a:pt x="79614" y="148115"/>
                    <a:pt x="80042" y="147926"/>
                  </a:cubicBezTo>
                  <a:cubicBezTo>
                    <a:pt x="81453" y="147303"/>
                    <a:pt x="81228" y="145153"/>
                    <a:pt x="82249" y="143996"/>
                  </a:cubicBezTo>
                  <a:cubicBezTo>
                    <a:pt x="82722" y="143460"/>
                    <a:pt x="83419" y="143193"/>
                    <a:pt x="84064" y="142883"/>
                  </a:cubicBezTo>
                  <a:cubicBezTo>
                    <a:pt x="86792" y="141571"/>
                    <a:pt x="89035" y="138972"/>
                    <a:pt x="89283" y="135957"/>
                  </a:cubicBezTo>
                  <a:cubicBezTo>
                    <a:pt x="89483" y="133544"/>
                    <a:pt x="88605" y="130615"/>
                    <a:pt x="90438" y="129034"/>
                  </a:cubicBezTo>
                  <a:cubicBezTo>
                    <a:pt x="91238" y="128344"/>
                    <a:pt x="92244" y="128199"/>
                    <a:pt x="93314" y="128199"/>
                  </a:cubicBezTo>
                  <a:cubicBezTo>
                    <a:pt x="94087" y="128199"/>
                    <a:pt x="94894" y="128275"/>
                    <a:pt x="95682" y="128275"/>
                  </a:cubicBezTo>
                  <a:cubicBezTo>
                    <a:pt x="96098" y="128275"/>
                    <a:pt x="96509" y="128254"/>
                    <a:pt x="96908" y="128189"/>
                  </a:cubicBezTo>
                  <a:cubicBezTo>
                    <a:pt x="97800" y="128044"/>
                    <a:pt x="98396" y="127214"/>
                    <a:pt x="98814" y="126412"/>
                  </a:cubicBezTo>
                  <a:cubicBezTo>
                    <a:pt x="99231" y="125609"/>
                    <a:pt x="99280" y="124658"/>
                    <a:pt x="99129" y="123766"/>
                  </a:cubicBezTo>
                  <a:cubicBezTo>
                    <a:pt x="98945" y="122668"/>
                    <a:pt x="98473" y="121597"/>
                    <a:pt x="98577" y="120489"/>
                  </a:cubicBezTo>
                  <a:cubicBezTo>
                    <a:pt x="98723" y="118930"/>
                    <a:pt x="99942" y="117730"/>
                    <a:pt x="100886" y="116480"/>
                  </a:cubicBezTo>
                  <a:cubicBezTo>
                    <a:pt x="102003" y="114998"/>
                    <a:pt x="102797" y="113297"/>
                    <a:pt x="103214" y="111488"/>
                  </a:cubicBezTo>
                  <a:cubicBezTo>
                    <a:pt x="103689" y="109429"/>
                    <a:pt x="102371" y="106997"/>
                    <a:pt x="100524" y="105970"/>
                  </a:cubicBezTo>
                  <a:cubicBezTo>
                    <a:pt x="98677" y="104943"/>
                    <a:pt x="96462" y="104915"/>
                    <a:pt x="94350" y="104853"/>
                  </a:cubicBezTo>
                  <a:cubicBezTo>
                    <a:pt x="92237" y="104794"/>
                    <a:pt x="89999" y="104633"/>
                    <a:pt x="88273" y="103414"/>
                  </a:cubicBezTo>
                  <a:cubicBezTo>
                    <a:pt x="86692" y="102296"/>
                    <a:pt x="85799" y="100469"/>
                    <a:pt x="84550" y="98991"/>
                  </a:cubicBezTo>
                  <a:cubicBezTo>
                    <a:pt x="82441" y="96497"/>
                    <a:pt x="79375" y="95057"/>
                    <a:pt x="76410" y="93690"/>
                  </a:cubicBezTo>
                  <a:cubicBezTo>
                    <a:pt x="75559" y="93298"/>
                    <a:pt x="74630" y="92901"/>
                    <a:pt x="73720" y="92901"/>
                  </a:cubicBezTo>
                  <a:cubicBezTo>
                    <a:pt x="73431" y="92901"/>
                    <a:pt x="73144" y="92941"/>
                    <a:pt x="72862" y="93034"/>
                  </a:cubicBezTo>
                  <a:cubicBezTo>
                    <a:pt x="72400" y="93185"/>
                    <a:pt x="71985" y="93473"/>
                    <a:pt x="71508" y="93564"/>
                  </a:cubicBezTo>
                  <a:cubicBezTo>
                    <a:pt x="71390" y="93586"/>
                    <a:pt x="71274" y="93597"/>
                    <a:pt x="71159" y="93597"/>
                  </a:cubicBezTo>
                  <a:cubicBezTo>
                    <a:pt x="70006" y="93597"/>
                    <a:pt x="69033" y="92520"/>
                    <a:pt x="67966" y="91944"/>
                  </a:cubicBezTo>
                  <a:cubicBezTo>
                    <a:pt x="67424" y="91651"/>
                    <a:pt x="66830" y="91518"/>
                    <a:pt x="66231" y="91518"/>
                  </a:cubicBezTo>
                  <a:cubicBezTo>
                    <a:pt x="64138" y="91518"/>
                    <a:pt x="61986" y="93147"/>
                    <a:pt x="61817" y="95293"/>
                  </a:cubicBezTo>
                  <a:cubicBezTo>
                    <a:pt x="61476" y="95410"/>
                    <a:pt x="61056" y="95468"/>
                    <a:pt x="60611" y="95468"/>
                  </a:cubicBezTo>
                  <a:cubicBezTo>
                    <a:pt x="59413" y="95468"/>
                    <a:pt x="58031" y="95047"/>
                    <a:pt x="57510" y="94228"/>
                  </a:cubicBezTo>
                  <a:cubicBezTo>
                    <a:pt x="56995" y="93419"/>
                    <a:pt x="56789" y="92287"/>
                    <a:pt x="55904" y="91918"/>
                  </a:cubicBezTo>
                  <a:cubicBezTo>
                    <a:pt x="55432" y="91722"/>
                    <a:pt x="54840" y="91796"/>
                    <a:pt x="54455" y="91458"/>
                  </a:cubicBezTo>
                  <a:cubicBezTo>
                    <a:pt x="53818" y="90898"/>
                    <a:pt x="54313" y="89881"/>
                    <a:pt x="54428" y="89040"/>
                  </a:cubicBezTo>
                  <a:cubicBezTo>
                    <a:pt x="54609" y="87696"/>
                    <a:pt x="53607" y="86419"/>
                    <a:pt x="52383" y="85834"/>
                  </a:cubicBezTo>
                  <a:cubicBezTo>
                    <a:pt x="51161" y="85249"/>
                    <a:pt x="49761" y="85202"/>
                    <a:pt x="48407" y="85159"/>
                  </a:cubicBezTo>
                  <a:cubicBezTo>
                    <a:pt x="47051" y="85115"/>
                    <a:pt x="45649" y="85054"/>
                    <a:pt x="44436" y="84447"/>
                  </a:cubicBezTo>
                  <a:cubicBezTo>
                    <a:pt x="42077" y="83264"/>
                    <a:pt x="41111" y="80063"/>
                    <a:pt x="42146" y="77635"/>
                  </a:cubicBezTo>
                  <a:cubicBezTo>
                    <a:pt x="43156" y="75267"/>
                    <a:pt x="45760" y="73783"/>
                    <a:pt x="48337" y="73783"/>
                  </a:cubicBezTo>
                  <a:cubicBezTo>
                    <a:pt x="48401" y="73783"/>
                    <a:pt x="48464" y="73784"/>
                    <a:pt x="48528" y="73786"/>
                  </a:cubicBezTo>
                  <a:cubicBezTo>
                    <a:pt x="51112" y="73862"/>
                    <a:pt x="53842" y="75749"/>
                    <a:pt x="53870" y="78335"/>
                  </a:cubicBezTo>
                  <a:cubicBezTo>
                    <a:pt x="53875" y="78746"/>
                    <a:pt x="54287" y="78928"/>
                    <a:pt x="54735" y="78928"/>
                  </a:cubicBezTo>
                  <a:cubicBezTo>
                    <a:pt x="55004" y="78928"/>
                    <a:pt x="55285" y="78863"/>
                    <a:pt x="55498" y="78741"/>
                  </a:cubicBezTo>
                  <a:cubicBezTo>
                    <a:pt x="56067" y="78416"/>
                    <a:pt x="56365" y="77760"/>
                    <a:pt x="56505" y="77119"/>
                  </a:cubicBezTo>
                  <a:cubicBezTo>
                    <a:pt x="56645" y="76478"/>
                    <a:pt x="56664" y="75812"/>
                    <a:pt x="56860" y="75186"/>
                  </a:cubicBezTo>
                  <a:cubicBezTo>
                    <a:pt x="57310" y="73749"/>
                    <a:pt x="58757" y="72690"/>
                    <a:pt x="60261" y="72690"/>
                  </a:cubicBezTo>
                  <a:cubicBezTo>
                    <a:pt x="60273" y="72690"/>
                    <a:pt x="60285" y="72690"/>
                    <a:pt x="60297" y="72690"/>
                  </a:cubicBezTo>
                  <a:cubicBezTo>
                    <a:pt x="60306" y="72690"/>
                    <a:pt x="60314" y="72690"/>
                    <a:pt x="60323" y="72690"/>
                  </a:cubicBezTo>
                  <a:cubicBezTo>
                    <a:pt x="61893" y="72690"/>
                    <a:pt x="62998" y="71122"/>
                    <a:pt x="64116" y="70013"/>
                  </a:cubicBezTo>
                  <a:cubicBezTo>
                    <a:pt x="65241" y="68896"/>
                    <a:pt x="65913" y="67214"/>
                    <a:pt x="65469" y="65693"/>
                  </a:cubicBezTo>
                  <a:cubicBezTo>
                    <a:pt x="65229" y="64873"/>
                    <a:pt x="64683" y="64046"/>
                    <a:pt x="64956" y="63238"/>
                  </a:cubicBezTo>
                  <a:cubicBezTo>
                    <a:pt x="65170" y="62604"/>
                    <a:pt x="65822" y="62237"/>
                    <a:pt x="66438" y="61978"/>
                  </a:cubicBezTo>
                  <a:cubicBezTo>
                    <a:pt x="67992" y="61328"/>
                    <a:pt x="69657" y="60995"/>
                    <a:pt x="71338" y="60995"/>
                  </a:cubicBezTo>
                  <a:cubicBezTo>
                    <a:pt x="71514" y="60995"/>
                    <a:pt x="71689" y="60998"/>
                    <a:pt x="71865" y="61005"/>
                  </a:cubicBezTo>
                  <a:cubicBezTo>
                    <a:pt x="71916" y="61008"/>
                    <a:pt x="71966" y="61009"/>
                    <a:pt x="72016" y="61009"/>
                  </a:cubicBezTo>
                  <a:cubicBezTo>
                    <a:pt x="73530" y="61009"/>
                    <a:pt x="74333" y="60016"/>
                    <a:pt x="75129" y="58671"/>
                  </a:cubicBezTo>
                  <a:cubicBezTo>
                    <a:pt x="75724" y="57667"/>
                    <a:pt x="75988" y="56400"/>
                    <a:pt x="76935" y="55719"/>
                  </a:cubicBezTo>
                  <a:cubicBezTo>
                    <a:pt x="77461" y="55341"/>
                    <a:pt x="78061" y="55227"/>
                    <a:pt x="78697" y="55227"/>
                  </a:cubicBezTo>
                  <a:cubicBezTo>
                    <a:pt x="79669" y="55227"/>
                    <a:pt x="80723" y="55493"/>
                    <a:pt x="81724" y="55493"/>
                  </a:cubicBezTo>
                  <a:cubicBezTo>
                    <a:pt x="81835" y="55493"/>
                    <a:pt x="81945" y="55490"/>
                    <a:pt x="82055" y="55483"/>
                  </a:cubicBezTo>
                  <a:cubicBezTo>
                    <a:pt x="84597" y="55311"/>
                    <a:pt x="86582" y="52458"/>
                    <a:pt x="85860" y="50015"/>
                  </a:cubicBezTo>
                  <a:cubicBezTo>
                    <a:pt x="85517" y="48852"/>
                    <a:pt x="84704" y="47901"/>
                    <a:pt x="84043" y="46884"/>
                  </a:cubicBezTo>
                  <a:cubicBezTo>
                    <a:pt x="83131" y="45481"/>
                    <a:pt x="82492" y="43918"/>
                    <a:pt x="82159" y="42277"/>
                  </a:cubicBezTo>
                  <a:cubicBezTo>
                    <a:pt x="81854" y="40773"/>
                    <a:pt x="81767" y="39118"/>
                    <a:pt x="80776" y="37947"/>
                  </a:cubicBezTo>
                  <a:cubicBezTo>
                    <a:pt x="79227" y="38020"/>
                    <a:pt x="77350" y="37975"/>
                    <a:pt x="75971" y="38686"/>
                  </a:cubicBezTo>
                  <a:cubicBezTo>
                    <a:pt x="75699" y="37108"/>
                    <a:pt x="75398" y="35461"/>
                    <a:pt x="74423" y="34192"/>
                  </a:cubicBezTo>
                  <a:cubicBezTo>
                    <a:pt x="73732" y="33291"/>
                    <a:pt x="72587" y="32657"/>
                    <a:pt x="71488" y="32657"/>
                  </a:cubicBezTo>
                  <a:cubicBezTo>
                    <a:pt x="71039" y="32657"/>
                    <a:pt x="70597" y="32763"/>
                    <a:pt x="70198" y="32999"/>
                  </a:cubicBezTo>
                  <a:cubicBezTo>
                    <a:pt x="68851" y="33794"/>
                    <a:pt x="68559" y="35642"/>
                    <a:pt x="68807" y="37187"/>
                  </a:cubicBezTo>
                  <a:cubicBezTo>
                    <a:pt x="69057" y="38731"/>
                    <a:pt x="69698" y="40227"/>
                    <a:pt x="69655" y="41791"/>
                  </a:cubicBezTo>
                  <a:cubicBezTo>
                    <a:pt x="69615" y="43336"/>
                    <a:pt x="68552" y="45042"/>
                    <a:pt x="67017" y="45042"/>
                  </a:cubicBezTo>
                  <a:cubicBezTo>
                    <a:pt x="66998" y="45042"/>
                    <a:pt x="66979" y="45041"/>
                    <a:pt x="66960" y="45041"/>
                  </a:cubicBezTo>
                  <a:cubicBezTo>
                    <a:pt x="66146" y="45019"/>
                    <a:pt x="65416" y="44522"/>
                    <a:pt x="64843" y="43941"/>
                  </a:cubicBezTo>
                  <a:cubicBezTo>
                    <a:pt x="64022" y="43112"/>
                    <a:pt x="63372" y="42052"/>
                    <a:pt x="62317" y="41553"/>
                  </a:cubicBezTo>
                  <a:cubicBezTo>
                    <a:pt x="61507" y="41171"/>
                    <a:pt x="60577" y="41179"/>
                    <a:pt x="59704" y="40982"/>
                  </a:cubicBezTo>
                  <a:cubicBezTo>
                    <a:pt x="56728" y="40316"/>
                    <a:pt x="54688" y="36902"/>
                    <a:pt x="55510" y="33965"/>
                  </a:cubicBezTo>
                  <a:cubicBezTo>
                    <a:pt x="56182" y="31564"/>
                    <a:pt x="58657" y="29882"/>
                    <a:pt x="61117" y="29882"/>
                  </a:cubicBezTo>
                  <a:cubicBezTo>
                    <a:pt x="61664" y="29882"/>
                    <a:pt x="62211" y="29966"/>
                    <a:pt x="62737" y="30143"/>
                  </a:cubicBezTo>
                  <a:cubicBezTo>
                    <a:pt x="66237" y="28861"/>
                    <a:pt x="67660" y="24447"/>
                    <a:pt x="66265" y="20991"/>
                  </a:cubicBezTo>
                  <a:cubicBezTo>
                    <a:pt x="64868" y="17535"/>
                    <a:pt x="61115" y="15389"/>
                    <a:pt x="57392" y="15226"/>
                  </a:cubicBezTo>
                  <a:cubicBezTo>
                    <a:pt x="56302" y="15179"/>
                    <a:pt x="55191" y="15275"/>
                    <a:pt x="54134" y="15007"/>
                  </a:cubicBezTo>
                  <a:cubicBezTo>
                    <a:pt x="51145" y="14251"/>
                    <a:pt x="49582" y="10965"/>
                    <a:pt x="46980" y="9310"/>
                  </a:cubicBezTo>
                  <a:cubicBezTo>
                    <a:pt x="46287" y="8869"/>
                    <a:pt x="45224" y="8778"/>
                    <a:pt x="44079" y="8778"/>
                  </a:cubicBezTo>
                  <a:cubicBezTo>
                    <a:pt x="43277" y="8778"/>
                    <a:pt x="42435" y="8823"/>
                    <a:pt x="41651" y="8823"/>
                  </a:cubicBezTo>
                  <a:cubicBezTo>
                    <a:pt x="40795" y="8823"/>
                    <a:pt x="40007" y="8769"/>
                    <a:pt x="39418" y="8547"/>
                  </a:cubicBezTo>
                  <a:cubicBezTo>
                    <a:pt x="38499" y="8200"/>
                    <a:pt x="37525" y="8023"/>
                    <a:pt x="36546" y="8023"/>
                  </a:cubicBezTo>
                  <a:cubicBezTo>
                    <a:pt x="36275" y="8023"/>
                    <a:pt x="36003" y="8037"/>
                    <a:pt x="35731" y="8064"/>
                  </a:cubicBezTo>
                  <a:cubicBezTo>
                    <a:pt x="34635" y="9104"/>
                    <a:pt x="32585" y="9398"/>
                    <a:pt x="31077" y="9499"/>
                  </a:cubicBezTo>
                  <a:cubicBezTo>
                    <a:pt x="29526" y="7990"/>
                    <a:pt x="27655" y="6585"/>
                    <a:pt x="25725" y="5605"/>
                  </a:cubicBezTo>
                  <a:cubicBezTo>
                    <a:pt x="24435" y="4951"/>
                    <a:pt x="22930" y="4260"/>
                    <a:pt x="22532" y="2870"/>
                  </a:cubicBezTo>
                  <a:cubicBezTo>
                    <a:pt x="22012" y="1053"/>
                    <a:pt x="19376" y="125"/>
                    <a:pt x="17200" y="125"/>
                  </a:cubicBezTo>
                  <a:cubicBezTo>
                    <a:pt x="16716" y="125"/>
                    <a:pt x="16254" y="171"/>
                    <a:pt x="15844" y="263"/>
                  </a:cubicBezTo>
                  <a:cubicBezTo>
                    <a:pt x="15181" y="84"/>
                    <a:pt x="14496" y="0"/>
                    <a:pt x="13807" y="0"/>
                  </a:cubicBezTo>
                  <a:close/>
                </a:path>
              </a:pathLst>
            </a:custGeom>
            <a:grpFill/>
            <a:ln>
              <a:noFill/>
            </a:ln>
          </p:spPr>
          <p:txBody>
            <a:bodyPr spcFirstLastPara="1" wrap="square" lIns="121900" tIns="121900" rIns="121900" bIns="121900" anchor="ctr" anchorCtr="0">
              <a:noAutofit/>
            </a:bodyPr>
            <a:lstStyle/>
            <a:p>
              <a:endParaRPr sz="2400"/>
            </a:p>
          </p:txBody>
        </p:sp>
        <p:sp>
          <p:nvSpPr>
            <p:cNvPr id="1871" name="Google Shape;1871;p55"/>
            <p:cNvSpPr/>
            <p:nvPr/>
          </p:nvSpPr>
          <p:spPr>
            <a:xfrm>
              <a:off x="2370225" y="830650"/>
              <a:ext cx="1016975" cy="1158500"/>
            </a:xfrm>
            <a:custGeom>
              <a:avLst/>
              <a:gdLst/>
              <a:ahLst/>
              <a:cxnLst/>
              <a:rect l="l" t="t" r="r" b="b"/>
              <a:pathLst>
                <a:path w="40679" h="46340" extrusionOk="0">
                  <a:moveTo>
                    <a:pt x="15780" y="0"/>
                  </a:moveTo>
                  <a:cubicBezTo>
                    <a:pt x="14989" y="0"/>
                    <a:pt x="14213" y="109"/>
                    <a:pt x="13470" y="421"/>
                  </a:cubicBezTo>
                  <a:cubicBezTo>
                    <a:pt x="9879" y="1928"/>
                    <a:pt x="10933" y="5468"/>
                    <a:pt x="8580" y="7572"/>
                  </a:cubicBezTo>
                  <a:cubicBezTo>
                    <a:pt x="6546" y="9390"/>
                    <a:pt x="2788" y="7963"/>
                    <a:pt x="1150" y="10460"/>
                  </a:cubicBezTo>
                  <a:cubicBezTo>
                    <a:pt x="0" y="12215"/>
                    <a:pt x="1289" y="14606"/>
                    <a:pt x="2962" y="15871"/>
                  </a:cubicBezTo>
                  <a:cubicBezTo>
                    <a:pt x="4636" y="17135"/>
                    <a:pt x="6731" y="17894"/>
                    <a:pt x="8056" y="19522"/>
                  </a:cubicBezTo>
                  <a:cubicBezTo>
                    <a:pt x="10183" y="22136"/>
                    <a:pt x="9577" y="26004"/>
                    <a:pt x="8413" y="29169"/>
                  </a:cubicBezTo>
                  <a:cubicBezTo>
                    <a:pt x="7247" y="32332"/>
                    <a:pt x="5603" y="35532"/>
                    <a:pt x="6005" y="38881"/>
                  </a:cubicBezTo>
                  <a:cubicBezTo>
                    <a:pt x="6193" y="40459"/>
                    <a:pt x="6837" y="41956"/>
                    <a:pt x="7675" y="43307"/>
                  </a:cubicBezTo>
                  <a:cubicBezTo>
                    <a:pt x="8488" y="44615"/>
                    <a:pt x="9597" y="45873"/>
                    <a:pt x="11095" y="46235"/>
                  </a:cubicBezTo>
                  <a:cubicBezTo>
                    <a:pt x="11391" y="46306"/>
                    <a:pt x="11688" y="46339"/>
                    <a:pt x="11983" y="46339"/>
                  </a:cubicBezTo>
                  <a:cubicBezTo>
                    <a:pt x="13586" y="46339"/>
                    <a:pt x="15150" y="45367"/>
                    <a:pt x="16368" y="44250"/>
                  </a:cubicBezTo>
                  <a:cubicBezTo>
                    <a:pt x="17812" y="42927"/>
                    <a:pt x="19065" y="41325"/>
                    <a:pt x="20822" y="40465"/>
                  </a:cubicBezTo>
                  <a:cubicBezTo>
                    <a:pt x="23353" y="39224"/>
                    <a:pt x="26610" y="39686"/>
                    <a:pt x="28815" y="37929"/>
                  </a:cubicBezTo>
                  <a:cubicBezTo>
                    <a:pt x="31544" y="35754"/>
                    <a:pt x="31140" y="31606"/>
                    <a:pt x="31890" y="28199"/>
                  </a:cubicBezTo>
                  <a:cubicBezTo>
                    <a:pt x="33150" y="22476"/>
                    <a:pt x="38102" y="18249"/>
                    <a:pt x="40038" y="12718"/>
                  </a:cubicBezTo>
                  <a:cubicBezTo>
                    <a:pt x="40418" y="11636"/>
                    <a:pt x="40679" y="10499"/>
                    <a:pt x="40652" y="9352"/>
                  </a:cubicBezTo>
                  <a:cubicBezTo>
                    <a:pt x="40569" y="5649"/>
                    <a:pt x="37449" y="2571"/>
                    <a:pt x="33956" y="1339"/>
                  </a:cubicBezTo>
                  <a:cubicBezTo>
                    <a:pt x="31938" y="627"/>
                    <a:pt x="29911" y="457"/>
                    <a:pt x="27871" y="457"/>
                  </a:cubicBezTo>
                  <a:cubicBezTo>
                    <a:pt x="26007" y="457"/>
                    <a:pt x="24132" y="599"/>
                    <a:pt x="22245" y="599"/>
                  </a:cubicBezTo>
                  <a:cubicBezTo>
                    <a:pt x="21785" y="599"/>
                    <a:pt x="21325" y="591"/>
                    <a:pt x="20863" y="570"/>
                  </a:cubicBezTo>
                  <a:cubicBezTo>
                    <a:pt x="19225" y="496"/>
                    <a:pt x="17470" y="0"/>
                    <a:pt x="15780" y="0"/>
                  </a:cubicBezTo>
                  <a:close/>
                </a:path>
              </a:pathLst>
            </a:custGeom>
            <a:grpFill/>
            <a:ln>
              <a:noFill/>
            </a:ln>
          </p:spPr>
          <p:txBody>
            <a:bodyPr spcFirstLastPara="1" wrap="square" lIns="121900" tIns="121900" rIns="121900" bIns="121900" anchor="ctr" anchorCtr="0">
              <a:noAutofit/>
            </a:bodyPr>
            <a:lstStyle/>
            <a:p>
              <a:endParaRPr sz="2400"/>
            </a:p>
          </p:txBody>
        </p:sp>
        <p:sp>
          <p:nvSpPr>
            <p:cNvPr id="1872" name="Google Shape;1872;p55"/>
            <p:cNvSpPr/>
            <p:nvPr/>
          </p:nvSpPr>
          <p:spPr>
            <a:xfrm>
              <a:off x="3143325" y="1089650"/>
              <a:ext cx="4064350" cy="3503975"/>
            </a:xfrm>
            <a:custGeom>
              <a:avLst/>
              <a:gdLst/>
              <a:ahLst/>
              <a:cxnLst/>
              <a:rect l="l" t="t" r="r" b="b"/>
              <a:pathLst>
                <a:path w="162574" h="140159" extrusionOk="0">
                  <a:moveTo>
                    <a:pt x="149391" y="0"/>
                  </a:moveTo>
                  <a:cubicBezTo>
                    <a:pt x="148360" y="0"/>
                    <a:pt x="147330" y="156"/>
                    <a:pt x="146349" y="477"/>
                  </a:cubicBezTo>
                  <a:cubicBezTo>
                    <a:pt x="145329" y="812"/>
                    <a:pt x="144363" y="1309"/>
                    <a:pt x="143326" y="1583"/>
                  </a:cubicBezTo>
                  <a:cubicBezTo>
                    <a:pt x="142494" y="1801"/>
                    <a:pt x="141638" y="1870"/>
                    <a:pt x="140776" y="1870"/>
                  </a:cubicBezTo>
                  <a:cubicBezTo>
                    <a:pt x="140050" y="1870"/>
                    <a:pt x="139319" y="1821"/>
                    <a:pt x="138596" y="1772"/>
                  </a:cubicBezTo>
                  <a:lnTo>
                    <a:pt x="130106" y="1191"/>
                  </a:lnTo>
                  <a:cubicBezTo>
                    <a:pt x="129237" y="1132"/>
                    <a:pt x="128350" y="1076"/>
                    <a:pt x="127469" y="1076"/>
                  </a:cubicBezTo>
                  <a:cubicBezTo>
                    <a:pt x="125783" y="1076"/>
                    <a:pt x="124119" y="1281"/>
                    <a:pt x="122644" y="2056"/>
                  </a:cubicBezTo>
                  <a:cubicBezTo>
                    <a:pt x="119360" y="3782"/>
                    <a:pt x="117499" y="8084"/>
                    <a:pt x="113816" y="8529"/>
                  </a:cubicBezTo>
                  <a:cubicBezTo>
                    <a:pt x="113611" y="8554"/>
                    <a:pt x="113408" y="8566"/>
                    <a:pt x="113207" y="8566"/>
                  </a:cubicBezTo>
                  <a:cubicBezTo>
                    <a:pt x="110853" y="8566"/>
                    <a:pt x="108715" y="6973"/>
                    <a:pt x="106473" y="6087"/>
                  </a:cubicBezTo>
                  <a:cubicBezTo>
                    <a:pt x="105100" y="5543"/>
                    <a:pt x="103627" y="5279"/>
                    <a:pt x="102152" y="5279"/>
                  </a:cubicBezTo>
                  <a:cubicBezTo>
                    <a:pt x="99404" y="5279"/>
                    <a:pt x="96647" y="6196"/>
                    <a:pt x="94512" y="7933"/>
                  </a:cubicBezTo>
                  <a:cubicBezTo>
                    <a:pt x="93279" y="7304"/>
                    <a:pt x="93660" y="5468"/>
                    <a:pt x="93225" y="4153"/>
                  </a:cubicBezTo>
                  <a:cubicBezTo>
                    <a:pt x="92771" y="2782"/>
                    <a:pt x="91297" y="1954"/>
                    <a:pt x="89858" y="1828"/>
                  </a:cubicBezTo>
                  <a:cubicBezTo>
                    <a:pt x="89687" y="1813"/>
                    <a:pt x="89517" y="1806"/>
                    <a:pt x="89348" y="1806"/>
                  </a:cubicBezTo>
                  <a:cubicBezTo>
                    <a:pt x="88082" y="1806"/>
                    <a:pt x="86834" y="2194"/>
                    <a:pt x="85623" y="2590"/>
                  </a:cubicBezTo>
                  <a:cubicBezTo>
                    <a:pt x="82664" y="3556"/>
                    <a:pt x="79224" y="5204"/>
                    <a:pt x="78950" y="8303"/>
                  </a:cubicBezTo>
                  <a:cubicBezTo>
                    <a:pt x="78873" y="9176"/>
                    <a:pt x="79068" y="10104"/>
                    <a:pt x="78702" y="10900"/>
                  </a:cubicBezTo>
                  <a:cubicBezTo>
                    <a:pt x="78178" y="12033"/>
                    <a:pt x="76762" y="12408"/>
                    <a:pt x="75881" y="13291"/>
                  </a:cubicBezTo>
                  <a:cubicBezTo>
                    <a:pt x="74831" y="14345"/>
                    <a:pt x="74664" y="15971"/>
                    <a:pt x="74621" y="17458"/>
                  </a:cubicBezTo>
                  <a:cubicBezTo>
                    <a:pt x="74577" y="18944"/>
                    <a:pt x="74563" y="20541"/>
                    <a:pt x="73703" y="21754"/>
                  </a:cubicBezTo>
                  <a:cubicBezTo>
                    <a:pt x="73148" y="22537"/>
                    <a:pt x="71069" y="23068"/>
                    <a:pt x="69376" y="23068"/>
                  </a:cubicBezTo>
                  <a:cubicBezTo>
                    <a:pt x="68445" y="23068"/>
                    <a:pt x="67630" y="22907"/>
                    <a:pt x="67252" y="22539"/>
                  </a:cubicBezTo>
                  <a:cubicBezTo>
                    <a:pt x="66636" y="21940"/>
                    <a:pt x="65905" y="21693"/>
                    <a:pt x="65124" y="21693"/>
                  </a:cubicBezTo>
                  <a:cubicBezTo>
                    <a:pt x="63293" y="21693"/>
                    <a:pt x="61194" y="23048"/>
                    <a:pt x="59696" y="24392"/>
                  </a:cubicBezTo>
                  <a:lnTo>
                    <a:pt x="53326" y="30110"/>
                  </a:lnTo>
                  <a:cubicBezTo>
                    <a:pt x="51731" y="31541"/>
                    <a:pt x="50013" y="33034"/>
                    <a:pt x="47899" y="33389"/>
                  </a:cubicBezTo>
                  <a:cubicBezTo>
                    <a:pt x="47672" y="33427"/>
                    <a:pt x="47440" y="33446"/>
                    <a:pt x="47206" y="33446"/>
                  </a:cubicBezTo>
                  <a:cubicBezTo>
                    <a:pt x="45267" y="33446"/>
                    <a:pt x="43232" y="32171"/>
                    <a:pt x="43155" y="30259"/>
                  </a:cubicBezTo>
                  <a:cubicBezTo>
                    <a:pt x="43563" y="29875"/>
                    <a:pt x="44085" y="29761"/>
                    <a:pt x="44655" y="29761"/>
                  </a:cubicBezTo>
                  <a:cubicBezTo>
                    <a:pt x="45498" y="29761"/>
                    <a:pt x="46445" y="30012"/>
                    <a:pt x="47276" y="30012"/>
                  </a:cubicBezTo>
                  <a:cubicBezTo>
                    <a:pt x="47872" y="30012"/>
                    <a:pt x="48409" y="29883"/>
                    <a:pt x="48805" y="29438"/>
                  </a:cubicBezTo>
                  <a:cubicBezTo>
                    <a:pt x="49977" y="28121"/>
                    <a:pt x="48243" y="26238"/>
                    <a:pt x="46718" y="25356"/>
                  </a:cubicBezTo>
                  <a:cubicBezTo>
                    <a:pt x="43929" y="23744"/>
                    <a:pt x="41047" y="22101"/>
                    <a:pt x="37854" y="21667"/>
                  </a:cubicBezTo>
                  <a:cubicBezTo>
                    <a:pt x="37395" y="21605"/>
                    <a:pt x="36928" y="21573"/>
                    <a:pt x="36459" y="21573"/>
                  </a:cubicBezTo>
                  <a:cubicBezTo>
                    <a:pt x="33662" y="21573"/>
                    <a:pt x="30804" y="22696"/>
                    <a:pt x="29384" y="25062"/>
                  </a:cubicBezTo>
                  <a:cubicBezTo>
                    <a:pt x="27966" y="27426"/>
                    <a:pt x="28225" y="30512"/>
                    <a:pt x="26820" y="32884"/>
                  </a:cubicBezTo>
                  <a:cubicBezTo>
                    <a:pt x="25941" y="34369"/>
                    <a:pt x="24491" y="35431"/>
                    <a:pt x="23493" y="36839"/>
                  </a:cubicBezTo>
                  <a:cubicBezTo>
                    <a:pt x="22495" y="38247"/>
                    <a:pt x="22067" y="40372"/>
                    <a:pt x="23291" y="41591"/>
                  </a:cubicBezTo>
                  <a:cubicBezTo>
                    <a:pt x="24277" y="42574"/>
                    <a:pt x="25957" y="42576"/>
                    <a:pt x="26934" y="43568"/>
                  </a:cubicBezTo>
                  <a:cubicBezTo>
                    <a:pt x="27686" y="44334"/>
                    <a:pt x="27942" y="45612"/>
                    <a:pt x="28928" y="46032"/>
                  </a:cubicBezTo>
                  <a:cubicBezTo>
                    <a:pt x="29116" y="46112"/>
                    <a:pt x="29308" y="46149"/>
                    <a:pt x="29499" y="46149"/>
                  </a:cubicBezTo>
                  <a:cubicBezTo>
                    <a:pt x="30453" y="46149"/>
                    <a:pt x="31375" y="45228"/>
                    <a:pt x="31599" y="44232"/>
                  </a:cubicBezTo>
                  <a:cubicBezTo>
                    <a:pt x="31870" y="43035"/>
                    <a:pt x="31491" y="41803"/>
                    <a:pt x="31294" y="40594"/>
                  </a:cubicBezTo>
                  <a:cubicBezTo>
                    <a:pt x="30707" y="36976"/>
                    <a:pt x="32524" y="32527"/>
                    <a:pt x="36153" y="32010"/>
                  </a:cubicBezTo>
                  <a:cubicBezTo>
                    <a:pt x="36979" y="32041"/>
                    <a:pt x="37253" y="33221"/>
                    <a:pt x="36881" y="33960"/>
                  </a:cubicBezTo>
                  <a:cubicBezTo>
                    <a:pt x="36512" y="34700"/>
                    <a:pt x="35790" y="35213"/>
                    <a:pt x="35400" y="35941"/>
                  </a:cubicBezTo>
                  <a:cubicBezTo>
                    <a:pt x="34663" y="37314"/>
                    <a:pt x="35518" y="39272"/>
                    <a:pt x="37026" y="39667"/>
                  </a:cubicBezTo>
                  <a:cubicBezTo>
                    <a:pt x="38598" y="40078"/>
                    <a:pt x="41223" y="39748"/>
                    <a:pt x="41017" y="41358"/>
                  </a:cubicBezTo>
                  <a:cubicBezTo>
                    <a:pt x="40797" y="43068"/>
                    <a:pt x="37630" y="41948"/>
                    <a:pt x="36606" y="43336"/>
                  </a:cubicBezTo>
                  <a:cubicBezTo>
                    <a:pt x="36002" y="44155"/>
                    <a:pt x="36537" y="45296"/>
                    <a:pt x="36521" y="46313"/>
                  </a:cubicBezTo>
                  <a:cubicBezTo>
                    <a:pt x="36494" y="48303"/>
                    <a:pt x="34299" y="49599"/>
                    <a:pt x="32313" y="49739"/>
                  </a:cubicBezTo>
                  <a:cubicBezTo>
                    <a:pt x="32097" y="49755"/>
                    <a:pt x="31880" y="49762"/>
                    <a:pt x="31663" y="49762"/>
                  </a:cubicBezTo>
                  <a:cubicBezTo>
                    <a:pt x="30164" y="49762"/>
                    <a:pt x="28664" y="49439"/>
                    <a:pt x="27166" y="49439"/>
                  </a:cubicBezTo>
                  <a:cubicBezTo>
                    <a:pt x="26898" y="49439"/>
                    <a:pt x="26629" y="49449"/>
                    <a:pt x="26361" y="49474"/>
                  </a:cubicBezTo>
                  <a:cubicBezTo>
                    <a:pt x="24379" y="49654"/>
                    <a:pt x="22222" y="51058"/>
                    <a:pt x="22312" y="53044"/>
                  </a:cubicBezTo>
                  <a:cubicBezTo>
                    <a:pt x="19567" y="54331"/>
                    <a:pt x="16715" y="55374"/>
                    <a:pt x="13788" y="56164"/>
                  </a:cubicBezTo>
                  <a:cubicBezTo>
                    <a:pt x="13912" y="58317"/>
                    <a:pt x="17975" y="58517"/>
                    <a:pt x="17960" y="60675"/>
                  </a:cubicBezTo>
                  <a:cubicBezTo>
                    <a:pt x="17949" y="61887"/>
                    <a:pt x="16542" y="62556"/>
                    <a:pt x="15302" y="62556"/>
                  </a:cubicBezTo>
                  <a:cubicBezTo>
                    <a:pt x="15219" y="62556"/>
                    <a:pt x="15137" y="62553"/>
                    <a:pt x="15056" y="62547"/>
                  </a:cubicBezTo>
                  <a:cubicBezTo>
                    <a:pt x="14072" y="62475"/>
                    <a:pt x="13082" y="62160"/>
                    <a:pt x="12113" y="62160"/>
                  </a:cubicBezTo>
                  <a:cubicBezTo>
                    <a:pt x="11810" y="62160"/>
                    <a:pt x="11508" y="62191"/>
                    <a:pt x="11210" y="62270"/>
                  </a:cubicBezTo>
                  <a:cubicBezTo>
                    <a:pt x="9047" y="62839"/>
                    <a:pt x="8290" y="65880"/>
                    <a:pt x="9487" y="67769"/>
                  </a:cubicBezTo>
                  <a:cubicBezTo>
                    <a:pt x="10572" y="69481"/>
                    <a:pt x="12694" y="70258"/>
                    <a:pt x="14741" y="70258"/>
                  </a:cubicBezTo>
                  <a:cubicBezTo>
                    <a:pt x="14954" y="70258"/>
                    <a:pt x="15165" y="70249"/>
                    <a:pt x="15375" y="70233"/>
                  </a:cubicBezTo>
                  <a:cubicBezTo>
                    <a:pt x="16269" y="70162"/>
                    <a:pt x="17225" y="69924"/>
                    <a:pt x="17785" y="69223"/>
                  </a:cubicBezTo>
                  <a:cubicBezTo>
                    <a:pt x="18318" y="68554"/>
                    <a:pt x="18362" y="67634"/>
                    <a:pt x="18586" y="66808"/>
                  </a:cubicBezTo>
                  <a:cubicBezTo>
                    <a:pt x="19089" y="64960"/>
                    <a:pt x="20667" y="63445"/>
                    <a:pt x="22534" y="63019"/>
                  </a:cubicBezTo>
                  <a:cubicBezTo>
                    <a:pt x="23588" y="62778"/>
                    <a:pt x="24878" y="62758"/>
                    <a:pt x="25444" y="61839"/>
                  </a:cubicBezTo>
                  <a:cubicBezTo>
                    <a:pt x="27854" y="63143"/>
                    <a:pt x="29550" y="65685"/>
                    <a:pt x="29826" y="68413"/>
                  </a:cubicBezTo>
                  <a:cubicBezTo>
                    <a:pt x="30020" y="68663"/>
                    <a:pt x="30274" y="68770"/>
                    <a:pt x="30543" y="68770"/>
                  </a:cubicBezTo>
                  <a:cubicBezTo>
                    <a:pt x="31347" y="68770"/>
                    <a:pt x="32287" y="67809"/>
                    <a:pt x="32159" y="66868"/>
                  </a:cubicBezTo>
                  <a:cubicBezTo>
                    <a:pt x="31991" y="65614"/>
                    <a:pt x="30882" y="64743"/>
                    <a:pt x="30003" y="63834"/>
                  </a:cubicBezTo>
                  <a:cubicBezTo>
                    <a:pt x="29122" y="62923"/>
                    <a:pt x="28387" y="61510"/>
                    <a:pt x="29078" y="60448"/>
                  </a:cubicBezTo>
                  <a:lnTo>
                    <a:pt x="29078" y="60448"/>
                  </a:lnTo>
                  <a:cubicBezTo>
                    <a:pt x="33197" y="61658"/>
                    <a:pt x="36527" y="65238"/>
                    <a:pt x="37435" y="69435"/>
                  </a:cubicBezTo>
                  <a:cubicBezTo>
                    <a:pt x="38871" y="69149"/>
                    <a:pt x="39664" y="67205"/>
                    <a:pt x="38838" y="65997"/>
                  </a:cubicBezTo>
                  <a:cubicBezTo>
                    <a:pt x="39003" y="65628"/>
                    <a:pt x="39328" y="65472"/>
                    <a:pt x="39697" y="65472"/>
                  </a:cubicBezTo>
                  <a:cubicBezTo>
                    <a:pt x="40331" y="65472"/>
                    <a:pt x="41094" y="65932"/>
                    <a:pt x="41391" y="66558"/>
                  </a:cubicBezTo>
                  <a:cubicBezTo>
                    <a:pt x="41862" y="67549"/>
                    <a:pt x="41819" y="68770"/>
                    <a:pt x="42492" y="69636"/>
                  </a:cubicBezTo>
                  <a:cubicBezTo>
                    <a:pt x="43175" y="70517"/>
                    <a:pt x="44261" y="70711"/>
                    <a:pt x="45451" y="70711"/>
                  </a:cubicBezTo>
                  <a:cubicBezTo>
                    <a:pt x="46388" y="70711"/>
                    <a:pt x="47390" y="70590"/>
                    <a:pt x="48312" y="70590"/>
                  </a:cubicBezTo>
                  <a:cubicBezTo>
                    <a:pt x="49551" y="70590"/>
                    <a:pt x="50643" y="70808"/>
                    <a:pt x="51235" y="71828"/>
                  </a:cubicBezTo>
                  <a:cubicBezTo>
                    <a:pt x="52336" y="73723"/>
                    <a:pt x="49909" y="75927"/>
                    <a:pt x="47711" y="75927"/>
                  </a:cubicBezTo>
                  <a:cubicBezTo>
                    <a:pt x="47678" y="75927"/>
                    <a:pt x="47645" y="75926"/>
                    <a:pt x="47613" y="75925"/>
                  </a:cubicBezTo>
                  <a:cubicBezTo>
                    <a:pt x="45391" y="75856"/>
                    <a:pt x="43361" y="74585"/>
                    <a:pt x="41147" y="74365"/>
                  </a:cubicBezTo>
                  <a:cubicBezTo>
                    <a:pt x="40897" y="74340"/>
                    <a:pt x="40647" y="74329"/>
                    <a:pt x="40397" y="74329"/>
                  </a:cubicBezTo>
                  <a:cubicBezTo>
                    <a:pt x="38218" y="74329"/>
                    <a:pt x="36082" y="75200"/>
                    <a:pt x="33896" y="75455"/>
                  </a:cubicBezTo>
                  <a:cubicBezTo>
                    <a:pt x="33619" y="75487"/>
                    <a:pt x="33335" y="75503"/>
                    <a:pt x="33048" y="75503"/>
                  </a:cubicBezTo>
                  <a:cubicBezTo>
                    <a:pt x="30807" y="75503"/>
                    <a:pt x="28395" y="74514"/>
                    <a:pt x="27939" y="72388"/>
                  </a:cubicBezTo>
                  <a:cubicBezTo>
                    <a:pt x="27802" y="71741"/>
                    <a:pt x="27855" y="71030"/>
                    <a:pt x="27514" y="70464"/>
                  </a:cubicBezTo>
                  <a:cubicBezTo>
                    <a:pt x="27109" y="69793"/>
                    <a:pt x="26279" y="69553"/>
                    <a:pt x="25473" y="69553"/>
                  </a:cubicBezTo>
                  <a:cubicBezTo>
                    <a:pt x="25313" y="69553"/>
                    <a:pt x="25154" y="69562"/>
                    <a:pt x="24999" y="69580"/>
                  </a:cubicBezTo>
                  <a:cubicBezTo>
                    <a:pt x="21817" y="69942"/>
                    <a:pt x="18598" y="72595"/>
                    <a:pt x="15740" y="72595"/>
                  </a:cubicBezTo>
                  <a:cubicBezTo>
                    <a:pt x="14956" y="72595"/>
                    <a:pt x="14199" y="72395"/>
                    <a:pt x="13478" y="71894"/>
                  </a:cubicBezTo>
                  <a:cubicBezTo>
                    <a:pt x="11337" y="76062"/>
                    <a:pt x="6101" y="77629"/>
                    <a:pt x="3179" y="81294"/>
                  </a:cubicBezTo>
                  <a:cubicBezTo>
                    <a:pt x="0" y="85282"/>
                    <a:pt x="268" y="91440"/>
                    <a:pt x="3354" y="95500"/>
                  </a:cubicBezTo>
                  <a:cubicBezTo>
                    <a:pt x="6050" y="99045"/>
                    <a:pt x="10552" y="100957"/>
                    <a:pt x="15019" y="100957"/>
                  </a:cubicBezTo>
                  <a:cubicBezTo>
                    <a:pt x="15667" y="100957"/>
                    <a:pt x="16314" y="100917"/>
                    <a:pt x="16954" y="100836"/>
                  </a:cubicBezTo>
                  <a:cubicBezTo>
                    <a:pt x="17630" y="100750"/>
                    <a:pt x="18327" y="100626"/>
                    <a:pt x="19005" y="100626"/>
                  </a:cubicBezTo>
                  <a:cubicBezTo>
                    <a:pt x="19489" y="100626"/>
                    <a:pt x="19963" y="100690"/>
                    <a:pt x="20413" y="100875"/>
                  </a:cubicBezTo>
                  <a:cubicBezTo>
                    <a:pt x="21482" y="101317"/>
                    <a:pt x="22166" y="102352"/>
                    <a:pt x="23058" y="103088"/>
                  </a:cubicBezTo>
                  <a:cubicBezTo>
                    <a:pt x="23580" y="103519"/>
                    <a:pt x="24303" y="103823"/>
                    <a:pt x="24961" y="103823"/>
                  </a:cubicBezTo>
                  <a:cubicBezTo>
                    <a:pt x="25427" y="103823"/>
                    <a:pt x="25861" y="103670"/>
                    <a:pt x="26168" y="103301"/>
                  </a:cubicBezTo>
                  <a:lnTo>
                    <a:pt x="26168" y="103301"/>
                  </a:lnTo>
                  <a:cubicBezTo>
                    <a:pt x="25321" y="105399"/>
                    <a:pt x="25557" y="107902"/>
                    <a:pt x="26779" y="109805"/>
                  </a:cubicBezTo>
                  <a:cubicBezTo>
                    <a:pt x="28099" y="111859"/>
                    <a:pt x="30559" y="113484"/>
                    <a:pt x="30509" y="115926"/>
                  </a:cubicBezTo>
                  <a:cubicBezTo>
                    <a:pt x="30482" y="117190"/>
                    <a:pt x="29748" y="118318"/>
                    <a:pt x="29403" y="119536"/>
                  </a:cubicBezTo>
                  <a:cubicBezTo>
                    <a:pt x="27829" y="125109"/>
                    <a:pt x="34415" y="129657"/>
                    <a:pt x="35455" y="135354"/>
                  </a:cubicBezTo>
                  <a:cubicBezTo>
                    <a:pt x="35736" y="136888"/>
                    <a:pt x="35735" y="138735"/>
                    <a:pt x="37029" y="139601"/>
                  </a:cubicBezTo>
                  <a:cubicBezTo>
                    <a:pt x="37625" y="139999"/>
                    <a:pt x="38374" y="140081"/>
                    <a:pt x="39090" y="140127"/>
                  </a:cubicBezTo>
                  <a:cubicBezTo>
                    <a:pt x="39409" y="140148"/>
                    <a:pt x="39736" y="140158"/>
                    <a:pt x="40067" y="140158"/>
                  </a:cubicBezTo>
                  <a:cubicBezTo>
                    <a:pt x="43538" y="140158"/>
                    <a:pt x="47454" y="138962"/>
                    <a:pt x="48151" y="135675"/>
                  </a:cubicBezTo>
                  <a:cubicBezTo>
                    <a:pt x="48366" y="134657"/>
                    <a:pt x="48212" y="133602"/>
                    <a:pt x="48243" y="132560"/>
                  </a:cubicBezTo>
                  <a:cubicBezTo>
                    <a:pt x="48336" y="129451"/>
                    <a:pt x="50239" y="126459"/>
                    <a:pt x="53017" y="125056"/>
                  </a:cubicBezTo>
                  <a:cubicBezTo>
                    <a:pt x="53771" y="124675"/>
                    <a:pt x="54600" y="124390"/>
                    <a:pt x="55202" y="123799"/>
                  </a:cubicBezTo>
                  <a:cubicBezTo>
                    <a:pt x="56528" y="122495"/>
                    <a:pt x="56234" y="120283"/>
                    <a:pt x="55553" y="118553"/>
                  </a:cubicBezTo>
                  <a:cubicBezTo>
                    <a:pt x="54872" y="116821"/>
                    <a:pt x="53881" y="115076"/>
                    <a:pt x="54120" y="113231"/>
                  </a:cubicBezTo>
                  <a:cubicBezTo>
                    <a:pt x="54502" y="110269"/>
                    <a:pt x="57681" y="108706"/>
                    <a:pt x="60090" y="106941"/>
                  </a:cubicBezTo>
                  <a:cubicBezTo>
                    <a:pt x="63716" y="104284"/>
                    <a:pt x="66206" y="100125"/>
                    <a:pt x="66835" y="95675"/>
                  </a:cubicBezTo>
                  <a:lnTo>
                    <a:pt x="66835" y="95675"/>
                  </a:lnTo>
                  <a:cubicBezTo>
                    <a:pt x="65061" y="96232"/>
                    <a:pt x="63075" y="96745"/>
                    <a:pt x="61220" y="96745"/>
                  </a:cubicBezTo>
                  <a:cubicBezTo>
                    <a:pt x="59581" y="96745"/>
                    <a:pt x="58045" y="96344"/>
                    <a:pt x="56849" y="95215"/>
                  </a:cubicBezTo>
                  <a:cubicBezTo>
                    <a:pt x="55965" y="94380"/>
                    <a:pt x="55421" y="93259"/>
                    <a:pt x="54897" y="92162"/>
                  </a:cubicBezTo>
                  <a:lnTo>
                    <a:pt x="50173" y="82291"/>
                  </a:lnTo>
                  <a:cubicBezTo>
                    <a:pt x="49966" y="81857"/>
                    <a:pt x="49755" y="81362"/>
                    <a:pt x="49925" y="80912"/>
                  </a:cubicBezTo>
                  <a:cubicBezTo>
                    <a:pt x="50074" y="80517"/>
                    <a:pt x="50366" y="80356"/>
                    <a:pt x="50717" y="80356"/>
                  </a:cubicBezTo>
                  <a:cubicBezTo>
                    <a:pt x="51453" y="80356"/>
                    <a:pt x="52449" y="81064"/>
                    <a:pt x="52928" y="81807"/>
                  </a:cubicBezTo>
                  <a:cubicBezTo>
                    <a:pt x="55452" y="85724"/>
                    <a:pt x="57718" y="89804"/>
                    <a:pt x="59707" y="94020"/>
                  </a:cubicBezTo>
                  <a:cubicBezTo>
                    <a:pt x="63791" y="93273"/>
                    <a:pt x="67648" y="91596"/>
                    <a:pt x="70980" y="89118"/>
                  </a:cubicBezTo>
                  <a:cubicBezTo>
                    <a:pt x="72037" y="88329"/>
                    <a:pt x="73088" y="87386"/>
                    <a:pt x="73445" y="86117"/>
                  </a:cubicBezTo>
                  <a:cubicBezTo>
                    <a:pt x="73802" y="84846"/>
                    <a:pt x="73146" y="83218"/>
                    <a:pt x="71846" y="82993"/>
                  </a:cubicBezTo>
                  <a:cubicBezTo>
                    <a:pt x="71723" y="82971"/>
                    <a:pt x="71600" y="82963"/>
                    <a:pt x="71476" y="82963"/>
                  </a:cubicBezTo>
                  <a:cubicBezTo>
                    <a:pt x="71093" y="82963"/>
                    <a:pt x="70708" y="83045"/>
                    <a:pt x="70324" y="83086"/>
                  </a:cubicBezTo>
                  <a:cubicBezTo>
                    <a:pt x="70133" y="83106"/>
                    <a:pt x="69943" y="83115"/>
                    <a:pt x="69755" y="83115"/>
                  </a:cubicBezTo>
                  <a:cubicBezTo>
                    <a:pt x="66927" y="83115"/>
                    <a:pt x="64468" y="80925"/>
                    <a:pt x="62588" y="78727"/>
                  </a:cubicBezTo>
                  <a:cubicBezTo>
                    <a:pt x="63132" y="78118"/>
                    <a:pt x="63852" y="77890"/>
                    <a:pt x="64640" y="77890"/>
                  </a:cubicBezTo>
                  <a:cubicBezTo>
                    <a:pt x="65842" y="77890"/>
                    <a:pt x="67201" y="78421"/>
                    <a:pt x="68334" y="78941"/>
                  </a:cubicBezTo>
                  <a:cubicBezTo>
                    <a:pt x="71699" y="80486"/>
                    <a:pt x="75249" y="81588"/>
                    <a:pt x="78895" y="82221"/>
                  </a:cubicBezTo>
                  <a:cubicBezTo>
                    <a:pt x="79803" y="82378"/>
                    <a:pt x="80736" y="82513"/>
                    <a:pt x="81554" y="82936"/>
                  </a:cubicBezTo>
                  <a:cubicBezTo>
                    <a:pt x="82126" y="83232"/>
                    <a:pt x="82622" y="83658"/>
                    <a:pt x="83095" y="84096"/>
                  </a:cubicBezTo>
                  <a:cubicBezTo>
                    <a:pt x="87298" y="87967"/>
                    <a:pt x="90407" y="93013"/>
                    <a:pt x="91975" y="98509"/>
                  </a:cubicBezTo>
                  <a:cubicBezTo>
                    <a:pt x="92104" y="98538"/>
                    <a:pt x="92231" y="98552"/>
                    <a:pt x="92354" y="98552"/>
                  </a:cubicBezTo>
                  <a:cubicBezTo>
                    <a:pt x="93754" y="98552"/>
                    <a:pt x="94717" y="96760"/>
                    <a:pt x="94833" y="95252"/>
                  </a:cubicBezTo>
                  <a:cubicBezTo>
                    <a:pt x="94960" y="93612"/>
                    <a:pt x="94769" y="91722"/>
                    <a:pt x="95948" y="90578"/>
                  </a:cubicBezTo>
                  <a:cubicBezTo>
                    <a:pt x="96875" y="89678"/>
                    <a:pt x="98399" y="89556"/>
                    <a:pt x="99214" y="88552"/>
                  </a:cubicBezTo>
                  <a:cubicBezTo>
                    <a:pt x="100238" y="87289"/>
                    <a:pt x="99703" y="85157"/>
                    <a:pt x="100900" y="84056"/>
                  </a:cubicBezTo>
                  <a:cubicBezTo>
                    <a:pt x="101284" y="83704"/>
                    <a:pt x="101728" y="83552"/>
                    <a:pt x="102190" y="83552"/>
                  </a:cubicBezTo>
                  <a:cubicBezTo>
                    <a:pt x="103537" y="83552"/>
                    <a:pt x="105034" y="84844"/>
                    <a:pt x="105630" y="86240"/>
                  </a:cubicBezTo>
                  <a:cubicBezTo>
                    <a:pt x="106431" y="88116"/>
                    <a:pt x="106723" y="90422"/>
                    <a:pt x="108410" y="91569"/>
                  </a:cubicBezTo>
                  <a:lnTo>
                    <a:pt x="111137" y="91176"/>
                  </a:lnTo>
                  <a:cubicBezTo>
                    <a:pt x="111152" y="95778"/>
                    <a:pt x="112750" y="100362"/>
                    <a:pt x="115602" y="103975"/>
                  </a:cubicBezTo>
                  <a:cubicBezTo>
                    <a:pt x="117157" y="103161"/>
                    <a:pt x="116453" y="100795"/>
                    <a:pt x="115480" y="99330"/>
                  </a:cubicBezTo>
                  <a:cubicBezTo>
                    <a:pt x="114508" y="97866"/>
                    <a:pt x="113554" y="95681"/>
                    <a:pt x="114936" y="94596"/>
                  </a:cubicBezTo>
                  <a:lnTo>
                    <a:pt x="114936" y="94596"/>
                  </a:lnTo>
                  <a:cubicBezTo>
                    <a:pt x="116854" y="94614"/>
                    <a:pt x="117747" y="97259"/>
                    <a:pt x="119611" y="97712"/>
                  </a:cubicBezTo>
                  <a:cubicBezTo>
                    <a:pt x="119777" y="97752"/>
                    <a:pt x="119940" y="97771"/>
                    <a:pt x="120101" y="97771"/>
                  </a:cubicBezTo>
                  <a:cubicBezTo>
                    <a:pt x="121744" y="97771"/>
                    <a:pt x="123089" y="95790"/>
                    <a:pt x="122784" y="94080"/>
                  </a:cubicBezTo>
                  <a:cubicBezTo>
                    <a:pt x="122451" y="92201"/>
                    <a:pt x="120835" y="90820"/>
                    <a:pt x="119169" y="89895"/>
                  </a:cubicBezTo>
                  <a:cubicBezTo>
                    <a:pt x="117675" y="88258"/>
                    <a:pt x="119833" y="85644"/>
                    <a:pt x="122018" y="85274"/>
                  </a:cubicBezTo>
                  <a:cubicBezTo>
                    <a:pt x="122730" y="85153"/>
                    <a:pt x="123464" y="85138"/>
                    <a:pt x="124199" y="85138"/>
                  </a:cubicBezTo>
                  <a:cubicBezTo>
                    <a:pt x="124443" y="85138"/>
                    <a:pt x="124686" y="85140"/>
                    <a:pt x="124930" y="85140"/>
                  </a:cubicBezTo>
                  <a:cubicBezTo>
                    <a:pt x="126201" y="85140"/>
                    <a:pt x="127452" y="85095"/>
                    <a:pt x="128573" y="84531"/>
                  </a:cubicBezTo>
                  <a:cubicBezTo>
                    <a:pt x="130946" y="83339"/>
                    <a:pt x="131739" y="80207"/>
                    <a:pt x="131200" y="77607"/>
                  </a:cubicBezTo>
                  <a:cubicBezTo>
                    <a:pt x="130659" y="75007"/>
                    <a:pt x="129117" y="72748"/>
                    <a:pt x="127857" y="70410"/>
                  </a:cubicBezTo>
                  <a:cubicBezTo>
                    <a:pt x="126781" y="68413"/>
                    <a:pt x="126249" y="65298"/>
                    <a:pt x="128341" y="64420"/>
                  </a:cubicBezTo>
                  <a:cubicBezTo>
                    <a:pt x="128900" y="64186"/>
                    <a:pt x="129528" y="64195"/>
                    <a:pt x="130135" y="64170"/>
                  </a:cubicBezTo>
                  <a:cubicBezTo>
                    <a:pt x="138047" y="63837"/>
                    <a:pt x="144592" y="55459"/>
                    <a:pt x="143005" y="47701"/>
                  </a:cubicBezTo>
                  <a:cubicBezTo>
                    <a:pt x="142706" y="46238"/>
                    <a:pt x="142140" y="44786"/>
                    <a:pt x="141097" y="43719"/>
                  </a:cubicBezTo>
                  <a:cubicBezTo>
                    <a:pt x="139216" y="41800"/>
                    <a:pt x="136024" y="41349"/>
                    <a:pt x="134619" y="39057"/>
                  </a:cubicBezTo>
                  <a:cubicBezTo>
                    <a:pt x="132900" y="36255"/>
                    <a:pt x="135025" y="32537"/>
                    <a:pt x="137778" y="30737"/>
                  </a:cubicBezTo>
                  <a:cubicBezTo>
                    <a:pt x="140529" y="28938"/>
                    <a:pt x="143891" y="28156"/>
                    <a:pt x="146461" y="26105"/>
                  </a:cubicBezTo>
                  <a:cubicBezTo>
                    <a:pt x="147145" y="26087"/>
                    <a:pt x="147512" y="25417"/>
                    <a:pt x="147638" y="24743"/>
                  </a:cubicBezTo>
                  <a:cubicBezTo>
                    <a:pt x="147716" y="24319"/>
                    <a:pt x="147611" y="23887"/>
                    <a:pt x="147608" y="23456"/>
                  </a:cubicBezTo>
                  <a:cubicBezTo>
                    <a:pt x="147598" y="22276"/>
                    <a:pt x="148442" y="21139"/>
                    <a:pt x="149574" y="20805"/>
                  </a:cubicBezTo>
                  <a:cubicBezTo>
                    <a:pt x="149811" y="20736"/>
                    <a:pt x="150056" y="20702"/>
                    <a:pt x="150302" y="20702"/>
                  </a:cubicBezTo>
                  <a:cubicBezTo>
                    <a:pt x="151231" y="20702"/>
                    <a:pt x="152165" y="21179"/>
                    <a:pt x="152664" y="21968"/>
                  </a:cubicBezTo>
                  <a:cubicBezTo>
                    <a:pt x="153442" y="23198"/>
                    <a:pt x="153129" y="24821"/>
                    <a:pt x="152563" y="26163"/>
                  </a:cubicBezTo>
                  <a:cubicBezTo>
                    <a:pt x="151998" y="27505"/>
                    <a:pt x="151199" y="28790"/>
                    <a:pt x="151051" y="30239"/>
                  </a:cubicBezTo>
                  <a:cubicBezTo>
                    <a:pt x="150905" y="31687"/>
                    <a:pt x="151726" y="33391"/>
                    <a:pt x="153173" y="33553"/>
                  </a:cubicBezTo>
                  <a:cubicBezTo>
                    <a:pt x="153252" y="33562"/>
                    <a:pt x="153330" y="33566"/>
                    <a:pt x="153406" y="33566"/>
                  </a:cubicBezTo>
                  <a:cubicBezTo>
                    <a:pt x="155043" y="33566"/>
                    <a:pt x="156090" y="31574"/>
                    <a:pt x="156201" y="29877"/>
                  </a:cubicBezTo>
                  <a:cubicBezTo>
                    <a:pt x="156318" y="28099"/>
                    <a:pt x="155972" y="26160"/>
                    <a:pt x="156925" y="24659"/>
                  </a:cubicBezTo>
                  <a:cubicBezTo>
                    <a:pt x="158377" y="22374"/>
                    <a:pt x="162385" y="21839"/>
                    <a:pt x="162490" y="19133"/>
                  </a:cubicBezTo>
                  <a:cubicBezTo>
                    <a:pt x="162574" y="16945"/>
                    <a:pt x="159821" y="15661"/>
                    <a:pt x="159327" y="13530"/>
                  </a:cubicBezTo>
                  <a:cubicBezTo>
                    <a:pt x="159129" y="12668"/>
                    <a:pt x="159325" y="11773"/>
                    <a:pt x="159405" y="10894"/>
                  </a:cubicBezTo>
                  <a:cubicBezTo>
                    <a:pt x="159709" y="7612"/>
                    <a:pt x="158263" y="4218"/>
                    <a:pt x="155688" y="2163"/>
                  </a:cubicBezTo>
                  <a:cubicBezTo>
                    <a:pt x="153919" y="751"/>
                    <a:pt x="151652" y="0"/>
                    <a:pt x="149391" y="0"/>
                  </a:cubicBezTo>
                  <a:close/>
                </a:path>
              </a:pathLst>
            </a:custGeom>
            <a:grpFill/>
            <a:ln>
              <a:noFill/>
            </a:ln>
          </p:spPr>
          <p:txBody>
            <a:bodyPr spcFirstLastPara="1" wrap="square" lIns="121900" tIns="121900" rIns="121900" bIns="121900" anchor="ctr" anchorCtr="0">
              <a:noAutofit/>
            </a:bodyPr>
            <a:lstStyle/>
            <a:p>
              <a:endParaRPr sz="2400"/>
            </a:p>
          </p:txBody>
        </p:sp>
        <p:sp>
          <p:nvSpPr>
            <p:cNvPr id="1873" name="Google Shape;1873;p55"/>
            <p:cNvSpPr/>
            <p:nvPr/>
          </p:nvSpPr>
          <p:spPr>
            <a:xfrm>
              <a:off x="6146600" y="3671525"/>
              <a:ext cx="342925" cy="189500"/>
            </a:xfrm>
            <a:custGeom>
              <a:avLst/>
              <a:gdLst/>
              <a:ahLst/>
              <a:cxnLst/>
              <a:rect l="l" t="t" r="r" b="b"/>
              <a:pathLst>
                <a:path w="13717" h="7580" extrusionOk="0">
                  <a:moveTo>
                    <a:pt x="9951" y="0"/>
                  </a:moveTo>
                  <a:cubicBezTo>
                    <a:pt x="6355" y="0"/>
                    <a:pt x="1" y="1281"/>
                    <a:pt x="2486" y="4894"/>
                  </a:cubicBezTo>
                  <a:cubicBezTo>
                    <a:pt x="3169" y="5885"/>
                    <a:pt x="4297" y="6467"/>
                    <a:pt x="5404" y="6938"/>
                  </a:cubicBezTo>
                  <a:cubicBezTo>
                    <a:pt x="6217" y="7282"/>
                    <a:pt x="7136" y="7580"/>
                    <a:pt x="8003" y="7580"/>
                  </a:cubicBezTo>
                  <a:cubicBezTo>
                    <a:pt x="8565" y="7580"/>
                    <a:pt x="9106" y="7454"/>
                    <a:pt x="9581" y="7134"/>
                  </a:cubicBezTo>
                  <a:cubicBezTo>
                    <a:pt x="10406" y="6577"/>
                    <a:pt x="13156" y="2774"/>
                    <a:pt x="13348" y="1948"/>
                  </a:cubicBezTo>
                  <a:cubicBezTo>
                    <a:pt x="13716" y="358"/>
                    <a:pt x="13186" y="447"/>
                    <a:pt x="11597" y="126"/>
                  </a:cubicBezTo>
                  <a:cubicBezTo>
                    <a:pt x="11194" y="44"/>
                    <a:pt x="10620" y="0"/>
                    <a:pt x="9951" y="0"/>
                  </a:cubicBezTo>
                  <a:close/>
                </a:path>
              </a:pathLst>
            </a:custGeom>
            <a:grpFill/>
            <a:ln>
              <a:noFill/>
            </a:ln>
          </p:spPr>
          <p:txBody>
            <a:bodyPr spcFirstLastPara="1" wrap="square" lIns="121900" tIns="121900" rIns="121900" bIns="121900" anchor="ctr" anchorCtr="0">
              <a:noAutofit/>
            </a:bodyPr>
            <a:lstStyle/>
            <a:p>
              <a:endParaRPr sz="2400"/>
            </a:p>
          </p:txBody>
        </p:sp>
        <p:sp>
          <p:nvSpPr>
            <p:cNvPr id="1874" name="Google Shape;1874;p55"/>
            <p:cNvSpPr/>
            <p:nvPr/>
          </p:nvSpPr>
          <p:spPr>
            <a:xfrm>
              <a:off x="5901600" y="3652500"/>
              <a:ext cx="558700" cy="402875"/>
            </a:xfrm>
            <a:custGeom>
              <a:avLst/>
              <a:gdLst/>
              <a:ahLst/>
              <a:cxnLst/>
              <a:rect l="l" t="t" r="r" b="b"/>
              <a:pathLst>
                <a:path w="22348" h="16115" extrusionOk="0">
                  <a:moveTo>
                    <a:pt x="946" y="1"/>
                  </a:moveTo>
                  <a:cubicBezTo>
                    <a:pt x="616" y="1"/>
                    <a:pt x="299" y="66"/>
                    <a:pt x="1" y="208"/>
                  </a:cubicBezTo>
                  <a:cubicBezTo>
                    <a:pt x="742" y="1762"/>
                    <a:pt x="2032" y="3475"/>
                    <a:pt x="2935" y="5119"/>
                  </a:cubicBezTo>
                  <a:cubicBezTo>
                    <a:pt x="6575" y="11745"/>
                    <a:pt x="13987" y="16115"/>
                    <a:pt x="21544" y="16115"/>
                  </a:cubicBezTo>
                  <a:cubicBezTo>
                    <a:pt x="21635" y="16115"/>
                    <a:pt x="21726" y="16114"/>
                    <a:pt x="21817" y="16113"/>
                  </a:cubicBezTo>
                  <a:cubicBezTo>
                    <a:pt x="22347" y="15571"/>
                    <a:pt x="21564" y="14744"/>
                    <a:pt x="20866" y="14448"/>
                  </a:cubicBezTo>
                  <a:cubicBezTo>
                    <a:pt x="18934" y="13634"/>
                    <a:pt x="16857" y="13226"/>
                    <a:pt x="14879" y="12532"/>
                  </a:cubicBezTo>
                  <a:cubicBezTo>
                    <a:pt x="12900" y="11839"/>
                    <a:pt x="10943" y="10790"/>
                    <a:pt x="9769" y="9051"/>
                  </a:cubicBezTo>
                  <a:cubicBezTo>
                    <a:pt x="9280" y="8326"/>
                    <a:pt x="8945" y="7508"/>
                    <a:pt x="8542" y="6731"/>
                  </a:cubicBezTo>
                  <a:cubicBezTo>
                    <a:pt x="7503" y="4729"/>
                    <a:pt x="3759" y="1"/>
                    <a:pt x="946" y="1"/>
                  </a:cubicBezTo>
                  <a:close/>
                </a:path>
              </a:pathLst>
            </a:custGeom>
            <a:grpFill/>
            <a:ln>
              <a:noFill/>
            </a:ln>
          </p:spPr>
          <p:txBody>
            <a:bodyPr spcFirstLastPara="1" wrap="square" lIns="121900" tIns="121900" rIns="121900" bIns="121900" anchor="ctr" anchorCtr="0">
              <a:noAutofit/>
            </a:bodyPr>
            <a:lstStyle/>
            <a:p>
              <a:endParaRPr sz="2400"/>
            </a:p>
          </p:txBody>
        </p:sp>
        <p:sp>
          <p:nvSpPr>
            <p:cNvPr id="1875" name="Google Shape;1875;p55"/>
            <p:cNvSpPr/>
            <p:nvPr/>
          </p:nvSpPr>
          <p:spPr>
            <a:xfrm>
              <a:off x="6249675" y="4061675"/>
              <a:ext cx="964575" cy="811125"/>
            </a:xfrm>
            <a:custGeom>
              <a:avLst/>
              <a:gdLst/>
              <a:ahLst/>
              <a:cxnLst/>
              <a:rect l="l" t="t" r="r" b="b"/>
              <a:pathLst>
                <a:path w="38583" h="32445" extrusionOk="0">
                  <a:moveTo>
                    <a:pt x="17573" y="0"/>
                  </a:moveTo>
                  <a:cubicBezTo>
                    <a:pt x="14431" y="0"/>
                    <a:pt x="10968" y="2180"/>
                    <a:pt x="9011" y="4369"/>
                  </a:cubicBezTo>
                  <a:cubicBezTo>
                    <a:pt x="8028" y="5468"/>
                    <a:pt x="7111" y="6810"/>
                    <a:pt x="5676" y="7153"/>
                  </a:cubicBezTo>
                  <a:cubicBezTo>
                    <a:pt x="4830" y="7356"/>
                    <a:pt x="3925" y="7164"/>
                    <a:pt x="3076" y="7361"/>
                  </a:cubicBezTo>
                  <a:cubicBezTo>
                    <a:pt x="581" y="7938"/>
                    <a:pt x="1" y="11293"/>
                    <a:pt x="569" y="13791"/>
                  </a:cubicBezTo>
                  <a:cubicBezTo>
                    <a:pt x="1136" y="16289"/>
                    <a:pt x="2307" y="18910"/>
                    <a:pt x="1374" y="21296"/>
                  </a:cubicBezTo>
                  <a:cubicBezTo>
                    <a:pt x="1185" y="21776"/>
                    <a:pt x="913" y="22246"/>
                    <a:pt x="921" y="22762"/>
                  </a:cubicBezTo>
                  <a:cubicBezTo>
                    <a:pt x="932" y="23380"/>
                    <a:pt x="1355" y="23921"/>
                    <a:pt x="1849" y="24293"/>
                  </a:cubicBezTo>
                  <a:cubicBezTo>
                    <a:pt x="2646" y="24890"/>
                    <a:pt x="3559" y="25128"/>
                    <a:pt x="4517" y="25128"/>
                  </a:cubicBezTo>
                  <a:cubicBezTo>
                    <a:pt x="6301" y="25128"/>
                    <a:pt x="8239" y="24301"/>
                    <a:pt x="9868" y="23418"/>
                  </a:cubicBezTo>
                  <a:cubicBezTo>
                    <a:pt x="11665" y="22444"/>
                    <a:pt x="13735" y="21414"/>
                    <a:pt x="15685" y="21414"/>
                  </a:cubicBezTo>
                  <a:cubicBezTo>
                    <a:pt x="16453" y="21414"/>
                    <a:pt x="17203" y="21574"/>
                    <a:pt x="17910" y="21960"/>
                  </a:cubicBezTo>
                  <a:cubicBezTo>
                    <a:pt x="20585" y="23420"/>
                    <a:pt x="20837" y="27119"/>
                    <a:pt x="22486" y="29685"/>
                  </a:cubicBezTo>
                  <a:cubicBezTo>
                    <a:pt x="23522" y="31296"/>
                    <a:pt x="25450" y="32445"/>
                    <a:pt x="27291" y="32445"/>
                  </a:cubicBezTo>
                  <a:cubicBezTo>
                    <a:pt x="28027" y="32445"/>
                    <a:pt x="28749" y="32261"/>
                    <a:pt x="29394" y="31851"/>
                  </a:cubicBezTo>
                  <a:cubicBezTo>
                    <a:pt x="30163" y="31362"/>
                    <a:pt x="30731" y="30624"/>
                    <a:pt x="31285" y="29900"/>
                  </a:cubicBezTo>
                  <a:lnTo>
                    <a:pt x="34684" y="25460"/>
                  </a:lnTo>
                  <a:cubicBezTo>
                    <a:pt x="36183" y="23501"/>
                    <a:pt x="37736" y="21414"/>
                    <a:pt x="38025" y="18965"/>
                  </a:cubicBezTo>
                  <a:cubicBezTo>
                    <a:pt x="38582" y="14235"/>
                    <a:pt x="34390" y="10436"/>
                    <a:pt x="30609" y="7540"/>
                  </a:cubicBezTo>
                  <a:cubicBezTo>
                    <a:pt x="30407" y="6031"/>
                    <a:pt x="30190" y="4479"/>
                    <a:pt x="29421" y="3165"/>
                  </a:cubicBezTo>
                  <a:cubicBezTo>
                    <a:pt x="28683" y="1906"/>
                    <a:pt x="27576" y="1186"/>
                    <a:pt x="26718" y="1186"/>
                  </a:cubicBezTo>
                  <a:cubicBezTo>
                    <a:pt x="25783" y="1186"/>
                    <a:pt x="25141" y="2039"/>
                    <a:pt x="25589" y="3982"/>
                  </a:cubicBezTo>
                  <a:cubicBezTo>
                    <a:pt x="25561" y="3983"/>
                    <a:pt x="25533" y="3983"/>
                    <a:pt x="25505" y="3983"/>
                  </a:cubicBezTo>
                  <a:cubicBezTo>
                    <a:pt x="23077" y="3983"/>
                    <a:pt x="21095" y="399"/>
                    <a:pt x="18382" y="51"/>
                  </a:cubicBezTo>
                  <a:cubicBezTo>
                    <a:pt x="18115" y="17"/>
                    <a:pt x="17846" y="0"/>
                    <a:pt x="17573" y="0"/>
                  </a:cubicBezTo>
                  <a:close/>
                </a:path>
              </a:pathLst>
            </a:custGeom>
            <a:grpFill/>
            <a:ln>
              <a:noFill/>
            </a:ln>
          </p:spPr>
          <p:txBody>
            <a:bodyPr spcFirstLastPara="1" wrap="square" lIns="121900" tIns="121900" rIns="121900" bIns="121900" anchor="ctr" anchorCtr="0">
              <a:noAutofit/>
            </a:bodyPr>
            <a:lstStyle/>
            <a:p>
              <a:endParaRPr sz="2400"/>
            </a:p>
          </p:txBody>
        </p:sp>
      </p:grpSp>
      <p:sp>
        <p:nvSpPr>
          <p:cNvPr id="1876" name="Google Shape;1876;p55"/>
          <p:cNvSpPr txBox="1"/>
          <p:nvPr/>
        </p:nvSpPr>
        <p:spPr>
          <a:xfrm>
            <a:off x="8146800" y="2287300"/>
            <a:ext cx="2882000" cy="703600"/>
          </a:xfrm>
          <a:prstGeom prst="rect">
            <a:avLst/>
          </a:prstGeom>
          <a:noFill/>
          <a:ln>
            <a:noFill/>
          </a:ln>
        </p:spPr>
        <p:txBody>
          <a:bodyPr spcFirstLastPara="1" wrap="square" lIns="121900" tIns="121900" rIns="121900" bIns="121900" anchor="ctr" anchorCtr="0">
            <a:noAutofit/>
          </a:bodyPr>
          <a:lstStyle/>
          <a:p>
            <a:pPr algn="r"/>
            <a:r>
              <a:rPr lang="en" sz="3733" b="1">
                <a:solidFill>
                  <a:srgbClr val="FFC000"/>
                </a:solidFill>
                <a:latin typeface="Josefin Sans"/>
                <a:ea typeface="Josefin Sans"/>
                <a:cs typeface="Josefin Sans"/>
                <a:sym typeface="Josefin Sans"/>
              </a:rPr>
              <a:t>Mercury</a:t>
            </a:r>
            <a:endParaRPr sz="3733" b="1">
              <a:solidFill>
                <a:srgbClr val="FFC000"/>
              </a:solidFill>
              <a:latin typeface="Josefin Sans"/>
              <a:ea typeface="Josefin Sans"/>
              <a:cs typeface="Josefin Sans"/>
              <a:sym typeface="Josefin Sans"/>
            </a:endParaRPr>
          </a:p>
        </p:txBody>
      </p:sp>
      <p:sp>
        <p:nvSpPr>
          <p:cNvPr id="1877" name="Google Shape;1877;p55"/>
          <p:cNvSpPr txBox="1"/>
          <p:nvPr/>
        </p:nvSpPr>
        <p:spPr>
          <a:xfrm>
            <a:off x="8146800" y="2967733"/>
            <a:ext cx="2882000" cy="887200"/>
          </a:xfrm>
          <a:prstGeom prst="rect">
            <a:avLst/>
          </a:prstGeom>
          <a:noFill/>
          <a:ln>
            <a:noFill/>
          </a:ln>
        </p:spPr>
        <p:txBody>
          <a:bodyPr spcFirstLastPara="1" wrap="square" lIns="121900" tIns="121900" rIns="121900" bIns="121900" anchor="ctr" anchorCtr="0">
            <a:noAutofit/>
          </a:bodyPr>
          <a:lstStyle/>
          <a:p>
            <a:pPr algn="r"/>
            <a:r>
              <a:rPr lang="en" sz="2133">
                <a:solidFill>
                  <a:srgbClr val="242424"/>
                </a:solidFill>
                <a:latin typeface="Arvo"/>
                <a:ea typeface="Arvo"/>
                <a:cs typeface="Arvo"/>
                <a:sym typeface="Arvo"/>
              </a:rPr>
              <a:t>It’s the closest planet to the Sun</a:t>
            </a:r>
            <a:endParaRPr sz="2133">
              <a:solidFill>
                <a:srgbClr val="242424"/>
              </a:solidFill>
              <a:latin typeface="Arvo"/>
              <a:ea typeface="Arvo"/>
              <a:cs typeface="Arvo"/>
              <a:sym typeface="Arvo"/>
            </a:endParaRPr>
          </a:p>
        </p:txBody>
      </p:sp>
      <p:sp>
        <p:nvSpPr>
          <p:cNvPr id="1878" name="Google Shape;1878;p55"/>
          <p:cNvSpPr txBox="1"/>
          <p:nvPr/>
        </p:nvSpPr>
        <p:spPr>
          <a:xfrm>
            <a:off x="1153996" y="2287300"/>
            <a:ext cx="2882000" cy="703600"/>
          </a:xfrm>
          <a:prstGeom prst="rect">
            <a:avLst/>
          </a:prstGeom>
          <a:noFill/>
          <a:ln>
            <a:noFill/>
          </a:ln>
        </p:spPr>
        <p:txBody>
          <a:bodyPr spcFirstLastPara="1" wrap="square" lIns="121900" tIns="121900" rIns="121900" bIns="121900" anchor="ctr" anchorCtr="0">
            <a:noAutofit/>
          </a:bodyPr>
          <a:lstStyle/>
          <a:p>
            <a:r>
              <a:rPr lang="en" sz="3733" b="1" dirty="0">
                <a:solidFill>
                  <a:srgbClr val="FFC000"/>
                </a:solidFill>
                <a:latin typeface="Josefin Sans"/>
                <a:ea typeface="Josefin Sans"/>
                <a:cs typeface="Josefin Sans"/>
                <a:sym typeface="Josefin Sans"/>
              </a:rPr>
              <a:t>Neptune</a:t>
            </a:r>
            <a:endParaRPr sz="3733" b="1" dirty="0">
              <a:solidFill>
                <a:srgbClr val="FFC000"/>
              </a:solidFill>
              <a:latin typeface="Josefin Sans"/>
              <a:ea typeface="Josefin Sans"/>
              <a:cs typeface="Josefin Sans"/>
              <a:sym typeface="Josefin Sans"/>
            </a:endParaRPr>
          </a:p>
        </p:txBody>
      </p:sp>
      <p:sp>
        <p:nvSpPr>
          <p:cNvPr id="1879" name="Google Shape;1879;p55"/>
          <p:cNvSpPr txBox="1"/>
          <p:nvPr/>
        </p:nvSpPr>
        <p:spPr>
          <a:xfrm>
            <a:off x="1153996" y="2967733"/>
            <a:ext cx="2882000" cy="887200"/>
          </a:xfrm>
          <a:prstGeom prst="rect">
            <a:avLst/>
          </a:prstGeom>
          <a:noFill/>
          <a:ln>
            <a:noFill/>
          </a:ln>
        </p:spPr>
        <p:txBody>
          <a:bodyPr spcFirstLastPara="1" wrap="square" lIns="121900" tIns="121900" rIns="121900" bIns="121900" anchor="ctr" anchorCtr="0">
            <a:noAutofit/>
          </a:bodyPr>
          <a:lstStyle/>
          <a:p>
            <a:r>
              <a:rPr lang="en" sz="2133">
                <a:solidFill>
                  <a:srgbClr val="242424"/>
                </a:solidFill>
                <a:latin typeface="Arvo"/>
                <a:ea typeface="Arvo"/>
                <a:cs typeface="Arvo"/>
                <a:sym typeface="Arvo"/>
              </a:rPr>
              <a:t>Neptune is very far away from us</a:t>
            </a:r>
            <a:endParaRPr sz="2133">
              <a:solidFill>
                <a:srgbClr val="242424"/>
              </a:solidFill>
              <a:latin typeface="Arvo"/>
              <a:ea typeface="Arvo"/>
              <a:cs typeface="Arvo"/>
              <a:sym typeface="Arvo"/>
            </a:endParaRPr>
          </a:p>
        </p:txBody>
      </p:sp>
      <p:sp>
        <p:nvSpPr>
          <p:cNvPr id="1880" name="Google Shape;1880;p55"/>
          <p:cNvSpPr txBox="1"/>
          <p:nvPr/>
        </p:nvSpPr>
        <p:spPr>
          <a:xfrm>
            <a:off x="8146800" y="4780393"/>
            <a:ext cx="2882000" cy="703600"/>
          </a:xfrm>
          <a:prstGeom prst="rect">
            <a:avLst/>
          </a:prstGeom>
          <a:noFill/>
          <a:ln>
            <a:noFill/>
          </a:ln>
        </p:spPr>
        <p:txBody>
          <a:bodyPr spcFirstLastPara="1" wrap="square" lIns="121900" tIns="121900" rIns="121900" bIns="121900" anchor="ctr" anchorCtr="0">
            <a:noAutofit/>
          </a:bodyPr>
          <a:lstStyle/>
          <a:p>
            <a:pPr algn="r"/>
            <a:r>
              <a:rPr lang="en" sz="3733" b="1">
                <a:solidFill>
                  <a:srgbClr val="FFC000"/>
                </a:solidFill>
                <a:latin typeface="Josefin Sans"/>
                <a:ea typeface="Josefin Sans"/>
                <a:cs typeface="Josefin Sans"/>
                <a:sym typeface="Josefin Sans"/>
              </a:rPr>
              <a:t>Jupiter</a:t>
            </a:r>
            <a:endParaRPr sz="3733" b="1">
              <a:solidFill>
                <a:srgbClr val="FFC000"/>
              </a:solidFill>
              <a:latin typeface="Josefin Sans"/>
              <a:ea typeface="Josefin Sans"/>
              <a:cs typeface="Josefin Sans"/>
              <a:sym typeface="Josefin Sans"/>
            </a:endParaRPr>
          </a:p>
        </p:txBody>
      </p:sp>
      <p:sp>
        <p:nvSpPr>
          <p:cNvPr id="1881" name="Google Shape;1881;p55"/>
          <p:cNvSpPr txBox="1"/>
          <p:nvPr/>
        </p:nvSpPr>
        <p:spPr>
          <a:xfrm>
            <a:off x="8146800" y="5460826"/>
            <a:ext cx="2882000" cy="887200"/>
          </a:xfrm>
          <a:prstGeom prst="rect">
            <a:avLst/>
          </a:prstGeom>
          <a:noFill/>
          <a:ln>
            <a:noFill/>
          </a:ln>
        </p:spPr>
        <p:txBody>
          <a:bodyPr spcFirstLastPara="1" wrap="square" lIns="121900" tIns="121900" rIns="121900" bIns="121900" anchor="ctr" anchorCtr="0">
            <a:noAutofit/>
          </a:bodyPr>
          <a:lstStyle/>
          <a:p>
            <a:pPr algn="r"/>
            <a:r>
              <a:rPr lang="en" sz="2133">
                <a:solidFill>
                  <a:srgbClr val="191919"/>
                </a:solidFill>
                <a:latin typeface="Arvo"/>
                <a:ea typeface="Arvo"/>
                <a:cs typeface="Arvo"/>
                <a:sym typeface="Arvo"/>
              </a:rPr>
              <a:t>It’s the biggest planet of them all</a:t>
            </a:r>
            <a:endParaRPr sz="2133">
              <a:solidFill>
                <a:srgbClr val="191919"/>
              </a:solidFill>
              <a:latin typeface="Arvo"/>
              <a:ea typeface="Arvo"/>
              <a:cs typeface="Arvo"/>
              <a:sym typeface="Arvo"/>
            </a:endParaRPr>
          </a:p>
        </p:txBody>
      </p:sp>
      <p:sp>
        <p:nvSpPr>
          <p:cNvPr id="1882" name="Google Shape;1882;p55"/>
          <p:cNvSpPr txBox="1"/>
          <p:nvPr/>
        </p:nvSpPr>
        <p:spPr>
          <a:xfrm>
            <a:off x="1153996" y="4780393"/>
            <a:ext cx="2882000" cy="703600"/>
          </a:xfrm>
          <a:prstGeom prst="rect">
            <a:avLst/>
          </a:prstGeom>
          <a:noFill/>
          <a:ln>
            <a:noFill/>
          </a:ln>
        </p:spPr>
        <p:txBody>
          <a:bodyPr spcFirstLastPara="1" wrap="square" lIns="121900" tIns="121900" rIns="121900" bIns="121900" anchor="ctr" anchorCtr="0">
            <a:noAutofit/>
          </a:bodyPr>
          <a:lstStyle/>
          <a:p>
            <a:r>
              <a:rPr lang="en" sz="3733" b="1">
                <a:solidFill>
                  <a:srgbClr val="FFC000"/>
                </a:solidFill>
                <a:latin typeface="Josefin Sans"/>
                <a:ea typeface="Josefin Sans"/>
                <a:cs typeface="Josefin Sans"/>
                <a:sym typeface="Josefin Sans"/>
              </a:rPr>
              <a:t>Mars</a:t>
            </a:r>
            <a:endParaRPr sz="3733" b="1">
              <a:solidFill>
                <a:srgbClr val="FFC000"/>
              </a:solidFill>
              <a:latin typeface="Josefin Sans"/>
              <a:ea typeface="Josefin Sans"/>
              <a:cs typeface="Josefin Sans"/>
              <a:sym typeface="Josefin Sans"/>
            </a:endParaRPr>
          </a:p>
        </p:txBody>
      </p:sp>
      <p:sp>
        <p:nvSpPr>
          <p:cNvPr id="1883" name="Google Shape;1883;p55"/>
          <p:cNvSpPr txBox="1"/>
          <p:nvPr/>
        </p:nvSpPr>
        <p:spPr>
          <a:xfrm>
            <a:off x="1153996" y="5460826"/>
            <a:ext cx="2882000" cy="887200"/>
          </a:xfrm>
          <a:prstGeom prst="rect">
            <a:avLst/>
          </a:prstGeom>
          <a:noFill/>
          <a:ln>
            <a:noFill/>
          </a:ln>
        </p:spPr>
        <p:txBody>
          <a:bodyPr spcFirstLastPara="1" wrap="square" lIns="121900" tIns="121900" rIns="121900" bIns="121900" anchor="ctr" anchorCtr="0">
            <a:noAutofit/>
          </a:bodyPr>
          <a:lstStyle/>
          <a:p>
            <a:r>
              <a:rPr lang="en" sz="2133">
                <a:solidFill>
                  <a:srgbClr val="242424"/>
                </a:solidFill>
                <a:latin typeface="Arvo"/>
                <a:ea typeface="Arvo"/>
                <a:cs typeface="Arvo"/>
                <a:sym typeface="Arvo"/>
              </a:rPr>
              <a:t>Mars is actually a very cold place</a:t>
            </a:r>
            <a:endParaRPr sz="2133">
              <a:solidFill>
                <a:srgbClr val="242424"/>
              </a:solidFill>
              <a:latin typeface="Arvo"/>
              <a:ea typeface="Arvo"/>
              <a:cs typeface="Arvo"/>
              <a:sym typeface="Arvo"/>
            </a:endParaRPr>
          </a:p>
        </p:txBody>
      </p:sp>
      <p:sp>
        <p:nvSpPr>
          <p:cNvPr id="1884" name="Google Shape;1884;p55"/>
          <p:cNvSpPr/>
          <p:nvPr/>
        </p:nvSpPr>
        <p:spPr>
          <a:xfrm>
            <a:off x="878967" y="2620988"/>
            <a:ext cx="275032" cy="313512"/>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885" name="Google Shape;1885;p55"/>
          <p:cNvSpPr/>
          <p:nvPr/>
        </p:nvSpPr>
        <p:spPr>
          <a:xfrm>
            <a:off x="878967" y="5147314"/>
            <a:ext cx="275032" cy="313512"/>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1886" name="Google Shape;1886;p55"/>
          <p:cNvSpPr/>
          <p:nvPr/>
        </p:nvSpPr>
        <p:spPr>
          <a:xfrm>
            <a:off x="11080667" y="2620988"/>
            <a:ext cx="275032" cy="313512"/>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1887" name="Google Shape;1887;p55"/>
          <p:cNvSpPr/>
          <p:nvPr/>
        </p:nvSpPr>
        <p:spPr>
          <a:xfrm>
            <a:off x="11080667" y="5147314"/>
            <a:ext cx="275032" cy="313512"/>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1888" name="Google Shape;1888;p55"/>
          <p:cNvSpPr/>
          <p:nvPr/>
        </p:nvSpPr>
        <p:spPr>
          <a:xfrm>
            <a:off x="6438733" y="4321421"/>
            <a:ext cx="147043" cy="167603"/>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5"/>
          </a:solidFill>
          <a:ln>
            <a:noFill/>
          </a:ln>
        </p:spPr>
        <p:txBody>
          <a:bodyPr spcFirstLastPara="1" wrap="square" lIns="121900" tIns="121900" rIns="121900" bIns="121900" anchor="ctr" anchorCtr="0">
            <a:noAutofit/>
          </a:bodyPr>
          <a:lstStyle/>
          <a:p>
            <a:endParaRPr sz="2400"/>
          </a:p>
        </p:txBody>
      </p:sp>
      <p:sp>
        <p:nvSpPr>
          <p:cNvPr id="1889" name="Google Shape;1889;p55"/>
          <p:cNvSpPr/>
          <p:nvPr/>
        </p:nvSpPr>
        <p:spPr>
          <a:xfrm>
            <a:off x="6231300" y="3543555"/>
            <a:ext cx="147043" cy="167603"/>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4"/>
          </a:solidFill>
          <a:ln>
            <a:noFill/>
          </a:ln>
        </p:spPr>
        <p:txBody>
          <a:bodyPr spcFirstLastPara="1" wrap="square" lIns="121900" tIns="121900" rIns="121900" bIns="121900" anchor="ctr" anchorCtr="0">
            <a:noAutofit/>
          </a:bodyPr>
          <a:lstStyle/>
          <a:p>
            <a:endParaRPr sz="2400"/>
          </a:p>
        </p:txBody>
      </p:sp>
      <p:sp>
        <p:nvSpPr>
          <p:cNvPr id="1890" name="Google Shape;1890;p55"/>
          <p:cNvSpPr/>
          <p:nvPr/>
        </p:nvSpPr>
        <p:spPr>
          <a:xfrm>
            <a:off x="4831200" y="3711155"/>
            <a:ext cx="147043" cy="167603"/>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lt1"/>
          </a:solidFill>
          <a:ln>
            <a:noFill/>
          </a:ln>
        </p:spPr>
        <p:txBody>
          <a:bodyPr spcFirstLastPara="1" wrap="square" lIns="121900" tIns="121900" rIns="121900" bIns="121900" anchor="ctr" anchorCtr="0">
            <a:noAutofit/>
          </a:bodyPr>
          <a:lstStyle/>
          <a:p>
            <a:endParaRPr sz="2400"/>
          </a:p>
        </p:txBody>
      </p:sp>
      <p:sp>
        <p:nvSpPr>
          <p:cNvPr id="1891" name="Google Shape;1891;p55"/>
          <p:cNvSpPr/>
          <p:nvPr/>
        </p:nvSpPr>
        <p:spPr>
          <a:xfrm>
            <a:off x="5297900" y="4734488"/>
            <a:ext cx="147043" cy="167603"/>
          </a:xfrm>
          <a:custGeom>
            <a:avLst/>
            <a:gdLst/>
            <a:ahLst/>
            <a:cxnLst/>
            <a:rect l="l" t="t" r="r" b="b"/>
            <a:pathLst>
              <a:path w="6408" h="7304" extrusionOk="0">
                <a:moveTo>
                  <a:pt x="3096" y="2710"/>
                </a:moveTo>
                <a:cubicBezTo>
                  <a:pt x="3124" y="2710"/>
                  <a:pt x="3163" y="2727"/>
                  <a:pt x="3208" y="2775"/>
                </a:cubicBezTo>
                <a:lnTo>
                  <a:pt x="3208" y="2775"/>
                </a:lnTo>
                <a:cubicBezTo>
                  <a:pt x="3167" y="2791"/>
                  <a:pt x="3134" y="2798"/>
                  <a:pt x="3110" y="2798"/>
                </a:cubicBezTo>
                <a:cubicBezTo>
                  <a:pt x="3018" y="2798"/>
                  <a:pt x="3030" y="2710"/>
                  <a:pt x="3096" y="2710"/>
                </a:cubicBezTo>
                <a:close/>
                <a:moveTo>
                  <a:pt x="3961" y="4475"/>
                </a:moveTo>
                <a:cubicBezTo>
                  <a:pt x="3962" y="4482"/>
                  <a:pt x="3963" y="4489"/>
                  <a:pt x="3964" y="4496"/>
                </a:cubicBezTo>
                <a:cubicBezTo>
                  <a:pt x="3963" y="4489"/>
                  <a:pt x="3962" y="4482"/>
                  <a:pt x="3961" y="4475"/>
                </a:cubicBezTo>
                <a:close/>
                <a:moveTo>
                  <a:pt x="3134" y="0"/>
                </a:moveTo>
                <a:cubicBezTo>
                  <a:pt x="2980" y="0"/>
                  <a:pt x="2829" y="16"/>
                  <a:pt x="2683" y="49"/>
                </a:cubicBezTo>
                <a:cubicBezTo>
                  <a:pt x="1825" y="242"/>
                  <a:pt x="1257" y="871"/>
                  <a:pt x="955" y="1668"/>
                </a:cubicBezTo>
                <a:cubicBezTo>
                  <a:pt x="641" y="2514"/>
                  <a:pt x="242" y="3179"/>
                  <a:pt x="158" y="4098"/>
                </a:cubicBezTo>
                <a:cubicBezTo>
                  <a:pt x="0" y="5814"/>
                  <a:pt x="1275" y="7303"/>
                  <a:pt x="2914" y="7303"/>
                </a:cubicBezTo>
                <a:cubicBezTo>
                  <a:pt x="3168" y="7303"/>
                  <a:pt x="3431" y="7267"/>
                  <a:pt x="3698" y="7191"/>
                </a:cubicBezTo>
                <a:cubicBezTo>
                  <a:pt x="5486" y="6671"/>
                  <a:pt x="6369" y="5221"/>
                  <a:pt x="6405" y="3432"/>
                </a:cubicBezTo>
                <a:cubicBezTo>
                  <a:pt x="6408" y="3260"/>
                  <a:pt x="6377" y="3094"/>
                  <a:pt x="6320" y="2939"/>
                </a:cubicBezTo>
                <a:lnTo>
                  <a:pt x="6320" y="2939"/>
                </a:lnTo>
                <a:cubicBezTo>
                  <a:pt x="6320" y="2926"/>
                  <a:pt x="6321" y="2913"/>
                  <a:pt x="6321" y="2901"/>
                </a:cubicBezTo>
                <a:cubicBezTo>
                  <a:pt x="6343" y="1455"/>
                  <a:pt x="4618" y="0"/>
                  <a:pt x="3134" y="0"/>
                </a:cubicBezTo>
                <a:close/>
              </a:path>
            </a:pathLst>
          </a:custGeom>
          <a:solidFill>
            <a:schemeClr val="accent6"/>
          </a:solidFill>
          <a:ln>
            <a:noFill/>
          </a:ln>
        </p:spPr>
        <p:txBody>
          <a:bodyPr spcFirstLastPara="1" wrap="square" lIns="121900" tIns="121900" rIns="121900" bIns="121900" anchor="ctr" anchorCtr="0">
            <a:noAutofit/>
          </a:bodyPr>
          <a:lstStyle/>
          <a:p>
            <a:endParaRPr sz="2400"/>
          </a:p>
        </p:txBody>
      </p:sp>
      <p:sp>
        <p:nvSpPr>
          <p:cNvPr id="58" name="Rectángulo 130">
            <a:extLst>
              <a:ext uri="{FF2B5EF4-FFF2-40B4-BE49-F238E27FC236}">
                <a16:creationId xmlns:a16="http://schemas.microsoft.com/office/drawing/2014/main" id="{F4905414-AB6C-40B1-B037-1E043ACB3A8C}"/>
              </a:ext>
            </a:extLst>
          </p:cNvPr>
          <p:cNvSpPr/>
          <p:nvPr/>
        </p:nvSpPr>
        <p:spPr>
          <a:xfrm rot="16200000">
            <a:off x="22802" y="5276563"/>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59" name="Rectángulo 130">
            <a:extLst>
              <a:ext uri="{FF2B5EF4-FFF2-40B4-BE49-F238E27FC236}">
                <a16:creationId xmlns:a16="http://schemas.microsoft.com/office/drawing/2014/main" id="{04A2F6D7-16D4-43BE-8F6D-819E4666CC2C}"/>
              </a:ext>
            </a:extLst>
          </p:cNvPr>
          <p:cNvSpPr/>
          <p:nvPr/>
        </p:nvSpPr>
        <p:spPr>
          <a:xfrm rot="5400000">
            <a:off x="9834039" y="-34152"/>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0" name="Rectángulo 130">
            <a:extLst>
              <a:ext uri="{FF2B5EF4-FFF2-40B4-BE49-F238E27FC236}">
                <a16:creationId xmlns:a16="http://schemas.microsoft.com/office/drawing/2014/main" id="{614D7115-3307-432D-8E00-A717265D4A99}"/>
              </a:ext>
            </a:extLst>
          </p:cNvPr>
          <p:cNvSpPr/>
          <p:nvPr/>
        </p:nvSpPr>
        <p:spPr>
          <a:xfrm>
            <a:off x="9833" y="0"/>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8" name="Freeform 4">
            <a:extLst>
              <a:ext uri="{FF2B5EF4-FFF2-40B4-BE49-F238E27FC236}">
                <a16:creationId xmlns:a16="http://schemas.microsoft.com/office/drawing/2014/main" id="{CB6387B9-1797-4A9D-A931-00AD83441DF2}"/>
              </a:ext>
            </a:extLst>
          </p:cNvPr>
          <p:cNvSpPr>
            <a:spLocks/>
          </p:cNvSpPr>
          <p:nvPr/>
        </p:nvSpPr>
        <p:spPr bwMode="auto">
          <a:xfrm>
            <a:off x="11026776" y="692262"/>
            <a:ext cx="823912" cy="673100"/>
          </a:xfrm>
          <a:custGeom>
            <a:avLst/>
            <a:gdLst>
              <a:gd name="T0" fmla="*/ 187 w 899"/>
              <a:gd name="T1" fmla="*/ 114 h 735"/>
              <a:gd name="T2" fmla="*/ 153 w 899"/>
              <a:gd name="T3" fmla="*/ 129 h 735"/>
              <a:gd name="T4" fmla="*/ 80 w 899"/>
              <a:gd name="T5" fmla="*/ 131 h 735"/>
              <a:gd name="T6" fmla="*/ 25 w 899"/>
              <a:gd name="T7" fmla="*/ 129 h 735"/>
              <a:gd name="T8" fmla="*/ 12 w 899"/>
              <a:gd name="T9" fmla="*/ 133 h 735"/>
              <a:gd name="T10" fmla="*/ 3 w 899"/>
              <a:gd name="T11" fmla="*/ 133 h 735"/>
              <a:gd name="T12" fmla="*/ 3 w 899"/>
              <a:gd name="T13" fmla="*/ 124 h 735"/>
              <a:gd name="T14" fmla="*/ 49 w 899"/>
              <a:gd name="T15" fmla="*/ 59 h 735"/>
              <a:gd name="T16" fmla="*/ 191 w 899"/>
              <a:gd name="T17" fmla="*/ 22 h 735"/>
              <a:gd name="T18" fmla="*/ 248 w 899"/>
              <a:gd name="T19" fmla="*/ 41 h 735"/>
              <a:gd name="T20" fmla="*/ 259 w 899"/>
              <a:gd name="T21" fmla="*/ 36 h 735"/>
              <a:gd name="T22" fmla="*/ 282 w 899"/>
              <a:gd name="T23" fmla="*/ 4 h 735"/>
              <a:gd name="T24" fmla="*/ 295 w 899"/>
              <a:gd name="T25" fmla="*/ 3 h 735"/>
              <a:gd name="T26" fmla="*/ 317 w 899"/>
              <a:gd name="T27" fmla="*/ 15 h 735"/>
              <a:gd name="T28" fmla="*/ 316 w 899"/>
              <a:gd name="T29" fmla="*/ 27 h 735"/>
              <a:gd name="T30" fmla="*/ 284 w 899"/>
              <a:gd name="T31" fmla="*/ 83 h 735"/>
              <a:gd name="T32" fmla="*/ 287 w 899"/>
              <a:gd name="T33" fmla="*/ 88 h 735"/>
              <a:gd name="T34" fmla="*/ 325 w 899"/>
              <a:gd name="T35" fmla="*/ 129 h 735"/>
              <a:gd name="T36" fmla="*/ 358 w 899"/>
              <a:gd name="T37" fmla="*/ 220 h 735"/>
              <a:gd name="T38" fmla="*/ 415 w 899"/>
              <a:gd name="T39" fmla="*/ 351 h 735"/>
              <a:gd name="T40" fmla="*/ 436 w 899"/>
              <a:gd name="T41" fmla="*/ 409 h 735"/>
              <a:gd name="T42" fmla="*/ 494 w 899"/>
              <a:gd name="T43" fmla="*/ 372 h 735"/>
              <a:gd name="T44" fmla="*/ 621 w 899"/>
              <a:gd name="T45" fmla="*/ 325 h 735"/>
              <a:gd name="T46" fmla="*/ 785 w 899"/>
              <a:gd name="T47" fmla="*/ 346 h 735"/>
              <a:gd name="T48" fmla="*/ 874 w 899"/>
              <a:gd name="T49" fmla="*/ 413 h 735"/>
              <a:gd name="T50" fmla="*/ 894 w 899"/>
              <a:gd name="T51" fmla="*/ 463 h 735"/>
              <a:gd name="T52" fmla="*/ 898 w 899"/>
              <a:gd name="T53" fmla="*/ 500 h 735"/>
              <a:gd name="T54" fmla="*/ 855 w 899"/>
              <a:gd name="T55" fmla="*/ 611 h 735"/>
              <a:gd name="T56" fmla="*/ 705 w 899"/>
              <a:gd name="T57" fmla="*/ 709 h 735"/>
              <a:gd name="T58" fmla="*/ 579 w 899"/>
              <a:gd name="T59" fmla="*/ 728 h 735"/>
              <a:gd name="T60" fmla="*/ 416 w 899"/>
              <a:gd name="T61" fmla="*/ 734 h 735"/>
              <a:gd name="T62" fmla="*/ 342 w 899"/>
              <a:gd name="T63" fmla="*/ 724 h 735"/>
              <a:gd name="T64" fmla="*/ 295 w 899"/>
              <a:gd name="T65" fmla="*/ 686 h 735"/>
              <a:gd name="T66" fmla="*/ 284 w 899"/>
              <a:gd name="T67" fmla="*/ 681 h 735"/>
              <a:gd name="T68" fmla="*/ 145 w 899"/>
              <a:gd name="T69" fmla="*/ 663 h 735"/>
              <a:gd name="T70" fmla="*/ 37 w 899"/>
              <a:gd name="T71" fmla="*/ 523 h 735"/>
              <a:gd name="T72" fmla="*/ 53 w 899"/>
              <a:gd name="T73" fmla="*/ 370 h 735"/>
              <a:gd name="T74" fmla="*/ 119 w 899"/>
              <a:gd name="T75" fmla="*/ 256 h 735"/>
              <a:gd name="T76" fmla="*/ 158 w 899"/>
              <a:gd name="T77" fmla="*/ 174 h 735"/>
              <a:gd name="T78" fmla="*/ 187 w 899"/>
              <a:gd name="T79" fmla="*/ 118 h 735"/>
              <a:gd name="T80" fmla="*/ 187 w 899"/>
              <a:gd name="T81" fmla="*/ 114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99" h="735">
                <a:moveTo>
                  <a:pt x="187" y="114"/>
                </a:moveTo>
                <a:cubicBezTo>
                  <a:pt x="177" y="120"/>
                  <a:pt x="165" y="125"/>
                  <a:pt x="153" y="129"/>
                </a:cubicBezTo>
                <a:cubicBezTo>
                  <a:pt x="129" y="136"/>
                  <a:pt x="104" y="135"/>
                  <a:pt x="80" y="131"/>
                </a:cubicBezTo>
                <a:cubicBezTo>
                  <a:pt x="62" y="128"/>
                  <a:pt x="43" y="127"/>
                  <a:pt x="25" y="129"/>
                </a:cubicBezTo>
                <a:cubicBezTo>
                  <a:pt x="20" y="129"/>
                  <a:pt x="16" y="130"/>
                  <a:pt x="12" y="133"/>
                </a:cubicBezTo>
                <a:cubicBezTo>
                  <a:pt x="9" y="135"/>
                  <a:pt x="6" y="135"/>
                  <a:pt x="3" y="133"/>
                </a:cubicBezTo>
                <a:cubicBezTo>
                  <a:pt x="0" y="130"/>
                  <a:pt x="2" y="127"/>
                  <a:pt x="3" y="124"/>
                </a:cubicBezTo>
                <a:cubicBezTo>
                  <a:pt x="13" y="99"/>
                  <a:pt x="29" y="77"/>
                  <a:pt x="49" y="59"/>
                </a:cubicBezTo>
                <a:cubicBezTo>
                  <a:pt x="90" y="23"/>
                  <a:pt x="138" y="12"/>
                  <a:pt x="191" y="22"/>
                </a:cubicBezTo>
                <a:cubicBezTo>
                  <a:pt x="210" y="26"/>
                  <a:pt x="230" y="32"/>
                  <a:pt x="248" y="41"/>
                </a:cubicBezTo>
                <a:cubicBezTo>
                  <a:pt x="254" y="44"/>
                  <a:pt x="257" y="42"/>
                  <a:pt x="259" y="36"/>
                </a:cubicBezTo>
                <a:cubicBezTo>
                  <a:pt x="265" y="24"/>
                  <a:pt x="272" y="13"/>
                  <a:pt x="282" y="4"/>
                </a:cubicBezTo>
                <a:cubicBezTo>
                  <a:pt x="286" y="0"/>
                  <a:pt x="290" y="0"/>
                  <a:pt x="295" y="3"/>
                </a:cubicBezTo>
                <a:cubicBezTo>
                  <a:pt x="303" y="7"/>
                  <a:pt x="310" y="10"/>
                  <a:pt x="317" y="15"/>
                </a:cubicBezTo>
                <a:cubicBezTo>
                  <a:pt x="321" y="17"/>
                  <a:pt x="321" y="23"/>
                  <a:pt x="316" y="27"/>
                </a:cubicBezTo>
                <a:cubicBezTo>
                  <a:pt x="298" y="41"/>
                  <a:pt x="292" y="63"/>
                  <a:pt x="284" y="83"/>
                </a:cubicBezTo>
                <a:cubicBezTo>
                  <a:pt x="283" y="86"/>
                  <a:pt x="284" y="87"/>
                  <a:pt x="287" y="88"/>
                </a:cubicBezTo>
                <a:cubicBezTo>
                  <a:pt x="306" y="96"/>
                  <a:pt x="317" y="112"/>
                  <a:pt x="325" y="129"/>
                </a:cubicBezTo>
                <a:cubicBezTo>
                  <a:pt x="338" y="159"/>
                  <a:pt x="347" y="190"/>
                  <a:pt x="358" y="220"/>
                </a:cubicBezTo>
                <a:cubicBezTo>
                  <a:pt x="374" y="265"/>
                  <a:pt x="394" y="308"/>
                  <a:pt x="415" y="351"/>
                </a:cubicBezTo>
                <a:cubicBezTo>
                  <a:pt x="424" y="369"/>
                  <a:pt x="431" y="389"/>
                  <a:pt x="436" y="409"/>
                </a:cubicBezTo>
                <a:cubicBezTo>
                  <a:pt x="456" y="397"/>
                  <a:pt x="475" y="385"/>
                  <a:pt x="494" y="372"/>
                </a:cubicBezTo>
                <a:cubicBezTo>
                  <a:pt x="533" y="347"/>
                  <a:pt x="575" y="331"/>
                  <a:pt x="621" y="325"/>
                </a:cubicBezTo>
                <a:cubicBezTo>
                  <a:pt x="678" y="317"/>
                  <a:pt x="733" y="322"/>
                  <a:pt x="785" y="346"/>
                </a:cubicBezTo>
                <a:cubicBezTo>
                  <a:pt x="820" y="361"/>
                  <a:pt x="851" y="382"/>
                  <a:pt x="874" y="413"/>
                </a:cubicBezTo>
                <a:cubicBezTo>
                  <a:pt x="885" y="428"/>
                  <a:pt x="891" y="444"/>
                  <a:pt x="894" y="463"/>
                </a:cubicBezTo>
                <a:cubicBezTo>
                  <a:pt x="896" y="475"/>
                  <a:pt x="899" y="487"/>
                  <a:pt x="898" y="500"/>
                </a:cubicBezTo>
                <a:cubicBezTo>
                  <a:pt x="896" y="542"/>
                  <a:pt x="880" y="578"/>
                  <a:pt x="855" y="611"/>
                </a:cubicBezTo>
                <a:cubicBezTo>
                  <a:pt x="817" y="661"/>
                  <a:pt x="765" y="692"/>
                  <a:pt x="705" y="709"/>
                </a:cubicBezTo>
                <a:cubicBezTo>
                  <a:pt x="664" y="722"/>
                  <a:pt x="622" y="727"/>
                  <a:pt x="579" y="728"/>
                </a:cubicBezTo>
                <a:cubicBezTo>
                  <a:pt x="525" y="730"/>
                  <a:pt x="470" y="731"/>
                  <a:pt x="416" y="734"/>
                </a:cubicBezTo>
                <a:cubicBezTo>
                  <a:pt x="391" y="735"/>
                  <a:pt x="366" y="733"/>
                  <a:pt x="342" y="724"/>
                </a:cubicBezTo>
                <a:cubicBezTo>
                  <a:pt x="323" y="716"/>
                  <a:pt x="307" y="704"/>
                  <a:pt x="295" y="686"/>
                </a:cubicBezTo>
                <a:cubicBezTo>
                  <a:pt x="292" y="682"/>
                  <a:pt x="290" y="681"/>
                  <a:pt x="284" y="681"/>
                </a:cubicBezTo>
                <a:cubicBezTo>
                  <a:pt x="236" y="686"/>
                  <a:pt x="189" y="683"/>
                  <a:pt x="145" y="663"/>
                </a:cubicBezTo>
                <a:cubicBezTo>
                  <a:pt x="85" y="635"/>
                  <a:pt x="52" y="585"/>
                  <a:pt x="37" y="523"/>
                </a:cubicBezTo>
                <a:cubicBezTo>
                  <a:pt x="23" y="470"/>
                  <a:pt x="34" y="419"/>
                  <a:pt x="53" y="370"/>
                </a:cubicBezTo>
                <a:cubicBezTo>
                  <a:pt x="70" y="329"/>
                  <a:pt x="93" y="292"/>
                  <a:pt x="119" y="256"/>
                </a:cubicBezTo>
                <a:cubicBezTo>
                  <a:pt x="136" y="231"/>
                  <a:pt x="150" y="204"/>
                  <a:pt x="158" y="174"/>
                </a:cubicBezTo>
                <a:cubicBezTo>
                  <a:pt x="164" y="154"/>
                  <a:pt x="173" y="134"/>
                  <a:pt x="187" y="118"/>
                </a:cubicBezTo>
                <a:cubicBezTo>
                  <a:pt x="188" y="117"/>
                  <a:pt x="189" y="116"/>
                  <a:pt x="187" y="114"/>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9" name="Flecha: a la derecha 8">
            <a:extLst>
              <a:ext uri="{FF2B5EF4-FFF2-40B4-BE49-F238E27FC236}">
                <a16:creationId xmlns:a16="http://schemas.microsoft.com/office/drawing/2014/main" id="{0F03F472-6632-4AEA-A1FC-B559A288E9A0}"/>
              </a:ext>
            </a:extLst>
          </p:cNvPr>
          <p:cNvSpPr/>
          <p:nvPr/>
        </p:nvSpPr>
        <p:spPr>
          <a:xfrm>
            <a:off x="878967" y="1167318"/>
            <a:ext cx="10633603" cy="198271"/>
          </a:xfrm>
          <a:prstGeom prst="rightArrow">
            <a:avLst/>
          </a:pr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4" name="Grupo 13">
            <a:extLst>
              <a:ext uri="{FF2B5EF4-FFF2-40B4-BE49-F238E27FC236}">
                <a16:creationId xmlns:a16="http://schemas.microsoft.com/office/drawing/2014/main" id="{87BD95E9-343E-BF6B-2E79-DDE287142A34}"/>
              </a:ext>
            </a:extLst>
          </p:cNvPr>
          <p:cNvGrpSpPr/>
          <p:nvPr/>
        </p:nvGrpSpPr>
        <p:grpSpPr>
          <a:xfrm>
            <a:off x="1958976" y="1570038"/>
            <a:ext cx="576263" cy="860425"/>
            <a:chOff x="1958976" y="1570038"/>
            <a:chExt cx="576263" cy="860425"/>
          </a:xfrm>
        </p:grpSpPr>
        <p:sp>
          <p:nvSpPr>
            <p:cNvPr id="5" name="Freeform 5">
              <a:extLst>
                <a:ext uri="{FF2B5EF4-FFF2-40B4-BE49-F238E27FC236}">
                  <a16:creationId xmlns:a16="http://schemas.microsoft.com/office/drawing/2014/main" id="{02CE0B5F-93CD-CE9F-E6FB-AD11D58A9331}"/>
                </a:ext>
              </a:extLst>
            </p:cNvPr>
            <p:cNvSpPr>
              <a:spLocks/>
            </p:cNvSpPr>
            <p:nvPr/>
          </p:nvSpPr>
          <p:spPr bwMode="auto">
            <a:xfrm>
              <a:off x="1958976" y="1570038"/>
              <a:ext cx="576263" cy="860425"/>
            </a:xfrm>
            <a:custGeom>
              <a:avLst/>
              <a:gdLst>
                <a:gd name="T0" fmla="*/ 23 w 196"/>
                <a:gd name="T1" fmla="*/ 249 h 295"/>
                <a:gd name="T2" fmla="*/ 16 w 196"/>
                <a:gd name="T3" fmla="*/ 141 h 295"/>
                <a:gd name="T4" fmla="*/ 46 w 196"/>
                <a:gd name="T5" fmla="*/ 38 h 295"/>
                <a:gd name="T6" fmla="*/ 83 w 196"/>
                <a:gd name="T7" fmla="*/ 2 h 295"/>
                <a:gd name="T8" fmla="*/ 143 w 196"/>
                <a:gd name="T9" fmla="*/ 33 h 295"/>
                <a:gd name="T10" fmla="*/ 167 w 196"/>
                <a:gd name="T11" fmla="*/ 111 h 295"/>
                <a:gd name="T12" fmla="*/ 179 w 196"/>
                <a:gd name="T13" fmla="*/ 138 h 295"/>
                <a:gd name="T14" fmla="*/ 194 w 196"/>
                <a:gd name="T15" fmla="*/ 175 h 295"/>
                <a:gd name="T16" fmla="*/ 179 w 196"/>
                <a:gd name="T17" fmla="*/ 248 h 295"/>
                <a:gd name="T18" fmla="*/ 60 w 196"/>
                <a:gd name="T19" fmla="*/ 277 h 295"/>
                <a:gd name="T20" fmla="*/ 44 w 196"/>
                <a:gd name="T21" fmla="*/ 269 h 295"/>
                <a:gd name="T22" fmla="*/ 23 w 196"/>
                <a:gd name="T23" fmla="*/ 24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295">
                  <a:moveTo>
                    <a:pt x="23" y="249"/>
                  </a:moveTo>
                  <a:cubicBezTo>
                    <a:pt x="0" y="214"/>
                    <a:pt x="6" y="177"/>
                    <a:pt x="16" y="141"/>
                  </a:cubicBezTo>
                  <a:cubicBezTo>
                    <a:pt x="26" y="107"/>
                    <a:pt x="40" y="74"/>
                    <a:pt x="46" y="38"/>
                  </a:cubicBezTo>
                  <a:cubicBezTo>
                    <a:pt x="49" y="16"/>
                    <a:pt x="65" y="3"/>
                    <a:pt x="83" y="2"/>
                  </a:cubicBezTo>
                  <a:cubicBezTo>
                    <a:pt x="118" y="0"/>
                    <a:pt x="133" y="7"/>
                    <a:pt x="143" y="33"/>
                  </a:cubicBezTo>
                  <a:cubicBezTo>
                    <a:pt x="152" y="58"/>
                    <a:pt x="158" y="85"/>
                    <a:pt x="167" y="111"/>
                  </a:cubicBezTo>
                  <a:cubicBezTo>
                    <a:pt x="170" y="120"/>
                    <a:pt x="175" y="129"/>
                    <a:pt x="179" y="138"/>
                  </a:cubicBezTo>
                  <a:cubicBezTo>
                    <a:pt x="193" y="146"/>
                    <a:pt x="190" y="162"/>
                    <a:pt x="194" y="175"/>
                  </a:cubicBezTo>
                  <a:cubicBezTo>
                    <a:pt x="196" y="201"/>
                    <a:pt x="195" y="226"/>
                    <a:pt x="179" y="248"/>
                  </a:cubicBezTo>
                  <a:cubicBezTo>
                    <a:pt x="154" y="282"/>
                    <a:pt x="104" y="295"/>
                    <a:pt x="60" y="277"/>
                  </a:cubicBezTo>
                  <a:cubicBezTo>
                    <a:pt x="55" y="275"/>
                    <a:pt x="49" y="272"/>
                    <a:pt x="44" y="269"/>
                  </a:cubicBezTo>
                  <a:cubicBezTo>
                    <a:pt x="33" y="267"/>
                    <a:pt x="26" y="259"/>
                    <a:pt x="23" y="249"/>
                  </a:cubicBezTo>
                  <a:close/>
                </a:path>
              </a:pathLst>
            </a:custGeom>
            <a:solidFill>
              <a:srgbClr val="505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B7498170-764A-CD58-5C2F-C1EBF6190F1A}"/>
                </a:ext>
              </a:extLst>
            </p:cNvPr>
            <p:cNvSpPr>
              <a:spLocks/>
            </p:cNvSpPr>
            <p:nvPr/>
          </p:nvSpPr>
          <p:spPr bwMode="auto">
            <a:xfrm>
              <a:off x="2009776" y="1603376"/>
              <a:ext cx="525463" cy="787400"/>
            </a:xfrm>
            <a:custGeom>
              <a:avLst/>
              <a:gdLst>
                <a:gd name="T0" fmla="*/ 1 w 179"/>
                <a:gd name="T1" fmla="*/ 179 h 270"/>
                <a:gd name="T2" fmla="*/ 10 w 179"/>
                <a:gd name="T3" fmla="*/ 122 h 270"/>
                <a:gd name="T4" fmla="*/ 34 w 179"/>
                <a:gd name="T5" fmla="*/ 40 h 270"/>
                <a:gd name="T6" fmla="*/ 67 w 179"/>
                <a:gd name="T7" fmla="*/ 3 h 270"/>
                <a:gd name="T8" fmla="*/ 120 w 179"/>
                <a:gd name="T9" fmla="*/ 34 h 270"/>
                <a:gd name="T10" fmla="*/ 162 w 179"/>
                <a:gd name="T11" fmla="*/ 148 h 270"/>
                <a:gd name="T12" fmla="*/ 133 w 179"/>
                <a:gd name="T13" fmla="*/ 248 h 270"/>
                <a:gd name="T14" fmla="*/ 23 w 179"/>
                <a:gd name="T15" fmla="*/ 240 h 270"/>
                <a:gd name="T16" fmla="*/ 1 w 179"/>
                <a:gd name="T17" fmla="*/ 17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270">
                  <a:moveTo>
                    <a:pt x="1" y="179"/>
                  </a:moveTo>
                  <a:cubicBezTo>
                    <a:pt x="1" y="159"/>
                    <a:pt x="3" y="140"/>
                    <a:pt x="10" y="122"/>
                  </a:cubicBezTo>
                  <a:cubicBezTo>
                    <a:pt x="21" y="95"/>
                    <a:pt x="28" y="68"/>
                    <a:pt x="34" y="40"/>
                  </a:cubicBezTo>
                  <a:cubicBezTo>
                    <a:pt x="37" y="21"/>
                    <a:pt x="44" y="4"/>
                    <a:pt x="67" y="3"/>
                  </a:cubicBezTo>
                  <a:cubicBezTo>
                    <a:pt x="102" y="0"/>
                    <a:pt x="110" y="5"/>
                    <a:pt x="120" y="34"/>
                  </a:cubicBezTo>
                  <a:cubicBezTo>
                    <a:pt x="133" y="72"/>
                    <a:pt x="144" y="111"/>
                    <a:pt x="162" y="148"/>
                  </a:cubicBezTo>
                  <a:cubicBezTo>
                    <a:pt x="179" y="182"/>
                    <a:pt x="164" y="227"/>
                    <a:pt x="133" y="248"/>
                  </a:cubicBezTo>
                  <a:cubicBezTo>
                    <a:pt x="102" y="270"/>
                    <a:pt x="51" y="266"/>
                    <a:pt x="23" y="240"/>
                  </a:cubicBezTo>
                  <a:cubicBezTo>
                    <a:pt x="7" y="225"/>
                    <a:pt x="0" y="207"/>
                    <a:pt x="1" y="179"/>
                  </a:cubicBezTo>
                  <a:close/>
                </a:path>
              </a:pathLst>
            </a:custGeom>
            <a:solidFill>
              <a:srgbClr val="D9DF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C3B6D71F-8608-7540-9CEF-E76E86158741}"/>
                </a:ext>
              </a:extLst>
            </p:cNvPr>
            <p:cNvSpPr>
              <a:spLocks/>
            </p:cNvSpPr>
            <p:nvPr/>
          </p:nvSpPr>
          <p:spPr bwMode="auto">
            <a:xfrm>
              <a:off x="2035176" y="1655763"/>
              <a:ext cx="466725" cy="684213"/>
            </a:xfrm>
            <a:custGeom>
              <a:avLst/>
              <a:gdLst>
                <a:gd name="T0" fmla="*/ 73 w 159"/>
                <a:gd name="T1" fmla="*/ 229 h 235"/>
                <a:gd name="T2" fmla="*/ 9 w 159"/>
                <a:gd name="T3" fmla="*/ 149 h 235"/>
                <a:gd name="T4" fmla="*/ 10 w 159"/>
                <a:gd name="T5" fmla="*/ 112 h 235"/>
                <a:gd name="T6" fmla="*/ 11 w 159"/>
                <a:gd name="T7" fmla="*/ 102 h 235"/>
                <a:gd name="T8" fmla="*/ 35 w 159"/>
                <a:gd name="T9" fmla="*/ 28 h 235"/>
                <a:gd name="T10" fmla="*/ 71 w 159"/>
                <a:gd name="T11" fmla="*/ 1 h 235"/>
                <a:gd name="T12" fmla="*/ 101 w 159"/>
                <a:gd name="T13" fmla="*/ 31 h 235"/>
                <a:gd name="T14" fmla="*/ 135 w 159"/>
                <a:gd name="T15" fmla="*/ 129 h 235"/>
                <a:gd name="T16" fmla="*/ 73 w 159"/>
                <a:gd name="T17" fmla="*/ 22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35">
                  <a:moveTo>
                    <a:pt x="73" y="229"/>
                  </a:moveTo>
                  <a:cubicBezTo>
                    <a:pt x="32" y="235"/>
                    <a:pt x="0" y="184"/>
                    <a:pt x="9" y="149"/>
                  </a:cubicBezTo>
                  <a:cubicBezTo>
                    <a:pt x="13" y="136"/>
                    <a:pt x="14" y="124"/>
                    <a:pt x="10" y="112"/>
                  </a:cubicBezTo>
                  <a:cubicBezTo>
                    <a:pt x="9" y="109"/>
                    <a:pt x="9" y="104"/>
                    <a:pt x="11" y="102"/>
                  </a:cubicBezTo>
                  <a:cubicBezTo>
                    <a:pt x="33" y="82"/>
                    <a:pt x="28" y="53"/>
                    <a:pt x="35" y="28"/>
                  </a:cubicBezTo>
                  <a:cubicBezTo>
                    <a:pt x="41" y="8"/>
                    <a:pt x="47" y="0"/>
                    <a:pt x="71" y="1"/>
                  </a:cubicBezTo>
                  <a:cubicBezTo>
                    <a:pt x="88" y="2"/>
                    <a:pt x="98" y="14"/>
                    <a:pt x="101" y="31"/>
                  </a:cubicBezTo>
                  <a:cubicBezTo>
                    <a:pt x="106" y="65"/>
                    <a:pt x="118" y="98"/>
                    <a:pt x="135" y="129"/>
                  </a:cubicBezTo>
                  <a:cubicBezTo>
                    <a:pt x="159" y="171"/>
                    <a:pt x="122" y="235"/>
                    <a:pt x="73" y="229"/>
                  </a:cubicBezTo>
                  <a:close/>
                </a:path>
              </a:pathLst>
            </a:custGeom>
            <a:solidFill>
              <a:srgbClr val="E9E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8">
              <a:extLst>
                <a:ext uri="{FF2B5EF4-FFF2-40B4-BE49-F238E27FC236}">
                  <a16:creationId xmlns:a16="http://schemas.microsoft.com/office/drawing/2014/main" id="{E7788D30-195D-3F9E-CB2B-C73065D77371}"/>
                </a:ext>
              </a:extLst>
            </p:cNvPr>
            <p:cNvSpPr>
              <a:spLocks/>
            </p:cNvSpPr>
            <p:nvPr/>
          </p:nvSpPr>
          <p:spPr bwMode="auto">
            <a:xfrm>
              <a:off x="2138363" y="1997076"/>
              <a:ext cx="276225" cy="322263"/>
            </a:xfrm>
            <a:custGeom>
              <a:avLst/>
              <a:gdLst>
                <a:gd name="T0" fmla="*/ 77 w 94"/>
                <a:gd name="T1" fmla="*/ 0 h 111"/>
                <a:gd name="T2" fmla="*/ 90 w 94"/>
                <a:gd name="T3" fmla="*/ 59 h 111"/>
                <a:gd name="T4" fmla="*/ 10 w 94"/>
                <a:gd name="T5" fmla="*/ 91 h 111"/>
                <a:gd name="T6" fmla="*/ 11 w 94"/>
                <a:gd name="T7" fmla="*/ 77 h 111"/>
                <a:gd name="T8" fmla="*/ 31 w 94"/>
                <a:gd name="T9" fmla="*/ 79 h 111"/>
                <a:gd name="T10" fmla="*/ 68 w 94"/>
                <a:gd name="T11" fmla="*/ 45 h 111"/>
                <a:gd name="T12" fmla="*/ 68 w 94"/>
                <a:gd name="T13" fmla="*/ 12 h 111"/>
                <a:gd name="T14" fmla="*/ 77 w 94"/>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1">
                  <a:moveTo>
                    <a:pt x="77" y="0"/>
                  </a:moveTo>
                  <a:cubicBezTo>
                    <a:pt x="89" y="18"/>
                    <a:pt x="94" y="38"/>
                    <a:pt x="90" y="59"/>
                  </a:cubicBezTo>
                  <a:cubicBezTo>
                    <a:pt x="83" y="95"/>
                    <a:pt x="43" y="111"/>
                    <a:pt x="10" y="91"/>
                  </a:cubicBezTo>
                  <a:cubicBezTo>
                    <a:pt x="6" y="86"/>
                    <a:pt x="0" y="81"/>
                    <a:pt x="11" y="77"/>
                  </a:cubicBezTo>
                  <a:cubicBezTo>
                    <a:pt x="18" y="77"/>
                    <a:pt x="24" y="79"/>
                    <a:pt x="31" y="79"/>
                  </a:cubicBezTo>
                  <a:cubicBezTo>
                    <a:pt x="53" y="78"/>
                    <a:pt x="65" y="67"/>
                    <a:pt x="68" y="45"/>
                  </a:cubicBezTo>
                  <a:cubicBezTo>
                    <a:pt x="69" y="34"/>
                    <a:pt x="68" y="23"/>
                    <a:pt x="68" y="12"/>
                  </a:cubicBezTo>
                  <a:cubicBezTo>
                    <a:pt x="70" y="7"/>
                    <a:pt x="69" y="0"/>
                    <a:pt x="77" y="0"/>
                  </a:cubicBezTo>
                  <a:close/>
                </a:path>
              </a:pathLst>
            </a:custGeom>
            <a:solidFill>
              <a:srgbClr val="704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9">
              <a:extLst>
                <a:ext uri="{FF2B5EF4-FFF2-40B4-BE49-F238E27FC236}">
                  <a16:creationId xmlns:a16="http://schemas.microsoft.com/office/drawing/2014/main" id="{3AC8606E-BE3F-3FA6-D4F3-25990ACA06B9}"/>
                </a:ext>
              </a:extLst>
            </p:cNvPr>
            <p:cNvSpPr>
              <a:spLocks/>
            </p:cNvSpPr>
            <p:nvPr/>
          </p:nvSpPr>
          <p:spPr bwMode="auto">
            <a:xfrm>
              <a:off x="2106613" y="1893888"/>
              <a:ext cx="258763" cy="368300"/>
            </a:xfrm>
            <a:custGeom>
              <a:avLst/>
              <a:gdLst>
                <a:gd name="T0" fmla="*/ 20 w 88"/>
                <a:gd name="T1" fmla="*/ 115 h 126"/>
                <a:gd name="T2" fmla="*/ 21 w 88"/>
                <a:gd name="T3" fmla="*/ 126 h 126"/>
                <a:gd name="T4" fmla="*/ 1 w 88"/>
                <a:gd name="T5" fmla="*/ 90 h 126"/>
                <a:gd name="T6" fmla="*/ 17 w 88"/>
                <a:gd name="T7" fmla="*/ 32 h 126"/>
                <a:gd name="T8" fmla="*/ 88 w 88"/>
                <a:gd name="T9" fmla="*/ 35 h 126"/>
                <a:gd name="T10" fmla="*/ 84 w 88"/>
                <a:gd name="T11" fmla="*/ 47 h 126"/>
                <a:gd name="T12" fmla="*/ 75 w 88"/>
                <a:gd name="T13" fmla="*/ 39 h 126"/>
                <a:gd name="T14" fmla="*/ 36 w 88"/>
                <a:gd name="T15" fmla="*/ 35 h 126"/>
                <a:gd name="T16" fmla="*/ 19 w 88"/>
                <a:gd name="T17" fmla="*/ 86 h 126"/>
                <a:gd name="T18" fmla="*/ 20 w 88"/>
                <a:gd name="T19" fmla="*/ 11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26">
                  <a:moveTo>
                    <a:pt x="20" y="115"/>
                  </a:moveTo>
                  <a:cubicBezTo>
                    <a:pt x="15" y="119"/>
                    <a:pt x="22" y="122"/>
                    <a:pt x="21" y="126"/>
                  </a:cubicBezTo>
                  <a:cubicBezTo>
                    <a:pt x="6" y="119"/>
                    <a:pt x="2" y="105"/>
                    <a:pt x="1" y="90"/>
                  </a:cubicBezTo>
                  <a:cubicBezTo>
                    <a:pt x="0" y="69"/>
                    <a:pt x="5" y="50"/>
                    <a:pt x="17" y="32"/>
                  </a:cubicBezTo>
                  <a:cubicBezTo>
                    <a:pt x="37" y="0"/>
                    <a:pt x="66" y="1"/>
                    <a:pt x="88" y="35"/>
                  </a:cubicBezTo>
                  <a:cubicBezTo>
                    <a:pt x="83" y="38"/>
                    <a:pt x="85" y="43"/>
                    <a:pt x="84" y="47"/>
                  </a:cubicBezTo>
                  <a:cubicBezTo>
                    <a:pt x="78" y="48"/>
                    <a:pt x="77" y="42"/>
                    <a:pt x="75" y="39"/>
                  </a:cubicBezTo>
                  <a:cubicBezTo>
                    <a:pt x="65" y="23"/>
                    <a:pt x="51" y="21"/>
                    <a:pt x="36" y="35"/>
                  </a:cubicBezTo>
                  <a:cubicBezTo>
                    <a:pt x="23" y="49"/>
                    <a:pt x="13" y="65"/>
                    <a:pt x="19" y="86"/>
                  </a:cubicBezTo>
                  <a:cubicBezTo>
                    <a:pt x="18" y="96"/>
                    <a:pt x="21" y="105"/>
                    <a:pt x="20" y="115"/>
                  </a:cubicBezTo>
                  <a:close/>
                </a:path>
              </a:pathLst>
            </a:custGeom>
            <a:solidFill>
              <a:srgbClr val="885A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0">
              <a:extLst>
                <a:ext uri="{FF2B5EF4-FFF2-40B4-BE49-F238E27FC236}">
                  <a16:creationId xmlns:a16="http://schemas.microsoft.com/office/drawing/2014/main" id="{272397C0-A19F-BEAE-03DF-A6C41AF60A5E}"/>
                </a:ext>
              </a:extLst>
            </p:cNvPr>
            <p:cNvSpPr>
              <a:spLocks/>
            </p:cNvSpPr>
            <p:nvPr/>
          </p:nvSpPr>
          <p:spPr bwMode="auto">
            <a:xfrm>
              <a:off x="2141538" y="1924051"/>
              <a:ext cx="223838" cy="346075"/>
            </a:xfrm>
            <a:custGeom>
              <a:avLst/>
              <a:gdLst>
                <a:gd name="T0" fmla="*/ 20 w 76"/>
                <a:gd name="T1" fmla="*/ 21 h 119"/>
                <a:gd name="T2" fmla="*/ 72 w 76"/>
                <a:gd name="T3" fmla="*/ 37 h 119"/>
                <a:gd name="T4" fmla="*/ 73 w 76"/>
                <a:gd name="T5" fmla="*/ 61 h 119"/>
                <a:gd name="T6" fmla="*/ 8 w 76"/>
                <a:gd name="T7" fmla="*/ 105 h 119"/>
                <a:gd name="T8" fmla="*/ 4 w 76"/>
                <a:gd name="T9" fmla="*/ 77 h 119"/>
                <a:gd name="T10" fmla="*/ 20 w 76"/>
                <a:gd name="T11" fmla="*/ 21 h 119"/>
              </a:gdLst>
              <a:ahLst/>
              <a:cxnLst>
                <a:cxn ang="0">
                  <a:pos x="T0" y="T1"/>
                </a:cxn>
                <a:cxn ang="0">
                  <a:pos x="T2" y="T3"/>
                </a:cxn>
                <a:cxn ang="0">
                  <a:pos x="T4" y="T5"/>
                </a:cxn>
                <a:cxn ang="0">
                  <a:pos x="T6" y="T7"/>
                </a:cxn>
                <a:cxn ang="0">
                  <a:pos x="T8" y="T9"/>
                </a:cxn>
                <a:cxn ang="0">
                  <a:pos x="T10" y="T11"/>
                </a:cxn>
              </a:cxnLst>
              <a:rect l="0" t="0" r="r" b="b"/>
              <a:pathLst>
                <a:path w="76" h="119">
                  <a:moveTo>
                    <a:pt x="20" y="21"/>
                  </a:moveTo>
                  <a:cubicBezTo>
                    <a:pt x="39" y="0"/>
                    <a:pt x="60" y="7"/>
                    <a:pt x="72" y="37"/>
                  </a:cubicBezTo>
                  <a:cubicBezTo>
                    <a:pt x="72" y="45"/>
                    <a:pt x="72" y="53"/>
                    <a:pt x="73" y="61"/>
                  </a:cubicBezTo>
                  <a:cubicBezTo>
                    <a:pt x="76" y="99"/>
                    <a:pt x="44" y="119"/>
                    <a:pt x="8" y="105"/>
                  </a:cubicBezTo>
                  <a:cubicBezTo>
                    <a:pt x="0" y="97"/>
                    <a:pt x="1" y="87"/>
                    <a:pt x="4" y="77"/>
                  </a:cubicBezTo>
                  <a:cubicBezTo>
                    <a:pt x="21" y="69"/>
                    <a:pt x="29" y="40"/>
                    <a:pt x="20" y="21"/>
                  </a:cubicBezTo>
                  <a:close/>
                </a:path>
              </a:pathLst>
            </a:custGeom>
            <a:solidFill>
              <a:srgbClr val="93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1">
              <a:extLst>
                <a:ext uri="{FF2B5EF4-FFF2-40B4-BE49-F238E27FC236}">
                  <a16:creationId xmlns:a16="http://schemas.microsoft.com/office/drawing/2014/main" id="{E97DB621-D7AA-EEC0-AED2-CE73D5E659F6}"/>
                </a:ext>
              </a:extLst>
            </p:cNvPr>
            <p:cNvSpPr>
              <a:spLocks/>
            </p:cNvSpPr>
            <p:nvPr/>
          </p:nvSpPr>
          <p:spPr bwMode="auto">
            <a:xfrm>
              <a:off x="2120901" y="1979613"/>
              <a:ext cx="120650" cy="188913"/>
            </a:xfrm>
            <a:custGeom>
              <a:avLst/>
              <a:gdLst>
                <a:gd name="T0" fmla="*/ 27 w 41"/>
                <a:gd name="T1" fmla="*/ 2 h 65"/>
                <a:gd name="T2" fmla="*/ 38 w 41"/>
                <a:gd name="T3" fmla="*/ 16 h 65"/>
                <a:gd name="T4" fmla="*/ 31 w 41"/>
                <a:gd name="T5" fmla="*/ 50 h 65"/>
                <a:gd name="T6" fmla="*/ 11 w 41"/>
                <a:gd name="T7" fmla="*/ 58 h 65"/>
                <a:gd name="T8" fmla="*/ 27 w 41"/>
                <a:gd name="T9" fmla="*/ 2 h 65"/>
              </a:gdLst>
              <a:ahLst/>
              <a:cxnLst>
                <a:cxn ang="0">
                  <a:pos x="T0" y="T1"/>
                </a:cxn>
                <a:cxn ang="0">
                  <a:pos x="T2" y="T3"/>
                </a:cxn>
                <a:cxn ang="0">
                  <a:pos x="T4" y="T5"/>
                </a:cxn>
                <a:cxn ang="0">
                  <a:pos x="T6" y="T7"/>
                </a:cxn>
                <a:cxn ang="0">
                  <a:pos x="T8" y="T9"/>
                </a:cxn>
              </a:cxnLst>
              <a:rect l="0" t="0" r="r" b="b"/>
              <a:pathLst>
                <a:path w="41" h="65">
                  <a:moveTo>
                    <a:pt x="27" y="2"/>
                  </a:moveTo>
                  <a:cubicBezTo>
                    <a:pt x="39" y="0"/>
                    <a:pt x="41" y="7"/>
                    <a:pt x="38" y="16"/>
                  </a:cubicBezTo>
                  <a:cubicBezTo>
                    <a:pt x="34" y="27"/>
                    <a:pt x="31" y="39"/>
                    <a:pt x="31" y="50"/>
                  </a:cubicBezTo>
                  <a:cubicBezTo>
                    <a:pt x="30" y="65"/>
                    <a:pt x="20" y="62"/>
                    <a:pt x="11" y="58"/>
                  </a:cubicBezTo>
                  <a:cubicBezTo>
                    <a:pt x="0" y="35"/>
                    <a:pt x="16" y="19"/>
                    <a:pt x="27" y="2"/>
                  </a:cubicBezTo>
                  <a:close/>
                </a:path>
              </a:pathLst>
            </a:custGeom>
            <a:solidFill>
              <a:srgbClr val="D39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24" name="Grupo 23">
            <a:extLst>
              <a:ext uri="{FF2B5EF4-FFF2-40B4-BE49-F238E27FC236}">
                <a16:creationId xmlns:a16="http://schemas.microsoft.com/office/drawing/2014/main" id="{9C36E4A9-21DB-B0FE-55EB-83DA923A8254}"/>
              </a:ext>
            </a:extLst>
          </p:cNvPr>
          <p:cNvGrpSpPr/>
          <p:nvPr/>
        </p:nvGrpSpPr>
        <p:grpSpPr>
          <a:xfrm>
            <a:off x="1565276" y="4005263"/>
            <a:ext cx="576263" cy="862012"/>
            <a:chOff x="1565276" y="4005263"/>
            <a:chExt cx="576263" cy="862012"/>
          </a:xfrm>
        </p:grpSpPr>
        <p:sp>
          <p:nvSpPr>
            <p:cNvPr id="17" name="Freeform 15">
              <a:extLst>
                <a:ext uri="{FF2B5EF4-FFF2-40B4-BE49-F238E27FC236}">
                  <a16:creationId xmlns:a16="http://schemas.microsoft.com/office/drawing/2014/main" id="{1267431B-9AD8-6396-CA6E-A1521B94B305}"/>
                </a:ext>
              </a:extLst>
            </p:cNvPr>
            <p:cNvSpPr>
              <a:spLocks/>
            </p:cNvSpPr>
            <p:nvPr/>
          </p:nvSpPr>
          <p:spPr bwMode="auto">
            <a:xfrm>
              <a:off x="1565276" y="4005263"/>
              <a:ext cx="576263" cy="862012"/>
            </a:xfrm>
            <a:custGeom>
              <a:avLst/>
              <a:gdLst>
                <a:gd name="T0" fmla="*/ 23 w 196"/>
                <a:gd name="T1" fmla="*/ 249 h 295"/>
                <a:gd name="T2" fmla="*/ 16 w 196"/>
                <a:gd name="T3" fmla="*/ 141 h 295"/>
                <a:gd name="T4" fmla="*/ 46 w 196"/>
                <a:gd name="T5" fmla="*/ 38 h 295"/>
                <a:gd name="T6" fmla="*/ 83 w 196"/>
                <a:gd name="T7" fmla="*/ 2 h 295"/>
                <a:gd name="T8" fmla="*/ 143 w 196"/>
                <a:gd name="T9" fmla="*/ 33 h 295"/>
                <a:gd name="T10" fmla="*/ 167 w 196"/>
                <a:gd name="T11" fmla="*/ 111 h 295"/>
                <a:gd name="T12" fmla="*/ 179 w 196"/>
                <a:gd name="T13" fmla="*/ 138 h 295"/>
                <a:gd name="T14" fmla="*/ 194 w 196"/>
                <a:gd name="T15" fmla="*/ 175 h 295"/>
                <a:gd name="T16" fmla="*/ 179 w 196"/>
                <a:gd name="T17" fmla="*/ 248 h 295"/>
                <a:gd name="T18" fmla="*/ 60 w 196"/>
                <a:gd name="T19" fmla="*/ 277 h 295"/>
                <a:gd name="T20" fmla="*/ 44 w 196"/>
                <a:gd name="T21" fmla="*/ 269 h 295"/>
                <a:gd name="T22" fmla="*/ 23 w 196"/>
                <a:gd name="T23" fmla="*/ 24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295">
                  <a:moveTo>
                    <a:pt x="23" y="249"/>
                  </a:moveTo>
                  <a:cubicBezTo>
                    <a:pt x="0" y="214"/>
                    <a:pt x="6" y="177"/>
                    <a:pt x="16" y="141"/>
                  </a:cubicBezTo>
                  <a:cubicBezTo>
                    <a:pt x="26" y="107"/>
                    <a:pt x="40" y="74"/>
                    <a:pt x="46" y="38"/>
                  </a:cubicBezTo>
                  <a:cubicBezTo>
                    <a:pt x="49" y="16"/>
                    <a:pt x="65" y="3"/>
                    <a:pt x="83" y="2"/>
                  </a:cubicBezTo>
                  <a:cubicBezTo>
                    <a:pt x="118" y="0"/>
                    <a:pt x="133" y="7"/>
                    <a:pt x="143" y="33"/>
                  </a:cubicBezTo>
                  <a:cubicBezTo>
                    <a:pt x="152" y="58"/>
                    <a:pt x="158" y="85"/>
                    <a:pt x="167" y="111"/>
                  </a:cubicBezTo>
                  <a:cubicBezTo>
                    <a:pt x="170" y="120"/>
                    <a:pt x="175" y="129"/>
                    <a:pt x="179" y="138"/>
                  </a:cubicBezTo>
                  <a:cubicBezTo>
                    <a:pt x="193" y="146"/>
                    <a:pt x="190" y="162"/>
                    <a:pt x="194" y="175"/>
                  </a:cubicBezTo>
                  <a:cubicBezTo>
                    <a:pt x="196" y="201"/>
                    <a:pt x="195" y="226"/>
                    <a:pt x="179" y="248"/>
                  </a:cubicBezTo>
                  <a:cubicBezTo>
                    <a:pt x="154" y="282"/>
                    <a:pt x="104" y="295"/>
                    <a:pt x="60" y="277"/>
                  </a:cubicBezTo>
                  <a:cubicBezTo>
                    <a:pt x="55" y="275"/>
                    <a:pt x="49" y="272"/>
                    <a:pt x="44" y="269"/>
                  </a:cubicBezTo>
                  <a:cubicBezTo>
                    <a:pt x="33" y="267"/>
                    <a:pt x="26" y="259"/>
                    <a:pt x="23" y="249"/>
                  </a:cubicBezTo>
                  <a:close/>
                </a:path>
              </a:pathLst>
            </a:custGeom>
            <a:solidFill>
              <a:srgbClr val="505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6">
              <a:extLst>
                <a:ext uri="{FF2B5EF4-FFF2-40B4-BE49-F238E27FC236}">
                  <a16:creationId xmlns:a16="http://schemas.microsoft.com/office/drawing/2014/main" id="{AF796901-93C3-F999-DDF2-994F187A9CB9}"/>
                </a:ext>
              </a:extLst>
            </p:cNvPr>
            <p:cNvSpPr>
              <a:spLocks/>
            </p:cNvSpPr>
            <p:nvPr/>
          </p:nvSpPr>
          <p:spPr bwMode="auto">
            <a:xfrm>
              <a:off x="1616076" y="4038600"/>
              <a:ext cx="525463" cy="788987"/>
            </a:xfrm>
            <a:custGeom>
              <a:avLst/>
              <a:gdLst>
                <a:gd name="T0" fmla="*/ 1 w 179"/>
                <a:gd name="T1" fmla="*/ 179 h 270"/>
                <a:gd name="T2" fmla="*/ 10 w 179"/>
                <a:gd name="T3" fmla="*/ 122 h 270"/>
                <a:gd name="T4" fmla="*/ 34 w 179"/>
                <a:gd name="T5" fmla="*/ 40 h 270"/>
                <a:gd name="T6" fmla="*/ 67 w 179"/>
                <a:gd name="T7" fmla="*/ 3 h 270"/>
                <a:gd name="T8" fmla="*/ 120 w 179"/>
                <a:gd name="T9" fmla="*/ 34 h 270"/>
                <a:gd name="T10" fmla="*/ 162 w 179"/>
                <a:gd name="T11" fmla="*/ 148 h 270"/>
                <a:gd name="T12" fmla="*/ 133 w 179"/>
                <a:gd name="T13" fmla="*/ 248 h 270"/>
                <a:gd name="T14" fmla="*/ 23 w 179"/>
                <a:gd name="T15" fmla="*/ 240 h 270"/>
                <a:gd name="T16" fmla="*/ 1 w 179"/>
                <a:gd name="T17" fmla="*/ 17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270">
                  <a:moveTo>
                    <a:pt x="1" y="179"/>
                  </a:moveTo>
                  <a:cubicBezTo>
                    <a:pt x="1" y="159"/>
                    <a:pt x="3" y="140"/>
                    <a:pt x="10" y="122"/>
                  </a:cubicBezTo>
                  <a:cubicBezTo>
                    <a:pt x="21" y="95"/>
                    <a:pt x="28" y="68"/>
                    <a:pt x="34" y="40"/>
                  </a:cubicBezTo>
                  <a:cubicBezTo>
                    <a:pt x="37" y="21"/>
                    <a:pt x="44" y="4"/>
                    <a:pt x="67" y="3"/>
                  </a:cubicBezTo>
                  <a:cubicBezTo>
                    <a:pt x="102" y="0"/>
                    <a:pt x="110" y="5"/>
                    <a:pt x="120" y="34"/>
                  </a:cubicBezTo>
                  <a:cubicBezTo>
                    <a:pt x="133" y="72"/>
                    <a:pt x="144" y="111"/>
                    <a:pt x="162" y="148"/>
                  </a:cubicBezTo>
                  <a:cubicBezTo>
                    <a:pt x="179" y="182"/>
                    <a:pt x="164" y="227"/>
                    <a:pt x="133" y="248"/>
                  </a:cubicBezTo>
                  <a:cubicBezTo>
                    <a:pt x="102" y="270"/>
                    <a:pt x="51" y="266"/>
                    <a:pt x="23" y="240"/>
                  </a:cubicBezTo>
                  <a:cubicBezTo>
                    <a:pt x="7" y="225"/>
                    <a:pt x="0" y="207"/>
                    <a:pt x="1" y="179"/>
                  </a:cubicBezTo>
                  <a:close/>
                </a:path>
              </a:pathLst>
            </a:custGeom>
            <a:solidFill>
              <a:srgbClr val="D9DF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7">
              <a:extLst>
                <a:ext uri="{FF2B5EF4-FFF2-40B4-BE49-F238E27FC236}">
                  <a16:creationId xmlns:a16="http://schemas.microsoft.com/office/drawing/2014/main" id="{152CF460-7EA9-6892-4C32-2E881B8A7A37}"/>
                </a:ext>
              </a:extLst>
            </p:cNvPr>
            <p:cNvSpPr>
              <a:spLocks/>
            </p:cNvSpPr>
            <p:nvPr/>
          </p:nvSpPr>
          <p:spPr bwMode="auto">
            <a:xfrm>
              <a:off x="1641476" y="4090988"/>
              <a:ext cx="466725" cy="685800"/>
            </a:xfrm>
            <a:custGeom>
              <a:avLst/>
              <a:gdLst>
                <a:gd name="T0" fmla="*/ 73 w 159"/>
                <a:gd name="T1" fmla="*/ 229 h 235"/>
                <a:gd name="T2" fmla="*/ 9 w 159"/>
                <a:gd name="T3" fmla="*/ 149 h 235"/>
                <a:gd name="T4" fmla="*/ 10 w 159"/>
                <a:gd name="T5" fmla="*/ 112 h 235"/>
                <a:gd name="T6" fmla="*/ 11 w 159"/>
                <a:gd name="T7" fmla="*/ 102 h 235"/>
                <a:gd name="T8" fmla="*/ 35 w 159"/>
                <a:gd name="T9" fmla="*/ 28 h 235"/>
                <a:gd name="T10" fmla="*/ 71 w 159"/>
                <a:gd name="T11" fmla="*/ 1 h 235"/>
                <a:gd name="T12" fmla="*/ 101 w 159"/>
                <a:gd name="T13" fmla="*/ 31 h 235"/>
                <a:gd name="T14" fmla="*/ 135 w 159"/>
                <a:gd name="T15" fmla="*/ 129 h 235"/>
                <a:gd name="T16" fmla="*/ 73 w 159"/>
                <a:gd name="T17" fmla="*/ 22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35">
                  <a:moveTo>
                    <a:pt x="73" y="229"/>
                  </a:moveTo>
                  <a:cubicBezTo>
                    <a:pt x="32" y="235"/>
                    <a:pt x="0" y="184"/>
                    <a:pt x="9" y="149"/>
                  </a:cubicBezTo>
                  <a:cubicBezTo>
                    <a:pt x="13" y="136"/>
                    <a:pt x="14" y="124"/>
                    <a:pt x="10" y="112"/>
                  </a:cubicBezTo>
                  <a:cubicBezTo>
                    <a:pt x="9" y="109"/>
                    <a:pt x="9" y="104"/>
                    <a:pt x="11" y="102"/>
                  </a:cubicBezTo>
                  <a:cubicBezTo>
                    <a:pt x="33" y="82"/>
                    <a:pt x="28" y="53"/>
                    <a:pt x="35" y="28"/>
                  </a:cubicBezTo>
                  <a:cubicBezTo>
                    <a:pt x="41" y="8"/>
                    <a:pt x="47" y="0"/>
                    <a:pt x="71" y="1"/>
                  </a:cubicBezTo>
                  <a:cubicBezTo>
                    <a:pt x="88" y="2"/>
                    <a:pt x="98" y="14"/>
                    <a:pt x="101" y="31"/>
                  </a:cubicBezTo>
                  <a:cubicBezTo>
                    <a:pt x="106" y="65"/>
                    <a:pt x="118" y="98"/>
                    <a:pt x="135" y="129"/>
                  </a:cubicBezTo>
                  <a:cubicBezTo>
                    <a:pt x="159" y="171"/>
                    <a:pt x="122" y="235"/>
                    <a:pt x="73" y="229"/>
                  </a:cubicBezTo>
                  <a:close/>
                </a:path>
              </a:pathLst>
            </a:custGeom>
            <a:solidFill>
              <a:srgbClr val="E9E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8">
              <a:extLst>
                <a:ext uri="{FF2B5EF4-FFF2-40B4-BE49-F238E27FC236}">
                  <a16:creationId xmlns:a16="http://schemas.microsoft.com/office/drawing/2014/main" id="{97E2A81F-7483-4B70-F765-10C754F6AE58}"/>
                </a:ext>
              </a:extLst>
            </p:cNvPr>
            <p:cNvSpPr>
              <a:spLocks/>
            </p:cNvSpPr>
            <p:nvPr/>
          </p:nvSpPr>
          <p:spPr bwMode="auto">
            <a:xfrm>
              <a:off x="1744663" y="4432300"/>
              <a:ext cx="276225" cy="323850"/>
            </a:xfrm>
            <a:custGeom>
              <a:avLst/>
              <a:gdLst>
                <a:gd name="T0" fmla="*/ 77 w 94"/>
                <a:gd name="T1" fmla="*/ 0 h 111"/>
                <a:gd name="T2" fmla="*/ 90 w 94"/>
                <a:gd name="T3" fmla="*/ 59 h 111"/>
                <a:gd name="T4" fmla="*/ 10 w 94"/>
                <a:gd name="T5" fmla="*/ 91 h 111"/>
                <a:gd name="T6" fmla="*/ 11 w 94"/>
                <a:gd name="T7" fmla="*/ 77 h 111"/>
                <a:gd name="T8" fmla="*/ 31 w 94"/>
                <a:gd name="T9" fmla="*/ 79 h 111"/>
                <a:gd name="T10" fmla="*/ 68 w 94"/>
                <a:gd name="T11" fmla="*/ 45 h 111"/>
                <a:gd name="T12" fmla="*/ 68 w 94"/>
                <a:gd name="T13" fmla="*/ 12 h 111"/>
                <a:gd name="T14" fmla="*/ 77 w 94"/>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1">
                  <a:moveTo>
                    <a:pt x="77" y="0"/>
                  </a:moveTo>
                  <a:cubicBezTo>
                    <a:pt x="89" y="18"/>
                    <a:pt x="94" y="38"/>
                    <a:pt x="90" y="59"/>
                  </a:cubicBezTo>
                  <a:cubicBezTo>
                    <a:pt x="83" y="95"/>
                    <a:pt x="43" y="111"/>
                    <a:pt x="10" y="91"/>
                  </a:cubicBezTo>
                  <a:cubicBezTo>
                    <a:pt x="6" y="86"/>
                    <a:pt x="0" y="81"/>
                    <a:pt x="11" y="77"/>
                  </a:cubicBezTo>
                  <a:cubicBezTo>
                    <a:pt x="18" y="77"/>
                    <a:pt x="24" y="79"/>
                    <a:pt x="31" y="79"/>
                  </a:cubicBezTo>
                  <a:cubicBezTo>
                    <a:pt x="53" y="78"/>
                    <a:pt x="65" y="67"/>
                    <a:pt x="68" y="45"/>
                  </a:cubicBezTo>
                  <a:cubicBezTo>
                    <a:pt x="69" y="34"/>
                    <a:pt x="68" y="23"/>
                    <a:pt x="68" y="12"/>
                  </a:cubicBezTo>
                  <a:cubicBezTo>
                    <a:pt x="70" y="7"/>
                    <a:pt x="69" y="0"/>
                    <a:pt x="77" y="0"/>
                  </a:cubicBezTo>
                  <a:close/>
                </a:path>
              </a:pathLst>
            </a:custGeom>
            <a:solidFill>
              <a:srgbClr val="704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19">
              <a:extLst>
                <a:ext uri="{FF2B5EF4-FFF2-40B4-BE49-F238E27FC236}">
                  <a16:creationId xmlns:a16="http://schemas.microsoft.com/office/drawing/2014/main" id="{0CB84389-AA1B-5743-B65A-0AD05A3F6313}"/>
                </a:ext>
              </a:extLst>
            </p:cNvPr>
            <p:cNvSpPr>
              <a:spLocks/>
            </p:cNvSpPr>
            <p:nvPr/>
          </p:nvSpPr>
          <p:spPr bwMode="auto">
            <a:xfrm>
              <a:off x="1712913" y="4330700"/>
              <a:ext cx="258763" cy="368300"/>
            </a:xfrm>
            <a:custGeom>
              <a:avLst/>
              <a:gdLst>
                <a:gd name="T0" fmla="*/ 20 w 88"/>
                <a:gd name="T1" fmla="*/ 115 h 126"/>
                <a:gd name="T2" fmla="*/ 21 w 88"/>
                <a:gd name="T3" fmla="*/ 126 h 126"/>
                <a:gd name="T4" fmla="*/ 1 w 88"/>
                <a:gd name="T5" fmla="*/ 90 h 126"/>
                <a:gd name="T6" fmla="*/ 17 w 88"/>
                <a:gd name="T7" fmla="*/ 32 h 126"/>
                <a:gd name="T8" fmla="*/ 88 w 88"/>
                <a:gd name="T9" fmla="*/ 35 h 126"/>
                <a:gd name="T10" fmla="*/ 84 w 88"/>
                <a:gd name="T11" fmla="*/ 47 h 126"/>
                <a:gd name="T12" fmla="*/ 75 w 88"/>
                <a:gd name="T13" fmla="*/ 39 h 126"/>
                <a:gd name="T14" fmla="*/ 36 w 88"/>
                <a:gd name="T15" fmla="*/ 35 h 126"/>
                <a:gd name="T16" fmla="*/ 19 w 88"/>
                <a:gd name="T17" fmla="*/ 86 h 126"/>
                <a:gd name="T18" fmla="*/ 20 w 88"/>
                <a:gd name="T19" fmla="*/ 11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26">
                  <a:moveTo>
                    <a:pt x="20" y="115"/>
                  </a:moveTo>
                  <a:cubicBezTo>
                    <a:pt x="15" y="119"/>
                    <a:pt x="22" y="122"/>
                    <a:pt x="21" y="126"/>
                  </a:cubicBezTo>
                  <a:cubicBezTo>
                    <a:pt x="6" y="119"/>
                    <a:pt x="2" y="105"/>
                    <a:pt x="1" y="90"/>
                  </a:cubicBezTo>
                  <a:cubicBezTo>
                    <a:pt x="0" y="69"/>
                    <a:pt x="5" y="50"/>
                    <a:pt x="17" y="32"/>
                  </a:cubicBezTo>
                  <a:cubicBezTo>
                    <a:pt x="37" y="0"/>
                    <a:pt x="66" y="1"/>
                    <a:pt x="88" y="35"/>
                  </a:cubicBezTo>
                  <a:cubicBezTo>
                    <a:pt x="83" y="38"/>
                    <a:pt x="85" y="43"/>
                    <a:pt x="84" y="47"/>
                  </a:cubicBezTo>
                  <a:cubicBezTo>
                    <a:pt x="78" y="48"/>
                    <a:pt x="77" y="42"/>
                    <a:pt x="75" y="39"/>
                  </a:cubicBezTo>
                  <a:cubicBezTo>
                    <a:pt x="65" y="23"/>
                    <a:pt x="51" y="21"/>
                    <a:pt x="36" y="35"/>
                  </a:cubicBezTo>
                  <a:cubicBezTo>
                    <a:pt x="23" y="49"/>
                    <a:pt x="13" y="65"/>
                    <a:pt x="19" y="86"/>
                  </a:cubicBezTo>
                  <a:cubicBezTo>
                    <a:pt x="18" y="96"/>
                    <a:pt x="21" y="105"/>
                    <a:pt x="20" y="115"/>
                  </a:cubicBezTo>
                  <a:close/>
                </a:path>
              </a:pathLst>
            </a:custGeom>
            <a:solidFill>
              <a:srgbClr val="885A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0">
              <a:extLst>
                <a:ext uri="{FF2B5EF4-FFF2-40B4-BE49-F238E27FC236}">
                  <a16:creationId xmlns:a16="http://schemas.microsoft.com/office/drawing/2014/main" id="{7793BE37-B0F2-B361-75AA-8703BC09081B}"/>
                </a:ext>
              </a:extLst>
            </p:cNvPr>
            <p:cNvSpPr>
              <a:spLocks/>
            </p:cNvSpPr>
            <p:nvPr/>
          </p:nvSpPr>
          <p:spPr bwMode="auto">
            <a:xfrm>
              <a:off x="1747838" y="4359275"/>
              <a:ext cx="223838" cy="347662"/>
            </a:xfrm>
            <a:custGeom>
              <a:avLst/>
              <a:gdLst>
                <a:gd name="T0" fmla="*/ 20 w 76"/>
                <a:gd name="T1" fmla="*/ 21 h 119"/>
                <a:gd name="T2" fmla="*/ 72 w 76"/>
                <a:gd name="T3" fmla="*/ 37 h 119"/>
                <a:gd name="T4" fmla="*/ 73 w 76"/>
                <a:gd name="T5" fmla="*/ 61 h 119"/>
                <a:gd name="T6" fmla="*/ 8 w 76"/>
                <a:gd name="T7" fmla="*/ 105 h 119"/>
                <a:gd name="T8" fmla="*/ 4 w 76"/>
                <a:gd name="T9" fmla="*/ 77 h 119"/>
                <a:gd name="T10" fmla="*/ 20 w 76"/>
                <a:gd name="T11" fmla="*/ 21 h 119"/>
              </a:gdLst>
              <a:ahLst/>
              <a:cxnLst>
                <a:cxn ang="0">
                  <a:pos x="T0" y="T1"/>
                </a:cxn>
                <a:cxn ang="0">
                  <a:pos x="T2" y="T3"/>
                </a:cxn>
                <a:cxn ang="0">
                  <a:pos x="T4" y="T5"/>
                </a:cxn>
                <a:cxn ang="0">
                  <a:pos x="T6" y="T7"/>
                </a:cxn>
                <a:cxn ang="0">
                  <a:pos x="T8" y="T9"/>
                </a:cxn>
                <a:cxn ang="0">
                  <a:pos x="T10" y="T11"/>
                </a:cxn>
              </a:cxnLst>
              <a:rect l="0" t="0" r="r" b="b"/>
              <a:pathLst>
                <a:path w="76" h="119">
                  <a:moveTo>
                    <a:pt x="20" y="21"/>
                  </a:moveTo>
                  <a:cubicBezTo>
                    <a:pt x="39" y="0"/>
                    <a:pt x="60" y="7"/>
                    <a:pt x="72" y="37"/>
                  </a:cubicBezTo>
                  <a:cubicBezTo>
                    <a:pt x="72" y="45"/>
                    <a:pt x="72" y="53"/>
                    <a:pt x="73" y="61"/>
                  </a:cubicBezTo>
                  <a:cubicBezTo>
                    <a:pt x="76" y="99"/>
                    <a:pt x="44" y="119"/>
                    <a:pt x="8" y="105"/>
                  </a:cubicBezTo>
                  <a:cubicBezTo>
                    <a:pt x="0" y="97"/>
                    <a:pt x="1" y="87"/>
                    <a:pt x="4" y="77"/>
                  </a:cubicBezTo>
                  <a:cubicBezTo>
                    <a:pt x="21" y="69"/>
                    <a:pt x="29" y="40"/>
                    <a:pt x="20" y="21"/>
                  </a:cubicBezTo>
                  <a:close/>
                </a:path>
              </a:pathLst>
            </a:custGeom>
            <a:solidFill>
              <a:srgbClr val="93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1">
              <a:extLst>
                <a:ext uri="{FF2B5EF4-FFF2-40B4-BE49-F238E27FC236}">
                  <a16:creationId xmlns:a16="http://schemas.microsoft.com/office/drawing/2014/main" id="{C6F803CE-8DF9-FE72-0824-778E8C457C5B}"/>
                </a:ext>
              </a:extLst>
            </p:cNvPr>
            <p:cNvSpPr>
              <a:spLocks/>
            </p:cNvSpPr>
            <p:nvPr/>
          </p:nvSpPr>
          <p:spPr bwMode="auto">
            <a:xfrm>
              <a:off x="1727201" y="4414838"/>
              <a:ext cx="120650" cy="190500"/>
            </a:xfrm>
            <a:custGeom>
              <a:avLst/>
              <a:gdLst>
                <a:gd name="T0" fmla="*/ 27 w 41"/>
                <a:gd name="T1" fmla="*/ 2 h 65"/>
                <a:gd name="T2" fmla="*/ 38 w 41"/>
                <a:gd name="T3" fmla="*/ 16 h 65"/>
                <a:gd name="T4" fmla="*/ 31 w 41"/>
                <a:gd name="T5" fmla="*/ 50 h 65"/>
                <a:gd name="T6" fmla="*/ 11 w 41"/>
                <a:gd name="T7" fmla="*/ 58 h 65"/>
                <a:gd name="T8" fmla="*/ 27 w 41"/>
                <a:gd name="T9" fmla="*/ 2 h 65"/>
              </a:gdLst>
              <a:ahLst/>
              <a:cxnLst>
                <a:cxn ang="0">
                  <a:pos x="T0" y="T1"/>
                </a:cxn>
                <a:cxn ang="0">
                  <a:pos x="T2" y="T3"/>
                </a:cxn>
                <a:cxn ang="0">
                  <a:pos x="T4" y="T5"/>
                </a:cxn>
                <a:cxn ang="0">
                  <a:pos x="T6" y="T7"/>
                </a:cxn>
                <a:cxn ang="0">
                  <a:pos x="T8" y="T9"/>
                </a:cxn>
              </a:cxnLst>
              <a:rect l="0" t="0" r="r" b="b"/>
              <a:pathLst>
                <a:path w="41" h="65">
                  <a:moveTo>
                    <a:pt x="27" y="2"/>
                  </a:moveTo>
                  <a:cubicBezTo>
                    <a:pt x="39" y="0"/>
                    <a:pt x="41" y="7"/>
                    <a:pt x="38" y="16"/>
                  </a:cubicBezTo>
                  <a:cubicBezTo>
                    <a:pt x="34" y="27"/>
                    <a:pt x="31" y="39"/>
                    <a:pt x="31" y="50"/>
                  </a:cubicBezTo>
                  <a:cubicBezTo>
                    <a:pt x="30" y="65"/>
                    <a:pt x="20" y="62"/>
                    <a:pt x="11" y="58"/>
                  </a:cubicBezTo>
                  <a:cubicBezTo>
                    <a:pt x="0" y="35"/>
                    <a:pt x="16" y="19"/>
                    <a:pt x="27" y="2"/>
                  </a:cubicBezTo>
                  <a:close/>
                </a:path>
              </a:pathLst>
            </a:custGeom>
            <a:solidFill>
              <a:srgbClr val="D39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34" name="Grupo 33">
            <a:extLst>
              <a:ext uri="{FF2B5EF4-FFF2-40B4-BE49-F238E27FC236}">
                <a16:creationId xmlns:a16="http://schemas.microsoft.com/office/drawing/2014/main" id="{EF167089-211F-3B42-9B3E-FEBC474BB4CE}"/>
              </a:ext>
            </a:extLst>
          </p:cNvPr>
          <p:cNvGrpSpPr/>
          <p:nvPr/>
        </p:nvGrpSpPr>
        <p:grpSpPr>
          <a:xfrm>
            <a:off x="9774238" y="1562100"/>
            <a:ext cx="576263" cy="860425"/>
            <a:chOff x="9774238" y="1562100"/>
            <a:chExt cx="576263" cy="860425"/>
          </a:xfrm>
        </p:grpSpPr>
        <p:sp>
          <p:nvSpPr>
            <p:cNvPr id="27" name="Freeform 25">
              <a:extLst>
                <a:ext uri="{FF2B5EF4-FFF2-40B4-BE49-F238E27FC236}">
                  <a16:creationId xmlns:a16="http://schemas.microsoft.com/office/drawing/2014/main" id="{8633EADB-012D-34AC-CE8A-A589117C41D8}"/>
                </a:ext>
              </a:extLst>
            </p:cNvPr>
            <p:cNvSpPr>
              <a:spLocks/>
            </p:cNvSpPr>
            <p:nvPr/>
          </p:nvSpPr>
          <p:spPr bwMode="auto">
            <a:xfrm>
              <a:off x="9774238" y="1562100"/>
              <a:ext cx="576263" cy="860425"/>
            </a:xfrm>
            <a:custGeom>
              <a:avLst/>
              <a:gdLst>
                <a:gd name="T0" fmla="*/ 23 w 196"/>
                <a:gd name="T1" fmla="*/ 249 h 295"/>
                <a:gd name="T2" fmla="*/ 16 w 196"/>
                <a:gd name="T3" fmla="*/ 141 h 295"/>
                <a:gd name="T4" fmla="*/ 46 w 196"/>
                <a:gd name="T5" fmla="*/ 38 h 295"/>
                <a:gd name="T6" fmla="*/ 83 w 196"/>
                <a:gd name="T7" fmla="*/ 2 h 295"/>
                <a:gd name="T8" fmla="*/ 143 w 196"/>
                <a:gd name="T9" fmla="*/ 33 h 295"/>
                <a:gd name="T10" fmla="*/ 167 w 196"/>
                <a:gd name="T11" fmla="*/ 111 h 295"/>
                <a:gd name="T12" fmla="*/ 179 w 196"/>
                <a:gd name="T13" fmla="*/ 138 h 295"/>
                <a:gd name="T14" fmla="*/ 194 w 196"/>
                <a:gd name="T15" fmla="*/ 175 h 295"/>
                <a:gd name="T16" fmla="*/ 179 w 196"/>
                <a:gd name="T17" fmla="*/ 248 h 295"/>
                <a:gd name="T18" fmla="*/ 60 w 196"/>
                <a:gd name="T19" fmla="*/ 277 h 295"/>
                <a:gd name="T20" fmla="*/ 44 w 196"/>
                <a:gd name="T21" fmla="*/ 269 h 295"/>
                <a:gd name="T22" fmla="*/ 23 w 196"/>
                <a:gd name="T23" fmla="*/ 24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295">
                  <a:moveTo>
                    <a:pt x="23" y="249"/>
                  </a:moveTo>
                  <a:cubicBezTo>
                    <a:pt x="0" y="214"/>
                    <a:pt x="6" y="177"/>
                    <a:pt x="16" y="141"/>
                  </a:cubicBezTo>
                  <a:cubicBezTo>
                    <a:pt x="26" y="107"/>
                    <a:pt x="40" y="74"/>
                    <a:pt x="46" y="38"/>
                  </a:cubicBezTo>
                  <a:cubicBezTo>
                    <a:pt x="49" y="16"/>
                    <a:pt x="65" y="3"/>
                    <a:pt x="83" y="2"/>
                  </a:cubicBezTo>
                  <a:cubicBezTo>
                    <a:pt x="118" y="0"/>
                    <a:pt x="133" y="7"/>
                    <a:pt x="143" y="33"/>
                  </a:cubicBezTo>
                  <a:cubicBezTo>
                    <a:pt x="152" y="58"/>
                    <a:pt x="158" y="85"/>
                    <a:pt x="167" y="111"/>
                  </a:cubicBezTo>
                  <a:cubicBezTo>
                    <a:pt x="170" y="120"/>
                    <a:pt x="175" y="129"/>
                    <a:pt x="179" y="138"/>
                  </a:cubicBezTo>
                  <a:cubicBezTo>
                    <a:pt x="193" y="146"/>
                    <a:pt x="190" y="162"/>
                    <a:pt x="194" y="175"/>
                  </a:cubicBezTo>
                  <a:cubicBezTo>
                    <a:pt x="196" y="201"/>
                    <a:pt x="195" y="226"/>
                    <a:pt x="179" y="248"/>
                  </a:cubicBezTo>
                  <a:cubicBezTo>
                    <a:pt x="154" y="282"/>
                    <a:pt x="104" y="295"/>
                    <a:pt x="60" y="277"/>
                  </a:cubicBezTo>
                  <a:cubicBezTo>
                    <a:pt x="55" y="275"/>
                    <a:pt x="49" y="272"/>
                    <a:pt x="44" y="269"/>
                  </a:cubicBezTo>
                  <a:cubicBezTo>
                    <a:pt x="33" y="267"/>
                    <a:pt x="26" y="259"/>
                    <a:pt x="23" y="249"/>
                  </a:cubicBezTo>
                  <a:close/>
                </a:path>
              </a:pathLst>
            </a:custGeom>
            <a:solidFill>
              <a:srgbClr val="505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6">
              <a:extLst>
                <a:ext uri="{FF2B5EF4-FFF2-40B4-BE49-F238E27FC236}">
                  <a16:creationId xmlns:a16="http://schemas.microsoft.com/office/drawing/2014/main" id="{D918BDBE-6574-037D-51EC-F71CC5FBEA55}"/>
                </a:ext>
              </a:extLst>
            </p:cNvPr>
            <p:cNvSpPr>
              <a:spLocks/>
            </p:cNvSpPr>
            <p:nvPr/>
          </p:nvSpPr>
          <p:spPr bwMode="auto">
            <a:xfrm>
              <a:off x="9825038" y="1595438"/>
              <a:ext cx="525463" cy="787400"/>
            </a:xfrm>
            <a:custGeom>
              <a:avLst/>
              <a:gdLst>
                <a:gd name="T0" fmla="*/ 1 w 179"/>
                <a:gd name="T1" fmla="*/ 179 h 270"/>
                <a:gd name="T2" fmla="*/ 10 w 179"/>
                <a:gd name="T3" fmla="*/ 122 h 270"/>
                <a:gd name="T4" fmla="*/ 34 w 179"/>
                <a:gd name="T5" fmla="*/ 40 h 270"/>
                <a:gd name="T6" fmla="*/ 67 w 179"/>
                <a:gd name="T7" fmla="*/ 3 h 270"/>
                <a:gd name="T8" fmla="*/ 120 w 179"/>
                <a:gd name="T9" fmla="*/ 34 h 270"/>
                <a:gd name="T10" fmla="*/ 162 w 179"/>
                <a:gd name="T11" fmla="*/ 148 h 270"/>
                <a:gd name="T12" fmla="*/ 133 w 179"/>
                <a:gd name="T13" fmla="*/ 248 h 270"/>
                <a:gd name="T14" fmla="*/ 23 w 179"/>
                <a:gd name="T15" fmla="*/ 240 h 270"/>
                <a:gd name="T16" fmla="*/ 1 w 179"/>
                <a:gd name="T17" fmla="*/ 17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270">
                  <a:moveTo>
                    <a:pt x="1" y="179"/>
                  </a:moveTo>
                  <a:cubicBezTo>
                    <a:pt x="1" y="159"/>
                    <a:pt x="3" y="140"/>
                    <a:pt x="10" y="122"/>
                  </a:cubicBezTo>
                  <a:cubicBezTo>
                    <a:pt x="21" y="95"/>
                    <a:pt x="28" y="68"/>
                    <a:pt x="34" y="40"/>
                  </a:cubicBezTo>
                  <a:cubicBezTo>
                    <a:pt x="37" y="21"/>
                    <a:pt x="44" y="4"/>
                    <a:pt x="67" y="3"/>
                  </a:cubicBezTo>
                  <a:cubicBezTo>
                    <a:pt x="102" y="0"/>
                    <a:pt x="110" y="5"/>
                    <a:pt x="120" y="34"/>
                  </a:cubicBezTo>
                  <a:cubicBezTo>
                    <a:pt x="133" y="72"/>
                    <a:pt x="144" y="111"/>
                    <a:pt x="162" y="148"/>
                  </a:cubicBezTo>
                  <a:cubicBezTo>
                    <a:pt x="179" y="182"/>
                    <a:pt x="164" y="227"/>
                    <a:pt x="133" y="248"/>
                  </a:cubicBezTo>
                  <a:cubicBezTo>
                    <a:pt x="102" y="270"/>
                    <a:pt x="51" y="266"/>
                    <a:pt x="23" y="240"/>
                  </a:cubicBezTo>
                  <a:cubicBezTo>
                    <a:pt x="7" y="225"/>
                    <a:pt x="0" y="207"/>
                    <a:pt x="1" y="179"/>
                  </a:cubicBezTo>
                  <a:close/>
                </a:path>
              </a:pathLst>
            </a:custGeom>
            <a:solidFill>
              <a:srgbClr val="D9DF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7">
              <a:extLst>
                <a:ext uri="{FF2B5EF4-FFF2-40B4-BE49-F238E27FC236}">
                  <a16:creationId xmlns:a16="http://schemas.microsoft.com/office/drawing/2014/main" id="{3859D2E6-D40C-8BE4-FF4C-C232F3E9A774}"/>
                </a:ext>
              </a:extLst>
            </p:cNvPr>
            <p:cNvSpPr>
              <a:spLocks/>
            </p:cNvSpPr>
            <p:nvPr/>
          </p:nvSpPr>
          <p:spPr bwMode="auto">
            <a:xfrm>
              <a:off x="9850438" y="1647825"/>
              <a:ext cx="466725" cy="684213"/>
            </a:xfrm>
            <a:custGeom>
              <a:avLst/>
              <a:gdLst>
                <a:gd name="T0" fmla="*/ 73 w 159"/>
                <a:gd name="T1" fmla="*/ 229 h 235"/>
                <a:gd name="T2" fmla="*/ 9 w 159"/>
                <a:gd name="T3" fmla="*/ 149 h 235"/>
                <a:gd name="T4" fmla="*/ 10 w 159"/>
                <a:gd name="T5" fmla="*/ 112 h 235"/>
                <a:gd name="T6" fmla="*/ 11 w 159"/>
                <a:gd name="T7" fmla="*/ 102 h 235"/>
                <a:gd name="T8" fmla="*/ 35 w 159"/>
                <a:gd name="T9" fmla="*/ 28 h 235"/>
                <a:gd name="T10" fmla="*/ 71 w 159"/>
                <a:gd name="T11" fmla="*/ 1 h 235"/>
                <a:gd name="T12" fmla="*/ 101 w 159"/>
                <a:gd name="T13" fmla="*/ 31 h 235"/>
                <a:gd name="T14" fmla="*/ 135 w 159"/>
                <a:gd name="T15" fmla="*/ 129 h 235"/>
                <a:gd name="T16" fmla="*/ 73 w 159"/>
                <a:gd name="T17" fmla="*/ 22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35">
                  <a:moveTo>
                    <a:pt x="73" y="229"/>
                  </a:moveTo>
                  <a:cubicBezTo>
                    <a:pt x="32" y="235"/>
                    <a:pt x="0" y="184"/>
                    <a:pt x="9" y="149"/>
                  </a:cubicBezTo>
                  <a:cubicBezTo>
                    <a:pt x="13" y="136"/>
                    <a:pt x="14" y="124"/>
                    <a:pt x="10" y="112"/>
                  </a:cubicBezTo>
                  <a:cubicBezTo>
                    <a:pt x="9" y="109"/>
                    <a:pt x="9" y="104"/>
                    <a:pt x="11" y="102"/>
                  </a:cubicBezTo>
                  <a:cubicBezTo>
                    <a:pt x="33" y="82"/>
                    <a:pt x="28" y="53"/>
                    <a:pt x="35" y="28"/>
                  </a:cubicBezTo>
                  <a:cubicBezTo>
                    <a:pt x="41" y="8"/>
                    <a:pt x="47" y="0"/>
                    <a:pt x="71" y="1"/>
                  </a:cubicBezTo>
                  <a:cubicBezTo>
                    <a:pt x="88" y="2"/>
                    <a:pt x="98" y="14"/>
                    <a:pt x="101" y="31"/>
                  </a:cubicBezTo>
                  <a:cubicBezTo>
                    <a:pt x="106" y="65"/>
                    <a:pt x="118" y="98"/>
                    <a:pt x="135" y="129"/>
                  </a:cubicBezTo>
                  <a:cubicBezTo>
                    <a:pt x="159" y="171"/>
                    <a:pt x="122" y="235"/>
                    <a:pt x="73" y="229"/>
                  </a:cubicBezTo>
                  <a:close/>
                </a:path>
              </a:pathLst>
            </a:custGeom>
            <a:solidFill>
              <a:srgbClr val="E9E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8">
              <a:extLst>
                <a:ext uri="{FF2B5EF4-FFF2-40B4-BE49-F238E27FC236}">
                  <a16:creationId xmlns:a16="http://schemas.microsoft.com/office/drawing/2014/main" id="{40DB2837-74BA-8584-1D80-5AD73FFBD96E}"/>
                </a:ext>
              </a:extLst>
            </p:cNvPr>
            <p:cNvSpPr>
              <a:spLocks/>
            </p:cNvSpPr>
            <p:nvPr/>
          </p:nvSpPr>
          <p:spPr bwMode="auto">
            <a:xfrm>
              <a:off x="9953625" y="1989138"/>
              <a:ext cx="276225" cy="322263"/>
            </a:xfrm>
            <a:custGeom>
              <a:avLst/>
              <a:gdLst>
                <a:gd name="T0" fmla="*/ 77 w 94"/>
                <a:gd name="T1" fmla="*/ 0 h 111"/>
                <a:gd name="T2" fmla="*/ 90 w 94"/>
                <a:gd name="T3" fmla="*/ 59 h 111"/>
                <a:gd name="T4" fmla="*/ 10 w 94"/>
                <a:gd name="T5" fmla="*/ 91 h 111"/>
                <a:gd name="T6" fmla="*/ 11 w 94"/>
                <a:gd name="T7" fmla="*/ 77 h 111"/>
                <a:gd name="T8" fmla="*/ 31 w 94"/>
                <a:gd name="T9" fmla="*/ 79 h 111"/>
                <a:gd name="T10" fmla="*/ 68 w 94"/>
                <a:gd name="T11" fmla="*/ 45 h 111"/>
                <a:gd name="T12" fmla="*/ 68 w 94"/>
                <a:gd name="T13" fmla="*/ 12 h 111"/>
                <a:gd name="T14" fmla="*/ 77 w 94"/>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1">
                  <a:moveTo>
                    <a:pt x="77" y="0"/>
                  </a:moveTo>
                  <a:cubicBezTo>
                    <a:pt x="89" y="18"/>
                    <a:pt x="94" y="38"/>
                    <a:pt x="90" y="59"/>
                  </a:cubicBezTo>
                  <a:cubicBezTo>
                    <a:pt x="83" y="95"/>
                    <a:pt x="43" y="111"/>
                    <a:pt x="10" y="91"/>
                  </a:cubicBezTo>
                  <a:cubicBezTo>
                    <a:pt x="6" y="86"/>
                    <a:pt x="0" y="81"/>
                    <a:pt x="11" y="77"/>
                  </a:cubicBezTo>
                  <a:cubicBezTo>
                    <a:pt x="18" y="77"/>
                    <a:pt x="24" y="79"/>
                    <a:pt x="31" y="79"/>
                  </a:cubicBezTo>
                  <a:cubicBezTo>
                    <a:pt x="53" y="78"/>
                    <a:pt x="65" y="67"/>
                    <a:pt x="68" y="45"/>
                  </a:cubicBezTo>
                  <a:cubicBezTo>
                    <a:pt x="69" y="34"/>
                    <a:pt x="68" y="23"/>
                    <a:pt x="68" y="12"/>
                  </a:cubicBezTo>
                  <a:cubicBezTo>
                    <a:pt x="70" y="7"/>
                    <a:pt x="69" y="0"/>
                    <a:pt x="77" y="0"/>
                  </a:cubicBezTo>
                  <a:close/>
                </a:path>
              </a:pathLst>
            </a:custGeom>
            <a:solidFill>
              <a:srgbClr val="704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9">
              <a:extLst>
                <a:ext uri="{FF2B5EF4-FFF2-40B4-BE49-F238E27FC236}">
                  <a16:creationId xmlns:a16="http://schemas.microsoft.com/office/drawing/2014/main" id="{F3F6070A-B522-2913-BBF9-D22A1BA3D4D9}"/>
                </a:ext>
              </a:extLst>
            </p:cNvPr>
            <p:cNvSpPr>
              <a:spLocks/>
            </p:cNvSpPr>
            <p:nvPr/>
          </p:nvSpPr>
          <p:spPr bwMode="auto">
            <a:xfrm>
              <a:off x="9921875" y="1885950"/>
              <a:ext cx="258763" cy="368300"/>
            </a:xfrm>
            <a:custGeom>
              <a:avLst/>
              <a:gdLst>
                <a:gd name="T0" fmla="*/ 20 w 88"/>
                <a:gd name="T1" fmla="*/ 115 h 126"/>
                <a:gd name="T2" fmla="*/ 21 w 88"/>
                <a:gd name="T3" fmla="*/ 126 h 126"/>
                <a:gd name="T4" fmla="*/ 1 w 88"/>
                <a:gd name="T5" fmla="*/ 90 h 126"/>
                <a:gd name="T6" fmla="*/ 17 w 88"/>
                <a:gd name="T7" fmla="*/ 32 h 126"/>
                <a:gd name="T8" fmla="*/ 88 w 88"/>
                <a:gd name="T9" fmla="*/ 35 h 126"/>
                <a:gd name="T10" fmla="*/ 84 w 88"/>
                <a:gd name="T11" fmla="*/ 47 h 126"/>
                <a:gd name="T12" fmla="*/ 75 w 88"/>
                <a:gd name="T13" fmla="*/ 39 h 126"/>
                <a:gd name="T14" fmla="*/ 36 w 88"/>
                <a:gd name="T15" fmla="*/ 35 h 126"/>
                <a:gd name="T16" fmla="*/ 19 w 88"/>
                <a:gd name="T17" fmla="*/ 86 h 126"/>
                <a:gd name="T18" fmla="*/ 20 w 88"/>
                <a:gd name="T19" fmla="*/ 11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26">
                  <a:moveTo>
                    <a:pt x="20" y="115"/>
                  </a:moveTo>
                  <a:cubicBezTo>
                    <a:pt x="15" y="119"/>
                    <a:pt x="22" y="122"/>
                    <a:pt x="21" y="126"/>
                  </a:cubicBezTo>
                  <a:cubicBezTo>
                    <a:pt x="6" y="119"/>
                    <a:pt x="2" y="105"/>
                    <a:pt x="1" y="90"/>
                  </a:cubicBezTo>
                  <a:cubicBezTo>
                    <a:pt x="0" y="69"/>
                    <a:pt x="5" y="50"/>
                    <a:pt x="17" y="32"/>
                  </a:cubicBezTo>
                  <a:cubicBezTo>
                    <a:pt x="37" y="0"/>
                    <a:pt x="66" y="1"/>
                    <a:pt x="88" y="35"/>
                  </a:cubicBezTo>
                  <a:cubicBezTo>
                    <a:pt x="83" y="38"/>
                    <a:pt x="85" y="43"/>
                    <a:pt x="84" y="47"/>
                  </a:cubicBezTo>
                  <a:cubicBezTo>
                    <a:pt x="78" y="48"/>
                    <a:pt x="77" y="42"/>
                    <a:pt x="75" y="39"/>
                  </a:cubicBezTo>
                  <a:cubicBezTo>
                    <a:pt x="65" y="23"/>
                    <a:pt x="51" y="21"/>
                    <a:pt x="36" y="35"/>
                  </a:cubicBezTo>
                  <a:cubicBezTo>
                    <a:pt x="23" y="49"/>
                    <a:pt x="13" y="65"/>
                    <a:pt x="19" y="86"/>
                  </a:cubicBezTo>
                  <a:cubicBezTo>
                    <a:pt x="18" y="96"/>
                    <a:pt x="21" y="105"/>
                    <a:pt x="20" y="115"/>
                  </a:cubicBezTo>
                  <a:close/>
                </a:path>
              </a:pathLst>
            </a:custGeom>
            <a:solidFill>
              <a:srgbClr val="885A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0">
              <a:extLst>
                <a:ext uri="{FF2B5EF4-FFF2-40B4-BE49-F238E27FC236}">
                  <a16:creationId xmlns:a16="http://schemas.microsoft.com/office/drawing/2014/main" id="{94E558DA-153C-1A57-D517-FCFBDAB4CBFA}"/>
                </a:ext>
              </a:extLst>
            </p:cNvPr>
            <p:cNvSpPr>
              <a:spLocks/>
            </p:cNvSpPr>
            <p:nvPr/>
          </p:nvSpPr>
          <p:spPr bwMode="auto">
            <a:xfrm>
              <a:off x="9956800" y="1916113"/>
              <a:ext cx="223838" cy="346075"/>
            </a:xfrm>
            <a:custGeom>
              <a:avLst/>
              <a:gdLst>
                <a:gd name="T0" fmla="*/ 20 w 76"/>
                <a:gd name="T1" fmla="*/ 21 h 119"/>
                <a:gd name="T2" fmla="*/ 72 w 76"/>
                <a:gd name="T3" fmla="*/ 37 h 119"/>
                <a:gd name="T4" fmla="*/ 73 w 76"/>
                <a:gd name="T5" fmla="*/ 61 h 119"/>
                <a:gd name="T6" fmla="*/ 8 w 76"/>
                <a:gd name="T7" fmla="*/ 105 h 119"/>
                <a:gd name="T8" fmla="*/ 4 w 76"/>
                <a:gd name="T9" fmla="*/ 77 h 119"/>
                <a:gd name="T10" fmla="*/ 20 w 76"/>
                <a:gd name="T11" fmla="*/ 21 h 119"/>
              </a:gdLst>
              <a:ahLst/>
              <a:cxnLst>
                <a:cxn ang="0">
                  <a:pos x="T0" y="T1"/>
                </a:cxn>
                <a:cxn ang="0">
                  <a:pos x="T2" y="T3"/>
                </a:cxn>
                <a:cxn ang="0">
                  <a:pos x="T4" y="T5"/>
                </a:cxn>
                <a:cxn ang="0">
                  <a:pos x="T6" y="T7"/>
                </a:cxn>
                <a:cxn ang="0">
                  <a:pos x="T8" y="T9"/>
                </a:cxn>
                <a:cxn ang="0">
                  <a:pos x="T10" y="T11"/>
                </a:cxn>
              </a:cxnLst>
              <a:rect l="0" t="0" r="r" b="b"/>
              <a:pathLst>
                <a:path w="76" h="119">
                  <a:moveTo>
                    <a:pt x="20" y="21"/>
                  </a:moveTo>
                  <a:cubicBezTo>
                    <a:pt x="39" y="0"/>
                    <a:pt x="60" y="7"/>
                    <a:pt x="72" y="37"/>
                  </a:cubicBezTo>
                  <a:cubicBezTo>
                    <a:pt x="72" y="45"/>
                    <a:pt x="72" y="53"/>
                    <a:pt x="73" y="61"/>
                  </a:cubicBezTo>
                  <a:cubicBezTo>
                    <a:pt x="76" y="99"/>
                    <a:pt x="44" y="119"/>
                    <a:pt x="8" y="105"/>
                  </a:cubicBezTo>
                  <a:cubicBezTo>
                    <a:pt x="0" y="97"/>
                    <a:pt x="1" y="87"/>
                    <a:pt x="4" y="77"/>
                  </a:cubicBezTo>
                  <a:cubicBezTo>
                    <a:pt x="21" y="69"/>
                    <a:pt x="29" y="40"/>
                    <a:pt x="20" y="21"/>
                  </a:cubicBezTo>
                  <a:close/>
                </a:path>
              </a:pathLst>
            </a:custGeom>
            <a:solidFill>
              <a:srgbClr val="93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1">
              <a:extLst>
                <a:ext uri="{FF2B5EF4-FFF2-40B4-BE49-F238E27FC236}">
                  <a16:creationId xmlns:a16="http://schemas.microsoft.com/office/drawing/2014/main" id="{253BAF35-753A-21A0-0E02-2EF360352AAA}"/>
                </a:ext>
              </a:extLst>
            </p:cNvPr>
            <p:cNvSpPr>
              <a:spLocks/>
            </p:cNvSpPr>
            <p:nvPr/>
          </p:nvSpPr>
          <p:spPr bwMode="auto">
            <a:xfrm>
              <a:off x="9936163" y="1971675"/>
              <a:ext cx="120650" cy="188913"/>
            </a:xfrm>
            <a:custGeom>
              <a:avLst/>
              <a:gdLst>
                <a:gd name="T0" fmla="*/ 27 w 41"/>
                <a:gd name="T1" fmla="*/ 2 h 65"/>
                <a:gd name="T2" fmla="*/ 38 w 41"/>
                <a:gd name="T3" fmla="*/ 16 h 65"/>
                <a:gd name="T4" fmla="*/ 31 w 41"/>
                <a:gd name="T5" fmla="*/ 50 h 65"/>
                <a:gd name="T6" fmla="*/ 11 w 41"/>
                <a:gd name="T7" fmla="*/ 58 h 65"/>
                <a:gd name="T8" fmla="*/ 27 w 41"/>
                <a:gd name="T9" fmla="*/ 2 h 65"/>
              </a:gdLst>
              <a:ahLst/>
              <a:cxnLst>
                <a:cxn ang="0">
                  <a:pos x="T0" y="T1"/>
                </a:cxn>
                <a:cxn ang="0">
                  <a:pos x="T2" y="T3"/>
                </a:cxn>
                <a:cxn ang="0">
                  <a:pos x="T4" y="T5"/>
                </a:cxn>
                <a:cxn ang="0">
                  <a:pos x="T6" y="T7"/>
                </a:cxn>
                <a:cxn ang="0">
                  <a:pos x="T8" y="T9"/>
                </a:cxn>
              </a:cxnLst>
              <a:rect l="0" t="0" r="r" b="b"/>
              <a:pathLst>
                <a:path w="41" h="65">
                  <a:moveTo>
                    <a:pt x="27" y="2"/>
                  </a:moveTo>
                  <a:cubicBezTo>
                    <a:pt x="39" y="0"/>
                    <a:pt x="41" y="7"/>
                    <a:pt x="38" y="16"/>
                  </a:cubicBezTo>
                  <a:cubicBezTo>
                    <a:pt x="34" y="27"/>
                    <a:pt x="31" y="39"/>
                    <a:pt x="31" y="50"/>
                  </a:cubicBezTo>
                  <a:cubicBezTo>
                    <a:pt x="30" y="65"/>
                    <a:pt x="20" y="62"/>
                    <a:pt x="11" y="58"/>
                  </a:cubicBezTo>
                  <a:cubicBezTo>
                    <a:pt x="0" y="35"/>
                    <a:pt x="16" y="19"/>
                    <a:pt x="27" y="2"/>
                  </a:cubicBezTo>
                  <a:close/>
                </a:path>
              </a:pathLst>
            </a:custGeom>
            <a:solidFill>
              <a:srgbClr val="D39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44" name="Grupo 43">
            <a:extLst>
              <a:ext uri="{FF2B5EF4-FFF2-40B4-BE49-F238E27FC236}">
                <a16:creationId xmlns:a16="http://schemas.microsoft.com/office/drawing/2014/main" id="{7256951C-27E6-79DD-938D-6E00F6E74B2C}"/>
              </a:ext>
            </a:extLst>
          </p:cNvPr>
          <p:cNvGrpSpPr/>
          <p:nvPr/>
        </p:nvGrpSpPr>
        <p:grpSpPr>
          <a:xfrm>
            <a:off x="9774238" y="4076700"/>
            <a:ext cx="576263" cy="860425"/>
            <a:chOff x="9774238" y="4076700"/>
            <a:chExt cx="576263" cy="860425"/>
          </a:xfrm>
        </p:grpSpPr>
        <p:sp>
          <p:nvSpPr>
            <p:cNvPr id="37" name="Freeform 35">
              <a:extLst>
                <a:ext uri="{FF2B5EF4-FFF2-40B4-BE49-F238E27FC236}">
                  <a16:creationId xmlns:a16="http://schemas.microsoft.com/office/drawing/2014/main" id="{727A0AE4-B15A-03B1-5B6C-E5F3C32E93F0}"/>
                </a:ext>
              </a:extLst>
            </p:cNvPr>
            <p:cNvSpPr>
              <a:spLocks/>
            </p:cNvSpPr>
            <p:nvPr/>
          </p:nvSpPr>
          <p:spPr bwMode="auto">
            <a:xfrm>
              <a:off x="9774238" y="4076700"/>
              <a:ext cx="576263" cy="860425"/>
            </a:xfrm>
            <a:custGeom>
              <a:avLst/>
              <a:gdLst>
                <a:gd name="T0" fmla="*/ 23 w 196"/>
                <a:gd name="T1" fmla="*/ 249 h 295"/>
                <a:gd name="T2" fmla="*/ 16 w 196"/>
                <a:gd name="T3" fmla="*/ 141 h 295"/>
                <a:gd name="T4" fmla="*/ 46 w 196"/>
                <a:gd name="T5" fmla="*/ 38 h 295"/>
                <a:gd name="T6" fmla="*/ 83 w 196"/>
                <a:gd name="T7" fmla="*/ 2 h 295"/>
                <a:gd name="T8" fmla="*/ 143 w 196"/>
                <a:gd name="T9" fmla="*/ 33 h 295"/>
                <a:gd name="T10" fmla="*/ 167 w 196"/>
                <a:gd name="T11" fmla="*/ 111 h 295"/>
                <a:gd name="T12" fmla="*/ 179 w 196"/>
                <a:gd name="T13" fmla="*/ 138 h 295"/>
                <a:gd name="T14" fmla="*/ 194 w 196"/>
                <a:gd name="T15" fmla="*/ 175 h 295"/>
                <a:gd name="T16" fmla="*/ 179 w 196"/>
                <a:gd name="T17" fmla="*/ 248 h 295"/>
                <a:gd name="T18" fmla="*/ 60 w 196"/>
                <a:gd name="T19" fmla="*/ 277 h 295"/>
                <a:gd name="T20" fmla="*/ 44 w 196"/>
                <a:gd name="T21" fmla="*/ 269 h 295"/>
                <a:gd name="T22" fmla="*/ 23 w 196"/>
                <a:gd name="T23" fmla="*/ 24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295">
                  <a:moveTo>
                    <a:pt x="23" y="249"/>
                  </a:moveTo>
                  <a:cubicBezTo>
                    <a:pt x="0" y="214"/>
                    <a:pt x="6" y="177"/>
                    <a:pt x="16" y="141"/>
                  </a:cubicBezTo>
                  <a:cubicBezTo>
                    <a:pt x="26" y="107"/>
                    <a:pt x="40" y="74"/>
                    <a:pt x="46" y="38"/>
                  </a:cubicBezTo>
                  <a:cubicBezTo>
                    <a:pt x="49" y="16"/>
                    <a:pt x="65" y="3"/>
                    <a:pt x="83" y="2"/>
                  </a:cubicBezTo>
                  <a:cubicBezTo>
                    <a:pt x="118" y="0"/>
                    <a:pt x="133" y="7"/>
                    <a:pt x="143" y="33"/>
                  </a:cubicBezTo>
                  <a:cubicBezTo>
                    <a:pt x="152" y="58"/>
                    <a:pt x="158" y="85"/>
                    <a:pt x="167" y="111"/>
                  </a:cubicBezTo>
                  <a:cubicBezTo>
                    <a:pt x="170" y="120"/>
                    <a:pt x="175" y="129"/>
                    <a:pt x="179" y="138"/>
                  </a:cubicBezTo>
                  <a:cubicBezTo>
                    <a:pt x="193" y="146"/>
                    <a:pt x="190" y="162"/>
                    <a:pt x="194" y="175"/>
                  </a:cubicBezTo>
                  <a:cubicBezTo>
                    <a:pt x="196" y="201"/>
                    <a:pt x="195" y="226"/>
                    <a:pt x="179" y="248"/>
                  </a:cubicBezTo>
                  <a:cubicBezTo>
                    <a:pt x="154" y="282"/>
                    <a:pt x="104" y="295"/>
                    <a:pt x="60" y="277"/>
                  </a:cubicBezTo>
                  <a:cubicBezTo>
                    <a:pt x="55" y="275"/>
                    <a:pt x="49" y="272"/>
                    <a:pt x="44" y="269"/>
                  </a:cubicBezTo>
                  <a:cubicBezTo>
                    <a:pt x="33" y="267"/>
                    <a:pt x="26" y="259"/>
                    <a:pt x="23" y="249"/>
                  </a:cubicBezTo>
                  <a:close/>
                </a:path>
              </a:pathLst>
            </a:custGeom>
            <a:solidFill>
              <a:srgbClr val="505F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6">
              <a:extLst>
                <a:ext uri="{FF2B5EF4-FFF2-40B4-BE49-F238E27FC236}">
                  <a16:creationId xmlns:a16="http://schemas.microsoft.com/office/drawing/2014/main" id="{B22E8660-D44F-F397-40C7-6E8C6C72B19B}"/>
                </a:ext>
              </a:extLst>
            </p:cNvPr>
            <p:cNvSpPr>
              <a:spLocks/>
            </p:cNvSpPr>
            <p:nvPr/>
          </p:nvSpPr>
          <p:spPr bwMode="auto">
            <a:xfrm>
              <a:off x="9825038" y="4110038"/>
              <a:ext cx="525463" cy="787400"/>
            </a:xfrm>
            <a:custGeom>
              <a:avLst/>
              <a:gdLst>
                <a:gd name="T0" fmla="*/ 1 w 179"/>
                <a:gd name="T1" fmla="*/ 179 h 270"/>
                <a:gd name="T2" fmla="*/ 10 w 179"/>
                <a:gd name="T3" fmla="*/ 122 h 270"/>
                <a:gd name="T4" fmla="*/ 34 w 179"/>
                <a:gd name="T5" fmla="*/ 40 h 270"/>
                <a:gd name="T6" fmla="*/ 67 w 179"/>
                <a:gd name="T7" fmla="*/ 3 h 270"/>
                <a:gd name="T8" fmla="*/ 120 w 179"/>
                <a:gd name="T9" fmla="*/ 34 h 270"/>
                <a:gd name="T10" fmla="*/ 162 w 179"/>
                <a:gd name="T11" fmla="*/ 148 h 270"/>
                <a:gd name="T12" fmla="*/ 133 w 179"/>
                <a:gd name="T13" fmla="*/ 248 h 270"/>
                <a:gd name="T14" fmla="*/ 23 w 179"/>
                <a:gd name="T15" fmla="*/ 240 h 270"/>
                <a:gd name="T16" fmla="*/ 1 w 179"/>
                <a:gd name="T17" fmla="*/ 179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 h="270">
                  <a:moveTo>
                    <a:pt x="1" y="179"/>
                  </a:moveTo>
                  <a:cubicBezTo>
                    <a:pt x="1" y="159"/>
                    <a:pt x="3" y="140"/>
                    <a:pt x="10" y="122"/>
                  </a:cubicBezTo>
                  <a:cubicBezTo>
                    <a:pt x="21" y="95"/>
                    <a:pt x="28" y="68"/>
                    <a:pt x="34" y="40"/>
                  </a:cubicBezTo>
                  <a:cubicBezTo>
                    <a:pt x="37" y="21"/>
                    <a:pt x="44" y="4"/>
                    <a:pt x="67" y="3"/>
                  </a:cubicBezTo>
                  <a:cubicBezTo>
                    <a:pt x="102" y="0"/>
                    <a:pt x="110" y="5"/>
                    <a:pt x="120" y="34"/>
                  </a:cubicBezTo>
                  <a:cubicBezTo>
                    <a:pt x="133" y="72"/>
                    <a:pt x="144" y="111"/>
                    <a:pt x="162" y="148"/>
                  </a:cubicBezTo>
                  <a:cubicBezTo>
                    <a:pt x="179" y="182"/>
                    <a:pt x="164" y="227"/>
                    <a:pt x="133" y="248"/>
                  </a:cubicBezTo>
                  <a:cubicBezTo>
                    <a:pt x="102" y="270"/>
                    <a:pt x="51" y="266"/>
                    <a:pt x="23" y="240"/>
                  </a:cubicBezTo>
                  <a:cubicBezTo>
                    <a:pt x="7" y="225"/>
                    <a:pt x="0" y="207"/>
                    <a:pt x="1" y="179"/>
                  </a:cubicBezTo>
                  <a:close/>
                </a:path>
              </a:pathLst>
            </a:custGeom>
            <a:solidFill>
              <a:srgbClr val="D9DF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7">
              <a:extLst>
                <a:ext uri="{FF2B5EF4-FFF2-40B4-BE49-F238E27FC236}">
                  <a16:creationId xmlns:a16="http://schemas.microsoft.com/office/drawing/2014/main" id="{84B2070A-2D3C-5131-EED3-6AAC284366AF}"/>
                </a:ext>
              </a:extLst>
            </p:cNvPr>
            <p:cNvSpPr>
              <a:spLocks/>
            </p:cNvSpPr>
            <p:nvPr/>
          </p:nvSpPr>
          <p:spPr bwMode="auto">
            <a:xfrm>
              <a:off x="9850438" y="4162425"/>
              <a:ext cx="466725" cy="684213"/>
            </a:xfrm>
            <a:custGeom>
              <a:avLst/>
              <a:gdLst>
                <a:gd name="T0" fmla="*/ 73 w 159"/>
                <a:gd name="T1" fmla="*/ 229 h 235"/>
                <a:gd name="T2" fmla="*/ 9 w 159"/>
                <a:gd name="T3" fmla="*/ 149 h 235"/>
                <a:gd name="T4" fmla="*/ 10 w 159"/>
                <a:gd name="T5" fmla="*/ 112 h 235"/>
                <a:gd name="T6" fmla="*/ 11 w 159"/>
                <a:gd name="T7" fmla="*/ 102 h 235"/>
                <a:gd name="T8" fmla="*/ 35 w 159"/>
                <a:gd name="T9" fmla="*/ 28 h 235"/>
                <a:gd name="T10" fmla="*/ 71 w 159"/>
                <a:gd name="T11" fmla="*/ 1 h 235"/>
                <a:gd name="T12" fmla="*/ 101 w 159"/>
                <a:gd name="T13" fmla="*/ 31 h 235"/>
                <a:gd name="T14" fmla="*/ 135 w 159"/>
                <a:gd name="T15" fmla="*/ 129 h 235"/>
                <a:gd name="T16" fmla="*/ 73 w 159"/>
                <a:gd name="T17" fmla="*/ 229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235">
                  <a:moveTo>
                    <a:pt x="73" y="229"/>
                  </a:moveTo>
                  <a:cubicBezTo>
                    <a:pt x="32" y="235"/>
                    <a:pt x="0" y="184"/>
                    <a:pt x="9" y="149"/>
                  </a:cubicBezTo>
                  <a:cubicBezTo>
                    <a:pt x="13" y="136"/>
                    <a:pt x="14" y="124"/>
                    <a:pt x="10" y="112"/>
                  </a:cubicBezTo>
                  <a:cubicBezTo>
                    <a:pt x="9" y="109"/>
                    <a:pt x="9" y="104"/>
                    <a:pt x="11" y="102"/>
                  </a:cubicBezTo>
                  <a:cubicBezTo>
                    <a:pt x="33" y="82"/>
                    <a:pt x="28" y="53"/>
                    <a:pt x="35" y="28"/>
                  </a:cubicBezTo>
                  <a:cubicBezTo>
                    <a:pt x="41" y="8"/>
                    <a:pt x="47" y="0"/>
                    <a:pt x="71" y="1"/>
                  </a:cubicBezTo>
                  <a:cubicBezTo>
                    <a:pt x="88" y="2"/>
                    <a:pt x="98" y="14"/>
                    <a:pt x="101" y="31"/>
                  </a:cubicBezTo>
                  <a:cubicBezTo>
                    <a:pt x="106" y="65"/>
                    <a:pt x="118" y="98"/>
                    <a:pt x="135" y="129"/>
                  </a:cubicBezTo>
                  <a:cubicBezTo>
                    <a:pt x="159" y="171"/>
                    <a:pt x="122" y="235"/>
                    <a:pt x="73" y="229"/>
                  </a:cubicBezTo>
                  <a:close/>
                </a:path>
              </a:pathLst>
            </a:custGeom>
            <a:solidFill>
              <a:srgbClr val="E9E6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8">
              <a:extLst>
                <a:ext uri="{FF2B5EF4-FFF2-40B4-BE49-F238E27FC236}">
                  <a16:creationId xmlns:a16="http://schemas.microsoft.com/office/drawing/2014/main" id="{0C0D694A-27A4-DB00-524F-2B62E20187F1}"/>
                </a:ext>
              </a:extLst>
            </p:cNvPr>
            <p:cNvSpPr>
              <a:spLocks/>
            </p:cNvSpPr>
            <p:nvPr/>
          </p:nvSpPr>
          <p:spPr bwMode="auto">
            <a:xfrm>
              <a:off x="9953625" y="4503738"/>
              <a:ext cx="276225" cy="322263"/>
            </a:xfrm>
            <a:custGeom>
              <a:avLst/>
              <a:gdLst>
                <a:gd name="T0" fmla="*/ 77 w 94"/>
                <a:gd name="T1" fmla="*/ 0 h 111"/>
                <a:gd name="T2" fmla="*/ 90 w 94"/>
                <a:gd name="T3" fmla="*/ 59 h 111"/>
                <a:gd name="T4" fmla="*/ 10 w 94"/>
                <a:gd name="T5" fmla="*/ 91 h 111"/>
                <a:gd name="T6" fmla="*/ 11 w 94"/>
                <a:gd name="T7" fmla="*/ 77 h 111"/>
                <a:gd name="T8" fmla="*/ 31 w 94"/>
                <a:gd name="T9" fmla="*/ 79 h 111"/>
                <a:gd name="T10" fmla="*/ 68 w 94"/>
                <a:gd name="T11" fmla="*/ 45 h 111"/>
                <a:gd name="T12" fmla="*/ 68 w 94"/>
                <a:gd name="T13" fmla="*/ 12 h 111"/>
                <a:gd name="T14" fmla="*/ 77 w 94"/>
                <a:gd name="T15" fmla="*/ 0 h 1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111">
                  <a:moveTo>
                    <a:pt x="77" y="0"/>
                  </a:moveTo>
                  <a:cubicBezTo>
                    <a:pt x="89" y="18"/>
                    <a:pt x="94" y="38"/>
                    <a:pt x="90" y="59"/>
                  </a:cubicBezTo>
                  <a:cubicBezTo>
                    <a:pt x="83" y="95"/>
                    <a:pt x="43" y="111"/>
                    <a:pt x="10" y="91"/>
                  </a:cubicBezTo>
                  <a:cubicBezTo>
                    <a:pt x="6" y="86"/>
                    <a:pt x="0" y="81"/>
                    <a:pt x="11" y="77"/>
                  </a:cubicBezTo>
                  <a:cubicBezTo>
                    <a:pt x="18" y="77"/>
                    <a:pt x="24" y="79"/>
                    <a:pt x="31" y="79"/>
                  </a:cubicBezTo>
                  <a:cubicBezTo>
                    <a:pt x="53" y="78"/>
                    <a:pt x="65" y="67"/>
                    <a:pt x="68" y="45"/>
                  </a:cubicBezTo>
                  <a:cubicBezTo>
                    <a:pt x="69" y="34"/>
                    <a:pt x="68" y="23"/>
                    <a:pt x="68" y="12"/>
                  </a:cubicBezTo>
                  <a:cubicBezTo>
                    <a:pt x="70" y="7"/>
                    <a:pt x="69" y="0"/>
                    <a:pt x="77" y="0"/>
                  </a:cubicBezTo>
                  <a:close/>
                </a:path>
              </a:pathLst>
            </a:custGeom>
            <a:solidFill>
              <a:srgbClr val="7041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39">
              <a:extLst>
                <a:ext uri="{FF2B5EF4-FFF2-40B4-BE49-F238E27FC236}">
                  <a16:creationId xmlns:a16="http://schemas.microsoft.com/office/drawing/2014/main" id="{5535B56A-954C-87DC-11CC-A28190FC9BCE}"/>
                </a:ext>
              </a:extLst>
            </p:cNvPr>
            <p:cNvSpPr>
              <a:spLocks/>
            </p:cNvSpPr>
            <p:nvPr/>
          </p:nvSpPr>
          <p:spPr bwMode="auto">
            <a:xfrm>
              <a:off x="9921875" y="4400550"/>
              <a:ext cx="258763" cy="368300"/>
            </a:xfrm>
            <a:custGeom>
              <a:avLst/>
              <a:gdLst>
                <a:gd name="T0" fmla="*/ 20 w 88"/>
                <a:gd name="T1" fmla="*/ 115 h 126"/>
                <a:gd name="T2" fmla="*/ 21 w 88"/>
                <a:gd name="T3" fmla="*/ 126 h 126"/>
                <a:gd name="T4" fmla="*/ 1 w 88"/>
                <a:gd name="T5" fmla="*/ 90 h 126"/>
                <a:gd name="T6" fmla="*/ 17 w 88"/>
                <a:gd name="T7" fmla="*/ 32 h 126"/>
                <a:gd name="T8" fmla="*/ 88 w 88"/>
                <a:gd name="T9" fmla="*/ 35 h 126"/>
                <a:gd name="T10" fmla="*/ 84 w 88"/>
                <a:gd name="T11" fmla="*/ 47 h 126"/>
                <a:gd name="T12" fmla="*/ 75 w 88"/>
                <a:gd name="T13" fmla="*/ 39 h 126"/>
                <a:gd name="T14" fmla="*/ 36 w 88"/>
                <a:gd name="T15" fmla="*/ 35 h 126"/>
                <a:gd name="T16" fmla="*/ 19 w 88"/>
                <a:gd name="T17" fmla="*/ 86 h 126"/>
                <a:gd name="T18" fmla="*/ 20 w 88"/>
                <a:gd name="T19" fmla="*/ 115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8" h="126">
                  <a:moveTo>
                    <a:pt x="20" y="115"/>
                  </a:moveTo>
                  <a:cubicBezTo>
                    <a:pt x="15" y="119"/>
                    <a:pt x="22" y="122"/>
                    <a:pt x="21" y="126"/>
                  </a:cubicBezTo>
                  <a:cubicBezTo>
                    <a:pt x="6" y="119"/>
                    <a:pt x="2" y="105"/>
                    <a:pt x="1" y="90"/>
                  </a:cubicBezTo>
                  <a:cubicBezTo>
                    <a:pt x="0" y="69"/>
                    <a:pt x="5" y="50"/>
                    <a:pt x="17" y="32"/>
                  </a:cubicBezTo>
                  <a:cubicBezTo>
                    <a:pt x="37" y="0"/>
                    <a:pt x="66" y="1"/>
                    <a:pt x="88" y="35"/>
                  </a:cubicBezTo>
                  <a:cubicBezTo>
                    <a:pt x="83" y="38"/>
                    <a:pt x="85" y="43"/>
                    <a:pt x="84" y="47"/>
                  </a:cubicBezTo>
                  <a:cubicBezTo>
                    <a:pt x="78" y="48"/>
                    <a:pt x="77" y="42"/>
                    <a:pt x="75" y="39"/>
                  </a:cubicBezTo>
                  <a:cubicBezTo>
                    <a:pt x="65" y="23"/>
                    <a:pt x="51" y="21"/>
                    <a:pt x="36" y="35"/>
                  </a:cubicBezTo>
                  <a:cubicBezTo>
                    <a:pt x="23" y="49"/>
                    <a:pt x="13" y="65"/>
                    <a:pt x="19" y="86"/>
                  </a:cubicBezTo>
                  <a:cubicBezTo>
                    <a:pt x="18" y="96"/>
                    <a:pt x="21" y="105"/>
                    <a:pt x="20" y="115"/>
                  </a:cubicBezTo>
                  <a:close/>
                </a:path>
              </a:pathLst>
            </a:custGeom>
            <a:solidFill>
              <a:srgbClr val="885A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0">
              <a:extLst>
                <a:ext uri="{FF2B5EF4-FFF2-40B4-BE49-F238E27FC236}">
                  <a16:creationId xmlns:a16="http://schemas.microsoft.com/office/drawing/2014/main" id="{5BA8A457-F93A-C84F-0623-CB8B5D49A407}"/>
                </a:ext>
              </a:extLst>
            </p:cNvPr>
            <p:cNvSpPr>
              <a:spLocks/>
            </p:cNvSpPr>
            <p:nvPr/>
          </p:nvSpPr>
          <p:spPr bwMode="auto">
            <a:xfrm>
              <a:off x="9956800" y="4430713"/>
              <a:ext cx="223838" cy="346075"/>
            </a:xfrm>
            <a:custGeom>
              <a:avLst/>
              <a:gdLst>
                <a:gd name="T0" fmla="*/ 20 w 76"/>
                <a:gd name="T1" fmla="*/ 21 h 119"/>
                <a:gd name="T2" fmla="*/ 72 w 76"/>
                <a:gd name="T3" fmla="*/ 37 h 119"/>
                <a:gd name="T4" fmla="*/ 73 w 76"/>
                <a:gd name="T5" fmla="*/ 61 h 119"/>
                <a:gd name="T6" fmla="*/ 8 w 76"/>
                <a:gd name="T7" fmla="*/ 105 h 119"/>
                <a:gd name="T8" fmla="*/ 4 w 76"/>
                <a:gd name="T9" fmla="*/ 77 h 119"/>
                <a:gd name="T10" fmla="*/ 20 w 76"/>
                <a:gd name="T11" fmla="*/ 21 h 119"/>
              </a:gdLst>
              <a:ahLst/>
              <a:cxnLst>
                <a:cxn ang="0">
                  <a:pos x="T0" y="T1"/>
                </a:cxn>
                <a:cxn ang="0">
                  <a:pos x="T2" y="T3"/>
                </a:cxn>
                <a:cxn ang="0">
                  <a:pos x="T4" y="T5"/>
                </a:cxn>
                <a:cxn ang="0">
                  <a:pos x="T6" y="T7"/>
                </a:cxn>
                <a:cxn ang="0">
                  <a:pos x="T8" y="T9"/>
                </a:cxn>
                <a:cxn ang="0">
                  <a:pos x="T10" y="T11"/>
                </a:cxn>
              </a:cxnLst>
              <a:rect l="0" t="0" r="r" b="b"/>
              <a:pathLst>
                <a:path w="76" h="119">
                  <a:moveTo>
                    <a:pt x="20" y="21"/>
                  </a:moveTo>
                  <a:cubicBezTo>
                    <a:pt x="39" y="0"/>
                    <a:pt x="60" y="7"/>
                    <a:pt x="72" y="37"/>
                  </a:cubicBezTo>
                  <a:cubicBezTo>
                    <a:pt x="72" y="45"/>
                    <a:pt x="72" y="53"/>
                    <a:pt x="73" y="61"/>
                  </a:cubicBezTo>
                  <a:cubicBezTo>
                    <a:pt x="76" y="99"/>
                    <a:pt x="44" y="119"/>
                    <a:pt x="8" y="105"/>
                  </a:cubicBezTo>
                  <a:cubicBezTo>
                    <a:pt x="0" y="97"/>
                    <a:pt x="1" y="87"/>
                    <a:pt x="4" y="77"/>
                  </a:cubicBezTo>
                  <a:cubicBezTo>
                    <a:pt x="21" y="69"/>
                    <a:pt x="29" y="40"/>
                    <a:pt x="20" y="21"/>
                  </a:cubicBezTo>
                  <a:close/>
                </a:path>
              </a:pathLst>
            </a:custGeom>
            <a:solidFill>
              <a:srgbClr val="934F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1">
              <a:extLst>
                <a:ext uri="{FF2B5EF4-FFF2-40B4-BE49-F238E27FC236}">
                  <a16:creationId xmlns:a16="http://schemas.microsoft.com/office/drawing/2014/main" id="{A7F7CDDE-C697-523D-E0CD-CFAE4E325F8B}"/>
                </a:ext>
              </a:extLst>
            </p:cNvPr>
            <p:cNvSpPr>
              <a:spLocks/>
            </p:cNvSpPr>
            <p:nvPr/>
          </p:nvSpPr>
          <p:spPr bwMode="auto">
            <a:xfrm>
              <a:off x="9936163" y="4486275"/>
              <a:ext cx="120650" cy="188913"/>
            </a:xfrm>
            <a:custGeom>
              <a:avLst/>
              <a:gdLst>
                <a:gd name="T0" fmla="*/ 27 w 41"/>
                <a:gd name="T1" fmla="*/ 2 h 65"/>
                <a:gd name="T2" fmla="*/ 38 w 41"/>
                <a:gd name="T3" fmla="*/ 16 h 65"/>
                <a:gd name="T4" fmla="*/ 31 w 41"/>
                <a:gd name="T5" fmla="*/ 50 h 65"/>
                <a:gd name="T6" fmla="*/ 11 w 41"/>
                <a:gd name="T7" fmla="*/ 58 h 65"/>
                <a:gd name="T8" fmla="*/ 27 w 41"/>
                <a:gd name="T9" fmla="*/ 2 h 65"/>
              </a:gdLst>
              <a:ahLst/>
              <a:cxnLst>
                <a:cxn ang="0">
                  <a:pos x="T0" y="T1"/>
                </a:cxn>
                <a:cxn ang="0">
                  <a:pos x="T2" y="T3"/>
                </a:cxn>
                <a:cxn ang="0">
                  <a:pos x="T4" y="T5"/>
                </a:cxn>
                <a:cxn ang="0">
                  <a:pos x="T6" y="T7"/>
                </a:cxn>
                <a:cxn ang="0">
                  <a:pos x="T8" y="T9"/>
                </a:cxn>
              </a:cxnLst>
              <a:rect l="0" t="0" r="r" b="b"/>
              <a:pathLst>
                <a:path w="41" h="65">
                  <a:moveTo>
                    <a:pt x="27" y="2"/>
                  </a:moveTo>
                  <a:cubicBezTo>
                    <a:pt x="39" y="0"/>
                    <a:pt x="41" y="7"/>
                    <a:pt x="38" y="16"/>
                  </a:cubicBezTo>
                  <a:cubicBezTo>
                    <a:pt x="34" y="27"/>
                    <a:pt x="31" y="39"/>
                    <a:pt x="31" y="50"/>
                  </a:cubicBezTo>
                  <a:cubicBezTo>
                    <a:pt x="30" y="65"/>
                    <a:pt x="20" y="62"/>
                    <a:pt x="11" y="58"/>
                  </a:cubicBezTo>
                  <a:cubicBezTo>
                    <a:pt x="0" y="35"/>
                    <a:pt x="16" y="19"/>
                    <a:pt x="27" y="2"/>
                  </a:cubicBezTo>
                  <a:close/>
                </a:path>
              </a:pathLst>
            </a:custGeom>
            <a:solidFill>
              <a:srgbClr val="D398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290086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895"/>
        <p:cNvGrpSpPr/>
        <p:nvPr/>
      </p:nvGrpSpPr>
      <p:grpSpPr>
        <a:xfrm>
          <a:off x="0" y="0"/>
          <a:ext cx="0" cy="0"/>
          <a:chOff x="0" y="0"/>
          <a:chExt cx="0" cy="0"/>
        </a:xfrm>
      </p:grpSpPr>
      <p:sp>
        <p:nvSpPr>
          <p:cNvPr id="1899" name="Google Shape;1899;p56"/>
          <p:cNvSpPr txBox="1">
            <a:spLocks noGrp="1"/>
          </p:cNvSpPr>
          <p:nvPr>
            <p:ph type="title"/>
          </p:nvPr>
        </p:nvSpPr>
        <p:spPr>
          <a:xfrm>
            <a:off x="3345705" y="1251465"/>
            <a:ext cx="4615200" cy="781600"/>
          </a:xfrm>
          <a:prstGeom prst="rect">
            <a:avLst/>
          </a:prstGeom>
        </p:spPr>
        <p:txBody>
          <a:bodyPr spcFirstLastPara="1" vert="horz" wrap="square" lIns="121900" tIns="121900" rIns="121900" bIns="121900" rtlCol="0" anchor="ctr" anchorCtr="0">
            <a:noAutofit/>
          </a:bodyPr>
          <a:lstStyle/>
          <a:p>
            <a:r>
              <a:rPr lang="en"/>
              <a:t>9h 55m 23s</a:t>
            </a:r>
            <a:endParaRPr/>
          </a:p>
        </p:txBody>
      </p:sp>
      <p:sp>
        <p:nvSpPr>
          <p:cNvPr id="1900" name="Google Shape;1900;p56"/>
          <p:cNvSpPr txBox="1">
            <a:spLocks noGrp="1"/>
          </p:cNvSpPr>
          <p:nvPr>
            <p:ph type="subTitle" idx="1"/>
          </p:nvPr>
        </p:nvSpPr>
        <p:spPr>
          <a:xfrm>
            <a:off x="3483038" y="2143506"/>
            <a:ext cx="4340400" cy="374800"/>
          </a:xfrm>
          <a:prstGeom prst="rect">
            <a:avLst/>
          </a:prstGeom>
        </p:spPr>
        <p:txBody>
          <a:bodyPr spcFirstLastPara="1" vert="horz" wrap="square" lIns="121900" tIns="121900" rIns="121900" bIns="121900" rtlCol="0" anchor="ctr" anchorCtr="0">
            <a:noAutofit/>
          </a:bodyPr>
          <a:lstStyle/>
          <a:p>
            <a:pPr marL="0" indent="0"/>
            <a:r>
              <a:rPr lang="en"/>
              <a:t>is Jupiter's rotation period</a:t>
            </a:r>
            <a:endParaRPr/>
          </a:p>
        </p:txBody>
      </p:sp>
      <p:sp>
        <p:nvSpPr>
          <p:cNvPr id="1901" name="Google Shape;1901;p56"/>
          <p:cNvSpPr txBox="1">
            <a:spLocks noGrp="1"/>
          </p:cNvSpPr>
          <p:nvPr>
            <p:ph type="title" idx="2"/>
          </p:nvPr>
        </p:nvSpPr>
        <p:spPr>
          <a:xfrm>
            <a:off x="3345705" y="2986311"/>
            <a:ext cx="4615200" cy="781600"/>
          </a:xfrm>
          <a:prstGeom prst="rect">
            <a:avLst/>
          </a:prstGeom>
        </p:spPr>
        <p:txBody>
          <a:bodyPr spcFirstLastPara="1" vert="horz" wrap="square" lIns="121900" tIns="121900" rIns="121900" bIns="121900" rtlCol="0" anchor="ctr" anchorCtr="0">
            <a:noAutofit/>
          </a:bodyPr>
          <a:lstStyle/>
          <a:p>
            <a:r>
              <a:rPr lang="en"/>
              <a:t>333,000.000</a:t>
            </a:r>
            <a:endParaRPr/>
          </a:p>
        </p:txBody>
      </p:sp>
      <p:sp>
        <p:nvSpPr>
          <p:cNvPr id="1902" name="Google Shape;1902;p56"/>
          <p:cNvSpPr txBox="1">
            <a:spLocks noGrp="1"/>
          </p:cNvSpPr>
          <p:nvPr>
            <p:ph type="subTitle" idx="3"/>
          </p:nvPr>
        </p:nvSpPr>
        <p:spPr>
          <a:xfrm>
            <a:off x="3483038" y="3878506"/>
            <a:ext cx="4340400" cy="374800"/>
          </a:xfrm>
          <a:prstGeom prst="rect">
            <a:avLst/>
          </a:prstGeom>
        </p:spPr>
        <p:txBody>
          <a:bodyPr spcFirstLastPara="1" vert="horz" wrap="square" lIns="121900" tIns="121900" rIns="121900" bIns="121900" rtlCol="0" anchor="ctr" anchorCtr="0">
            <a:noAutofit/>
          </a:bodyPr>
          <a:lstStyle/>
          <a:p>
            <a:pPr marL="0" indent="0"/>
            <a:r>
              <a:rPr lang="en"/>
              <a:t>earths is the Sun’s mass</a:t>
            </a:r>
            <a:endParaRPr/>
          </a:p>
        </p:txBody>
      </p:sp>
      <p:sp>
        <p:nvSpPr>
          <p:cNvPr id="1903" name="Google Shape;1903;p56"/>
          <p:cNvSpPr txBox="1">
            <a:spLocks noGrp="1"/>
          </p:cNvSpPr>
          <p:nvPr>
            <p:ph type="title" idx="4"/>
          </p:nvPr>
        </p:nvSpPr>
        <p:spPr>
          <a:xfrm>
            <a:off x="3345705" y="4721158"/>
            <a:ext cx="4615200" cy="781600"/>
          </a:xfrm>
          <a:prstGeom prst="rect">
            <a:avLst/>
          </a:prstGeom>
        </p:spPr>
        <p:txBody>
          <a:bodyPr spcFirstLastPara="1" vert="horz" wrap="square" lIns="121900" tIns="121900" rIns="121900" bIns="121900" rtlCol="0" anchor="ctr" anchorCtr="0">
            <a:noAutofit/>
          </a:bodyPr>
          <a:lstStyle/>
          <a:p>
            <a:r>
              <a:rPr lang="en"/>
              <a:t>386,000 km</a:t>
            </a:r>
            <a:endParaRPr/>
          </a:p>
        </p:txBody>
      </p:sp>
      <p:sp>
        <p:nvSpPr>
          <p:cNvPr id="1904" name="Google Shape;1904;p56"/>
          <p:cNvSpPr txBox="1">
            <a:spLocks noGrp="1"/>
          </p:cNvSpPr>
          <p:nvPr>
            <p:ph type="subTitle" idx="5"/>
          </p:nvPr>
        </p:nvSpPr>
        <p:spPr>
          <a:xfrm>
            <a:off x="3483038" y="5613506"/>
            <a:ext cx="4340400" cy="374800"/>
          </a:xfrm>
          <a:prstGeom prst="rect">
            <a:avLst/>
          </a:prstGeom>
        </p:spPr>
        <p:txBody>
          <a:bodyPr spcFirstLastPara="1" vert="horz" wrap="square" lIns="121900" tIns="121900" rIns="121900" bIns="121900" rtlCol="0" anchor="ctr" anchorCtr="0">
            <a:noAutofit/>
          </a:bodyPr>
          <a:lstStyle/>
          <a:p>
            <a:pPr marL="0" indent="0"/>
            <a:r>
              <a:rPr lang="en"/>
              <a:t>separate Earth from the Moon</a:t>
            </a:r>
            <a:endParaRPr/>
          </a:p>
        </p:txBody>
      </p:sp>
      <p:sp>
        <p:nvSpPr>
          <p:cNvPr id="44" name="Rectángulo 130">
            <a:extLst>
              <a:ext uri="{FF2B5EF4-FFF2-40B4-BE49-F238E27FC236}">
                <a16:creationId xmlns:a16="http://schemas.microsoft.com/office/drawing/2014/main" id="{3BFE7C45-0061-4385-9DEC-D1472438BB0E}"/>
              </a:ext>
            </a:extLst>
          </p:cNvPr>
          <p:cNvSpPr/>
          <p:nvPr/>
        </p:nvSpPr>
        <p:spPr>
          <a:xfrm>
            <a:off x="0" y="0"/>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5" name="Rectángulo 130">
            <a:extLst>
              <a:ext uri="{FF2B5EF4-FFF2-40B4-BE49-F238E27FC236}">
                <a16:creationId xmlns:a16="http://schemas.microsoft.com/office/drawing/2014/main" id="{A74375F0-9B3C-417C-AB04-A2D931160E80}"/>
              </a:ext>
            </a:extLst>
          </p:cNvPr>
          <p:cNvSpPr/>
          <p:nvPr/>
        </p:nvSpPr>
        <p:spPr>
          <a:xfrm rot="16200000">
            <a:off x="47997" y="3567096"/>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grpSp>
        <p:nvGrpSpPr>
          <p:cNvPr id="1944" name="Grupo 1943">
            <a:extLst>
              <a:ext uri="{FF2B5EF4-FFF2-40B4-BE49-F238E27FC236}">
                <a16:creationId xmlns:a16="http://schemas.microsoft.com/office/drawing/2014/main" id="{376E4255-1F3B-8EE8-CF41-CF0B02C8CB93}"/>
              </a:ext>
            </a:extLst>
          </p:cNvPr>
          <p:cNvGrpSpPr/>
          <p:nvPr/>
        </p:nvGrpSpPr>
        <p:grpSpPr>
          <a:xfrm>
            <a:off x="8707583" y="503238"/>
            <a:ext cx="2920855" cy="6045200"/>
            <a:chOff x="8707583" y="503238"/>
            <a:chExt cx="2920855" cy="6045200"/>
          </a:xfrm>
        </p:grpSpPr>
        <p:sp>
          <p:nvSpPr>
            <p:cNvPr id="4" name="Elipse 3">
              <a:extLst>
                <a:ext uri="{FF2B5EF4-FFF2-40B4-BE49-F238E27FC236}">
                  <a16:creationId xmlns:a16="http://schemas.microsoft.com/office/drawing/2014/main" id="{6D9E1D83-C772-4396-A0AA-52D6BAA76DA4}"/>
                </a:ext>
              </a:extLst>
            </p:cNvPr>
            <p:cNvSpPr/>
            <p:nvPr/>
          </p:nvSpPr>
          <p:spPr>
            <a:xfrm>
              <a:off x="8707583" y="6047509"/>
              <a:ext cx="2911657" cy="49640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Freeform 5">
              <a:extLst>
                <a:ext uri="{FF2B5EF4-FFF2-40B4-BE49-F238E27FC236}">
                  <a16:creationId xmlns:a16="http://schemas.microsoft.com/office/drawing/2014/main" id="{64B978D6-B022-8E76-0EA4-5A06B0487C11}"/>
                </a:ext>
              </a:extLst>
            </p:cNvPr>
            <p:cNvSpPr>
              <a:spLocks/>
            </p:cNvSpPr>
            <p:nvPr/>
          </p:nvSpPr>
          <p:spPr bwMode="auto">
            <a:xfrm>
              <a:off x="8832851" y="4565650"/>
              <a:ext cx="1676400" cy="1833563"/>
            </a:xfrm>
            <a:custGeom>
              <a:avLst/>
              <a:gdLst>
                <a:gd name="T0" fmla="*/ 189 w 359"/>
                <a:gd name="T1" fmla="*/ 394 h 394"/>
                <a:gd name="T2" fmla="*/ 177 w 359"/>
                <a:gd name="T3" fmla="*/ 394 h 394"/>
                <a:gd name="T4" fmla="*/ 131 w 359"/>
                <a:gd name="T5" fmla="*/ 392 h 394"/>
                <a:gd name="T6" fmla="*/ 83 w 359"/>
                <a:gd name="T7" fmla="*/ 385 h 394"/>
                <a:gd name="T8" fmla="*/ 55 w 359"/>
                <a:gd name="T9" fmla="*/ 375 h 394"/>
                <a:gd name="T10" fmla="*/ 47 w 359"/>
                <a:gd name="T11" fmla="*/ 366 h 394"/>
                <a:gd name="T12" fmla="*/ 40 w 359"/>
                <a:gd name="T13" fmla="*/ 322 h 394"/>
                <a:gd name="T14" fmla="*/ 36 w 359"/>
                <a:gd name="T15" fmla="*/ 273 h 394"/>
                <a:gd name="T16" fmla="*/ 33 w 359"/>
                <a:gd name="T17" fmla="*/ 227 h 394"/>
                <a:gd name="T18" fmla="*/ 26 w 359"/>
                <a:gd name="T19" fmla="*/ 174 h 394"/>
                <a:gd name="T20" fmla="*/ 20 w 359"/>
                <a:gd name="T21" fmla="*/ 127 h 394"/>
                <a:gd name="T22" fmla="*/ 14 w 359"/>
                <a:gd name="T23" fmla="*/ 81 h 394"/>
                <a:gd name="T24" fmla="*/ 10 w 359"/>
                <a:gd name="T25" fmla="*/ 49 h 394"/>
                <a:gd name="T26" fmla="*/ 5 w 359"/>
                <a:gd name="T27" fmla="*/ 16 h 394"/>
                <a:gd name="T28" fmla="*/ 3 w 359"/>
                <a:gd name="T29" fmla="*/ 11 h 394"/>
                <a:gd name="T30" fmla="*/ 4 w 359"/>
                <a:gd name="T31" fmla="*/ 3 h 394"/>
                <a:gd name="T32" fmla="*/ 20 w 359"/>
                <a:gd name="T33" fmla="*/ 3 h 394"/>
                <a:gd name="T34" fmla="*/ 74 w 359"/>
                <a:gd name="T35" fmla="*/ 7 h 394"/>
                <a:gd name="T36" fmla="*/ 129 w 359"/>
                <a:gd name="T37" fmla="*/ 11 h 394"/>
                <a:gd name="T38" fmla="*/ 196 w 359"/>
                <a:gd name="T39" fmla="*/ 13 h 394"/>
                <a:gd name="T40" fmla="*/ 262 w 359"/>
                <a:gd name="T41" fmla="*/ 12 h 394"/>
                <a:gd name="T42" fmla="*/ 343 w 359"/>
                <a:gd name="T43" fmla="*/ 8 h 394"/>
                <a:gd name="T44" fmla="*/ 348 w 359"/>
                <a:gd name="T45" fmla="*/ 8 h 394"/>
                <a:gd name="T46" fmla="*/ 350 w 359"/>
                <a:gd name="T47" fmla="*/ 13 h 394"/>
                <a:gd name="T48" fmla="*/ 347 w 359"/>
                <a:gd name="T49" fmla="*/ 27 h 394"/>
                <a:gd name="T50" fmla="*/ 348 w 359"/>
                <a:gd name="T51" fmla="*/ 34 h 394"/>
                <a:gd name="T52" fmla="*/ 357 w 359"/>
                <a:gd name="T53" fmla="*/ 47 h 394"/>
                <a:gd name="T54" fmla="*/ 355 w 359"/>
                <a:gd name="T55" fmla="*/ 54 h 394"/>
                <a:gd name="T56" fmla="*/ 345 w 359"/>
                <a:gd name="T57" fmla="*/ 60 h 394"/>
                <a:gd name="T58" fmla="*/ 332 w 359"/>
                <a:gd name="T59" fmla="*/ 85 h 394"/>
                <a:gd name="T60" fmla="*/ 339 w 359"/>
                <a:gd name="T61" fmla="*/ 124 h 394"/>
                <a:gd name="T62" fmla="*/ 346 w 359"/>
                <a:gd name="T63" fmla="*/ 144 h 394"/>
                <a:gd name="T64" fmla="*/ 347 w 359"/>
                <a:gd name="T65" fmla="*/ 151 h 394"/>
                <a:gd name="T66" fmla="*/ 333 w 359"/>
                <a:gd name="T67" fmla="*/ 231 h 394"/>
                <a:gd name="T68" fmla="*/ 332 w 359"/>
                <a:gd name="T69" fmla="*/ 233 h 394"/>
                <a:gd name="T70" fmla="*/ 328 w 359"/>
                <a:gd name="T71" fmla="*/ 234 h 394"/>
                <a:gd name="T72" fmla="*/ 209 w 359"/>
                <a:gd name="T73" fmla="*/ 249 h 394"/>
                <a:gd name="T74" fmla="*/ 162 w 359"/>
                <a:gd name="T75" fmla="*/ 273 h 394"/>
                <a:gd name="T76" fmla="*/ 148 w 359"/>
                <a:gd name="T77" fmla="*/ 286 h 394"/>
                <a:gd name="T78" fmla="*/ 143 w 359"/>
                <a:gd name="T79" fmla="*/ 314 h 394"/>
                <a:gd name="T80" fmla="*/ 146 w 359"/>
                <a:gd name="T81" fmla="*/ 321 h 394"/>
                <a:gd name="T82" fmla="*/ 171 w 359"/>
                <a:gd name="T83" fmla="*/ 374 h 394"/>
                <a:gd name="T84" fmla="*/ 186 w 359"/>
                <a:gd name="T85" fmla="*/ 390 h 394"/>
                <a:gd name="T86" fmla="*/ 189 w 359"/>
                <a:gd name="T87" fmla="*/ 394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9" h="394">
                  <a:moveTo>
                    <a:pt x="189" y="394"/>
                  </a:moveTo>
                  <a:cubicBezTo>
                    <a:pt x="185" y="394"/>
                    <a:pt x="181" y="394"/>
                    <a:pt x="177" y="394"/>
                  </a:cubicBezTo>
                  <a:cubicBezTo>
                    <a:pt x="162" y="394"/>
                    <a:pt x="146" y="393"/>
                    <a:pt x="131" y="392"/>
                  </a:cubicBezTo>
                  <a:cubicBezTo>
                    <a:pt x="115" y="390"/>
                    <a:pt x="99" y="388"/>
                    <a:pt x="83" y="385"/>
                  </a:cubicBezTo>
                  <a:cubicBezTo>
                    <a:pt x="73" y="383"/>
                    <a:pt x="64" y="380"/>
                    <a:pt x="55" y="375"/>
                  </a:cubicBezTo>
                  <a:cubicBezTo>
                    <a:pt x="51" y="373"/>
                    <a:pt x="48" y="370"/>
                    <a:pt x="47" y="366"/>
                  </a:cubicBezTo>
                  <a:cubicBezTo>
                    <a:pt x="45" y="352"/>
                    <a:pt x="42" y="337"/>
                    <a:pt x="40" y="322"/>
                  </a:cubicBezTo>
                  <a:cubicBezTo>
                    <a:pt x="38" y="306"/>
                    <a:pt x="37" y="290"/>
                    <a:pt x="36" y="273"/>
                  </a:cubicBezTo>
                  <a:cubicBezTo>
                    <a:pt x="35" y="258"/>
                    <a:pt x="34" y="242"/>
                    <a:pt x="33" y="227"/>
                  </a:cubicBezTo>
                  <a:cubicBezTo>
                    <a:pt x="31" y="209"/>
                    <a:pt x="29" y="192"/>
                    <a:pt x="26" y="174"/>
                  </a:cubicBezTo>
                  <a:cubicBezTo>
                    <a:pt x="24" y="159"/>
                    <a:pt x="22" y="143"/>
                    <a:pt x="20" y="127"/>
                  </a:cubicBezTo>
                  <a:cubicBezTo>
                    <a:pt x="18" y="112"/>
                    <a:pt x="16" y="96"/>
                    <a:pt x="14" y="81"/>
                  </a:cubicBezTo>
                  <a:cubicBezTo>
                    <a:pt x="13" y="70"/>
                    <a:pt x="11" y="59"/>
                    <a:pt x="10" y="49"/>
                  </a:cubicBezTo>
                  <a:cubicBezTo>
                    <a:pt x="8" y="38"/>
                    <a:pt x="7" y="27"/>
                    <a:pt x="5" y="16"/>
                  </a:cubicBezTo>
                  <a:cubicBezTo>
                    <a:pt x="5" y="14"/>
                    <a:pt x="4" y="13"/>
                    <a:pt x="3" y="11"/>
                  </a:cubicBezTo>
                  <a:cubicBezTo>
                    <a:pt x="0" y="8"/>
                    <a:pt x="0" y="6"/>
                    <a:pt x="4" y="3"/>
                  </a:cubicBezTo>
                  <a:cubicBezTo>
                    <a:pt x="9" y="0"/>
                    <a:pt x="15" y="2"/>
                    <a:pt x="20" y="3"/>
                  </a:cubicBezTo>
                  <a:cubicBezTo>
                    <a:pt x="38" y="4"/>
                    <a:pt x="56" y="6"/>
                    <a:pt x="74" y="7"/>
                  </a:cubicBezTo>
                  <a:cubicBezTo>
                    <a:pt x="93" y="9"/>
                    <a:pt x="111" y="10"/>
                    <a:pt x="129" y="11"/>
                  </a:cubicBezTo>
                  <a:cubicBezTo>
                    <a:pt x="151" y="13"/>
                    <a:pt x="173" y="14"/>
                    <a:pt x="196" y="13"/>
                  </a:cubicBezTo>
                  <a:cubicBezTo>
                    <a:pt x="218" y="12"/>
                    <a:pt x="240" y="12"/>
                    <a:pt x="262" y="12"/>
                  </a:cubicBezTo>
                  <a:cubicBezTo>
                    <a:pt x="289" y="11"/>
                    <a:pt x="316" y="11"/>
                    <a:pt x="343" y="8"/>
                  </a:cubicBezTo>
                  <a:cubicBezTo>
                    <a:pt x="344" y="8"/>
                    <a:pt x="346" y="8"/>
                    <a:pt x="348" y="8"/>
                  </a:cubicBezTo>
                  <a:cubicBezTo>
                    <a:pt x="350" y="9"/>
                    <a:pt x="350" y="11"/>
                    <a:pt x="350" y="13"/>
                  </a:cubicBezTo>
                  <a:cubicBezTo>
                    <a:pt x="350" y="18"/>
                    <a:pt x="350" y="23"/>
                    <a:pt x="347" y="27"/>
                  </a:cubicBezTo>
                  <a:cubicBezTo>
                    <a:pt x="346" y="29"/>
                    <a:pt x="346" y="31"/>
                    <a:pt x="348" y="34"/>
                  </a:cubicBezTo>
                  <a:cubicBezTo>
                    <a:pt x="351" y="38"/>
                    <a:pt x="354" y="43"/>
                    <a:pt x="357" y="47"/>
                  </a:cubicBezTo>
                  <a:cubicBezTo>
                    <a:pt x="359" y="50"/>
                    <a:pt x="358" y="52"/>
                    <a:pt x="355" y="54"/>
                  </a:cubicBezTo>
                  <a:cubicBezTo>
                    <a:pt x="351" y="55"/>
                    <a:pt x="348" y="57"/>
                    <a:pt x="345" y="60"/>
                  </a:cubicBezTo>
                  <a:cubicBezTo>
                    <a:pt x="336" y="66"/>
                    <a:pt x="333" y="75"/>
                    <a:pt x="332" y="85"/>
                  </a:cubicBezTo>
                  <a:cubicBezTo>
                    <a:pt x="332" y="98"/>
                    <a:pt x="336" y="111"/>
                    <a:pt x="339" y="124"/>
                  </a:cubicBezTo>
                  <a:cubicBezTo>
                    <a:pt x="341" y="131"/>
                    <a:pt x="343" y="138"/>
                    <a:pt x="346" y="144"/>
                  </a:cubicBezTo>
                  <a:cubicBezTo>
                    <a:pt x="346" y="146"/>
                    <a:pt x="347" y="149"/>
                    <a:pt x="347" y="151"/>
                  </a:cubicBezTo>
                  <a:cubicBezTo>
                    <a:pt x="342" y="178"/>
                    <a:pt x="337" y="204"/>
                    <a:pt x="333" y="231"/>
                  </a:cubicBezTo>
                  <a:cubicBezTo>
                    <a:pt x="333" y="232"/>
                    <a:pt x="333" y="232"/>
                    <a:pt x="332" y="233"/>
                  </a:cubicBezTo>
                  <a:cubicBezTo>
                    <a:pt x="331" y="234"/>
                    <a:pt x="330" y="234"/>
                    <a:pt x="328" y="234"/>
                  </a:cubicBezTo>
                  <a:cubicBezTo>
                    <a:pt x="287" y="232"/>
                    <a:pt x="248" y="235"/>
                    <a:pt x="209" y="249"/>
                  </a:cubicBezTo>
                  <a:cubicBezTo>
                    <a:pt x="192" y="255"/>
                    <a:pt x="176" y="262"/>
                    <a:pt x="162" y="273"/>
                  </a:cubicBezTo>
                  <a:cubicBezTo>
                    <a:pt x="157" y="277"/>
                    <a:pt x="152" y="281"/>
                    <a:pt x="148" y="286"/>
                  </a:cubicBezTo>
                  <a:cubicBezTo>
                    <a:pt x="142" y="294"/>
                    <a:pt x="140" y="303"/>
                    <a:pt x="143" y="314"/>
                  </a:cubicBezTo>
                  <a:cubicBezTo>
                    <a:pt x="144" y="316"/>
                    <a:pt x="145" y="319"/>
                    <a:pt x="146" y="321"/>
                  </a:cubicBezTo>
                  <a:cubicBezTo>
                    <a:pt x="151" y="340"/>
                    <a:pt x="159" y="359"/>
                    <a:pt x="171" y="374"/>
                  </a:cubicBezTo>
                  <a:cubicBezTo>
                    <a:pt x="176" y="380"/>
                    <a:pt x="180" y="386"/>
                    <a:pt x="186" y="390"/>
                  </a:cubicBezTo>
                  <a:cubicBezTo>
                    <a:pt x="187" y="391"/>
                    <a:pt x="189" y="392"/>
                    <a:pt x="189" y="394"/>
                  </a:cubicBezTo>
                  <a:close/>
                </a:path>
              </a:pathLst>
            </a:custGeom>
            <a:solidFill>
              <a:srgbClr val="A1AB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6">
              <a:extLst>
                <a:ext uri="{FF2B5EF4-FFF2-40B4-BE49-F238E27FC236}">
                  <a16:creationId xmlns:a16="http://schemas.microsoft.com/office/drawing/2014/main" id="{811446B6-E9C0-1D7A-4F22-00B71AB69B3D}"/>
                </a:ext>
              </a:extLst>
            </p:cNvPr>
            <p:cNvSpPr>
              <a:spLocks/>
            </p:cNvSpPr>
            <p:nvPr/>
          </p:nvSpPr>
          <p:spPr bwMode="auto">
            <a:xfrm>
              <a:off x="9510713" y="4500563"/>
              <a:ext cx="2117725" cy="2047875"/>
            </a:xfrm>
            <a:custGeom>
              <a:avLst/>
              <a:gdLst>
                <a:gd name="T0" fmla="*/ 0 w 454"/>
                <a:gd name="T1" fmla="*/ 336 h 440"/>
                <a:gd name="T2" fmla="*/ 24 w 454"/>
                <a:gd name="T3" fmla="*/ 354 h 440"/>
                <a:gd name="T4" fmla="*/ 103 w 454"/>
                <a:gd name="T5" fmla="*/ 373 h 440"/>
                <a:gd name="T6" fmla="*/ 258 w 454"/>
                <a:gd name="T7" fmla="*/ 332 h 440"/>
                <a:gd name="T8" fmla="*/ 340 w 454"/>
                <a:gd name="T9" fmla="*/ 296 h 440"/>
                <a:gd name="T10" fmla="*/ 354 w 454"/>
                <a:gd name="T11" fmla="*/ 256 h 440"/>
                <a:gd name="T12" fmla="*/ 347 w 454"/>
                <a:gd name="T13" fmla="*/ 249 h 440"/>
                <a:gd name="T14" fmla="*/ 316 w 454"/>
                <a:gd name="T15" fmla="*/ 248 h 440"/>
                <a:gd name="T16" fmla="*/ 287 w 454"/>
                <a:gd name="T17" fmla="*/ 251 h 440"/>
                <a:gd name="T18" fmla="*/ 257 w 454"/>
                <a:gd name="T19" fmla="*/ 255 h 440"/>
                <a:gd name="T20" fmla="*/ 223 w 454"/>
                <a:gd name="T21" fmla="*/ 254 h 440"/>
                <a:gd name="T22" fmla="*/ 215 w 454"/>
                <a:gd name="T23" fmla="*/ 236 h 440"/>
                <a:gd name="T24" fmla="*/ 216 w 454"/>
                <a:gd name="T25" fmla="*/ 198 h 440"/>
                <a:gd name="T26" fmla="*/ 210 w 454"/>
                <a:gd name="T27" fmla="*/ 196 h 440"/>
                <a:gd name="T28" fmla="*/ 201 w 454"/>
                <a:gd name="T29" fmla="*/ 164 h 440"/>
                <a:gd name="T30" fmla="*/ 186 w 454"/>
                <a:gd name="T31" fmla="*/ 103 h 440"/>
                <a:gd name="T32" fmla="*/ 198 w 454"/>
                <a:gd name="T33" fmla="*/ 73 h 440"/>
                <a:gd name="T34" fmla="*/ 200 w 454"/>
                <a:gd name="T35" fmla="*/ 47 h 440"/>
                <a:gd name="T36" fmla="*/ 203 w 454"/>
                <a:gd name="T37" fmla="*/ 34 h 440"/>
                <a:gd name="T38" fmla="*/ 207 w 454"/>
                <a:gd name="T39" fmla="*/ 10 h 440"/>
                <a:gd name="T40" fmla="*/ 221 w 454"/>
                <a:gd name="T41" fmla="*/ 3 h 440"/>
                <a:gd name="T42" fmla="*/ 218 w 454"/>
                <a:gd name="T43" fmla="*/ 14 h 440"/>
                <a:gd name="T44" fmla="*/ 210 w 454"/>
                <a:gd name="T45" fmla="*/ 39 h 440"/>
                <a:gd name="T46" fmla="*/ 217 w 454"/>
                <a:gd name="T47" fmla="*/ 53 h 440"/>
                <a:gd name="T48" fmla="*/ 221 w 454"/>
                <a:gd name="T49" fmla="*/ 59 h 440"/>
                <a:gd name="T50" fmla="*/ 228 w 454"/>
                <a:gd name="T51" fmla="*/ 58 h 440"/>
                <a:gd name="T52" fmla="*/ 230 w 454"/>
                <a:gd name="T53" fmla="*/ 53 h 440"/>
                <a:gd name="T54" fmla="*/ 230 w 454"/>
                <a:gd name="T55" fmla="*/ 50 h 440"/>
                <a:gd name="T56" fmla="*/ 241 w 454"/>
                <a:gd name="T57" fmla="*/ 52 h 440"/>
                <a:gd name="T58" fmla="*/ 236 w 454"/>
                <a:gd name="T59" fmla="*/ 47 h 440"/>
                <a:gd name="T60" fmla="*/ 248 w 454"/>
                <a:gd name="T61" fmla="*/ 51 h 440"/>
                <a:gd name="T62" fmla="*/ 317 w 454"/>
                <a:gd name="T63" fmla="*/ 106 h 440"/>
                <a:gd name="T64" fmla="*/ 368 w 454"/>
                <a:gd name="T65" fmla="*/ 152 h 440"/>
                <a:gd name="T66" fmla="*/ 449 w 454"/>
                <a:gd name="T67" fmla="*/ 264 h 440"/>
                <a:gd name="T68" fmla="*/ 395 w 454"/>
                <a:gd name="T69" fmla="*/ 378 h 440"/>
                <a:gd name="T70" fmla="*/ 302 w 454"/>
                <a:gd name="T71" fmla="*/ 373 h 440"/>
                <a:gd name="T72" fmla="*/ 279 w 454"/>
                <a:gd name="T73" fmla="*/ 390 h 440"/>
                <a:gd name="T74" fmla="*/ 174 w 454"/>
                <a:gd name="T75" fmla="*/ 437 h 440"/>
                <a:gd name="T76" fmla="*/ 91 w 454"/>
                <a:gd name="T77" fmla="*/ 431 h 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54" h="440">
                  <a:moveTo>
                    <a:pt x="44" y="408"/>
                  </a:moveTo>
                  <a:cubicBezTo>
                    <a:pt x="20" y="389"/>
                    <a:pt x="8" y="364"/>
                    <a:pt x="0" y="336"/>
                  </a:cubicBezTo>
                  <a:cubicBezTo>
                    <a:pt x="2" y="335"/>
                    <a:pt x="2" y="335"/>
                    <a:pt x="4" y="337"/>
                  </a:cubicBezTo>
                  <a:cubicBezTo>
                    <a:pt x="10" y="344"/>
                    <a:pt x="17" y="349"/>
                    <a:pt x="24" y="354"/>
                  </a:cubicBezTo>
                  <a:cubicBezTo>
                    <a:pt x="42" y="364"/>
                    <a:pt x="62" y="369"/>
                    <a:pt x="82" y="372"/>
                  </a:cubicBezTo>
                  <a:cubicBezTo>
                    <a:pt x="89" y="373"/>
                    <a:pt x="96" y="373"/>
                    <a:pt x="103" y="373"/>
                  </a:cubicBezTo>
                  <a:cubicBezTo>
                    <a:pt x="128" y="374"/>
                    <a:pt x="152" y="369"/>
                    <a:pt x="177" y="364"/>
                  </a:cubicBezTo>
                  <a:cubicBezTo>
                    <a:pt x="206" y="359"/>
                    <a:pt x="233" y="347"/>
                    <a:pt x="258" y="332"/>
                  </a:cubicBezTo>
                  <a:cubicBezTo>
                    <a:pt x="272" y="324"/>
                    <a:pt x="287" y="319"/>
                    <a:pt x="301" y="313"/>
                  </a:cubicBezTo>
                  <a:cubicBezTo>
                    <a:pt x="315" y="309"/>
                    <a:pt x="328" y="304"/>
                    <a:pt x="340" y="296"/>
                  </a:cubicBezTo>
                  <a:cubicBezTo>
                    <a:pt x="346" y="293"/>
                    <a:pt x="352" y="288"/>
                    <a:pt x="357" y="283"/>
                  </a:cubicBezTo>
                  <a:cubicBezTo>
                    <a:pt x="366" y="273"/>
                    <a:pt x="365" y="264"/>
                    <a:pt x="354" y="256"/>
                  </a:cubicBezTo>
                  <a:cubicBezTo>
                    <a:pt x="352" y="254"/>
                    <a:pt x="349" y="253"/>
                    <a:pt x="348" y="250"/>
                  </a:cubicBezTo>
                  <a:cubicBezTo>
                    <a:pt x="347" y="250"/>
                    <a:pt x="347" y="249"/>
                    <a:pt x="347" y="249"/>
                  </a:cubicBezTo>
                  <a:cubicBezTo>
                    <a:pt x="342" y="250"/>
                    <a:pt x="338" y="246"/>
                    <a:pt x="333" y="247"/>
                  </a:cubicBezTo>
                  <a:cubicBezTo>
                    <a:pt x="328" y="248"/>
                    <a:pt x="321" y="248"/>
                    <a:pt x="316" y="248"/>
                  </a:cubicBezTo>
                  <a:cubicBezTo>
                    <a:pt x="309" y="247"/>
                    <a:pt x="303" y="251"/>
                    <a:pt x="296" y="251"/>
                  </a:cubicBezTo>
                  <a:cubicBezTo>
                    <a:pt x="293" y="251"/>
                    <a:pt x="290" y="252"/>
                    <a:pt x="287" y="251"/>
                  </a:cubicBezTo>
                  <a:cubicBezTo>
                    <a:pt x="285" y="251"/>
                    <a:pt x="284" y="253"/>
                    <a:pt x="283" y="253"/>
                  </a:cubicBezTo>
                  <a:cubicBezTo>
                    <a:pt x="274" y="254"/>
                    <a:pt x="265" y="256"/>
                    <a:pt x="257" y="255"/>
                  </a:cubicBezTo>
                  <a:cubicBezTo>
                    <a:pt x="252" y="255"/>
                    <a:pt x="248" y="256"/>
                    <a:pt x="243" y="256"/>
                  </a:cubicBezTo>
                  <a:cubicBezTo>
                    <a:pt x="236" y="256"/>
                    <a:pt x="230" y="255"/>
                    <a:pt x="223" y="254"/>
                  </a:cubicBezTo>
                  <a:cubicBezTo>
                    <a:pt x="221" y="253"/>
                    <a:pt x="220" y="253"/>
                    <a:pt x="218" y="251"/>
                  </a:cubicBezTo>
                  <a:cubicBezTo>
                    <a:pt x="216" y="246"/>
                    <a:pt x="216" y="241"/>
                    <a:pt x="215" y="236"/>
                  </a:cubicBezTo>
                  <a:cubicBezTo>
                    <a:pt x="214" y="225"/>
                    <a:pt x="212" y="214"/>
                    <a:pt x="210" y="203"/>
                  </a:cubicBezTo>
                  <a:cubicBezTo>
                    <a:pt x="210" y="199"/>
                    <a:pt x="213" y="198"/>
                    <a:pt x="216" y="198"/>
                  </a:cubicBezTo>
                  <a:cubicBezTo>
                    <a:pt x="215" y="195"/>
                    <a:pt x="213" y="197"/>
                    <a:pt x="211" y="197"/>
                  </a:cubicBezTo>
                  <a:cubicBezTo>
                    <a:pt x="210" y="197"/>
                    <a:pt x="210" y="196"/>
                    <a:pt x="210" y="196"/>
                  </a:cubicBezTo>
                  <a:cubicBezTo>
                    <a:pt x="209" y="195"/>
                    <a:pt x="209" y="194"/>
                    <a:pt x="209" y="193"/>
                  </a:cubicBezTo>
                  <a:cubicBezTo>
                    <a:pt x="206" y="183"/>
                    <a:pt x="202" y="174"/>
                    <a:pt x="201" y="164"/>
                  </a:cubicBezTo>
                  <a:cubicBezTo>
                    <a:pt x="198" y="154"/>
                    <a:pt x="194" y="144"/>
                    <a:pt x="191" y="133"/>
                  </a:cubicBezTo>
                  <a:cubicBezTo>
                    <a:pt x="189" y="123"/>
                    <a:pt x="186" y="114"/>
                    <a:pt x="186" y="103"/>
                  </a:cubicBezTo>
                  <a:cubicBezTo>
                    <a:pt x="185" y="97"/>
                    <a:pt x="187" y="91"/>
                    <a:pt x="189" y="86"/>
                  </a:cubicBezTo>
                  <a:cubicBezTo>
                    <a:pt x="191" y="81"/>
                    <a:pt x="194" y="76"/>
                    <a:pt x="198" y="73"/>
                  </a:cubicBezTo>
                  <a:cubicBezTo>
                    <a:pt x="203" y="70"/>
                    <a:pt x="207" y="67"/>
                    <a:pt x="212" y="65"/>
                  </a:cubicBezTo>
                  <a:cubicBezTo>
                    <a:pt x="208" y="59"/>
                    <a:pt x="205" y="52"/>
                    <a:pt x="200" y="47"/>
                  </a:cubicBezTo>
                  <a:cubicBezTo>
                    <a:pt x="198" y="45"/>
                    <a:pt x="198" y="44"/>
                    <a:pt x="200" y="42"/>
                  </a:cubicBezTo>
                  <a:cubicBezTo>
                    <a:pt x="202" y="40"/>
                    <a:pt x="203" y="37"/>
                    <a:pt x="203" y="34"/>
                  </a:cubicBezTo>
                  <a:cubicBezTo>
                    <a:pt x="204" y="31"/>
                    <a:pt x="204" y="27"/>
                    <a:pt x="204" y="23"/>
                  </a:cubicBezTo>
                  <a:cubicBezTo>
                    <a:pt x="203" y="19"/>
                    <a:pt x="206" y="15"/>
                    <a:pt x="207" y="10"/>
                  </a:cubicBezTo>
                  <a:cubicBezTo>
                    <a:pt x="209" y="10"/>
                    <a:pt x="209" y="8"/>
                    <a:pt x="210" y="7"/>
                  </a:cubicBezTo>
                  <a:cubicBezTo>
                    <a:pt x="214" y="0"/>
                    <a:pt x="212" y="0"/>
                    <a:pt x="221" y="3"/>
                  </a:cubicBezTo>
                  <a:cubicBezTo>
                    <a:pt x="222" y="3"/>
                    <a:pt x="223" y="4"/>
                    <a:pt x="223" y="5"/>
                  </a:cubicBezTo>
                  <a:cubicBezTo>
                    <a:pt x="221" y="8"/>
                    <a:pt x="218" y="10"/>
                    <a:pt x="218" y="14"/>
                  </a:cubicBezTo>
                  <a:cubicBezTo>
                    <a:pt x="217" y="17"/>
                    <a:pt x="215" y="19"/>
                    <a:pt x="214" y="23"/>
                  </a:cubicBezTo>
                  <a:cubicBezTo>
                    <a:pt x="212" y="28"/>
                    <a:pt x="210" y="33"/>
                    <a:pt x="210" y="39"/>
                  </a:cubicBezTo>
                  <a:cubicBezTo>
                    <a:pt x="210" y="42"/>
                    <a:pt x="210" y="44"/>
                    <a:pt x="212" y="45"/>
                  </a:cubicBezTo>
                  <a:cubicBezTo>
                    <a:pt x="214" y="48"/>
                    <a:pt x="216" y="50"/>
                    <a:pt x="217" y="53"/>
                  </a:cubicBezTo>
                  <a:cubicBezTo>
                    <a:pt x="218" y="55"/>
                    <a:pt x="219" y="56"/>
                    <a:pt x="221" y="56"/>
                  </a:cubicBezTo>
                  <a:cubicBezTo>
                    <a:pt x="222" y="56"/>
                    <a:pt x="222" y="57"/>
                    <a:pt x="221" y="59"/>
                  </a:cubicBezTo>
                  <a:cubicBezTo>
                    <a:pt x="221" y="59"/>
                    <a:pt x="222" y="60"/>
                    <a:pt x="222" y="59"/>
                  </a:cubicBezTo>
                  <a:cubicBezTo>
                    <a:pt x="224" y="59"/>
                    <a:pt x="226" y="58"/>
                    <a:pt x="228" y="58"/>
                  </a:cubicBezTo>
                  <a:cubicBezTo>
                    <a:pt x="230" y="58"/>
                    <a:pt x="231" y="58"/>
                    <a:pt x="232" y="57"/>
                  </a:cubicBezTo>
                  <a:cubicBezTo>
                    <a:pt x="233" y="55"/>
                    <a:pt x="231" y="54"/>
                    <a:pt x="230" y="53"/>
                  </a:cubicBezTo>
                  <a:cubicBezTo>
                    <a:pt x="230" y="52"/>
                    <a:pt x="229" y="52"/>
                    <a:pt x="229" y="51"/>
                  </a:cubicBezTo>
                  <a:cubicBezTo>
                    <a:pt x="229" y="50"/>
                    <a:pt x="230" y="50"/>
                    <a:pt x="230" y="50"/>
                  </a:cubicBezTo>
                  <a:cubicBezTo>
                    <a:pt x="232" y="49"/>
                    <a:pt x="233" y="51"/>
                    <a:pt x="235" y="51"/>
                  </a:cubicBezTo>
                  <a:cubicBezTo>
                    <a:pt x="237" y="52"/>
                    <a:pt x="239" y="53"/>
                    <a:pt x="241" y="52"/>
                  </a:cubicBezTo>
                  <a:cubicBezTo>
                    <a:pt x="241" y="51"/>
                    <a:pt x="241" y="51"/>
                    <a:pt x="240" y="51"/>
                  </a:cubicBezTo>
                  <a:cubicBezTo>
                    <a:pt x="239" y="49"/>
                    <a:pt x="235" y="49"/>
                    <a:pt x="236" y="47"/>
                  </a:cubicBezTo>
                  <a:cubicBezTo>
                    <a:pt x="237" y="44"/>
                    <a:pt x="240" y="46"/>
                    <a:pt x="242" y="47"/>
                  </a:cubicBezTo>
                  <a:cubicBezTo>
                    <a:pt x="245" y="47"/>
                    <a:pt x="247" y="48"/>
                    <a:pt x="248" y="51"/>
                  </a:cubicBezTo>
                  <a:cubicBezTo>
                    <a:pt x="266" y="54"/>
                    <a:pt x="281" y="60"/>
                    <a:pt x="293" y="75"/>
                  </a:cubicBezTo>
                  <a:cubicBezTo>
                    <a:pt x="301" y="85"/>
                    <a:pt x="309" y="96"/>
                    <a:pt x="317" y="106"/>
                  </a:cubicBezTo>
                  <a:cubicBezTo>
                    <a:pt x="322" y="112"/>
                    <a:pt x="327" y="118"/>
                    <a:pt x="333" y="124"/>
                  </a:cubicBezTo>
                  <a:cubicBezTo>
                    <a:pt x="344" y="134"/>
                    <a:pt x="356" y="143"/>
                    <a:pt x="368" y="152"/>
                  </a:cubicBezTo>
                  <a:cubicBezTo>
                    <a:pt x="387" y="165"/>
                    <a:pt x="404" y="180"/>
                    <a:pt x="418" y="198"/>
                  </a:cubicBezTo>
                  <a:cubicBezTo>
                    <a:pt x="433" y="218"/>
                    <a:pt x="444" y="239"/>
                    <a:pt x="449" y="264"/>
                  </a:cubicBezTo>
                  <a:cubicBezTo>
                    <a:pt x="454" y="286"/>
                    <a:pt x="453" y="307"/>
                    <a:pt x="445" y="328"/>
                  </a:cubicBezTo>
                  <a:cubicBezTo>
                    <a:pt x="437" y="353"/>
                    <a:pt x="419" y="369"/>
                    <a:pt x="395" y="378"/>
                  </a:cubicBezTo>
                  <a:cubicBezTo>
                    <a:pt x="368" y="388"/>
                    <a:pt x="340" y="388"/>
                    <a:pt x="313" y="378"/>
                  </a:cubicBezTo>
                  <a:cubicBezTo>
                    <a:pt x="309" y="376"/>
                    <a:pt x="305" y="375"/>
                    <a:pt x="302" y="373"/>
                  </a:cubicBezTo>
                  <a:cubicBezTo>
                    <a:pt x="299" y="372"/>
                    <a:pt x="298" y="372"/>
                    <a:pt x="297" y="374"/>
                  </a:cubicBezTo>
                  <a:cubicBezTo>
                    <a:pt x="291" y="379"/>
                    <a:pt x="285" y="385"/>
                    <a:pt x="279" y="390"/>
                  </a:cubicBezTo>
                  <a:cubicBezTo>
                    <a:pt x="264" y="404"/>
                    <a:pt x="247" y="415"/>
                    <a:pt x="228" y="422"/>
                  </a:cubicBezTo>
                  <a:cubicBezTo>
                    <a:pt x="210" y="428"/>
                    <a:pt x="192" y="434"/>
                    <a:pt x="174" y="437"/>
                  </a:cubicBezTo>
                  <a:cubicBezTo>
                    <a:pt x="155" y="440"/>
                    <a:pt x="136" y="439"/>
                    <a:pt x="117" y="436"/>
                  </a:cubicBezTo>
                  <a:cubicBezTo>
                    <a:pt x="108" y="435"/>
                    <a:pt x="99" y="433"/>
                    <a:pt x="91" y="431"/>
                  </a:cubicBezTo>
                  <a:cubicBezTo>
                    <a:pt x="74" y="426"/>
                    <a:pt x="58" y="419"/>
                    <a:pt x="44" y="408"/>
                  </a:cubicBezTo>
                  <a:close/>
                </a:path>
              </a:pathLst>
            </a:custGeom>
            <a:solidFill>
              <a:srgbClr val="425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7">
              <a:extLst>
                <a:ext uri="{FF2B5EF4-FFF2-40B4-BE49-F238E27FC236}">
                  <a16:creationId xmlns:a16="http://schemas.microsoft.com/office/drawing/2014/main" id="{423D702E-EB00-B24D-F194-C09BBF3758A4}"/>
                </a:ext>
              </a:extLst>
            </p:cNvPr>
            <p:cNvSpPr>
              <a:spLocks/>
            </p:cNvSpPr>
            <p:nvPr/>
          </p:nvSpPr>
          <p:spPr bwMode="auto">
            <a:xfrm>
              <a:off x="9561513" y="2057400"/>
              <a:ext cx="303213" cy="2517775"/>
            </a:xfrm>
            <a:custGeom>
              <a:avLst/>
              <a:gdLst>
                <a:gd name="T0" fmla="*/ 57 w 65"/>
                <a:gd name="T1" fmla="*/ 106 h 541"/>
                <a:gd name="T2" fmla="*/ 52 w 65"/>
                <a:gd name="T3" fmla="*/ 123 h 541"/>
                <a:gd name="T4" fmla="*/ 37 w 65"/>
                <a:gd name="T5" fmla="*/ 196 h 541"/>
                <a:gd name="T6" fmla="*/ 35 w 65"/>
                <a:gd name="T7" fmla="*/ 211 h 541"/>
                <a:gd name="T8" fmla="*/ 31 w 65"/>
                <a:gd name="T9" fmla="*/ 222 h 541"/>
                <a:gd name="T10" fmla="*/ 33 w 65"/>
                <a:gd name="T11" fmla="*/ 225 h 541"/>
                <a:gd name="T12" fmla="*/ 31 w 65"/>
                <a:gd name="T13" fmla="*/ 246 h 541"/>
                <a:gd name="T14" fmla="*/ 29 w 65"/>
                <a:gd name="T15" fmla="*/ 316 h 541"/>
                <a:gd name="T16" fmla="*/ 30 w 65"/>
                <a:gd name="T17" fmla="*/ 413 h 541"/>
                <a:gd name="T18" fmla="*/ 35 w 65"/>
                <a:gd name="T19" fmla="*/ 511 h 541"/>
                <a:gd name="T20" fmla="*/ 37 w 65"/>
                <a:gd name="T21" fmla="*/ 516 h 541"/>
                <a:gd name="T22" fmla="*/ 38 w 65"/>
                <a:gd name="T23" fmla="*/ 532 h 541"/>
                <a:gd name="T24" fmla="*/ 32 w 65"/>
                <a:gd name="T25" fmla="*/ 539 h 541"/>
                <a:gd name="T26" fmla="*/ 16 w 65"/>
                <a:gd name="T27" fmla="*/ 540 h 541"/>
                <a:gd name="T28" fmla="*/ 10 w 65"/>
                <a:gd name="T29" fmla="*/ 533 h 541"/>
                <a:gd name="T30" fmla="*/ 11 w 65"/>
                <a:gd name="T31" fmla="*/ 523 h 541"/>
                <a:gd name="T32" fmla="*/ 6 w 65"/>
                <a:gd name="T33" fmla="*/ 517 h 541"/>
                <a:gd name="T34" fmla="*/ 0 w 65"/>
                <a:gd name="T35" fmla="*/ 516 h 541"/>
                <a:gd name="T36" fmla="*/ 9 w 65"/>
                <a:gd name="T37" fmla="*/ 515 h 541"/>
                <a:gd name="T38" fmla="*/ 12 w 65"/>
                <a:gd name="T39" fmla="*/ 513 h 541"/>
                <a:gd name="T40" fmla="*/ 10 w 65"/>
                <a:gd name="T41" fmla="*/ 451 h 541"/>
                <a:gd name="T42" fmla="*/ 8 w 65"/>
                <a:gd name="T43" fmla="*/ 414 h 541"/>
                <a:gd name="T44" fmla="*/ 8 w 65"/>
                <a:gd name="T45" fmla="*/ 345 h 541"/>
                <a:gd name="T46" fmla="*/ 8 w 65"/>
                <a:gd name="T47" fmla="*/ 337 h 541"/>
                <a:gd name="T48" fmla="*/ 13 w 65"/>
                <a:gd name="T49" fmla="*/ 332 h 541"/>
                <a:gd name="T50" fmla="*/ 17 w 65"/>
                <a:gd name="T51" fmla="*/ 333 h 541"/>
                <a:gd name="T52" fmla="*/ 18 w 65"/>
                <a:gd name="T53" fmla="*/ 333 h 541"/>
                <a:gd name="T54" fmla="*/ 16 w 65"/>
                <a:gd name="T55" fmla="*/ 329 h 541"/>
                <a:gd name="T56" fmla="*/ 9 w 65"/>
                <a:gd name="T57" fmla="*/ 320 h 541"/>
                <a:gd name="T58" fmla="*/ 8 w 65"/>
                <a:gd name="T59" fmla="*/ 316 h 541"/>
                <a:gd name="T60" fmla="*/ 11 w 65"/>
                <a:gd name="T61" fmla="*/ 264 h 541"/>
                <a:gd name="T62" fmla="*/ 18 w 65"/>
                <a:gd name="T63" fmla="*/ 189 h 541"/>
                <a:gd name="T64" fmla="*/ 30 w 65"/>
                <a:gd name="T65" fmla="*/ 130 h 541"/>
                <a:gd name="T66" fmla="*/ 37 w 65"/>
                <a:gd name="T67" fmla="*/ 94 h 541"/>
                <a:gd name="T68" fmla="*/ 38 w 65"/>
                <a:gd name="T69" fmla="*/ 91 h 541"/>
                <a:gd name="T70" fmla="*/ 39 w 65"/>
                <a:gd name="T71" fmla="*/ 83 h 541"/>
                <a:gd name="T72" fmla="*/ 40 w 65"/>
                <a:gd name="T73" fmla="*/ 77 h 541"/>
                <a:gd name="T74" fmla="*/ 44 w 65"/>
                <a:gd name="T75" fmla="*/ 48 h 541"/>
                <a:gd name="T76" fmla="*/ 47 w 65"/>
                <a:gd name="T77" fmla="*/ 4 h 541"/>
                <a:gd name="T78" fmla="*/ 49 w 65"/>
                <a:gd name="T79" fmla="*/ 2 h 541"/>
                <a:gd name="T80" fmla="*/ 65 w 65"/>
                <a:gd name="T81" fmla="*/ 20 h 541"/>
                <a:gd name="T82" fmla="*/ 60 w 65"/>
                <a:gd name="T83" fmla="*/ 93 h 541"/>
                <a:gd name="T84" fmla="*/ 57 w 65"/>
                <a:gd name="T85" fmla="*/ 106 h 5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5" h="541">
                  <a:moveTo>
                    <a:pt x="57" y="106"/>
                  </a:moveTo>
                  <a:cubicBezTo>
                    <a:pt x="54" y="111"/>
                    <a:pt x="54" y="117"/>
                    <a:pt x="52" y="123"/>
                  </a:cubicBezTo>
                  <a:cubicBezTo>
                    <a:pt x="47" y="148"/>
                    <a:pt x="41" y="172"/>
                    <a:pt x="37" y="196"/>
                  </a:cubicBezTo>
                  <a:cubicBezTo>
                    <a:pt x="36" y="201"/>
                    <a:pt x="36" y="206"/>
                    <a:pt x="35" y="211"/>
                  </a:cubicBezTo>
                  <a:cubicBezTo>
                    <a:pt x="35" y="215"/>
                    <a:pt x="32" y="218"/>
                    <a:pt x="31" y="222"/>
                  </a:cubicBezTo>
                  <a:cubicBezTo>
                    <a:pt x="30" y="225"/>
                    <a:pt x="31" y="224"/>
                    <a:pt x="33" y="225"/>
                  </a:cubicBezTo>
                  <a:cubicBezTo>
                    <a:pt x="32" y="232"/>
                    <a:pt x="31" y="239"/>
                    <a:pt x="31" y="246"/>
                  </a:cubicBezTo>
                  <a:cubicBezTo>
                    <a:pt x="29" y="269"/>
                    <a:pt x="29" y="293"/>
                    <a:pt x="29" y="316"/>
                  </a:cubicBezTo>
                  <a:cubicBezTo>
                    <a:pt x="30" y="348"/>
                    <a:pt x="30" y="380"/>
                    <a:pt x="30" y="413"/>
                  </a:cubicBezTo>
                  <a:cubicBezTo>
                    <a:pt x="31" y="446"/>
                    <a:pt x="32" y="479"/>
                    <a:pt x="35" y="511"/>
                  </a:cubicBezTo>
                  <a:cubicBezTo>
                    <a:pt x="35" y="513"/>
                    <a:pt x="35" y="515"/>
                    <a:pt x="37" y="516"/>
                  </a:cubicBezTo>
                  <a:cubicBezTo>
                    <a:pt x="37" y="521"/>
                    <a:pt x="38" y="527"/>
                    <a:pt x="38" y="532"/>
                  </a:cubicBezTo>
                  <a:cubicBezTo>
                    <a:pt x="38" y="538"/>
                    <a:pt x="37" y="539"/>
                    <a:pt x="32" y="539"/>
                  </a:cubicBezTo>
                  <a:cubicBezTo>
                    <a:pt x="27" y="540"/>
                    <a:pt x="21" y="541"/>
                    <a:pt x="16" y="540"/>
                  </a:cubicBezTo>
                  <a:cubicBezTo>
                    <a:pt x="10" y="540"/>
                    <a:pt x="9" y="539"/>
                    <a:pt x="10" y="533"/>
                  </a:cubicBezTo>
                  <a:cubicBezTo>
                    <a:pt x="11" y="530"/>
                    <a:pt x="11" y="526"/>
                    <a:pt x="11" y="523"/>
                  </a:cubicBezTo>
                  <a:cubicBezTo>
                    <a:pt x="11" y="519"/>
                    <a:pt x="10" y="517"/>
                    <a:pt x="6" y="517"/>
                  </a:cubicBezTo>
                  <a:cubicBezTo>
                    <a:pt x="4" y="518"/>
                    <a:pt x="2" y="518"/>
                    <a:pt x="0" y="516"/>
                  </a:cubicBezTo>
                  <a:cubicBezTo>
                    <a:pt x="3" y="515"/>
                    <a:pt x="6" y="515"/>
                    <a:pt x="9" y="515"/>
                  </a:cubicBezTo>
                  <a:cubicBezTo>
                    <a:pt x="11" y="515"/>
                    <a:pt x="12" y="515"/>
                    <a:pt x="12" y="513"/>
                  </a:cubicBezTo>
                  <a:cubicBezTo>
                    <a:pt x="10" y="492"/>
                    <a:pt x="11" y="471"/>
                    <a:pt x="10" y="451"/>
                  </a:cubicBezTo>
                  <a:cubicBezTo>
                    <a:pt x="9" y="439"/>
                    <a:pt x="8" y="427"/>
                    <a:pt x="8" y="414"/>
                  </a:cubicBezTo>
                  <a:cubicBezTo>
                    <a:pt x="7" y="391"/>
                    <a:pt x="7" y="368"/>
                    <a:pt x="8" y="345"/>
                  </a:cubicBezTo>
                  <a:cubicBezTo>
                    <a:pt x="8" y="342"/>
                    <a:pt x="8" y="340"/>
                    <a:pt x="8" y="337"/>
                  </a:cubicBezTo>
                  <a:cubicBezTo>
                    <a:pt x="8" y="332"/>
                    <a:pt x="8" y="332"/>
                    <a:pt x="13" y="332"/>
                  </a:cubicBezTo>
                  <a:cubicBezTo>
                    <a:pt x="14" y="332"/>
                    <a:pt x="16" y="333"/>
                    <a:pt x="17" y="333"/>
                  </a:cubicBezTo>
                  <a:cubicBezTo>
                    <a:pt x="17" y="332"/>
                    <a:pt x="19" y="334"/>
                    <a:pt x="18" y="333"/>
                  </a:cubicBezTo>
                  <a:cubicBezTo>
                    <a:pt x="18" y="331"/>
                    <a:pt x="17" y="330"/>
                    <a:pt x="16" y="329"/>
                  </a:cubicBezTo>
                  <a:cubicBezTo>
                    <a:pt x="14" y="326"/>
                    <a:pt x="12" y="323"/>
                    <a:pt x="9" y="320"/>
                  </a:cubicBezTo>
                  <a:cubicBezTo>
                    <a:pt x="8" y="319"/>
                    <a:pt x="7" y="318"/>
                    <a:pt x="8" y="316"/>
                  </a:cubicBezTo>
                  <a:cubicBezTo>
                    <a:pt x="9" y="299"/>
                    <a:pt x="10" y="281"/>
                    <a:pt x="11" y="264"/>
                  </a:cubicBezTo>
                  <a:cubicBezTo>
                    <a:pt x="13" y="239"/>
                    <a:pt x="14" y="214"/>
                    <a:pt x="18" y="189"/>
                  </a:cubicBezTo>
                  <a:cubicBezTo>
                    <a:pt x="21" y="169"/>
                    <a:pt x="25" y="149"/>
                    <a:pt x="30" y="130"/>
                  </a:cubicBezTo>
                  <a:cubicBezTo>
                    <a:pt x="32" y="118"/>
                    <a:pt x="34" y="106"/>
                    <a:pt x="37" y="94"/>
                  </a:cubicBezTo>
                  <a:cubicBezTo>
                    <a:pt x="37" y="93"/>
                    <a:pt x="38" y="92"/>
                    <a:pt x="38" y="91"/>
                  </a:cubicBezTo>
                  <a:cubicBezTo>
                    <a:pt x="39" y="88"/>
                    <a:pt x="39" y="86"/>
                    <a:pt x="39" y="83"/>
                  </a:cubicBezTo>
                  <a:cubicBezTo>
                    <a:pt x="38" y="80"/>
                    <a:pt x="39" y="78"/>
                    <a:pt x="40" y="77"/>
                  </a:cubicBezTo>
                  <a:cubicBezTo>
                    <a:pt x="41" y="67"/>
                    <a:pt x="43" y="58"/>
                    <a:pt x="44" y="48"/>
                  </a:cubicBezTo>
                  <a:cubicBezTo>
                    <a:pt x="44" y="34"/>
                    <a:pt x="46" y="19"/>
                    <a:pt x="47" y="4"/>
                  </a:cubicBezTo>
                  <a:cubicBezTo>
                    <a:pt x="47" y="3"/>
                    <a:pt x="47" y="0"/>
                    <a:pt x="49" y="2"/>
                  </a:cubicBezTo>
                  <a:cubicBezTo>
                    <a:pt x="56" y="7"/>
                    <a:pt x="62" y="11"/>
                    <a:pt x="65" y="20"/>
                  </a:cubicBezTo>
                  <a:cubicBezTo>
                    <a:pt x="65" y="44"/>
                    <a:pt x="64" y="69"/>
                    <a:pt x="60" y="93"/>
                  </a:cubicBezTo>
                  <a:cubicBezTo>
                    <a:pt x="59" y="97"/>
                    <a:pt x="59" y="102"/>
                    <a:pt x="57" y="106"/>
                  </a:cubicBezTo>
                  <a:close/>
                </a:path>
              </a:pathLst>
            </a:custGeom>
            <a:solidFill>
              <a:srgbClr val="433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7E3DC83B-FAC6-F6A2-0FCB-661AC7B8903B}"/>
                </a:ext>
              </a:extLst>
            </p:cNvPr>
            <p:cNvSpPr>
              <a:spLocks/>
            </p:cNvSpPr>
            <p:nvPr/>
          </p:nvSpPr>
          <p:spPr bwMode="auto">
            <a:xfrm>
              <a:off x="8851901" y="4459288"/>
              <a:ext cx="1628775" cy="180975"/>
            </a:xfrm>
            <a:custGeom>
              <a:avLst/>
              <a:gdLst>
                <a:gd name="T0" fmla="*/ 152 w 349"/>
                <a:gd name="T1" fmla="*/ 0 h 39"/>
                <a:gd name="T2" fmla="*/ 161 w 349"/>
                <a:gd name="T3" fmla="*/ 0 h 39"/>
                <a:gd name="T4" fmla="*/ 164 w 349"/>
                <a:gd name="T5" fmla="*/ 3 h 39"/>
                <a:gd name="T6" fmla="*/ 163 w 349"/>
                <a:gd name="T7" fmla="*/ 18 h 39"/>
                <a:gd name="T8" fmla="*/ 167 w 349"/>
                <a:gd name="T9" fmla="*/ 23 h 39"/>
                <a:gd name="T10" fmla="*/ 186 w 349"/>
                <a:gd name="T11" fmla="*/ 22 h 39"/>
                <a:gd name="T12" fmla="*/ 189 w 349"/>
                <a:gd name="T13" fmla="*/ 19 h 39"/>
                <a:gd name="T14" fmla="*/ 188 w 349"/>
                <a:gd name="T15" fmla="*/ 10 h 39"/>
                <a:gd name="T16" fmla="*/ 189 w 349"/>
                <a:gd name="T17" fmla="*/ 0 h 39"/>
                <a:gd name="T18" fmla="*/ 213 w 349"/>
                <a:gd name="T19" fmla="*/ 1 h 39"/>
                <a:gd name="T20" fmla="*/ 271 w 349"/>
                <a:gd name="T21" fmla="*/ 7 h 39"/>
                <a:gd name="T22" fmla="*/ 343 w 349"/>
                <a:gd name="T23" fmla="*/ 18 h 39"/>
                <a:gd name="T24" fmla="*/ 348 w 349"/>
                <a:gd name="T25" fmla="*/ 19 h 39"/>
                <a:gd name="T26" fmla="*/ 348 w 349"/>
                <a:gd name="T27" fmla="*/ 23 h 39"/>
                <a:gd name="T28" fmla="*/ 345 w 349"/>
                <a:gd name="T29" fmla="*/ 32 h 39"/>
                <a:gd name="T30" fmla="*/ 306 w 349"/>
                <a:gd name="T31" fmla="*/ 35 h 39"/>
                <a:gd name="T32" fmla="*/ 250 w 349"/>
                <a:gd name="T33" fmla="*/ 36 h 39"/>
                <a:gd name="T34" fmla="*/ 185 w 349"/>
                <a:gd name="T35" fmla="*/ 38 h 39"/>
                <a:gd name="T36" fmla="*/ 138 w 349"/>
                <a:gd name="T37" fmla="*/ 37 h 39"/>
                <a:gd name="T38" fmla="*/ 103 w 349"/>
                <a:gd name="T39" fmla="*/ 34 h 39"/>
                <a:gd name="T40" fmla="*/ 51 w 349"/>
                <a:gd name="T41" fmla="*/ 30 h 39"/>
                <a:gd name="T42" fmla="*/ 0 w 349"/>
                <a:gd name="T43" fmla="*/ 26 h 39"/>
                <a:gd name="T44" fmla="*/ 9 w 349"/>
                <a:gd name="T45" fmla="*/ 20 h 39"/>
                <a:gd name="T46" fmla="*/ 38 w 349"/>
                <a:gd name="T47" fmla="*/ 12 h 39"/>
                <a:gd name="T48" fmla="*/ 114 w 349"/>
                <a:gd name="T49" fmla="*/ 2 h 39"/>
                <a:gd name="T50" fmla="*/ 148 w 349"/>
                <a:gd name="T51" fmla="*/ 0 h 39"/>
                <a:gd name="T52" fmla="*/ 152 w 349"/>
                <a:gd name="T5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49" h="39">
                  <a:moveTo>
                    <a:pt x="152" y="0"/>
                  </a:moveTo>
                  <a:cubicBezTo>
                    <a:pt x="155" y="0"/>
                    <a:pt x="158" y="0"/>
                    <a:pt x="161" y="0"/>
                  </a:cubicBezTo>
                  <a:cubicBezTo>
                    <a:pt x="163" y="0"/>
                    <a:pt x="164" y="1"/>
                    <a:pt x="164" y="3"/>
                  </a:cubicBezTo>
                  <a:cubicBezTo>
                    <a:pt x="165" y="8"/>
                    <a:pt x="164" y="13"/>
                    <a:pt x="163" y="18"/>
                  </a:cubicBezTo>
                  <a:cubicBezTo>
                    <a:pt x="162" y="23"/>
                    <a:pt x="162" y="23"/>
                    <a:pt x="167" y="23"/>
                  </a:cubicBezTo>
                  <a:cubicBezTo>
                    <a:pt x="174" y="23"/>
                    <a:pt x="180" y="22"/>
                    <a:pt x="186" y="22"/>
                  </a:cubicBezTo>
                  <a:cubicBezTo>
                    <a:pt x="188" y="22"/>
                    <a:pt x="189" y="21"/>
                    <a:pt x="189" y="19"/>
                  </a:cubicBezTo>
                  <a:cubicBezTo>
                    <a:pt x="189" y="16"/>
                    <a:pt x="189" y="13"/>
                    <a:pt x="188" y="10"/>
                  </a:cubicBezTo>
                  <a:cubicBezTo>
                    <a:pt x="188" y="7"/>
                    <a:pt x="187" y="3"/>
                    <a:pt x="189" y="0"/>
                  </a:cubicBezTo>
                  <a:cubicBezTo>
                    <a:pt x="197" y="0"/>
                    <a:pt x="205" y="1"/>
                    <a:pt x="213" y="1"/>
                  </a:cubicBezTo>
                  <a:cubicBezTo>
                    <a:pt x="232" y="3"/>
                    <a:pt x="252" y="5"/>
                    <a:pt x="271" y="7"/>
                  </a:cubicBezTo>
                  <a:cubicBezTo>
                    <a:pt x="295" y="9"/>
                    <a:pt x="320" y="12"/>
                    <a:pt x="343" y="18"/>
                  </a:cubicBezTo>
                  <a:cubicBezTo>
                    <a:pt x="345" y="18"/>
                    <a:pt x="346" y="19"/>
                    <a:pt x="348" y="19"/>
                  </a:cubicBezTo>
                  <a:cubicBezTo>
                    <a:pt x="349" y="20"/>
                    <a:pt x="349" y="22"/>
                    <a:pt x="348" y="23"/>
                  </a:cubicBezTo>
                  <a:cubicBezTo>
                    <a:pt x="347" y="26"/>
                    <a:pt x="346" y="29"/>
                    <a:pt x="345" y="32"/>
                  </a:cubicBezTo>
                  <a:cubicBezTo>
                    <a:pt x="332" y="33"/>
                    <a:pt x="319" y="34"/>
                    <a:pt x="306" y="35"/>
                  </a:cubicBezTo>
                  <a:cubicBezTo>
                    <a:pt x="287" y="35"/>
                    <a:pt x="268" y="36"/>
                    <a:pt x="250" y="36"/>
                  </a:cubicBezTo>
                  <a:cubicBezTo>
                    <a:pt x="228" y="36"/>
                    <a:pt x="207" y="37"/>
                    <a:pt x="185" y="38"/>
                  </a:cubicBezTo>
                  <a:cubicBezTo>
                    <a:pt x="170" y="39"/>
                    <a:pt x="154" y="38"/>
                    <a:pt x="138" y="37"/>
                  </a:cubicBezTo>
                  <a:cubicBezTo>
                    <a:pt x="127" y="36"/>
                    <a:pt x="115" y="35"/>
                    <a:pt x="103" y="34"/>
                  </a:cubicBezTo>
                  <a:cubicBezTo>
                    <a:pt x="85" y="33"/>
                    <a:pt x="68" y="31"/>
                    <a:pt x="51" y="30"/>
                  </a:cubicBezTo>
                  <a:cubicBezTo>
                    <a:pt x="34" y="29"/>
                    <a:pt x="17" y="27"/>
                    <a:pt x="0" y="26"/>
                  </a:cubicBezTo>
                  <a:cubicBezTo>
                    <a:pt x="2" y="23"/>
                    <a:pt x="5" y="21"/>
                    <a:pt x="9" y="20"/>
                  </a:cubicBezTo>
                  <a:cubicBezTo>
                    <a:pt x="18" y="16"/>
                    <a:pt x="28" y="14"/>
                    <a:pt x="38" y="12"/>
                  </a:cubicBezTo>
                  <a:cubicBezTo>
                    <a:pt x="63" y="7"/>
                    <a:pt x="89" y="4"/>
                    <a:pt x="114" y="2"/>
                  </a:cubicBezTo>
                  <a:cubicBezTo>
                    <a:pt x="125" y="1"/>
                    <a:pt x="136" y="0"/>
                    <a:pt x="148" y="0"/>
                  </a:cubicBezTo>
                  <a:cubicBezTo>
                    <a:pt x="149" y="0"/>
                    <a:pt x="151" y="0"/>
                    <a:pt x="152" y="0"/>
                  </a:cubicBezTo>
                  <a:close/>
                </a:path>
              </a:pathLst>
            </a:custGeom>
            <a:solidFill>
              <a:srgbClr val="211B1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9">
              <a:extLst>
                <a:ext uri="{FF2B5EF4-FFF2-40B4-BE49-F238E27FC236}">
                  <a16:creationId xmlns:a16="http://schemas.microsoft.com/office/drawing/2014/main" id="{F1FD7EB9-23D1-A448-D471-9F4A9C924E8D}"/>
                </a:ext>
              </a:extLst>
            </p:cNvPr>
            <p:cNvSpPr>
              <a:spLocks/>
            </p:cNvSpPr>
            <p:nvPr/>
          </p:nvSpPr>
          <p:spPr bwMode="auto">
            <a:xfrm>
              <a:off x="9005888" y="1973263"/>
              <a:ext cx="654050" cy="758825"/>
            </a:xfrm>
            <a:custGeom>
              <a:avLst/>
              <a:gdLst>
                <a:gd name="T0" fmla="*/ 137 w 140"/>
                <a:gd name="T1" fmla="*/ 33 h 163"/>
                <a:gd name="T2" fmla="*/ 136 w 140"/>
                <a:gd name="T3" fmla="*/ 34 h 163"/>
                <a:gd name="T4" fmla="*/ 117 w 140"/>
                <a:gd name="T5" fmla="*/ 58 h 163"/>
                <a:gd name="T6" fmla="*/ 89 w 140"/>
                <a:gd name="T7" fmla="*/ 90 h 163"/>
                <a:gd name="T8" fmla="*/ 55 w 140"/>
                <a:gd name="T9" fmla="*/ 122 h 163"/>
                <a:gd name="T10" fmla="*/ 35 w 140"/>
                <a:gd name="T11" fmla="*/ 136 h 163"/>
                <a:gd name="T12" fmla="*/ 7 w 140"/>
                <a:gd name="T13" fmla="*/ 158 h 163"/>
                <a:gd name="T14" fmla="*/ 2 w 140"/>
                <a:gd name="T15" fmla="*/ 163 h 163"/>
                <a:gd name="T16" fmla="*/ 1 w 140"/>
                <a:gd name="T17" fmla="*/ 158 h 163"/>
                <a:gd name="T18" fmla="*/ 30 w 140"/>
                <a:gd name="T19" fmla="*/ 94 h 163"/>
                <a:gd name="T20" fmla="*/ 72 w 140"/>
                <a:gd name="T21" fmla="*/ 33 h 163"/>
                <a:gd name="T22" fmla="*/ 99 w 140"/>
                <a:gd name="T23" fmla="*/ 9 h 163"/>
                <a:gd name="T24" fmla="*/ 108 w 140"/>
                <a:gd name="T25" fmla="*/ 2 h 163"/>
                <a:gd name="T26" fmla="*/ 113 w 140"/>
                <a:gd name="T27" fmla="*/ 0 h 163"/>
                <a:gd name="T28" fmla="*/ 122 w 140"/>
                <a:gd name="T29" fmla="*/ 1 h 163"/>
                <a:gd name="T30" fmla="*/ 130 w 140"/>
                <a:gd name="T31" fmla="*/ 5 h 163"/>
                <a:gd name="T32" fmla="*/ 139 w 140"/>
                <a:gd name="T33" fmla="*/ 20 h 163"/>
                <a:gd name="T34" fmla="*/ 137 w 140"/>
                <a:gd name="T35" fmla="*/ 33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0" h="163">
                  <a:moveTo>
                    <a:pt x="137" y="33"/>
                  </a:moveTo>
                  <a:cubicBezTo>
                    <a:pt x="136" y="33"/>
                    <a:pt x="136" y="34"/>
                    <a:pt x="136" y="34"/>
                  </a:cubicBezTo>
                  <a:cubicBezTo>
                    <a:pt x="131" y="43"/>
                    <a:pt x="125" y="51"/>
                    <a:pt x="117" y="58"/>
                  </a:cubicBezTo>
                  <a:cubicBezTo>
                    <a:pt x="107" y="68"/>
                    <a:pt x="98" y="79"/>
                    <a:pt x="89" y="90"/>
                  </a:cubicBezTo>
                  <a:cubicBezTo>
                    <a:pt x="78" y="102"/>
                    <a:pt x="68" y="113"/>
                    <a:pt x="55" y="122"/>
                  </a:cubicBezTo>
                  <a:cubicBezTo>
                    <a:pt x="49" y="128"/>
                    <a:pt x="42" y="133"/>
                    <a:pt x="35" y="136"/>
                  </a:cubicBezTo>
                  <a:cubicBezTo>
                    <a:pt x="23" y="141"/>
                    <a:pt x="14" y="148"/>
                    <a:pt x="7" y="158"/>
                  </a:cubicBezTo>
                  <a:cubicBezTo>
                    <a:pt x="5" y="160"/>
                    <a:pt x="4" y="161"/>
                    <a:pt x="2" y="163"/>
                  </a:cubicBezTo>
                  <a:cubicBezTo>
                    <a:pt x="0" y="162"/>
                    <a:pt x="1" y="160"/>
                    <a:pt x="1" y="158"/>
                  </a:cubicBezTo>
                  <a:cubicBezTo>
                    <a:pt x="10" y="136"/>
                    <a:pt x="18" y="115"/>
                    <a:pt x="30" y="94"/>
                  </a:cubicBezTo>
                  <a:cubicBezTo>
                    <a:pt x="42" y="73"/>
                    <a:pt x="56" y="52"/>
                    <a:pt x="72" y="33"/>
                  </a:cubicBezTo>
                  <a:cubicBezTo>
                    <a:pt x="80" y="24"/>
                    <a:pt x="88" y="15"/>
                    <a:pt x="99" y="9"/>
                  </a:cubicBezTo>
                  <a:cubicBezTo>
                    <a:pt x="102" y="7"/>
                    <a:pt x="105" y="4"/>
                    <a:pt x="108" y="2"/>
                  </a:cubicBezTo>
                  <a:cubicBezTo>
                    <a:pt x="110" y="1"/>
                    <a:pt x="111" y="0"/>
                    <a:pt x="113" y="0"/>
                  </a:cubicBezTo>
                  <a:cubicBezTo>
                    <a:pt x="116" y="1"/>
                    <a:pt x="119" y="2"/>
                    <a:pt x="122" y="1"/>
                  </a:cubicBezTo>
                  <a:cubicBezTo>
                    <a:pt x="125" y="1"/>
                    <a:pt x="128" y="3"/>
                    <a:pt x="130" y="5"/>
                  </a:cubicBezTo>
                  <a:cubicBezTo>
                    <a:pt x="135" y="9"/>
                    <a:pt x="137" y="14"/>
                    <a:pt x="139" y="20"/>
                  </a:cubicBezTo>
                  <a:cubicBezTo>
                    <a:pt x="139" y="24"/>
                    <a:pt x="140" y="29"/>
                    <a:pt x="137" y="33"/>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1" name="Freeform 10">
              <a:extLst>
                <a:ext uri="{FF2B5EF4-FFF2-40B4-BE49-F238E27FC236}">
                  <a16:creationId xmlns:a16="http://schemas.microsoft.com/office/drawing/2014/main" id="{04800B08-4426-B159-AD17-DCBCA6362DCD}"/>
                </a:ext>
              </a:extLst>
            </p:cNvPr>
            <p:cNvSpPr>
              <a:spLocks/>
            </p:cNvSpPr>
            <p:nvPr/>
          </p:nvSpPr>
          <p:spPr bwMode="auto">
            <a:xfrm>
              <a:off x="9850438" y="1163638"/>
              <a:ext cx="1106488" cy="512763"/>
            </a:xfrm>
            <a:custGeom>
              <a:avLst/>
              <a:gdLst>
                <a:gd name="T0" fmla="*/ 233 w 237"/>
                <a:gd name="T1" fmla="*/ 18 h 110"/>
                <a:gd name="T2" fmla="*/ 162 w 237"/>
                <a:gd name="T3" fmla="*/ 35 h 110"/>
                <a:gd name="T4" fmla="*/ 119 w 237"/>
                <a:gd name="T5" fmla="*/ 57 h 110"/>
                <a:gd name="T6" fmla="*/ 72 w 237"/>
                <a:gd name="T7" fmla="*/ 67 h 110"/>
                <a:gd name="T8" fmla="*/ 41 w 237"/>
                <a:gd name="T9" fmla="*/ 70 h 110"/>
                <a:gd name="T10" fmla="*/ 25 w 237"/>
                <a:gd name="T11" fmla="*/ 78 h 110"/>
                <a:gd name="T12" fmla="*/ 9 w 237"/>
                <a:gd name="T13" fmla="*/ 101 h 110"/>
                <a:gd name="T14" fmla="*/ 3 w 237"/>
                <a:gd name="T15" fmla="*/ 110 h 110"/>
                <a:gd name="T16" fmla="*/ 3 w 237"/>
                <a:gd name="T17" fmla="*/ 105 h 110"/>
                <a:gd name="T18" fmla="*/ 24 w 237"/>
                <a:gd name="T19" fmla="*/ 71 h 110"/>
                <a:gd name="T20" fmla="*/ 82 w 237"/>
                <a:gd name="T21" fmla="*/ 21 h 110"/>
                <a:gd name="T22" fmla="*/ 137 w 237"/>
                <a:gd name="T23" fmla="*/ 2 h 110"/>
                <a:gd name="T24" fmla="*/ 172 w 237"/>
                <a:gd name="T25" fmla="*/ 1 h 110"/>
                <a:gd name="T26" fmla="*/ 208 w 237"/>
                <a:gd name="T27" fmla="*/ 6 h 110"/>
                <a:gd name="T28" fmla="*/ 232 w 237"/>
                <a:gd name="T29" fmla="*/ 13 h 110"/>
                <a:gd name="T30" fmla="*/ 237 w 237"/>
                <a:gd name="T31" fmla="*/ 17 h 110"/>
                <a:gd name="T32" fmla="*/ 233 w 237"/>
                <a:gd name="T33" fmla="*/ 18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7" h="110">
                  <a:moveTo>
                    <a:pt x="233" y="18"/>
                  </a:moveTo>
                  <a:cubicBezTo>
                    <a:pt x="207" y="16"/>
                    <a:pt x="184" y="24"/>
                    <a:pt x="162" y="35"/>
                  </a:cubicBezTo>
                  <a:cubicBezTo>
                    <a:pt x="147" y="43"/>
                    <a:pt x="133" y="50"/>
                    <a:pt x="119" y="57"/>
                  </a:cubicBezTo>
                  <a:cubicBezTo>
                    <a:pt x="104" y="64"/>
                    <a:pt x="89" y="68"/>
                    <a:pt x="72" y="67"/>
                  </a:cubicBezTo>
                  <a:cubicBezTo>
                    <a:pt x="62" y="67"/>
                    <a:pt x="51" y="67"/>
                    <a:pt x="41" y="70"/>
                  </a:cubicBezTo>
                  <a:cubicBezTo>
                    <a:pt x="35" y="71"/>
                    <a:pt x="30" y="74"/>
                    <a:pt x="25" y="78"/>
                  </a:cubicBezTo>
                  <a:cubicBezTo>
                    <a:pt x="19" y="85"/>
                    <a:pt x="14" y="93"/>
                    <a:pt x="9" y="101"/>
                  </a:cubicBezTo>
                  <a:cubicBezTo>
                    <a:pt x="7" y="104"/>
                    <a:pt x="5" y="107"/>
                    <a:pt x="3" y="110"/>
                  </a:cubicBezTo>
                  <a:cubicBezTo>
                    <a:pt x="0" y="108"/>
                    <a:pt x="2" y="106"/>
                    <a:pt x="3" y="105"/>
                  </a:cubicBezTo>
                  <a:cubicBezTo>
                    <a:pt x="9" y="93"/>
                    <a:pt x="16" y="81"/>
                    <a:pt x="24" y="71"/>
                  </a:cubicBezTo>
                  <a:cubicBezTo>
                    <a:pt x="40" y="50"/>
                    <a:pt x="58" y="33"/>
                    <a:pt x="82" y="21"/>
                  </a:cubicBezTo>
                  <a:cubicBezTo>
                    <a:pt x="99" y="13"/>
                    <a:pt x="117" y="4"/>
                    <a:pt x="137" y="2"/>
                  </a:cubicBezTo>
                  <a:cubicBezTo>
                    <a:pt x="149" y="0"/>
                    <a:pt x="161" y="0"/>
                    <a:pt x="172" y="1"/>
                  </a:cubicBezTo>
                  <a:cubicBezTo>
                    <a:pt x="184" y="2"/>
                    <a:pt x="196" y="3"/>
                    <a:pt x="208" y="6"/>
                  </a:cubicBezTo>
                  <a:cubicBezTo>
                    <a:pt x="216" y="7"/>
                    <a:pt x="224" y="10"/>
                    <a:pt x="232" y="13"/>
                  </a:cubicBezTo>
                  <a:cubicBezTo>
                    <a:pt x="234" y="14"/>
                    <a:pt x="236" y="15"/>
                    <a:pt x="237" y="17"/>
                  </a:cubicBezTo>
                  <a:cubicBezTo>
                    <a:pt x="236" y="18"/>
                    <a:pt x="234" y="18"/>
                    <a:pt x="233" y="18"/>
                  </a:cubicBezTo>
                  <a:close/>
                </a:path>
              </a:pathLst>
            </a:custGeom>
            <a:solidFill>
              <a:srgbClr val="647C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2" name="Freeform 11">
              <a:extLst>
                <a:ext uri="{FF2B5EF4-FFF2-40B4-BE49-F238E27FC236}">
                  <a16:creationId xmlns:a16="http://schemas.microsoft.com/office/drawing/2014/main" id="{D236075A-DB82-EC63-E85B-D289164FB8B3}"/>
                </a:ext>
              </a:extLst>
            </p:cNvPr>
            <p:cNvSpPr>
              <a:spLocks/>
            </p:cNvSpPr>
            <p:nvPr/>
          </p:nvSpPr>
          <p:spPr bwMode="auto">
            <a:xfrm>
              <a:off x="8731251" y="1001713"/>
              <a:ext cx="1073150" cy="669925"/>
            </a:xfrm>
            <a:custGeom>
              <a:avLst/>
              <a:gdLst>
                <a:gd name="T0" fmla="*/ 227 w 230"/>
                <a:gd name="T1" fmla="*/ 144 h 144"/>
                <a:gd name="T2" fmla="*/ 196 w 230"/>
                <a:gd name="T3" fmla="*/ 120 h 144"/>
                <a:gd name="T4" fmla="*/ 169 w 230"/>
                <a:gd name="T5" fmla="*/ 112 h 144"/>
                <a:gd name="T6" fmla="*/ 122 w 230"/>
                <a:gd name="T7" fmla="*/ 91 h 144"/>
                <a:gd name="T8" fmla="*/ 90 w 230"/>
                <a:gd name="T9" fmla="*/ 62 h 144"/>
                <a:gd name="T10" fmla="*/ 58 w 230"/>
                <a:gd name="T11" fmla="*/ 34 h 144"/>
                <a:gd name="T12" fmla="*/ 35 w 230"/>
                <a:gd name="T13" fmla="*/ 21 h 144"/>
                <a:gd name="T14" fmla="*/ 11 w 230"/>
                <a:gd name="T15" fmla="*/ 10 h 144"/>
                <a:gd name="T16" fmla="*/ 0 w 230"/>
                <a:gd name="T17" fmla="*/ 3 h 144"/>
                <a:gd name="T18" fmla="*/ 4 w 230"/>
                <a:gd name="T19" fmla="*/ 2 h 144"/>
                <a:gd name="T20" fmla="*/ 27 w 230"/>
                <a:gd name="T21" fmla="*/ 10 h 144"/>
                <a:gd name="T22" fmla="*/ 99 w 230"/>
                <a:gd name="T23" fmla="*/ 31 h 144"/>
                <a:gd name="T24" fmla="*/ 139 w 230"/>
                <a:gd name="T25" fmla="*/ 47 h 144"/>
                <a:gd name="T26" fmla="*/ 165 w 230"/>
                <a:gd name="T27" fmla="*/ 61 h 144"/>
                <a:gd name="T28" fmla="*/ 198 w 230"/>
                <a:gd name="T29" fmla="*/ 90 h 144"/>
                <a:gd name="T30" fmla="*/ 221 w 230"/>
                <a:gd name="T31" fmla="*/ 124 h 144"/>
                <a:gd name="T32" fmla="*/ 228 w 230"/>
                <a:gd name="T33" fmla="*/ 139 h 144"/>
                <a:gd name="T34" fmla="*/ 227 w 230"/>
                <a:gd name="T3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0" h="144">
                  <a:moveTo>
                    <a:pt x="227" y="144"/>
                  </a:moveTo>
                  <a:cubicBezTo>
                    <a:pt x="219" y="134"/>
                    <a:pt x="209" y="125"/>
                    <a:pt x="196" y="120"/>
                  </a:cubicBezTo>
                  <a:cubicBezTo>
                    <a:pt x="188" y="116"/>
                    <a:pt x="179" y="114"/>
                    <a:pt x="169" y="112"/>
                  </a:cubicBezTo>
                  <a:cubicBezTo>
                    <a:pt x="152" y="109"/>
                    <a:pt x="136" y="103"/>
                    <a:pt x="122" y="91"/>
                  </a:cubicBezTo>
                  <a:cubicBezTo>
                    <a:pt x="111" y="82"/>
                    <a:pt x="101" y="72"/>
                    <a:pt x="90" y="62"/>
                  </a:cubicBezTo>
                  <a:cubicBezTo>
                    <a:pt x="80" y="52"/>
                    <a:pt x="70" y="42"/>
                    <a:pt x="58" y="34"/>
                  </a:cubicBezTo>
                  <a:cubicBezTo>
                    <a:pt x="50" y="29"/>
                    <a:pt x="43" y="25"/>
                    <a:pt x="35" y="21"/>
                  </a:cubicBezTo>
                  <a:cubicBezTo>
                    <a:pt x="27" y="18"/>
                    <a:pt x="19" y="14"/>
                    <a:pt x="11" y="10"/>
                  </a:cubicBezTo>
                  <a:cubicBezTo>
                    <a:pt x="7" y="8"/>
                    <a:pt x="4" y="5"/>
                    <a:pt x="0" y="3"/>
                  </a:cubicBezTo>
                  <a:cubicBezTo>
                    <a:pt x="1" y="0"/>
                    <a:pt x="3" y="2"/>
                    <a:pt x="4" y="2"/>
                  </a:cubicBezTo>
                  <a:cubicBezTo>
                    <a:pt x="12" y="4"/>
                    <a:pt x="19" y="7"/>
                    <a:pt x="27" y="10"/>
                  </a:cubicBezTo>
                  <a:cubicBezTo>
                    <a:pt x="50" y="19"/>
                    <a:pt x="74" y="26"/>
                    <a:pt x="99" y="31"/>
                  </a:cubicBezTo>
                  <a:cubicBezTo>
                    <a:pt x="113" y="34"/>
                    <a:pt x="126" y="40"/>
                    <a:pt x="139" y="47"/>
                  </a:cubicBezTo>
                  <a:cubicBezTo>
                    <a:pt x="147" y="52"/>
                    <a:pt x="156" y="56"/>
                    <a:pt x="165" y="61"/>
                  </a:cubicBezTo>
                  <a:cubicBezTo>
                    <a:pt x="178" y="68"/>
                    <a:pt x="188" y="78"/>
                    <a:pt x="198" y="90"/>
                  </a:cubicBezTo>
                  <a:cubicBezTo>
                    <a:pt x="206" y="100"/>
                    <a:pt x="214" y="112"/>
                    <a:pt x="221" y="124"/>
                  </a:cubicBezTo>
                  <a:cubicBezTo>
                    <a:pt x="224" y="129"/>
                    <a:pt x="226" y="134"/>
                    <a:pt x="228" y="139"/>
                  </a:cubicBezTo>
                  <a:cubicBezTo>
                    <a:pt x="228" y="141"/>
                    <a:pt x="230" y="143"/>
                    <a:pt x="227" y="144"/>
                  </a:cubicBezTo>
                  <a:close/>
                </a:path>
              </a:pathLst>
            </a:custGeom>
            <a:solidFill>
              <a:srgbClr val="647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3" name="Freeform 12">
              <a:extLst>
                <a:ext uri="{FF2B5EF4-FFF2-40B4-BE49-F238E27FC236}">
                  <a16:creationId xmlns:a16="http://schemas.microsoft.com/office/drawing/2014/main" id="{553EDEC6-32E2-7B7A-B0BF-5DCD54F44965}"/>
                </a:ext>
              </a:extLst>
            </p:cNvPr>
            <p:cNvSpPr>
              <a:spLocks/>
            </p:cNvSpPr>
            <p:nvPr/>
          </p:nvSpPr>
          <p:spPr bwMode="auto">
            <a:xfrm>
              <a:off x="10121901" y="2151063"/>
              <a:ext cx="666750" cy="665163"/>
            </a:xfrm>
            <a:custGeom>
              <a:avLst/>
              <a:gdLst>
                <a:gd name="T0" fmla="*/ 2 w 143"/>
                <a:gd name="T1" fmla="*/ 12 h 143"/>
                <a:gd name="T2" fmla="*/ 70 w 143"/>
                <a:gd name="T3" fmla="*/ 8 h 143"/>
                <a:gd name="T4" fmla="*/ 124 w 143"/>
                <a:gd name="T5" fmla="*/ 56 h 143"/>
                <a:gd name="T6" fmla="*/ 140 w 143"/>
                <a:gd name="T7" fmla="*/ 110 h 143"/>
                <a:gd name="T8" fmla="*/ 143 w 143"/>
                <a:gd name="T9" fmla="*/ 143 h 143"/>
                <a:gd name="T10" fmla="*/ 140 w 143"/>
                <a:gd name="T11" fmla="*/ 138 h 143"/>
                <a:gd name="T12" fmla="*/ 90 w 143"/>
                <a:gd name="T13" fmla="*/ 71 h 143"/>
                <a:gd name="T14" fmla="*/ 46 w 143"/>
                <a:gd name="T15" fmla="*/ 43 h 143"/>
                <a:gd name="T16" fmla="*/ 11 w 143"/>
                <a:gd name="T17" fmla="*/ 36 h 143"/>
                <a:gd name="T18" fmla="*/ 7 w 143"/>
                <a:gd name="T19" fmla="*/ 36 h 143"/>
                <a:gd name="T20" fmla="*/ 3 w 143"/>
                <a:gd name="T21" fmla="*/ 32 h 143"/>
                <a:gd name="T22" fmla="*/ 2 w 143"/>
                <a:gd name="T23" fmla="*/ 25 h 143"/>
                <a:gd name="T24" fmla="*/ 1 w 143"/>
                <a:gd name="T25" fmla="*/ 23 h 143"/>
                <a:gd name="T26" fmla="*/ 0 w 143"/>
                <a:gd name="T27" fmla="*/ 16 h 143"/>
                <a:gd name="T28" fmla="*/ 2 w 143"/>
                <a:gd name="T29" fmla="*/ 1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 h="143">
                  <a:moveTo>
                    <a:pt x="2" y="12"/>
                  </a:moveTo>
                  <a:cubicBezTo>
                    <a:pt x="24" y="1"/>
                    <a:pt x="46" y="0"/>
                    <a:pt x="70" y="8"/>
                  </a:cubicBezTo>
                  <a:cubicBezTo>
                    <a:pt x="94" y="17"/>
                    <a:pt x="112" y="33"/>
                    <a:pt x="124" y="56"/>
                  </a:cubicBezTo>
                  <a:cubicBezTo>
                    <a:pt x="134" y="73"/>
                    <a:pt x="139" y="91"/>
                    <a:pt x="140" y="110"/>
                  </a:cubicBezTo>
                  <a:cubicBezTo>
                    <a:pt x="140" y="121"/>
                    <a:pt x="141" y="132"/>
                    <a:pt x="143" y="143"/>
                  </a:cubicBezTo>
                  <a:cubicBezTo>
                    <a:pt x="142" y="141"/>
                    <a:pt x="141" y="140"/>
                    <a:pt x="140" y="138"/>
                  </a:cubicBezTo>
                  <a:cubicBezTo>
                    <a:pt x="128" y="112"/>
                    <a:pt x="112" y="89"/>
                    <a:pt x="90" y="71"/>
                  </a:cubicBezTo>
                  <a:cubicBezTo>
                    <a:pt x="77" y="59"/>
                    <a:pt x="62" y="50"/>
                    <a:pt x="46" y="43"/>
                  </a:cubicBezTo>
                  <a:cubicBezTo>
                    <a:pt x="35" y="38"/>
                    <a:pt x="23" y="36"/>
                    <a:pt x="11" y="36"/>
                  </a:cubicBezTo>
                  <a:cubicBezTo>
                    <a:pt x="9" y="36"/>
                    <a:pt x="8" y="36"/>
                    <a:pt x="7" y="36"/>
                  </a:cubicBezTo>
                  <a:cubicBezTo>
                    <a:pt x="5" y="36"/>
                    <a:pt x="4" y="35"/>
                    <a:pt x="3" y="32"/>
                  </a:cubicBezTo>
                  <a:cubicBezTo>
                    <a:pt x="3" y="30"/>
                    <a:pt x="2" y="27"/>
                    <a:pt x="2" y="25"/>
                  </a:cubicBezTo>
                  <a:cubicBezTo>
                    <a:pt x="2" y="24"/>
                    <a:pt x="1" y="24"/>
                    <a:pt x="1" y="23"/>
                  </a:cubicBezTo>
                  <a:cubicBezTo>
                    <a:pt x="1" y="21"/>
                    <a:pt x="0" y="19"/>
                    <a:pt x="0" y="16"/>
                  </a:cubicBezTo>
                  <a:cubicBezTo>
                    <a:pt x="0" y="15"/>
                    <a:pt x="0" y="13"/>
                    <a:pt x="2" y="12"/>
                  </a:cubicBezTo>
                  <a:close/>
                </a:path>
              </a:pathLst>
            </a:custGeom>
            <a:solidFill>
              <a:srgbClr val="4A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4" name="Freeform 13">
              <a:extLst>
                <a:ext uri="{FF2B5EF4-FFF2-40B4-BE49-F238E27FC236}">
                  <a16:creationId xmlns:a16="http://schemas.microsoft.com/office/drawing/2014/main" id="{178A5B1D-AD52-E00F-719E-ED330FCDD01B}"/>
                </a:ext>
              </a:extLst>
            </p:cNvPr>
            <p:cNvSpPr>
              <a:spLocks/>
            </p:cNvSpPr>
            <p:nvPr/>
          </p:nvSpPr>
          <p:spPr bwMode="auto">
            <a:xfrm>
              <a:off x="9631363" y="1811338"/>
              <a:ext cx="522288" cy="823913"/>
            </a:xfrm>
            <a:custGeom>
              <a:avLst/>
              <a:gdLst>
                <a:gd name="T0" fmla="*/ 48 w 112"/>
                <a:gd name="T1" fmla="*/ 72 h 177"/>
                <a:gd name="T2" fmla="*/ 38 w 112"/>
                <a:gd name="T3" fmla="*/ 59 h 177"/>
                <a:gd name="T4" fmla="*/ 34 w 112"/>
                <a:gd name="T5" fmla="*/ 56 h 177"/>
                <a:gd name="T6" fmla="*/ 32 w 112"/>
                <a:gd name="T7" fmla="*/ 57 h 177"/>
                <a:gd name="T8" fmla="*/ 29 w 112"/>
                <a:gd name="T9" fmla="*/ 52 h 177"/>
                <a:gd name="T10" fmla="*/ 11 w 112"/>
                <a:gd name="T11" fmla="*/ 37 h 177"/>
                <a:gd name="T12" fmla="*/ 4 w 112"/>
                <a:gd name="T13" fmla="*/ 28 h 177"/>
                <a:gd name="T14" fmla="*/ 8 w 112"/>
                <a:gd name="T15" fmla="*/ 10 h 177"/>
                <a:gd name="T16" fmla="*/ 23 w 112"/>
                <a:gd name="T17" fmla="*/ 5 h 177"/>
                <a:gd name="T18" fmla="*/ 28 w 112"/>
                <a:gd name="T19" fmla="*/ 5 h 177"/>
                <a:gd name="T20" fmla="*/ 34 w 112"/>
                <a:gd name="T21" fmla="*/ 5 h 177"/>
                <a:gd name="T22" fmla="*/ 35 w 112"/>
                <a:gd name="T23" fmla="*/ 0 h 177"/>
                <a:gd name="T24" fmla="*/ 45 w 112"/>
                <a:gd name="T25" fmla="*/ 8 h 177"/>
                <a:gd name="T26" fmla="*/ 68 w 112"/>
                <a:gd name="T27" fmla="*/ 51 h 177"/>
                <a:gd name="T28" fmla="*/ 87 w 112"/>
                <a:gd name="T29" fmla="*/ 97 h 177"/>
                <a:gd name="T30" fmla="*/ 110 w 112"/>
                <a:gd name="T31" fmla="*/ 170 h 177"/>
                <a:gd name="T32" fmla="*/ 109 w 112"/>
                <a:gd name="T33" fmla="*/ 177 h 177"/>
                <a:gd name="T34" fmla="*/ 82 w 112"/>
                <a:gd name="T35" fmla="*/ 123 h 177"/>
                <a:gd name="T36" fmla="*/ 80 w 112"/>
                <a:gd name="T37" fmla="*/ 120 h 177"/>
                <a:gd name="T38" fmla="*/ 73 w 112"/>
                <a:gd name="T39" fmla="*/ 109 h 177"/>
                <a:gd name="T40" fmla="*/ 51 w 112"/>
                <a:gd name="T41" fmla="*/ 76 h 177"/>
                <a:gd name="T42" fmla="*/ 48 w 112"/>
                <a:gd name="T43" fmla="*/ 7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2" h="177">
                  <a:moveTo>
                    <a:pt x="48" y="72"/>
                  </a:moveTo>
                  <a:cubicBezTo>
                    <a:pt x="46" y="67"/>
                    <a:pt x="42" y="63"/>
                    <a:pt x="38" y="59"/>
                  </a:cubicBezTo>
                  <a:cubicBezTo>
                    <a:pt x="37" y="58"/>
                    <a:pt x="35" y="57"/>
                    <a:pt x="34" y="56"/>
                  </a:cubicBezTo>
                  <a:cubicBezTo>
                    <a:pt x="32" y="54"/>
                    <a:pt x="32" y="57"/>
                    <a:pt x="32" y="57"/>
                  </a:cubicBezTo>
                  <a:cubicBezTo>
                    <a:pt x="32" y="55"/>
                    <a:pt x="31" y="53"/>
                    <a:pt x="29" y="52"/>
                  </a:cubicBezTo>
                  <a:cubicBezTo>
                    <a:pt x="23" y="47"/>
                    <a:pt x="17" y="42"/>
                    <a:pt x="11" y="37"/>
                  </a:cubicBezTo>
                  <a:cubicBezTo>
                    <a:pt x="9" y="34"/>
                    <a:pt x="6" y="31"/>
                    <a:pt x="4" y="28"/>
                  </a:cubicBezTo>
                  <a:cubicBezTo>
                    <a:pt x="0" y="21"/>
                    <a:pt x="2" y="14"/>
                    <a:pt x="8" y="10"/>
                  </a:cubicBezTo>
                  <a:cubicBezTo>
                    <a:pt x="13" y="7"/>
                    <a:pt x="18" y="6"/>
                    <a:pt x="23" y="5"/>
                  </a:cubicBezTo>
                  <a:cubicBezTo>
                    <a:pt x="24" y="5"/>
                    <a:pt x="26" y="5"/>
                    <a:pt x="28" y="5"/>
                  </a:cubicBezTo>
                  <a:cubicBezTo>
                    <a:pt x="30" y="5"/>
                    <a:pt x="32" y="6"/>
                    <a:pt x="34" y="5"/>
                  </a:cubicBezTo>
                  <a:cubicBezTo>
                    <a:pt x="35" y="4"/>
                    <a:pt x="34" y="1"/>
                    <a:pt x="35" y="0"/>
                  </a:cubicBezTo>
                  <a:cubicBezTo>
                    <a:pt x="36" y="5"/>
                    <a:pt x="41" y="6"/>
                    <a:pt x="45" y="8"/>
                  </a:cubicBezTo>
                  <a:cubicBezTo>
                    <a:pt x="56" y="20"/>
                    <a:pt x="63" y="35"/>
                    <a:pt x="68" y="51"/>
                  </a:cubicBezTo>
                  <a:cubicBezTo>
                    <a:pt x="73" y="67"/>
                    <a:pt x="82" y="81"/>
                    <a:pt x="87" y="97"/>
                  </a:cubicBezTo>
                  <a:cubicBezTo>
                    <a:pt x="96" y="121"/>
                    <a:pt x="105" y="145"/>
                    <a:pt x="110" y="170"/>
                  </a:cubicBezTo>
                  <a:cubicBezTo>
                    <a:pt x="110" y="173"/>
                    <a:pt x="112" y="175"/>
                    <a:pt x="109" y="177"/>
                  </a:cubicBezTo>
                  <a:cubicBezTo>
                    <a:pt x="101" y="158"/>
                    <a:pt x="92" y="140"/>
                    <a:pt x="82" y="123"/>
                  </a:cubicBezTo>
                  <a:cubicBezTo>
                    <a:pt x="82" y="122"/>
                    <a:pt x="81" y="120"/>
                    <a:pt x="80" y="120"/>
                  </a:cubicBezTo>
                  <a:cubicBezTo>
                    <a:pt x="77" y="117"/>
                    <a:pt x="75" y="113"/>
                    <a:pt x="73" y="109"/>
                  </a:cubicBezTo>
                  <a:cubicBezTo>
                    <a:pt x="67" y="98"/>
                    <a:pt x="59" y="87"/>
                    <a:pt x="51" y="76"/>
                  </a:cubicBezTo>
                  <a:cubicBezTo>
                    <a:pt x="50" y="75"/>
                    <a:pt x="49" y="73"/>
                    <a:pt x="48" y="72"/>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5" name="Freeform 14">
              <a:extLst>
                <a:ext uri="{FF2B5EF4-FFF2-40B4-BE49-F238E27FC236}">
                  <a16:creationId xmlns:a16="http://schemas.microsoft.com/office/drawing/2014/main" id="{9CAB2221-CF5C-11A0-0778-BBBF80774D6E}"/>
                </a:ext>
              </a:extLst>
            </p:cNvPr>
            <p:cNvSpPr>
              <a:spLocks/>
            </p:cNvSpPr>
            <p:nvPr/>
          </p:nvSpPr>
          <p:spPr bwMode="auto">
            <a:xfrm>
              <a:off x="9920288" y="1712913"/>
              <a:ext cx="892175" cy="185738"/>
            </a:xfrm>
            <a:custGeom>
              <a:avLst/>
              <a:gdLst>
                <a:gd name="T0" fmla="*/ 190 w 191"/>
                <a:gd name="T1" fmla="*/ 10 h 40"/>
                <a:gd name="T2" fmla="*/ 137 w 191"/>
                <a:gd name="T3" fmla="*/ 23 h 40"/>
                <a:gd name="T4" fmla="*/ 91 w 191"/>
                <a:gd name="T5" fmla="*/ 38 h 40"/>
                <a:gd name="T6" fmla="*/ 53 w 191"/>
                <a:gd name="T7" fmla="*/ 39 h 40"/>
                <a:gd name="T8" fmla="*/ 27 w 191"/>
                <a:gd name="T9" fmla="*/ 35 h 40"/>
                <a:gd name="T10" fmla="*/ 25 w 191"/>
                <a:gd name="T11" fmla="*/ 35 h 40"/>
                <a:gd name="T12" fmla="*/ 20 w 191"/>
                <a:gd name="T13" fmla="*/ 34 h 40"/>
                <a:gd name="T14" fmla="*/ 4 w 191"/>
                <a:gd name="T15" fmla="*/ 27 h 40"/>
                <a:gd name="T16" fmla="*/ 0 w 191"/>
                <a:gd name="T17" fmla="*/ 25 h 40"/>
                <a:gd name="T18" fmla="*/ 14 w 191"/>
                <a:gd name="T19" fmla="*/ 19 h 40"/>
                <a:gd name="T20" fmla="*/ 44 w 191"/>
                <a:gd name="T21" fmla="*/ 10 h 40"/>
                <a:gd name="T22" fmla="*/ 81 w 191"/>
                <a:gd name="T23" fmla="*/ 4 h 40"/>
                <a:gd name="T24" fmla="*/ 144 w 191"/>
                <a:gd name="T25" fmla="*/ 1 h 40"/>
                <a:gd name="T26" fmla="*/ 188 w 191"/>
                <a:gd name="T27" fmla="*/ 7 h 40"/>
                <a:gd name="T28" fmla="*/ 190 w 191"/>
                <a:gd name="T29" fmla="*/ 1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1" h="40">
                  <a:moveTo>
                    <a:pt x="190" y="10"/>
                  </a:moveTo>
                  <a:cubicBezTo>
                    <a:pt x="171" y="11"/>
                    <a:pt x="154" y="17"/>
                    <a:pt x="137" y="23"/>
                  </a:cubicBezTo>
                  <a:cubicBezTo>
                    <a:pt x="122" y="29"/>
                    <a:pt x="107" y="35"/>
                    <a:pt x="91" y="38"/>
                  </a:cubicBezTo>
                  <a:cubicBezTo>
                    <a:pt x="79" y="40"/>
                    <a:pt x="66" y="40"/>
                    <a:pt x="53" y="39"/>
                  </a:cubicBezTo>
                  <a:cubicBezTo>
                    <a:pt x="45" y="38"/>
                    <a:pt x="36" y="37"/>
                    <a:pt x="27" y="35"/>
                  </a:cubicBezTo>
                  <a:cubicBezTo>
                    <a:pt x="27" y="35"/>
                    <a:pt x="26" y="35"/>
                    <a:pt x="25" y="35"/>
                  </a:cubicBezTo>
                  <a:cubicBezTo>
                    <a:pt x="23" y="36"/>
                    <a:pt x="21" y="35"/>
                    <a:pt x="20" y="34"/>
                  </a:cubicBezTo>
                  <a:cubicBezTo>
                    <a:pt x="15" y="30"/>
                    <a:pt x="10" y="28"/>
                    <a:pt x="4" y="27"/>
                  </a:cubicBezTo>
                  <a:cubicBezTo>
                    <a:pt x="2" y="27"/>
                    <a:pt x="0" y="27"/>
                    <a:pt x="0" y="25"/>
                  </a:cubicBezTo>
                  <a:cubicBezTo>
                    <a:pt x="4" y="21"/>
                    <a:pt x="9" y="20"/>
                    <a:pt x="14" y="19"/>
                  </a:cubicBezTo>
                  <a:cubicBezTo>
                    <a:pt x="24" y="16"/>
                    <a:pt x="34" y="13"/>
                    <a:pt x="44" y="10"/>
                  </a:cubicBezTo>
                  <a:cubicBezTo>
                    <a:pt x="57" y="7"/>
                    <a:pt x="69" y="6"/>
                    <a:pt x="81" y="4"/>
                  </a:cubicBezTo>
                  <a:cubicBezTo>
                    <a:pt x="102" y="1"/>
                    <a:pt x="123" y="0"/>
                    <a:pt x="144" y="1"/>
                  </a:cubicBezTo>
                  <a:cubicBezTo>
                    <a:pt x="159" y="2"/>
                    <a:pt x="173" y="3"/>
                    <a:pt x="188" y="7"/>
                  </a:cubicBezTo>
                  <a:cubicBezTo>
                    <a:pt x="189" y="7"/>
                    <a:pt x="191" y="7"/>
                    <a:pt x="190" y="10"/>
                  </a:cubicBezTo>
                  <a:close/>
                </a:path>
              </a:pathLst>
            </a:custGeom>
            <a:solidFill>
              <a:srgbClr val="4A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6" name="Freeform 15">
              <a:extLst>
                <a:ext uri="{FF2B5EF4-FFF2-40B4-BE49-F238E27FC236}">
                  <a16:creationId xmlns:a16="http://schemas.microsoft.com/office/drawing/2014/main" id="{BCB03963-8145-A6CB-47F2-07D3251DB576}"/>
                </a:ext>
              </a:extLst>
            </p:cNvPr>
            <p:cNvSpPr>
              <a:spLocks/>
            </p:cNvSpPr>
            <p:nvPr/>
          </p:nvSpPr>
          <p:spPr bwMode="auto">
            <a:xfrm>
              <a:off x="10583863" y="4244975"/>
              <a:ext cx="465138" cy="511175"/>
            </a:xfrm>
            <a:custGeom>
              <a:avLst/>
              <a:gdLst>
                <a:gd name="T0" fmla="*/ 18 w 100"/>
                <a:gd name="T1" fmla="*/ 106 h 110"/>
                <a:gd name="T2" fmla="*/ 6 w 100"/>
                <a:gd name="T3" fmla="*/ 101 h 110"/>
                <a:gd name="T4" fmla="*/ 14 w 100"/>
                <a:gd name="T5" fmla="*/ 106 h 110"/>
                <a:gd name="T6" fmla="*/ 3 w 100"/>
                <a:gd name="T7" fmla="*/ 107 h 110"/>
                <a:gd name="T8" fmla="*/ 0 w 100"/>
                <a:gd name="T9" fmla="*/ 105 h 110"/>
                <a:gd name="T10" fmla="*/ 8 w 100"/>
                <a:gd name="T11" fmla="*/ 96 h 110"/>
                <a:gd name="T12" fmla="*/ 44 w 100"/>
                <a:gd name="T13" fmla="*/ 64 h 110"/>
                <a:gd name="T14" fmla="*/ 87 w 100"/>
                <a:gd name="T15" fmla="*/ 7 h 110"/>
                <a:gd name="T16" fmla="*/ 92 w 100"/>
                <a:gd name="T17" fmla="*/ 0 h 110"/>
                <a:gd name="T18" fmla="*/ 99 w 100"/>
                <a:gd name="T19" fmla="*/ 29 h 110"/>
                <a:gd name="T20" fmla="*/ 89 w 100"/>
                <a:gd name="T21" fmla="*/ 62 h 110"/>
                <a:gd name="T22" fmla="*/ 79 w 100"/>
                <a:gd name="T23" fmla="*/ 77 h 110"/>
                <a:gd name="T24" fmla="*/ 55 w 100"/>
                <a:gd name="T25" fmla="*/ 96 h 110"/>
                <a:gd name="T26" fmla="*/ 36 w 100"/>
                <a:gd name="T27" fmla="*/ 100 h 110"/>
                <a:gd name="T28" fmla="*/ 21 w 100"/>
                <a:gd name="T29" fmla="*/ 104 h 110"/>
                <a:gd name="T30" fmla="*/ 18 w 100"/>
                <a:gd name="T31" fmla="*/ 106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110">
                  <a:moveTo>
                    <a:pt x="18" y="106"/>
                  </a:moveTo>
                  <a:cubicBezTo>
                    <a:pt x="15" y="104"/>
                    <a:pt x="11" y="102"/>
                    <a:pt x="6" y="101"/>
                  </a:cubicBezTo>
                  <a:cubicBezTo>
                    <a:pt x="9" y="104"/>
                    <a:pt x="12" y="104"/>
                    <a:pt x="14" y="106"/>
                  </a:cubicBezTo>
                  <a:cubicBezTo>
                    <a:pt x="10" y="110"/>
                    <a:pt x="7" y="109"/>
                    <a:pt x="3" y="107"/>
                  </a:cubicBezTo>
                  <a:cubicBezTo>
                    <a:pt x="2" y="106"/>
                    <a:pt x="1" y="105"/>
                    <a:pt x="0" y="105"/>
                  </a:cubicBezTo>
                  <a:cubicBezTo>
                    <a:pt x="1" y="101"/>
                    <a:pt x="5" y="98"/>
                    <a:pt x="8" y="96"/>
                  </a:cubicBezTo>
                  <a:cubicBezTo>
                    <a:pt x="21" y="86"/>
                    <a:pt x="33" y="75"/>
                    <a:pt x="44" y="64"/>
                  </a:cubicBezTo>
                  <a:cubicBezTo>
                    <a:pt x="61" y="47"/>
                    <a:pt x="75" y="28"/>
                    <a:pt x="87" y="7"/>
                  </a:cubicBezTo>
                  <a:cubicBezTo>
                    <a:pt x="88" y="4"/>
                    <a:pt x="89" y="1"/>
                    <a:pt x="92" y="0"/>
                  </a:cubicBezTo>
                  <a:cubicBezTo>
                    <a:pt x="98" y="9"/>
                    <a:pt x="100" y="19"/>
                    <a:pt x="99" y="29"/>
                  </a:cubicBezTo>
                  <a:cubicBezTo>
                    <a:pt x="99" y="41"/>
                    <a:pt x="95" y="52"/>
                    <a:pt x="89" y="62"/>
                  </a:cubicBezTo>
                  <a:cubicBezTo>
                    <a:pt x="86" y="67"/>
                    <a:pt x="83" y="72"/>
                    <a:pt x="79" y="77"/>
                  </a:cubicBezTo>
                  <a:cubicBezTo>
                    <a:pt x="73" y="86"/>
                    <a:pt x="65" y="92"/>
                    <a:pt x="55" y="96"/>
                  </a:cubicBezTo>
                  <a:cubicBezTo>
                    <a:pt x="49" y="98"/>
                    <a:pt x="43" y="99"/>
                    <a:pt x="36" y="100"/>
                  </a:cubicBezTo>
                  <a:cubicBezTo>
                    <a:pt x="31" y="101"/>
                    <a:pt x="26" y="103"/>
                    <a:pt x="21" y="104"/>
                  </a:cubicBezTo>
                  <a:cubicBezTo>
                    <a:pt x="20" y="104"/>
                    <a:pt x="18" y="105"/>
                    <a:pt x="18" y="106"/>
                  </a:cubicBezTo>
                  <a:close/>
                </a:path>
              </a:pathLst>
            </a:custGeom>
            <a:solidFill>
              <a:srgbClr val="5F7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16">
              <a:extLst>
                <a:ext uri="{FF2B5EF4-FFF2-40B4-BE49-F238E27FC236}">
                  <a16:creationId xmlns:a16="http://schemas.microsoft.com/office/drawing/2014/main" id="{B530A982-A9AC-C43C-556A-0EC102E90451}"/>
                </a:ext>
              </a:extLst>
            </p:cNvPr>
            <p:cNvSpPr>
              <a:spLocks/>
            </p:cNvSpPr>
            <p:nvPr/>
          </p:nvSpPr>
          <p:spPr bwMode="auto">
            <a:xfrm>
              <a:off x="9855201" y="522288"/>
              <a:ext cx="125413" cy="850900"/>
            </a:xfrm>
            <a:custGeom>
              <a:avLst/>
              <a:gdLst>
                <a:gd name="T0" fmla="*/ 20 w 27"/>
                <a:gd name="T1" fmla="*/ 0 h 183"/>
                <a:gd name="T2" fmla="*/ 25 w 27"/>
                <a:gd name="T3" fmla="*/ 27 h 183"/>
                <a:gd name="T4" fmla="*/ 22 w 27"/>
                <a:gd name="T5" fmla="*/ 90 h 183"/>
                <a:gd name="T6" fmla="*/ 18 w 27"/>
                <a:gd name="T7" fmla="*/ 128 h 183"/>
                <a:gd name="T8" fmla="*/ 11 w 27"/>
                <a:gd name="T9" fmla="*/ 162 h 183"/>
                <a:gd name="T10" fmla="*/ 4 w 27"/>
                <a:gd name="T11" fmla="*/ 179 h 183"/>
                <a:gd name="T12" fmla="*/ 2 w 27"/>
                <a:gd name="T13" fmla="*/ 183 h 183"/>
                <a:gd name="T14" fmla="*/ 0 w 27"/>
                <a:gd name="T15" fmla="*/ 179 h 183"/>
                <a:gd name="T16" fmla="*/ 0 w 27"/>
                <a:gd name="T17" fmla="*/ 153 h 183"/>
                <a:gd name="T18" fmla="*/ 4 w 27"/>
                <a:gd name="T19" fmla="*/ 103 h 183"/>
                <a:gd name="T20" fmla="*/ 16 w 27"/>
                <a:gd name="T21" fmla="*/ 31 h 183"/>
                <a:gd name="T22" fmla="*/ 18 w 27"/>
                <a:gd name="T23" fmla="*/ 5 h 183"/>
                <a:gd name="T24" fmla="*/ 20 w 27"/>
                <a:gd name="T25"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183">
                  <a:moveTo>
                    <a:pt x="20" y="0"/>
                  </a:moveTo>
                  <a:cubicBezTo>
                    <a:pt x="23" y="9"/>
                    <a:pt x="25" y="17"/>
                    <a:pt x="25" y="27"/>
                  </a:cubicBezTo>
                  <a:cubicBezTo>
                    <a:pt x="27" y="48"/>
                    <a:pt x="25" y="69"/>
                    <a:pt x="22" y="90"/>
                  </a:cubicBezTo>
                  <a:cubicBezTo>
                    <a:pt x="20" y="102"/>
                    <a:pt x="19" y="115"/>
                    <a:pt x="18" y="128"/>
                  </a:cubicBezTo>
                  <a:cubicBezTo>
                    <a:pt x="16" y="140"/>
                    <a:pt x="14" y="151"/>
                    <a:pt x="11" y="162"/>
                  </a:cubicBezTo>
                  <a:cubicBezTo>
                    <a:pt x="9" y="168"/>
                    <a:pt x="7" y="174"/>
                    <a:pt x="4" y="179"/>
                  </a:cubicBezTo>
                  <a:cubicBezTo>
                    <a:pt x="3" y="180"/>
                    <a:pt x="2" y="181"/>
                    <a:pt x="2" y="183"/>
                  </a:cubicBezTo>
                  <a:cubicBezTo>
                    <a:pt x="0" y="182"/>
                    <a:pt x="0" y="181"/>
                    <a:pt x="0" y="179"/>
                  </a:cubicBezTo>
                  <a:cubicBezTo>
                    <a:pt x="0" y="171"/>
                    <a:pt x="0" y="162"/>
                    <a:pt x="0" y="153"/>
                  </a:cubicBezTo>
                  <a:cubicBezTo>
                    <a:pt x="0" y="137"/>
                    <a:pt x="2" y="120"/>
                    <a:pt x="4" y="103"/>
                  </a:cubicBezTo>
                  <a:cubicBezTo>
                    <a:pt x="6" y="79"/>
                    <a:pt x="12" y="55"/>
                    <a:pt x="16" y="31"/>
                  </a:cubicBezTo>
                  <a:cubicBezTo>
                    <a:pt x="17" y="22"/>
                    <a:pt x="18" y="14"/>
                    <a:pt x="18" y="5"/>
                  </a:cubicBezTo>
                  <a:cubicBezTo>
                    <a:pt x="18" y="3"/>
                    <a:pt x="18" y="1"/>
                    <a:pt x="20" y="0"/>
                  </a:cubicBezTo>
                  <a:close/>
                </a:path>
              </a:pathLst>
            </a:custGeom>
            <a:solidFill>
              <a:srgbClr val="4A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 name="Freeform 17">
              <a:extLst>
                <a:ext uri="{FF2B5EF4-FFF2-40B4-BE49-F238E27FC236}">
                  <a16:creationId xmlns:a16="http://schemas.microsoft.com/office/drawing/2014/main" id="{E870CF13-369C-B1F3-3B60-A6857BCCCEBC}"/>
                </a:ext>
              </a:extLst>
            </p:cNvPr>
            <p:cNvSpPr>
              <a:spLocks/>
            </p:cNvSpPr>
            <p:nvPr/>
          </p:nvSpPr>
          <p:spPr bwMode="auto">
            <a:xfrm>
              <a:off x="9691688" y="2876550"/>
              <a:ext cx="466725" cy="238125"/>
            </a:xfrm>
            <a:custGeom>
              <a:avLst/>
              <a:gdLst>
                <a:gd name="T0" fmla="*/ 5 w 100"/>
                <a:gd name="T1" fmla="*/ 49 h 51"/>
                <a:gd name="T2" fmla="*/ 0 w 100"/>
                <a:gd name="T3" fmla="*/ 51 h 51"/>
                <a:gd name="T4" fmla="*/ 7 w 100"/>
                <a:gd name="T5" fmla="*/ 35 h 51"/>
                <a:gd name="T6" fmla="*/ 15 w 100"/>
                <a:gd name="T7" fmla="*/ 26 h 51"/>
                <a:gd name="T8" fmla="*/ 28 w 100"/>
                <a:gd name="T9" fmla="*/ 12 h 51"/>
                <a:gd name="T10" fmla="*/ 63 w 100"/>
                <a:gd name="T11" fmla="*/ 1 h 51"/>
                <a:gd name="T12" fmla="*/ 100 w 100"/>
                <a:gd name="T13" fmla="*/ 11 h 51"/>
                <a:gd name="T14" fmla="*/ 95 w 100"/>
                <a:gd name="T15" fmla="*/ 12 h 51"/>
                <a:gd name="T16" fmla="*/ 31 w 100"/>
                <a:gd name="T17" fmla="*/ 31 h 51"/>
                <a:gd name="T18" fmla="*/ 9 w 100"/>
                <a:gd name="T19" fmla="*/ 44 h 51"/>
                <a:gd name="T20" fmla="*/ 5 w 100"/>
                <a:gd name="T21" fmla="*/ 4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0" h="51">
                  <a:moveTo>
                    <a:pt x="5" y="49"/>
                  </a:moveTo>
                  <a:cubicBezTo>
                    <a:pt x="3" y="48"/>
                    <a:pt x="2" y="50"/>
                    <a:pt x="0" y="51"/>
                  </a:cubicBezTo>
                  <a:cubicBezTo>
                    <a:pt x="1" y="45"/>
                    <a:pt x="4" y="40"/>
                    <a:pt x="7" y="35"/>
                  </a:cubicBezTo>
                  <a:cubicBezTo>
                    <a:pt x="10" y="33"/>
                    <a:pt x="12" y="29"/>
                    <a:pt x="15" y="26"/>
                  </a:cubicBezTo>
                  <a:cubicBezTo>
                    <a:pt x="19" y="21"/>
                    <a:pt x="23" y="16"/>
                    <a:pt x="28" y="12"/>
                  </a:cubicBezTo>
                  <a:cubicBezTo>
                    <a:pt x="38" y="3"/>
                    <a:pt x="50" y="0"/>
                    <a:pt x="63" y="1"/>
                  </a:cubicBezTo>
                  <a:cubicBezTo>
                    <a:pt x="76" y="3"/>
                    <a:pt x="88" y="6"/>
                    <a:pt x="100" y="11"/>
                  </a:cubicBezTo>
                  <a:cubicBezTo>
                    <a:pt x="99" y="12"/>
                    <a:pt x="97" y="12"/>
                    <a:pt x="95" y="12"/>
                  </a:cubicBezTo>
                  <a:cubicBezTo>
                    <a:pt x="73" y="15"/>
                    <a:pt x="52" y="20"/>
                    <a:pt x="31" y="31"/>
                  </a:cubicBezTo>
                  <a:cubicBezTo>
                    <a:pt x="24" y="34"/>
                    <a:pt x="16" y="39"/>
                    <a:pt x="9" y="44"/>
                  </a:cubicBezTo>
                  <a:cubicBezTo>
                    <a:pt x="8" y="46"/>
                    <a:pt x="6" y="47"/>
                    <a:pt x="5" y="49"/>
                  </a:cubicBezTo>
                  <a:close/>
                </a:path>
              </a:pathLst>
            </a:custGeom>
            <a:solidFill>
              <a:srgbClr val="4A5D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18">
              <a:extLst>
                <a:ext uri="{FF2B5EF4-FFF2-40B4-BE49-F238E27FC236}">
                  <a16:creationId xmlns:a16="http://schemas.microsoft.com/office/drawing/2014/main" id="{4F81E958-BF66-D2E2-E7D9-667E31C0F79D}"/>
                </a:ext>
              </a:extLst>
            </p:cNvPr>
            <p:cNvSpPr>
              <a:spLocks/>
            </p:cNvSpPr>
            <p:nvPr/>
          </p:nvSpPr>
          <p:spPr bwMode="auto">
            <a:xfrm>
              <a:off x="9210676" y="3384550"/>
              <a:ext cx="439738" cy="279400"/>
            </a:xfrm>
            <a:custGeom>
              <a:avLst/>
              <a:gdLst>
                <a:gd name="T0" fmla="*/ 94 w 94"/>
                <a:gd name="T1" fmla="*/ 49 h 60"/>
                <a:gd name="T2" fmla="*/ 86 w 94"/>
                <a:gd name="T3" fmla="*/ 48 h 60"/>
                <a:gd name="T4" fmla="*/ 83 w 94"/>
                <a:gd name="T5" fmla="*/ 51 h 60"/>
                <a:gd name="T6" fmla="*/ 83 w 94"/>
                <a:gd name="T7" fmla="*/ 60 h 60"/>
                <a:gd name="T8" fmla="*/ 83 w 94"/>
                <a:gd name="T9" fmla="*/ 51 h 60"/>
                <a:gd name="T10" fmla="*/ 80 w 94"/>
                <a:gd name="T11" fmla="*/ 47 h 60"/>
                <a:gd name="T12" fmla="*/ 34 w 94"/>
                <a:gd name="T13" fmla="*/ 25 h 60"/>
                <a:gd name="T14" fmla="*/ 0 w 94"/>
                <a:gd name="T15" fmla="*/ 2 h 60"/>
                <a:gd name="T16" fmla="*/ 4 w 94"/>
                <a:gd name="T17" fmla="*/ 1 h 60"/>
                <a:gd name="T18" fmla="*/ 64 w 94"/>
                <a:gd name="T19" fmla="*/ 23 h 60"/>
                <a:gd name="T20" fmla="*/ 91 w 94"/>
                <a:gd name="T21" fmla="*/ 45 h 60"/>
                <a:gd name="T22" fmla="*/ 94 w 94"/>
                <a:gd name="T23" fmla="*/ 49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4" h="60">
                  <a:moveTo>
                    <a:pt x="94" y="49"/>
                  </a:moveTo>
                  <a:cubicBezTo>
                    <a:pt x="91" y="49"/>
                    <a:pt x="89" y="49"/>
                    <a:pt x="86" y="48"/>
                  </a:cubicBezTo>
                  <a:cubicBezTo>
                    <a:pt x="84" y="48"/>
                    <a:pt x="83" y="49"/>
                    <a:pt x="83" y="51"/>
                  </a:cubicBezTo>
                  <a:cubicBezTo>
                    <a:pt x="83" y="54"/>
                    <a:pt x="84" y="57"/>
                    <a:pt x="83" y="60"/>
                  </a:cubicBezTo>
                  <a:cubicBezTo>
                    <a:pt x="82" y="57"/>
                    <a:pt x="82" y="54"/>
                    <a:pt x="83" y="51"/>
                  </a:cubicBezTo>
                  <a:cubicBezTo>
                    <a:pt x="83" y="49"/>
                    <a:pt x="82" y="48"/>
                    <a:pt x="80" y="47"/>
                  </a:cubicBezTo>
                  <a:cubicBezTo>
                    <a:pt x="63" y="44"/>
                    <a:pt x="48" y="35"/>
                    <a:pt x="34" y="25"/>
                  </a:cubicBezTo>
                  <a:cubicBezTo>
                    <a:pt x="23" y="18"/>
                    <a:pt x="12" y="10"/>
                    <a:pt x="0" y="2"/>
                  </a:cubicBezTo>
                  <a:cubicBezTo>
                    <a:pt x="1" y="0"/>
                    <a:pt x="2" y="1"/>
                    <a:pt x="4" y="1"/>
                  </a:cubicBezTo>
                  <a:cubicBezTo>
                    <a:pt x="27" y="0"/>
                    <a:pt x="46" y="11"/>
                    <a:pt x="64" y="23"/>
                  </a:cubicBezTo>
                  <a:cubicBezTo>
                    <a:pt x="74" y="30"/>
                    <a:pt x="83" y="37"/>
                    <a:pt x="91" y="45"/>
                  </a:cubicBezTo>
                  <a:cubicBezTo>
                    <a:pt x="92" y="46"/>
                    <a:pt x="94" y="47"/>
                    <a:pt x="94" y="49"/>
                  </a:cubicBezTo>
                  <a:close/>
                </a:path>
              </a:pathLst>
            </a:custGeom>
            <a:solidFill>
              <a:srgbClr val="637B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0" name="Freeform 19">
              <a:extLst>
                <a:ext uri="{FF2B5EF4-FFF2-40B4-BE49-F238E27FC236}">
                  <a16:creationId xmlns:a16="http://schemas.microsoft.com/office/drawing/2014/main" id="{BB664FF8-B498-7296-CA43-DC8BAB120A0A}"/>
                </a:ext>
              </a:extLst>
            </p:cNvPr>
            <p:cNvSpPr>
              <a:spLocks/>
            </p:cNvSpPr>
            <p:nvPr/>
          </p:nvSpPr>
          <p:spPr bwMode="auto">
            <a:xfrm>
              <a:off x="9836151" y="1081088"/>
              <a:ext cx="1138238" cy="627063"/>
            </a:xfrm>
            <a:custGeom>
              <a:avLst/>
              <a:gdLst>
                <a:gd name="T0" fmla="*/ 239 w 244"/>
                <a:gd name="T1" fmla="*/ 35 h 135"/>
                <a:gd name="T2" fmla="*/ 196 w 244"/>
                <a:gd name="T3" fmla="*/ 22 h 135"/>
                <a:gd name="T4" fmla="*/ 116 w 244"/>
                <a:gd name="T5" fmla="*/ 27 h 135"/>
                <a:gd name="T6" fmla="*/ 55 w 244"/>
                <a:gd name="T7" fmla="*/ 61 h 135"/>
                <a:gd name="T8" fmla="*/ 6 w 244"/>
                <a:gd name="T9" fmla="*/ 128 h 135"/>
                <a:gd name="T10" fmla="*/ 0 w 244"/>
                <a:gd name="T11" fmla="*/ 131 h 135"/>
                <a:gd name="T12" fmla="*/ 6 w 244"/>
                <a:gd name="T13" fmla="*/ 119 h 135"/>
                <a:gd name="T14" fmla="*/ 38 w 244"/>
                <a:gd name="T15" fmla="*/ 65 h 135"/>
                <a:gd name="T16" fmla="*/ 42 w 244"/>
                <a:gd name="T17" fmla="*/ 55 h 135"/>
                <a:gd name="T18" fmla="*/ 42 w 244"/>
                <a:gd name="T19" fmla="*/ 68 h 135"/>
                <a:gd name="T20" fmla="*/ 60 w 244"/>
                <a:gd name="T21" fmla="*/ 45 h 135"/>
                <a:gd name="T22" fmla="*/ 67 w 244"/>
                <a:gd name="T23" fmla="*/ 29 h 135"/>
                <a:gd name="T24" fmla="*/ 63 w 244"/>
                <a:gd name="T25" fmla="*/ 50 h 135"/>
                <a:gd name="T26" fmla="*/ 82 w 244"/>
                <a:gd name="T27" fmla="*/ 34 h 135"/>
                <a:gd name="T28" fmla="*/ 92 w 244"/>
                <a:gd name="T29" fmla="*/ 13 h 135"/>
                <a:gd name="T30" fmla="*/ 86 w 244"/>
                <a:gd name="T31" fmla="*/ 36 h 135"/>
                <a:gd name="T32" fmla="*/ 105 w 244"/>
                <a:gd name="T33" fmla="*/ 23 h 135"/>
                <a:gd name="T34" fmla="*/ 118 w 244"/>
                <a:gd name="T35" fmla="*/ 4 h 135"/>
                <a:gd name="T36" fmla="*/ 109 w 244"/>
                <a:gd name="T37" fmla="*/ 26 h 135"/>
                <a:gd name="T38" fmla="*/ 132 w 244"/>
                <a:gd name="T39" fmla="*/ 16 h 135"/>
                <a:gd name="T40" fmla="*/ 143 w 244"/>
                <a:gd name="T41" fmla="*/ 1 h 135"/>
                <a:gd name="T42" fmla="*/ 148 w 244"/>
                <a:gd name="T43" fmla="*/ 0 h 135"/>
                <a:gd name="T44" fmla="*/ 135 w 244"/>
                <a:gd name="T45" fmla="*/ 18 h 135"/>
                <a:gd name="T46" fmla="*/ 159 w 244"/>
                <a:gd name="T47" fmla="*/ 12 h 135"/>
                <a:gd name="T48" fmla="*/ 175 w 244"/>
                <a:gd name="T49" fmla="*/ 3 h 135"/>
                <a:gd name="T50" fmla="*/ 177 w 244"/>
                <a:gd name="T51" fmla="*/ 16 h 135"/>
                <a:gd name="T52" fmla="*/ 189 w 244"/>
                <a:gd name="T53" fmla="*/ 6 h 135"/>
                <a:gd name="T54" fmla="*/ 188 w 244"/>
                <a:gd name="T55" fmla="*/ 13 h 135"/>
                <a:gd name="T56" fmla="*/ 190 w 244"/>
                <a:gd name="T57" fmla="*/ 18 h 135"/>
                <a:gd name="T58" fmla="*/ 205 w 244"/>
                <a:gd name="T59" fmla="*/ 16 h 135"/>
                <a:gd name="T60" fmla="*/ 212 w 244"/>
                <a:gd name="T61" fmla="*/ 15 h 135"/>
                <a:gd name="T62" fmla="*/ 237 w 244"/>
                <a:gd name="T63" fmla="*/ 31 h 135"/>
                <a:gd name="T64" fmla="*/ 236 w 244"/>
                <a:gd name="T65" fmla="*/ 36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4" h="135">
                  <a:moveTo>
                    <a:pt x="236" y="36"/>
                  </a:moveTo>
                  <a:cubicBezTo>
                    <a:pt x="237" y="35"/>
                    <a:pt x="238" y="35"/>
                    <a:pt x="239" y="35"/>
                  </a:cubicBezTo>
                  <a:cubicBezTo>
                    <a:pt x="237" y="33"/>
                    <a:pt x="235" y="33"/>
                    <a:pt x="233" y="32"/>
                  </a:cubicBezTo>
                  <a:cubicBezTo>
                    <a:pt x="221" y="27"/>
                    <a:pt x="209" y="24"/>
                    <a:pt x="196" y="22"/>
                  </a:cubicBezTo>
                  <a:cubicBezTo>
                    <a:pt x="183" y="20"/>
                    <a:pt x="170" y="19"/>
                    <a:pt x="157" y="19"/>
                  </a:cubicBezTo>
                  <a:cubicBezTo>
                    <a:pt x="143" y="20"/>
                    <a:pt x="129" y="22"/>
                    <a:pt x="116" y="27"/>
                  </a:cubicBezTo>
                  <a:cubicBezTo>
                    <a:pt x="101" y="33"/>
                    <a:pt x="87" y="39"/>
                    <a:pt x="73" y="47"/>
                  </a:cubicBezTo>
                  <a:cubicBezTo>
                    <a:pt x="67" y="51"/>
                    <a:pt x="61" y="56"/>
                    <a:pt x="55" y="61"/>
                  </a:cubicBezTo>
                  <a:cubicBezTo>
                    <a:pt x="35" y="79"/>
                    <a:pt x="19" y="99"/>
                    <a:pt x="7" y="123"/>
                  </a:cubicBezTo>
                  <a:cubicBezTo>
                    <a:pt x="7" y="125"/>
                    <a:pt x="5" y="126"/>
                    <a:pt x="6" y="128"/>
                  </a:cubicBezTo>
                  <a:cubicBezTo>
                    <a:pt x="6" y="130"/>
                    <a:pt x="4" y="131"/>
                    <a:pt x="3" y="133"/>
                  </a:cubicBezTo>
                  <a:cubicBezTo>
                    <a:pt x="0" y="135"/>
                    <a:pt x="0" y="133"/>
                    <a:pt x="0" y="131"/>
                  </a:cubicBezTo>
                  <a:cubicBezTo>
                    <a:pt x="1" y="129"/>
                    <a:pt x="2" y="126"/>
                    <a:pt x="4" y="124"/>
                  </a:cubicBezTo>
                  <a:cubicBezTo>
                    <a:pt x="5" y="123"/>
                    <a:pt x="5" y="121"/>
                    <a:pt x="6" y="119"/>
                  </a:cubicBezTo>
                  <a:cubicBezTo>
                    <a:pt x="13" y="105"/>
                    <a:pt x="22" y="91"/>
                    <a:pt x="32" y="79"/>
                  </a:cubicBezTo>
                  <a:cubicBezTo>
                    <a:pt x="36" y="75"/>
                    <a:pt x="38" y="71"/>
                    <a:pt x="38" y="65"/>
                  </a:cubicBezTo>
                  <a:cubicBezTo>
                    <a:pt x="37" y="62"/>
                    <a:pt x="39" y="60"/>
                    <a:pt x="39" y="58"/>
                  </a:cubicBezTo>
                  <a:cubicBezTo>
                    <a:pt x="39" y="57"/>
                    <a:pt x="40" y="56"/>
                    <a:pt x="42" y="55"/>
                  </a:cubicBezTo>
                  <a:cubicBezTo>
                    <a:pt x="44" y="57"/>
                    <a:pt x="43" y="60"/>
                    <a:pt x="42" y="62"/>
                  </a:cubicBezTo>
                  <a:cubicBezTo>
                    <a:pt x="42" y="64"/>
                    <a:pt x="42" y="66"/>
                    <a:pt x="42" y="68"/>
                  </a:cubicBezTo>
                  <a:cubicBezTo>
                    <a:pt x="46" y="66"/>
                    <a:pt x="48" y="62"/>
                    <a:pt x="52" y="59"/>
                  </a:cubicBezTo>
                  <a:cubicBezTo>
                    <a:pt x="57" y="56"/>
                    <a:pt x="59" y="51"/>
                    <a:pt x="60" y="45"/>
                  </a:cubicBezTo>
                  <a:cubicBezTo>
                    <a:pt x="60" y="40"/>
                    <a:pt x="61" y="36"/>
                    <a:pt x="63" y="31"/>
                  </a:cubicBezTo>
                  <a:cubicBezTo>
                    <a:pt x="64" y="30"/>
                    <a:pt x="66" y="29"/>
                    <a:pt x="67" y="29"/>
                  </a:cubicBezTo>
                  <a:cubicBezTo>
                    <a:pt x="69" y="30"/>
                    <a:pt x="68" y="32"/>
                    <a:pt x="67" y="33"/>
                  </a:cubicBezTo>
                  <a:cubicBezTo>
                    <a:pt x="65" y="39"/>
                    <a:pt x="65" y="44"/>
                    <a:pt x="63" y="50"/>
                  </a:cubicBezTo>
                  <a:cubicBezTo>
                    <a:pt x="69" y="46"/>
                    <a:pt x="74" y="43"/>
                    <a:pt x="79" y="40"/>
                  </a:cubicBezTo>
                  <a:cubicBezTo>
                    <a:pt x="81" y="39"/>
                    <a:pt x="82" y="36"/>
                    <a:pt x="82" y="34"/>
                  </a:cubicBezTo>
                  <a:cubicBezTo>
                    <a:pt x="84" y="28"/>
                    <a:pt x="85" y="21"/>
                    <a:pt x="88" y="15"/>
                  </a:cubicBezTo>
                  <a:cubicBezTo>
                    <a:pt x="89" y="14"/>
                    <a:pt x="91" y="14"/>
                    <a:pt x="92" y="13"/>
                  </a:cubicBezTo>
                  <a:cubicBezTo>
                    <a:pt x="93" y="16"/>
                    <a:pt x="92" y="18"/>
                    <a:pt x="91" y="20"/>
                  </a:cubicBezTo>
                  <a:cubicBezTo>
                    <a:pt x="89" y="25"/>
                    <a:pt x="88" y="30"/>
                    <a:pt x="86" y="36"/>
                  </a:cubicBezTo>
                  <a:cubicBezTo>
                    <a:pt x="92" y="34"/>
                    <a:pt x="97" y="32"/>
                    <a:pt x="102" y="29"/>
                  </a:cubicBezTo>
                  <a:cubicBezTo>
                    <a:pt x="104" y="28"/>
                    <a:pt x="105" y="26"/>
                    <a:pt x="105" y="23"/>
                  </a:cubicBezTo>
                  <a:cubicBezTo>
                    <a:pt x="108" y="17"/>
                    <a:pt x="109" y="10"/>
                    <a:pt x="114" y="5"/>
                  </a:cubicBezTo>
                  <a:cubicBezTo>
                    <a:pt x="115" y="5"/>
                    <a:pt x="116" y="4"/>
                    <a:pt x="118" y="4"/>
                  </a:cubicBezTo>
                  <a:cubicBezTo>
                    <a:pt x="118" y="5"/>
                    <a:pt x="117" y="7"/>
                    <a:pt x="117" y="8"/>
                  </a:cubicBezTo>
                  <a:cubicBezTo>
                    <a:pt x="114" y="14"/>
                    <a:pt x="111" y="20"/>
                    <a:pt x="109" y="26"/>
                  </a:cubicBezTo>
                  <a:cubicBezTo>
                    <a:pt x="114" y="24"/>
                    <a:pt x="120" y="22"/>
                    <a:pt x="125" y="21"/>
                  </a:cubicBezTo>
                  <a:cubicBezTo>
                    <a:pt x="128" y="20"/>
                    <a:pt x="130" y="18"/>
                    <a:pt x="132" y="16"/>
                  </a:cubicBezTo>
                  <a:cubicBezTo>
                    <a:pt x="135" y="11"/>
                    <a:pt x="139" y="6"/>
                    <a:pt x="143" y="2"/>
                  </a:cubicBezTo>
                  <a:cubicBezTo>
                    <a:pt x="143" y="1"/>
                    <a:pt x="142" y="1"/>
                    <a:pt x="143" y="1"/>
                  </a:cubicBezTo>
                  <a:cubicBezTo>
                    <a:pt x="144" y="2"/>
                    <a:pt x="140" y="2"/>
                    <a:pt x="137" y="1"/>
                  </a:cubicBezTo>
                  <a:cubicBezTo>
                    <a:pt x="141" y="0"/>
                    <a:pt x="144" y="0"/>
                    <a:pt x="148" y="0"/>
                  </a:cubicBezTo>
                  <a:cubicBezTo>
                    <a:pt x="149" y="3"/>
                    <a:pt x="147" y="4"/>
                    <a:pt x="145" y="5"/>
                  </a:cubicBezTo>
                  <a:cubicBezTo>
                    <a:pt x="142" y="9"/>
                    <a:pt x="139" y="13"/>
                    <a:pt x="135" y="18"/>
                  </a:cubicBezTo>
                  <a:cubicBezTo>
                    <a:pt x="142" y="17"/>
                    <a:pt x="148" y="17"/>
                    <a:pt x="154" y="16"/>
                  </a:cubicBezTo>
                  <a:cubicBezTo>
                    <a:pt x="156" y="16"/>
                    <a:pt x="158" y="14"/>
                    <a:pt x="159" y="12"/>
                  </a:cubicBezTo>
                  <a:cubicBezTo>
                    <a:pt x="162" y="8"/>
                    <a:pt x="165" y="4"/>
                    <a:pt x="169" y="2"/>
                  </a:cubicBezTo>
                  <a:cubicBezTo>
                    <a:pt x="171" y="2"/>
                    <a:pt x="173" y="2"/>
                    <a:pt x="175" y="3"/>
                  </a:cubicBezTo>
                  <a:cubicBezTo>
                    <a:pt x="169" y="6"/>
                    <a:pt x="165" y="11"/>
                    <a:pt x="161" y="16"/>
                  </a:cubicBezTo>
                  <a:cubicBezTo>
                    <a:pt x="166" y="16"/>
                    <a:pt x="171" y="16"/>
                    <a:pt x="177" y="16"/>
                  </a:cubicBezTo>
                  <a:cubicBezTo>
                    <a:pt x="179" y="16"/>
                    <a:pt x="180" y="15"/>
                    <a:pt x="181" y="13"/>
                  </a:cubicBezTo>
                  <a:cubicBezTo>
                    <a:pt x="183" y="10"/>
                    <a:pt x="185" y="7"/>
                    <a:pt x="189" y="6"/>
                  </a:cubicBezTo>
                  <a:cubicBezTo>
                    <a:pt x="191" y="7"/>
                    <a:pt x="192" y="7"/>
                    <a:pt x="193" y="7"/>
                  </a:cubicBezTo>
                  <a:cubicBezTo>
                    <a:pt x="192" y="10"/>
                    <a:pt x="189" y="10"/>
                    <a:pt x="188" y="13"/>
                  </a:cubicBezTo>
                  <a:cubicBezTo>
                    <a:pt x="187" y="14"/>
                    <a:pt x="185" y="15"/>
                    <a:pt x="185" y="16"/>
                  </a:cubicBezTo>
                  <a:cubicBezTo>
                    <a:pt x="186" y="18"/>
                    <a:pt x="188" y="18"/>
                    <a:pt x="190" y="18"/>
                  </a:cubicBezTo>
                  <a:cubicBezTo>
                    <a:pt x="192" y="18"/>
                    <a:pt x="194" y="18"/>
                    <a:pt x="196" y="19"/>
                  </a:cubicBezTo>
                  <a:cubicBezTo>
                    <a:pt x="199" y="20"/>
                    <a:pt x="202" y="19"/>
                    <a:pt x="205" y="16"/>
                  </a:cubicBezTo>
                  <a:cubicBezTo>
                    <a:pt x="206" y="15"/>
                    <a:pt x="207" y="14"/>
                    <a:pt x="208" y="13"/>
                  </a:cubicBezTo>
                  <a:cubicBezTo>
                    <a:pt x="210" y="14"/>
                    <a:pt x="211" y="14"/>
                    <a:pt x="212" y="15"/>
                  </a:cubicBezTo>
                  <a:cubicBezTo>
                    <a:pt x="212" y="18"/>
                    <a:pt x="208" y="18"/>
                    <a:pt x="207" y="21"/>
                  </a:cubicBezTo>
                  <a:cubicBezTo>
                    <a:pt x="218" y="24"/>
                    <a:pt x="228" y="25"/>
                    <a:pt x="237" y="31"/>
                  </a:cubicBezTo>
                  <a:cubicBezTo>
                    <a:pt x="240" y="31"/>
                    <a:pt x="241" y="34"/>
                    <a:pt x="244" y="36"/>
                  </a:cubicBezTo>
                  <a:cubicBezTo>
                    <a:pt x="241" y="37"/>
                    <a:pt x="238" y="36"/>
                    <a:pt x="236" y="36"/>
                  </a:cubicBezTo>
                  <a:close/>
                </a:path>
              </a:pathLst>
            </a:custGeom>
            <a:solidFill>
              <a:srgbClr val="AAC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20">
              <a:extLst>
                <a:ext uri="{FF2B5EF4-FFF2-40B4-BE49-F238E27FC236}">
                  <a16:creationId xmlns:a16="http://schemas.microsoft.com/office/drawing/2014/main" id="{12243657-9DD0-BF75-1B07-AB30178EBA06}"/>
                </a:ext>
              </a:extLst>
            </p:cNvPr>
            <p:cNvSpPr>
              <a:spLocks/>
            </p:cNvSpPr>
            <p:nvPr/>
          </p:nvSpPr>
          <p:spPr bwMode="auto">
            <a:xfrm>
              <a:off x="8712201" y="996950"/>
              <a:ext cx="1106488" cy="696913"/>
            </a:xfrm>
            <a:custGeom>
              <a:avLst/>
              <a:gdLst>
                <a:gd name="T0" fmla="*/ 231 w 237"/>
                <a:gd name="T1" fmla="*/ 145 h 150"/>
                <a:gd name="T2" fmla="*/ 231 w 237"/>
                <a:gd name="T3" fmla="*/ 140 h 150"/>
                <a:gd name="T4" fmla="*/ 205 w 237"/>
                <a:gd name="T5" fmla="*/ 97 h 150"/>
                <a:gd name="T6" fmla="*/ 189 w 237"/>
                <a:gd name="T7" fmla="*/ 79 h 150"/>
                <a:gd name="T8" fmla="*/ 163 w 237"/>
                <a:gd name="T9" fmla="*/ 60 h 150"/>
                <a:gd name="T10" fmla="*/ 129 w 237"/>
                <a:gd name="T11" fmla="*/ 43 h 150"/>
                <a:gd name="T12" fmla="*/ 123 w 237"/>
                <a:gd name="T13" fmla="*/ 40 h 150"/>
                <a:gd name="T14" fmla="*/ 83 w 237"/>
                <a:gd name="T15" fmla="*/ 29 h 150"/>
                <a:gd name="T16" fmla="*/ 50 w 237"/>
                <a:gd name="T17" fmla="*/ 19 h 150"/>
                <a:gd name="T18" fmla="*/ 7 w 237"/>
                <a:gd name="T19" fmla="*/ 4 h 150"/>
                <a:gd name="T20" fmla="*/ 4 w 237"/>
                <a:gd name="T21" fmla="*/ 4 h 150"/>
                <a:gd name="T22" fmla="*/ 0 w 237"/>
                <a:gd name="T23" fmla="*/ 0 h 150"/>
                <a:gd name="T24" fmla="*/ 13 w 237"/>
                <a:gd name="T25" fmla="*/ 3 h 150"/>
                <a:gd name="T26" fmla="*/ 44 w 237"/>
                <a:gd name="T27" fmla="*/ 14 h 150"/>
                <a:gd name="T28" fmla="*/ 41 w 237"/>
                <a:gd name="T29" fmla="*/ 8 h 150"/>
                <a:gd name="T30" fmla="*/ 45 w 237"/>
                <a:gd name="T31" fmla="*/ 9 h 150"/>
                <a:gd name="T32" fmla="*/ 46 w 237"/>
                <a:gd name="T33" fmla="*/ 10 h 150"/>
                <a:gd name="T34" fmla="*/ 66 w 237"/>
                <a:gd name="T35" fmla="*/ 21 h 150"/>
                <a:gd name="T36" fmla="*/ 61 w 237"/>
                <a:gd name="T37" fmla="*/ 12 h 150"/>
                <a:gd name="T38" fmla="*/ 64 w 237"/>
                <a:gd name="T39" fmla="*/ 12 h 150"/>
                <a:gd name="T40" fmla="*/ 68 w 237"/>
                <a:gd name="T41" fmla="*/ 16 h 150"/>
                <a:gd name="T42" fmla="*/ 85 w 237"/>
                <a:gd name="T43" fmla="*/ 26 h 150"/>
                <a:gd name="T44" fmla="*/ 80 w 237"/>
                <a:gd name="T45" fmla="*/ 15 h 150"/>
                <a:gd name="T46" fmla="*/ 83 w 237"/>
                <a:gd name="T47" fmla="*/ 16 h 150"/>
                <a:gd name="T48" fmla="*/ 86 w 237"/>
                <a:gd name="T49" fmla="*/ 19 h 150"/>
                <a:gd name="T50" fmla="*/ 106 w 237"/>
                <a:gd name="T51" fmla="*/ 31 h 150"/>
                <a:gd name="T52" fmla="*/ 100 w 237"/>
                <a:gd name="T53" fmla="*/ 20 h 150"/>
                <a:gd name="T54" fmla="*/ 104 w 237"/>
                <a:gd name="T55" fmla="*/ 21 h 150"/>
                <a:gd name="T56" fmla="*/ 110 w 237"/>
                <a:gd name="T57" fmla="*/ 30 h 150"/>
                <a:gd name="T58" fmla="*/ 115 w 237"/>
                <a:gd name="T59" fmla="*/ 34 h 150"/>
                <a:gd name="T60" fmla="*/ 127 w 237"/>
                <a:gd name="T61" fmla="*/ 38 h 150"/>
                <a:gd name="T62" fmla="*/ 120 w 237"/>
                <a:gd name="T63" fmla="*/ 29 h 150"/>
                <a:gd name="T64" fmla="*/ 119 w 237"/>
                <a:gd name="T65" fmla="*/ 25 h 150"/>
                <a:gd name="T66" fmla="*/ 123 w 237"/>
                <a:gd name="T67" fmla="*/ 26 h 150"/>
                <a:gd name="T68" fmla="*/ 130 w 237"/>
                <a:gd name="T69" fmla="*/ 35 h 150"/>
                <a:gd name="T70" fmla="*/ 148 w 237"/>
                <a:gd name="T71" fmla="*/ 48 h 150"/>
                <a:gd name="T72" fmla="*/ 144 w 237"/>
                <a:gd name="T73" fmla="*/ 37 h 150"/>
                <a:gd name="T74" fmla="*/ 143 w 237"/>
                <a:gd name="T75" fmla="*/ 32 h 150"/>
                <a:gd name="T76" fmla="*/ 146 w 237"/>
                <a:gd name="T77" fmla="*/ 33 h 150"/>
                <a:gd name="T78" fmla="*/ 152 w 237"/>
                <a:gd name="T79" fmla="*/ 44 h 150"/>
                <a:gd name="T80" fmla="*/ 160 w 237"/>
                <a:gd name="T81" fmla="*/ 55 h 150"/>
                <a:gd name="T82" fmla="*/ 168 w 237"/>
                <a:gd name="T83" fmla="*/ 59 h 150"/>
                <a:gd name="T84" fmla="*/ 166 w 237"/>
                <a:gd name="T85" fmla="*/ 49 h 150"/>
                <a:gd name="T86" fmla="*/ 165 w 237"/>
                <a:gd name="T87" fmla="*/ 42 h 150"/>
                <a:gd name="T88" fmla="*/ 169 w 237"/>
                <a:gd name="T89" fmla="*/ 45 h 150"/>
                <a:gd name="T90" fmla="*/ 173 w 237"/>
                <a:gd name="T91" fmla="*/ 58 h 150"/>
                <a:gd name="T92" fmla="*/ 178 w 237"/>
                <a:gd name="T93" fmla="*/ 65 h 150"/>
                <a:gd name="T94" fmla="*/ 184 w 237"/>
                <a:gd name="T95" fmla="*/ 69 h 150"/>
                <a:gd name="T96" fmla="*/ 189 w 237"/>
                <a:gd name="T97" fmla="*/ 74 h 150"/>
                <a:gd name="T98" fmla="*/ 188 w 237"/>
                <a:gd name="T99" fmla="*/ 62 h 150"/>
                <a:gd name="T100" fmla="*/ 192 w 237"/>
                <a:gd name="T101" fmla="*/ 65 h 150"/>
                <a:gd name="T102" fmla="*/ 193 w 237"/>
                <a:gd name="T103" fmla="*/ 69 h 150"/>
                <a:gd name="T104" fmla="*/ 205 w 237"/>
                <a:gd name="T105" fmla="*/ 91 h 150"/>
                <a:gd name="T106" fmla="*/ 206 w 237"/>
                <a:gd name="T107" fmla="*/ 84 h 150"/>
                <a:gd name="T108" fmla="*/ 208 w 237"/>
                <a:gd name="T109" fmla="*/ 88 h 150"/>
                <a:gd name="T110" fmla="*/ 218 w 237"/>
                <a:gd name="T111" fmla="*/ 109 h 150"/>
                <a:gd name="T112" fmla="*/ 227 w 237"/>
                <a:gd name="T113" fmla="*/ 124 h 150"/>
                <a:gd name="T114" fmla="*/ 232 w 237"/>
                <a:gd name="T115" fmla="*/ 137 h 150"/>
                <a:gd name="T116" fmla="*/ 234 w 237"/>
                <a:gd name="T117" fmla="*/ 142 h 150"/>
                <a:gd name="T118" fmla="*/ 233 w 237"/>
                <a:gd name="T119" fmla="*/ 150 h 150"/>
                <a:gd name="T120" fmla="*/ 231 w 237"/>
                <a:gd name="T121" fmla="*/ 145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37" h="150">
                  <a:moveTo>
                    <a:pt x="231" y="145"/>
                  </a:moveTo>
                  <a:cubicBezTo>
                    <a:pt x="232" y="143"/>
                    <a:pt x="231" y="142"/>
                    <a:pt x="231" y="140"/>
                  </a:cubicBezTo>
                  <a:cubicBezTo>
                    <a:pt x="224" y="125"/>
                    <a:pt x="215" y="110"/>
                    <a:pt x="205" y="97"/>
                  </a:cubicBezTo>
                  <a:cubicBezTo>
                    <a:pt x="200" y="91"/>
                    <a:pt x="195" y="84"/>
                    <a:pt x="189" y="79"/>
                  </a:cubicBezTo>
                  <a:cubicBezTo>
                    <a:pt x="181" y="71"/>
                    <a:pt x="173" y="65"/>
                    <a:pt x="163" y="60"/>
                  </a:cubicBezTo>
                  <a:cubicBezTo>
                    <a:pt x="152" y="54"/>
                    <a:pt x="141" y="48"/>
                    <a:pt x="129" y="43"/>
                  </a:cubicBezTo>
                  <a:cubicBezTo>
                    <a:pt x="127" y="42"/>
                    <a:pt x="125" y="41"/>
                    <a:pt x="123" y="40"/>
                  </a:cubicBezTo>
                  <a:cubicBezTo>
                    <a:pt x="110" y="35"/>
                    <a:pt x="97" y="31"/>
                    <a:pt x="83" y="29"/>
                  </a:cubicBezTo>
                  <a:cubicBezTo>
                    <a:pt x="72" y="26"/>
                    <a:pt x="61" y="23"/>
                    <a:pt x="50" y="19"/>
                  </a:cubicBezTo>
                  <a:cubicBezTo>
                    <a:pt x="35" y="14"/>
                    <a:pt x="21" y="9"/>
                    <a:pt x="7" y="4"/>
                  </a:cubicBezTo>
                  <a:cubicBezTo>
                    <a:pt x="6" y="3"/>
                    <a:pt x="5" y="3"/>
                    <a:pt x="4" y="4"/>
                  </a:cubicBezTo>
                  <a:cubicBezTo>
                    <a:pt x="3" y="3"/>
                    <a:pt x="2" y="2"/>
                    <a:pt x="0" y="0"/>
                  </a:cubicBezTo>
                  <a:cubicBezTo>
                    <a:pt x="5" y="1"/>
                    <a:pt x="9" y="1"/>
                    <a:pt x="13" y="3"/>
                  </a:cubicBezTo>
                  <a:cubicBezTo>
                    <a:pt x="23" y="6"/>
                    <a:pt x="34" y="10"/>
                    <a:pt x="44" y="14"/>
                  </a:cubicBezTo>
                  <a:cubicBezTo>
                    <a:pt x="43" y="12"/>
                    <a:pt x="40" y="11"/>
                    <a:pt x="41" y="8"/>
                  </a:cubicBezTo>
                  <a:cubicBezTo>
                    <a:pt x="42" y="8"/>
                    <a:pt x="43" y="8"/>
                    <a:pt x="45" y="9"/>
                  </a:cubicBezTo>
                  <a:cubicBezTo>
                    <a:pt x="45" y="9"/>
                    <a:pt x="46" y="10"/>
                    <a:pt x="46" y="10"/>
                  </a:cubicBezTo>
                  <a:cubicBezTo>
                    <a:pt x="51" y="17"/>
                    <a:pt x="59" y="19"/>
                    <a:pt x="66" y="21"/>
                  </a:cubicBezTo>
                  <a:cubicBezTo>
                    <a:pt x="64" y="18"/>
                    <a:pt x="61" y="16"/>
                    <a:pt x="61" y="12"/>
                  </a:cubicBezTo>
                  <a:cubicBezTo>
                    <a:pt x="62" y="12"/>
                    <a:pt x="63" y="12"/>
                    <a:pt x="64" y="12"/>
                  </a:cubicBezTo>
                  <a:cubicBezTo>
                    <a:pt x="66" y="14"/>
                    <a:pt x="67" y="15"/>
                    <a:pt x="68" y="16"/>
                  </a:cubicBezTo>
                  <a:cubicBezTo>
                    <a:pt x="71" y="24"/>
                    <a:pt x="78" y="25"/>
                    <a:pt x="85" y="26"/>
                  </a:cubicBezTo>
                  <a:cubicBezTo>
                    <a:pt x="84" y="22"/>
                    <a:pt x="79" y="20"/>
                    <a:pt x="80" y="15"/>
                  </a:cubicBezTo>
                  <a:cubicBezTo>
                    <a:pt x="81" y="15"/>
                    <a:pt x="82" y="16"/>
                    <a:pt x="83" y="16"/>
                  </a:cubicBezTo>
                  <a:cubicBezTo>
                    <a:pt x="84" y="17"/>
                    <a:pt x="86" y="18"/>
                    <a:pt x="86" y="19"/>
                  </a:cubicBezTo>
                  <a:cubicBezTo>
                    <a:pt x="90" y="28"/>
                    <a:pt x="98" y="29"/>
                    <a:pt x="106" y="31"/>
                  </a:cubicBezTo>
                  <a:cubicBezTo>
                    <a:pt x="104" y="27"/>
                    <a:pt x="100" y="25"/>
                    <a:pt x="100" y="20"/>
                  </a:cubicBezTo>
                  <a:cubicBezTo>
                    <a:pt x="101" y="20"/>
                    <a:pt x="103" y="20"/>
                    <a:pt x="104" y="21"/>
                  </a:cubicBezTo>
                  <a:cubicBezTo>
                    <a:pt x="106" y="24"/>
                    <a:pt x="108" y="27"/>
                    <a:pt x="110" y="30"/>
                  </a:cubicBezTo>
                  <a:cubicBezTo>
                    <a:pt x="111" y="32"/>
                    <a:pt x="113" y="33"/>
                    <a:pt x="115" y="34"/>
                  </a:cubicBezTo>
                  <a:cubicBezTo>
                    <a:pt x="118" y="35"/>
                    <a:pt x="122" y="37"/>
                    <a:pt x="127" y="38"/>
                  </a:cubicBezTo>
                  <a:cubicBezTo>
                    <a:pt x="125" y="34"/>
                    <a:pt x="122" y="32"/>
                    <a:pt x="120" y="29"/>
                  </a:cubicBezTo>
                  <a:cubicBezTo>
                    <a:pt x="120" y="28"/>
                    <a:pt x="118" y="27"/>
                    <a:pt x="119" y="25"/>
                  </a:cubicBezTo>
                  <a:cubicBezTo>
                    <a:pt x="120" y="25"/>
                    <a:pt x="121" y="25"/>
                    <a:pt x="123" y="26"/>
                  </a:cubicBezTo>
                  <a:cubicBezTo>
                    <a:pt x="126" y="29"/>
                    <a:pt x="128" y="32"/>
                    <a:pt x="130" y="35"/>
                  </a:cubicBezTo>
                  <a:cubicBezTo>
                    <a:pt x="134" y="41"/>
                    <a:pt x="140" y="46"/>
                    <a:pt x="148" y="48"/>
                  </a:cubicBezTo>
                  <a:cubicBezTo>
                    <a:pt x="147" y="44"/>
                    <a:pt x="145" y="41"/>
                    <a:pt x="144" y="37"/>
                  </a:cubicBezTo>
                  <a:cubicBezTo>
                    <a:pt x="143" y="36"/>
                    <a:pt x="141" y="34"/>
                    <a:pt x="143" y="32"/>
                  </a:cubicBezTo>
                  <a:cubicBezTo>
                    <a:pt x="144" y="32"/>
                    <a:pt x="145" y="32"/>
                    <a:pt x="146" y="33"/>
                  </a:cubicBezTo>
                  <a:cubicBezTo>
                    <a:pt x="149" y="37"/>
                    <a:pt x="150" y="40"/>
                    <a:pt x="152" y="44"/>
                  </a:cubicBezTo>
                  <a:cubicBezTo>
                    <a:pt x="153" y="49"/>
                    <a:pt x="156" y="52"/>
                    <a:pt x="160" y="55"/>
                  </a:cubicBezTo>
                  <a:cubicBezTo>
                    <a:pt x="163" y="56"/>
                    <a:pt x="165" y="57"/>
                    <a:pt x="168" y="59"/>
                  </a:cubicBezTo>
                  <a:cubicBezTo>
                    <a:pt x="168" y="55"/>
                    <a:pt x="166" y="52"/>
                    <a:pt x="166" y="49"/>
                  </a:cubicBezTo>
                  <a:cubicBezTo>
                    <a:pt x="166" y="47"/>
                    <a:pt x="164" y="45"/>
                    <a:pt x="165" y="42"/>
                  </a:cubicBezTo>
                  <a:cubicBezTo>
                    <a:pt x="167" y="43"/>
                    <a:pt x="168" y="44"/>
                    <a:pt x="169" y="45"/>
                  </a:cubicBezTo>
                  <a:cubicBezTo>
                    <a:pt x="171" y="49"/>
                    <a:pt x="172" y="53"/>
                    <a:pt x="173" y="58"/>
                  </a:cubicBezTo>
                  <a:cubicBezTo>
                    <a:pt x="174" y="61"/>
                    <a:pt x="175" y="63"/>
                    <a:pt x="178" y="65"/>
                  </a:cubicBezTo>
                  <a:cubicBezTo>
                    <a:pt x="180" y="66"/>
                    <a:pt x="182" y="68"/>
                    <a:pt x="184" y="69"/>
                  </a:cubicBezTo>
                  <a:cubicBezTo>
                    <a:pt x="186" y="71"/>
                    <a:pt x="188" y="73"/>
                    <a:pt x="189" y="74"/>
                  </a:cubicBezTo>
                  <a:cubicBezTo>
                    <a:pt x="190" y="70"/>
                    <a:pt x="186" y="66"/>
                    <a:pt x="188" y="62"/>
                  </a:cubicBezTo>
                  <a:cubicBezTo>
                    <a:pt x="190" y="63"/>
                    <a:pt x="191" y="64"/>
                    <a:pt x="192" y="65"/>
                  </a:cubicBezTo>
                  <a:cubicBezTo>
                    <a:pt x="192" y="67"/>
                    <a:pt x="193" y="68"/>
                    <a:pt x="193" y="69"/>
                  </a:cubicBezTo>
                  <a:cubicBezTo>
                    <a:pt x="194" y="78"/>
                    <a:pt x="198" y="85"/>
                    <a:pt x="205" y="91"/>
                  </a:cubicBezTo>
                  <a:cubicBezTo>
                    <a:pt x="205" y="89"/>
                    <a:pt x="203" y="86"/>
                    <a:pt x="206" y="84"/>
                  </a:cubicBezTo>
                  <a:cubicBezTo>
                    <a:pt x="207" y="85"/>
                    <a:pt x="208" y="86"/>
                    <a:pt x="208" y="88"/>
                  </a:cubicBezTo>
                  <a:cubicBezTo>
                    <a:pt x="209" y="96"/>
                    <a:pt x="213" y="103"/>
                    <a:pt x="218" y="109"/>
                  </a:cubicBezTo>
                  <a:cubicBezTo>
                    <a:pt x="221" y="114"/>
                    <a:pt x="223" y="119"/>
                    <a:pt x="227" y="124"/>
                  </a:cubicBezTo>
                  <a:cubicBezTo>
                    <a:pt x="229" y="128"/>
                    <a:pt x="230" y="133"/>
                    <a:pt x="232" y="137"/>
                  </a:cubicBezTo>
                  <a:cubicBezTo>
                    <a:pt x="233" y="139"/>
                    <a:pt x="233" y="141"/>
                    <a:pt x="234" y="142"/>
                  </a:cubicBezTo>
                  <a:cubicBezTo>
                    <a:pt x="237" y="147"/>
                    <a:pt x="237" y="148"/>
                    <a:pt x="233" y="150"/>
                  </a:cubicBezTo>
                  <a:cubicBezTo>
                    <a:pt x="234" y="148"/>
                    <a:pt x="232" y="146"/>
                    <a:pt x="231" y="145"/>
                  </a:cubicBezTo>
                  <a:close/>
                </a:path>
              </a:pathLst>
            </a:custGeom>
            <a:solidFill>
              <a:srgbClr val="AAC5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21">
              <a:extLst>
                <a:ext uri="{FF2B5EF4-FFF2-40B4-BE49-F238E27FC236}">
                  <a16:creationId xmlns:a16="http://schemas.microsoft.com/office/drawing/2014/main" id="{458AF6CA-526E-AF7D-62D6-11C0BBDC0C34}"/>
                </a:ext>
              </a:extLst>
            </p:cNvPr>
            <p:cNvSpPr>
              <a:spLocks/>
            </p:cNvSpPr>
            <p:nvPr/>
          </p:nvSpPr>
          <p:spPr bwMode="auto">
            <a:xfrm>
              <a:off x="9794876" y="1354138"/>
              <a:ext cx="69850" cy="493713"/>
            </a:xfrm>
            <a:custGeom>
              <a:avLst/>
              <a:gdLst>
                <a:gd name="T0" fmla="*/ 1 w 15"/>
                <a:gd name="T1" fmla="*/ 73 h 106"/>
                <a:gd name="T2" fmla="*/ 2 w 15"/>
                <a:gd name="T3" fmla="*/ 65 h 106"/>
                <a:gd name="T4" fmla="*/ 6 w 15"/>
                <a:gd name="T5" fmla="*/ 33 h 106"/>
                <a:gd name="T6" fmla="*/ 12 w 15"/>
                <a:gd name="T7" fmla="*/ 0 h 106"/>
                <a:gd name="T8" fmla="*/ 13 w 15"/>
                <a:gd name="T9" fmla="*/ 0 h 106"/>
                <a:gd name="T10" fmla="*/ 13 w 15"/>
                <a:gd name="T11" fmla="*/ 1 h 106"/>
                <a:gd name="T12" fmla="*/ 15 w 15"/>
                <a:gd name="T13" fmla="*/ 4 h 106"/>
                <a:gd name="T14" fmla="*/ 15 w 15"/>
                <a:gd name="T15" fmla="*/ 5 h 106"/>
                <a:gd name="T16" fmla="*/ 15 w 15"/>
                <a:gd name="T17" fmla="*/ 8 h 106"/>
                <a:gd name="T18" fmla="*/ 13 w 15"/>
                <a:gd name="T19" fmla="*/ 55 h 106"/>
                <a:gd name="T20" fmla="*/ 13 w 15"/>
                <a:gd name="T21" fmla="*/ 65 h 106"/>
                <a:gd name="T22" fmla="*/ 10 w 15"/>
                <a:gd name="T23" fmla="*/ 73 h 106"/>
                <a:gd name="T24" fmla="*/ 12 w 15"/>
                <a:gd name="T25" fmla="*/ 74 h 106"/>
                <a:gd name="T26" fmla="*/ 13 w 15"/>
                <a:gd name="T27" fmla="*/ 103 h 106"/>
                <a:gd name="T28" fmla="*/ 11 w 15"/>
                <a:gd name="T29" fmla="*/ 106 h 106"/>
                <a:gd name="T30" fmla="*/ 11 w 15"/>
                <a:gd name="T31" fmla="*/ 106 h 106"/>
                <a:gd name="T32" fmla="*/ 7 w 15"/>
                <a:gd name="T33" fmla="*/ 106 h 106"/>
                <a:gd name="T34" fmla="*/ 0 w 15"/>
                <a:gd name="T35" fmla="*/ 98 h 106"/>
                <a:gd name="T36" fmla="*/ 1 w 15"/>
                <a:gd name="T37" fmla="*/ 73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106">
                  <a:moveTo>
                    <a:pt x="1" y="73"/>
                  </a:moveTo>
                  <a:cubicBezTo>
                    <a:pt x="4" y="70"/>
                    <a:pt x="2" y="68"/>
                    <a:pt x="2" y="65"/>
                  </a:cubicBezTo>
                  <a:cubicBezTo>
                    <a:pt x="3" y="54"/>
                    <a:pt x="4" y="44"/>
                    <a:pt x="6" y="33"/>
                  </a:cubicBezTo>
                  <a:cubicBezTo>
                    <a:pt x="7" y="22"/>
                    <a:pt x="9" y="11"/>
                    <a:pt x="12" y="0"/>
                  </a:cubicBezTo>
                  <a:cubicBezTo>
                    <a:pt x="12" y="0"/>
                    <a:pt x="12" y="0"/>
                    <a:pt x="13" y="0"/>
                  </a:cubicBezTo>
                  <a:cubicBezTo>
                    <a:pt x="13" y="0"/>
                    <a:pt x="13" y="1"/>
                    <a:pt x="13" y="1"/>
                  </a:cubicBezTo>
                  <a:cubicBezTo>
                    <a:pt x="14" y="2"/>
                    <a:pt x="15" y="3"/>
                    <a:pt x="15" y="4"/>
                  </a:cubicBezTo>
                  <a:cubicBezTo>
                    <a:pt x="15" y="4"/>
                    <a:pt x="15" y="5"/>
                    <a:pt x="15" y="5"/>
                  </a:cubicBezTo>
                  <a:cubicBezTo>
                    <a:pt x="15" y="6"/>
                    <a:pt x="15" y="7"/>
                    <a:pt x="15" y="8"/>
                  </a:cubicBezTo>
                  <a:cubicBezTo>
                    <a:pt x="14" y="24"/>
                    <a:pt x="13" y="39"/>
                    <a:pt x="13" y="55"/>
                  </a:cubicBezTo>
                  <a:cubicBezTo>
                    <a:pt x="13" y="58"/>
                    <a:pt x="13" y="62"/>
                    <a:pt x="13" y="65"/>
                  </a:cubicBezTo>
                  <a:cubicBezTo>
                    <a:pt x="13" y="68"/>
                    <a:pt x="11" y="70"/>
                    <a:pt x="10" y="73"/>
                  </a:cubicBezTo>
                  <a:cubicBezTo>
                    <a:pt x="10" y="74"/>
                    <a:pt x="11" y="75"/>
                    <a:pt x="12" y="74"/>
                  </a:cubicBezTo>
                  <a:cubicBezTo>
                    <a:pt x="12" y="84"/>
                    <a:pt x="12" y="94"/>
                    <a:pt x="13" y="103"/>
                  </a:cubicBezTo>
                  <a:cubicBezTo>
                    <a:pt x="14" y="105"/>
                    <a:pt x="12" y="105"/>
                    <a:pt x="11" y="106"/>
                  </a:cubicBezTo>
                  <a:cubicBezTo>
                    <a:pt x="11" y="106"/>
                    <a:pt x="11" y="106"/>
                    <a:pt x="11" y="106"/>
                  </a:cubicBezTo>
                  <a:cubicBezTo>
                    <a:pt x="9" y="106"/>
                    <a:pt x="8" y="106"/>
                    <a:pt x="7" y="106"/>
                  </a:cubicBezTo>
                  <a:cubicBezTo>
                    <a:pt x="0" y="104"/>
                    <a:pt x="0" y="104"/>
                    <a:pt x="0" y="98"/>
                  </a:cubicBezTo>
                  <a:cubicBezTo>
                    <a:pt x="0" y="89"/>
                    <a:pt x="1" y="81"/>
                    <a:pt x="1" y="73"/>
                  </a:cubicBezTo>
                  <a:close/>
                </a:path>
              </a:pathLst>
            </a:custGeom>
            <a:solidFill>
              <a:srgbClr val="4435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22">
              <a:extLst>
                <a:ext uri="{FF2B5EF4-FFF2-40B4-BE49-F238E27FC236}">
                  <a16:creationId xmlns:a16="http://schemas.microsoft.com/office/drawing/2014/main" id="{9AD83CC2-AF6B-76ED-2497-6B9581CF941A}"/>
                </a:ext>
              </a:extLst>
            </p:cNvPr>
            <p:cNvSpPr>
              <a:spLocks/>
            </p:cNvSpPr>
            <p:nvPr/>
          </p:nvSpPr>
          <p:spPr bwMode="auto">
            <a:xfrm>
              <a:off x="8991601" y="1912938"/>
              <a:ext cx="541338" cy="838200"/>
            </a:xfrm>
            <a:custGeom>
              <a:avLst/>
              <a:gdLst>
                <a:gd name="T0" fmla="*/ 116 w 116"/>
                <a:gd name="T1" fmla="*/ 13 h 180"/>
                <a:gd name="T2" fmla="*/ 87 w 116"/>
                <a:gd name="T3" fmla="*/ 35 h 180"/>
                <a:gd name="T4" fmla="*/ 39 w 116"/>
                <a:gd name="T5" fmla="*/ 98 h 180"/>
                <a:gd name="T6" fmla="*/ 22 w 116"/>
                <a:gd name="T7" fmla="*/ 129 h 180"/>
                <a:gd name="T8" fmla="*/ 14 w 116"/>
                <a:gd name="T9" fmla="*/ 149 h 180"/>
                <a:gd name="T10" fmla="*/ 5 w 116"/>
                <a:gd name="T11" fmla="*/ 172 h 180"/>
                <a:gd name="T12" fmla="*/ 5 w 116"/>
                <a:gd name="T13" fmla="*/ 176 h 180"/>
                <a:gd name="T14" fmla="*/ 1 w 116"/>
                <a:gd name="T15" fmla="*/ 180 h 180"/>
                <a:gd name="T16" fmla="*/ 1 w 116"/>
                <a:gd name="T17" fmla="*/ 176 h 180"/>
                <a:gd name="T18" fmla="*/ 11 w 116"/>
                <a:gd name="T19" fmla="*/ 149 h 180"/>
                <a:gd name="T20" fmla="*/ 5 w 116"/>
                <a:gd name="T21" fmla="*/ 149 h 180"/>
                <a:gd name="T22" fmla="*/ 5 w 116"/>
                <a:gd name="T23" fmla="*/ 144 h 180"/>
                <a:gd name="T24" fmla="*/ 13 w 116"/>
                <a:gd name="T25" fmla="*/ 142 h 180"/>
                <a:gd name="T26" fmla="*/ 18 w 116"/>
                <a:gd name="T27" fmla="*/ 129 h 180"/>
                <a:gd name="T28" fmla="*/ 7 w 116"/>
                <a:gd name="T29" fmla="*/ 131 h 180"/>
                <a:gd name="T30" fmla="*/ 8 w 116"/>
                <a:gd name="T31" fmla="*/ 128 h 180"/>
                <a:gd name="T32" fmla="*/ 17 w 116"/>
                <a:gd name="T33" fmla="*/ 124 h 180"/>
                <a:gd name="T34" fmla="*/ 28 w 116"/>
                <a:gd name="T35" fmla="*/ 112 h 180"/>
                <a:gd name="T36" fmla="*/ 25 w 116"/>
                <a:gd name="T37" fmla="*/ 110 h 180"/>
                <a:gd name="T38" fmla="*/ 16 w 116"/>
                <a:gd name="T39" fmla="*/ 112 h 180"/>
                <a:gd name="T40" fmla="*/ 11 w 116"/>
                <a:gd name="T41" fmla="*/ 112 h 180"/>
                <a:gd name="T42" fmla="*/ 11 w 116"/>
                <a:gd name="T43" fmla="*/ 110 h 180"/>
                <a:gd name="T44" fmla="*/ 26 w 116"/>
                <a:gd name="T45" fmla="*/ 106 h 180"/>
                <a:gd name="T46" fmla="*/ 34 w 116"/>
                <a:gd name="T47" fmla="*/ 101 h 180"/>
                <a:gd name="T48" fmla="*/ 42 w 116"/>
                <a:gd name="T49" fmla="*/ 87 h 180"/>
                <a:gd name="T50" fmla="*/ 20 w 116"/>
                <a:gd name="T51" fmla="*/ 90 h 180"/>
                <a:gd name="T52" fmla="*/ 17 w 116"/>
                <a:gd name="T53" fmla="*/ 90 h 180"/>
                <a:gd name="T54" fmla="*/ 18 w 116"/>
                <a:gd name="T55" fmla="*/ 87 h 180"/>
                <a:gd name="T56" fmla="*/ 31 w 116"/>
                <a:gd name="T57" fmla="*/ 83 h 180"/>
                <a:gd name="T58" fmla="*/ 53 w 116"/>
                <a:gd name="T59" fmla="*/ 71 h 180"/>
                <a:gd name="T60" fmla="*/ 58 w 116"/>
                <a:gd name="T61" fmla="*/ 65 h 180"/>
                <a:gd name="T62" fmla="*/ 57 w 116"/>
                <a:gd name="T63" fmla="*/ 65 h 180"/>
                <a:gd name="T64" fmla="*/ 57 w 116"/>
                <a:gd name="T65" fmla="*/ 65 h 180"/>
                <a:gd name="T66" fmla="*/ 54 w 116"/>
                <a:gd name="T67" fmla="*/ 66 h 180"/>
                <a:gd name="T68" fmla="*/ 30 w 116"/>
                <a:gd name="T69" fmla="*/ 68 h 180"/>
                <a:gd name="T70" fmla="*/ 25 w 116"/>
                <a:gd name="T71" fmla="*/ 68 h 180"/>
                <a:gd name="T72" fmla="*/ 27 w 116"/>
                <a:gd name="T73" fmla="*/ 64 h 180"/>
                <a:gd name="T74" fmla="*/ 54 w 116"/>
                <a:gd name="T75" fmla="*/ 61 h 180"/>
                <a:gd name="T76" fmla="*/ 64 w 116"/>
                <a:gd name="T77" fmla="*/ 57 h 180"/>
                <a:gd name="T78" fmla="*/ 69 w 116"/>
                <a:gd name="T79" fmla="*/ 50 h 180"/>
                <a:gd name="T80" fmla="*/ 68 w 116"/>
                <a:gd name="T81" fmla="*/ 46 h 180"/>
                <a:gd name="T82" fmla="*/ 42 w 116"/>
                <a:gd name="T83" fmla="*/ 47 h 180"/>
                <a:gd name="T84" fmla="*/ 37 w 116"/>
                <a:gd name="T85" fmla="*/ 47 h 180"/>
                <a:gd name="T86" fmla="*/ 39 w 116"/>
                <a:gd name="T87" fmla="*/ 43 h 180"/>
                <a:gd name="T88" fmla="*/ 69 w 116"/>
                <a:gd name="T89" fmla="*/ 42 h 180"/>
                <a:gd name="T90" fmla="*/ 79 w 116"/>
                <a:gd name="T91" fmla="*/ 38 h 180"/>
                <a:gd name="T92" fmla="*/ 89 w 116"/>
                <a:gd name="T93" fmla="*/ 29 h 180"/>
                <a:gd name="T94" fmla="*/ 67 w 116"/>
                <a:gd name="T95" fmla="*/ 24 h 180"/>
                <a:gd name="T96" fmla="*/ 57 w 116"/>
                <a:gd name="T97" fmla="*/ 25 h 180"/>
                <a:gd name="T98" fmla="*/ 52 w 116"/>
                <a:gd name="T99" fmla="*/ 25 h 180"/>
                <a:gd name="T100" fmla="*/ 55 w 116"/>
                <a:gd name="T101" fmla="*/ 21 h 180"/>
                <a:gd name="T102" fmla="*/ 75 w 116"/>
                <a:gd name="T103" fmla="*/ 21 h 180"/>
                <a:gd name="T104" fmla="*/ 87 w 116"/>
                <a:gd name="T105" fmla="*/ 23 h 180"/>
                <a:gd name="T106" fmla="*/ 103 w 116"/>
                <a:gd name="T107" fmla="*/ 18 h 180"/>
                <a:gd name="T108" fmla="*/ 101 w 116"/>
                <a:gd name="T109" fmla="*/ 14 h 180"/>
                <a:gd name="T110" fmla="*/ 75 w 116"/>
                <a:gd name="T111" fmla="*/ 6 h 180"/>
                <a:gd name="T112" fmla="*/ 70 w 116"/>
                <a:gd name="T113" fmla="*/ 6 h 180"/>
                <a:gd name="T114" fmla="*/ 75 w 116"/>
                <a:gd name="T115" fmla="*/ 2 h 180"/>
                <a:gd name="T116" fmla="*/ 104 w 116"/>
                <a:gd name="T117" fmla="*/ 10 h 180"/>
                <a:gd name="T118" fmla="*/ 113 w 116"/>
                <a:gd name="T119" fmla="*/ 12 h 180"/>
                <a:gd name="T120" fmla="*/ 116 w 116"/>
                <a:gd name="T121" fmla="*/ 13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6" h="180">
                  <a:moveTo>
                    <a:pt x="116" y="13"/>
                  </a:moveTo>
                  <a:cubicBezTo>
                    <a:pt x="106" y="20"/>
                    <a:pt x="96" y="27"/>
                    <a:pt x="87" y="35"/>
                  </a:cubicBezTo>
                  <a:cubicBezTo>
                    <a:pt x="68" y="54"/>
                    <a:pt x="53" y="75"/>
                    <a:pt x="39" y="98"/>
                  </a:cubicBezTo>
                  <a:cubicBezTo>
                    <a:pt x="33" y="108"/>
                    <a:pt x="28" y="119"/>
                    <a:pt x="22" y="129"/>
                  </a:cubicBezTo>
                  <a:cubicBezTo>
                    <a:pt x="19" y="135"/>
                    <a:pt x="17" y="142"/>
                    <a:pt x="14" y="149"/>
                  </a:cubicBezTo>
                  <a:cubicBezTo>
                    <a:pt x="12" y="157"/>
                    <a:pt x="8" y="164"/>
                    <a:pt x="5" y="172"/>
                  </a:cubicBezTo>
                  <a:cubicBezTo>
                    <a:pt x="5" y="173"/>
                    <a:pt x="4" y="174"/>
                    <a:pt x="5" y="176"/>
                  </a:cubicBezTo>
                  <a:cubicBezTo>
                    <a:pt x="4" y="178"/>
                    <a:pt x="3" y="179"/>
                    <a:pt x="1" y="180"/>
                  </a:cubicBezTo>
                  <a:cubicBezTo>
                    <a:pt x="0" y="179"/>
                    <a:pt x="0" y="178"/>
                    <a:pt x="1" y="176"/>
                  </a:cubicBezTo>
                  <a:cubicBezTo>
                    <a:pt x="3" y="167"/>
                    <a:pt x="8" y="158"/>
                    <a:pt x="11" y="149"/>
                  </a:cubicBezTo>
                  <a:cubicBezTo>
                    <a:pt x="9" y="148"/>
                    <a:pt x="7" y="151"/>
                    <a:pt x="5" y="149"/>
                  </a:cubicBezTo>
                  <a:cubicBezTo>
                    <a:pt x="4" y="147"/>
                    <a:pt x="4" y="146"/>
                    <a:pt x="5" y="144"/>
                  </a:cubicBezTo>
                  <a:cubicBezTo>
                    <a:pt x="9" y="146"/>
                    <a:pt x="12" y="144"/>
                    <a:pt x="13" y="142"/>
                  </a:cubicBezTo>
                  <a:cubicBezTo>
                    <a:pt x="16" y="138"/>
                    <a:pt x="17" y="133"/>
                    <a:pt x="18" y="129"/>
                  </a:cubicBezTo>
                  <a:cubicBezTo>
                    <a:pt x="14" y="128"/>
                    <a:pt x="11" y="132"/>
                    <a:pt x="7" y="131"/>
                  </a:cubicBezTo>
                  <a:cubicBezTo>
                    <a:pt x="7" y="130"/>
                    <a:pt x="7" y="129"/>
                    <a:pt x="8" y="128"/>
                  </a:cubicBezTo>
                  <a:cubicBezTo>
                    <a:pt x="10" y="125"/>
                    <a:pt x="14" y="125"/>
                    <a:pt x="17" y="124"/>
                  </a:cubicBezTo>
                  <a:cubicBezTo>
                    <a:pt x="21" y="123"/>
                    <a:pt x="28" y="116"/>
                    <a:pt x="28" y="112"/>
                  </a:cubicBezTo>
                  <a:cubicBezTo>
                    <a:pt x="28" y="110"/>
                    <a:pt x="27" y="110"/>
                    <a:pt x="25" y="110"/>
                  </a:cubicBezTo>
                  <a:cubicBezTo>
                    <a:pt x="22" y="111"/>
                    <a:pt x="19" y="111"/>
                    <a:pt x="16" y="112"/>
                  </a:cubicBezTo>
                  <a:cubicBezTo>
                    <a:pt x="14" y="112"/>
                    <a:pt x="13" y="113"/>
                    <a:pt x="11" y="112"/>
                  </a:cubicBezTo>
                  <a:cubicBezTo>
                    <a:pt x="11" y="111"/>
                    <a:pt x="11" y="110"/>
                    <a:pt x="11" y="110"/>
                  </a:cubicBezTo>
                  <a:cubicBezTo>
                    <a:pt x="15" y="106"/>
                    <a:pt x="21" y="106"/>
                    <a:pt x="26" y="106"/>
                  </a:cubicBezTo>
                  <a:cubicBezTo>
                    <a:pt x="30" y="106"/>
                    <a:pt x="32" y="104"/>
                    <a:pt x="34" y="101"/>
                  </a:cubicBezTo>
                  <a:cubicBezTo>
                    <a:pt x="36" y="96"/>
                    <a:pt x="39" y="92"/>
                    <a:pt x="42" y="87"/>
                  </a:cubicBezTo>
                  <a:cubicBezTo>
                    <a:pt x="35" y="87"/>
                    <a:pt x="27" y="87"/>
                    <a:pt x="20" y="90"/>
                  </a:cubicBezTo>
                  <a:cubicBezTo>
                    <a:pt x="19" y="90"/>
                    <a:pt x="18" y="90"/>
                    <a:pt x="17" y="90"/>
                  </a:cubicBezTo>
                  <a:cubicBezTo>
                    <a:pt x="17" y="89"/>
                    <a:pt x="17" y="88"/>
                    <a:pt x="18" y="87"/>
                  </a:cubicBezTo>
                  <a:cubicBezTo>
                    <a:pt x="21" y="83"/>
                    <a:pt x="26" y="83"/>
                    <a:pt x="31" y="83"/>
                  </a:cubicBezTo>
                  <a:cubicBezTo>
                    <a:pt x="41" y="84"/>
                    <a:pt x="49" y="80"/>
                    <a:pt x="53" y="71"/>
                  </a:cubicBezTo>
                  <a:cubicBezTo>
                    <a:pt x="54" y="69"/>
                    <a:pt x="56" y="67"/>
                    <a:pt x="58" y="65"/>
                  </a:cubicBezTo>
                  <a:cubicBezTo>
                    <a:pt x="58" y="65"/>
                    <a:pt x="57" y="65"/>
                    <a:pt x="57" y="65"/>
                  </a:cubicBezTo>
                  <a:cubicBezTo>
                    <a:pt x="57" y="65"/>
                    <a:pt x="57" y="65"/>
                    <a:pt x="57" y="65"/>
                  </a:cubicBezTo>
                  <a:cubicBezTo>
                    <a:pt x="56" y="66"/>
                    <a:pt x="55" y="66"/>
                    <a:pt x="54" y="66"/>
                  </a:cubicBezTo>
                  <a:cubicBezTo>
                    <a:pt x="46" y="65"/>
                    <a:pt x="38" y="65"/>
                    <a:pt x="30" y="68"/>
                  </a:cubicBezTo>
                  <a:cubicBezTo>
                    <a:pt x="29" y="68"/>
                    <a:pt x="27" y="69"/>
                    <a:pt x="25" y="68"/>
                  </a:cubicBezTo>
                  <a:cubicBezTo>
                    <a:pt x="26" y="66"/>
                    <a:pt x="26" y="65"/>
                    <a:pt x="27" y="64"/>
                  </a:cubicBezTo>
                  <a:cubicBezTo>
                    <a:pt x="36" y="60"/>
                    <a:pt x="45" y="61"/>
                    <a:pt x="54" y="61"/>
                  </a:cubicBezTo>
                  <a:cubicBezTo>
                    <a:pt x="58" y="61"/>
                    <a:pt x="61" y="60"/>
                    <a:pt x="64" y="57"/>
                  </a:cubicBezTo>
                  <a:cubicBezTo>
                    <a:pt x="65" y="55"/>
                    <a:pt x="67" y="52"/>
                    <a:pt x="69" y="50"/>
                  </a:cubicBezTo>
                  <a:cubicBezTo>
                    <a:pt x="71" y="48"/>
                    <a:pt x="70" y="47"/>
                    <a:pt x="68" y="46"/>
                  </a:cubicBezTo>
                  <a:cubicBezTo>
                    <a:pt x="59" y="45"/>
                    <a:pt x="51" y="45"/>
                    <a:pt x="42" y="47"/>
                  </a:cubicBezTo>
                  <a:cubicBezTo>
                    <a:pt x="40" y="47"/>
                    <a:pt x="38" y="48"/>
                    <a:pt x="37" y="47"/>
                  </a:cubicBezTo>
                  <a:cubicBezTo>
                    <a:pt x="37" y="45"/>
                    <a:pt x="38" y="44"/>
                    <a:pt x="39" y="43"/>
                  </a:cubicBezTo>
                  <a:cubicBezTo>
                    <a:pt x="49" y="40"/>
                    <a:pt x="59" y="40"/>
                    <a:pt x="69" y="42"/>
                  </a:cubicBezTo>
                  <a:cubicBezTo>
                    <a:pt x="73" y="42"/>
                    <a:pt x="77" y="42"/>
                    <a:pt x="79" y="38"/>
                  </a:cubicBezTo>
                  <a:cubicBezTo>
                    <a:pt x="82" y="35"/>
                    <a:pt x="85" y="33"/>
                    <a:pt x="89" y="29"/>
                  </a:cubicBezTo>
                  <a:cubicBezTo>
                    <a:pt x="81" y="27"/>
                    <a:pt x="75" y="25"/>
                    <a:pt x="67" y="24"/>
                  </a:cubicBezTo>
                  <a:cubicBezTo>
                    <a:pt x="64" y="24"/>
                    <a:pt x="61" y="24"/>
                    <a:pt x="57" y="25"/>
                  </a:cubicBezTo>
                  <a:cubicBezTo>
                    <a:pt x="56" y="25"/>
                    <a:pt x="54" y="26"/>
                    <a:pt x="52" y="25"/>
                  </a:cubicBezTo>
                  <a:cubicBezTo>
                    <a:pt x="53" y="24"/>
                    <a:pt x="54" y="22"/>
                    <a:pt x="55" y="21"/>
                  </a:cubicBezTo>
                  <a:cubicBezTo>
                    <a:pt x="62" y="19"/>
                    <a:pt x="68" y="20"/>
                    <a:pt x="75" y="21"/>
                  </a:cubicBezTo>
                  <a:cubicBezTo>
                    <a:pt x="79" y="21"/>
                    <a:pt x="83" y="22"/>
                    <a:pt x="87" y="23"/>
                  </a:cubicBezTo>
                  <a:cubicBezTo>
                    <a:pt x="94" y="26"/>
                    <a:pt x="98" y="22"/>
                    <a:pt x="103" y="18"/>
                  </a:cubicBezTo>
                  <a:cubicBezTo>
                    <a:pt x="105" y="16"/>
                    <a:pt x="103" y="15"/>
                    <a:pt x="101" y="14"/>
                  </a:cubicBezTo>
                  <a:cubicBezTo>
                    <a:pt x="93" y="8"/>
                    <a:pt x="85" y="5"/>
                    <a:pt x="75" y="6"/>
                  </a:cubicBezTo>
                  <a:cubicBezTo>
                    <a:pt x="74" y="7"/>
                    <a:pt x="72" y="7"/>
                    <a:pt x="70" y="6"/>
                  </a:cubicBezTo>
                  <a:cubicBezTo>
                    <a:pt x="72" y="4"/>
                    <a:pt x="73" y="3"/>
                    <a:pt x="75" y="2"/>
                  </a:cubicBezTo>
                  <a:cubicBezTo>
                    <a:pt x="86" y="0"/>
                    <a:pt x="95" y="4"/>
                    <a:pt x="104" y="10"/>
                  </a:cubicBezTo>
                  <a:cubicBezTo>
                    <a:pt x="107" y="12"/>
                    <a:pt x="110" y="13"/>
                    <a:pt x="113" y="12"/>
                  </a:cubicBezTo>
                  <a:cubicBezTo>
                    <a:pt x="114" y="12"/>
                    <a:pt x="115" y="13"/>
                    <a:pt x="116" y="13"/>
                  </a:cubicBezTo>
                  <a:close/>
                </a:path>
              </a:pathLst>
            </a:custGeom>
            <a:solidFill>
              <a:srgbClr val="A9C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23">
              <a:extLst>
                <a:ext uri="{FF2B5EF4-FFF2-40B4-BE49-F238E27FC236}">
                  <a16:creationId xmlns:a16="http://schemas.microsoft.com/office/drawing/2014/main" id="{30CF2B57-69B3-F919-8BAF-E4D70826183B}"/>
                </a:ext>
              </a:extLst>
            </p:cNvPr>
            <p:cNvSpPr>
              <a:spLocks/>
            </p:cNvSpPr>
            <p:nvPr/>
          </p:nvSpPr>
          <p:spPr bwMode="auto">
            <a:xfrm>
              <a:off x="9840913" y="1847850"/>
              <a:ext cx="331788" cy="814388"/>
            </a:xfrm>
            <a:custGeom>
              <a:avLst/>
              <a:gdLst>
                <a:gd name="T0" fmla="*/ 64 w 71"/>
                <a:gd name="T1" fmla="*/ 169 h 175"/>
                <a:gd name="T2" fmla="*/ 64 w 71"/>
                <a:gd name="T3" fmla="*/ 163 h 175"/>
                <a:gd name="T4" fmla="*/ 56 w 71"/>
                <a:gd name="T5" fmla="*/ 134 h 175"/>
                <a:gd name="T6" fmla="*/ 44 w 71"/>
                <a:gd name="T7" fmla="*/ 97 h 175"/>
                <a:gd name="T8" fmla="*/ 37 w 71"/>
                <a:gd name="T9" fmla="*/ 80 h 175"/>
                <a:gd name="T10" fmla="*/ 19 w 71"/>
                <a:gd name="T11" fmla="*/ 34 h 175"/>
                <a:gd name="T12" fmla="*/ 5 w 71"/>
                <a:gd name="T13" fmla="*/ 7 h 175"/>
                <a:gd name="T14" fmla="*/ 1 w 71"/>
                <a:gd name="T15" fmla="*/ 3 h 175"/>
                <a:gd name="T16" fmla="*/ 1 w 71"/>
                <a:gd name="T17" fmla="*/ 0 h 175"/>
                <a:gd name="T18" fmla="*/ 1 w 71"/>
                <a:gd name="T19" fmla="*/ 0 h 175"/>
                <a:gd name="T20" fmla="*/ 23 w 71"/>
                <a:gd name="T21" fmla="*/ 3 h 175"/>
                <a:gd name="T22" fmla="*/ 44 w 71"/>
                <a:gd name="T23" fmla="*/ 9 h 175"/>
                <a:gd name="T24" fmla="*/ 46 w 71"/>
                <a:gd name="T25" fmla="*/ 13 h 175"/>
                <a:gd name="T26" fmla="*/ 40 w 71"/>
                <a:gd name="T27" fmla="*/ 12 h 175"/>
                <a:gd name="T28" fmla="*/ 14 w 71"/>
                <a:gd name="T29" fmla="*/ 7 h 175"/>
                <a:gd name="T30" fmla="*/ 12 w 71"/>
                <a:gd name="T31" fmla="*/ 11 h 175"/>
                <a:gd name="T32" fmla="*/ 26 w 71"/>
                <a:gd name="T33" fmla="*/ 20 h 175"/>
                <a:gd name="T34" fmla="*/ 47 w 71"/>
                <a:gd name="T35" fmla="*/ 23 h 175"/>
                <a:gd name="T36" fmla="*/ 52 w 71"/>
                <a:gd name="T37" fmla="*/ 25 h 175"/>
                <a:gd name="T38" fmla="*/ 54 w 71"/>
                <a:gd name="T39" fmla="*/ 30 h 175"/>
                <a:gd name="T40" fmla="*/ 48 w 71"/>
                <a:gd name="T41" fmla="*/ 29 h 175"/>
                <a:gd name="T42" fmla="*/ 22 w 71"/>
                <a:gd name="T43" fmla="*/ 24 h 175"/>
                <a:gd name="T44" fmla="*/ 20 w 71"/>
                <a:gd name="T45" fmla="*/ 27 h 175"/>
                <a:gd name="T46" fmla="*/ 21 w 71"/>
                <a:gd name="T47" fmla="*/ 30 h 175"/>
                <a:gd name="T48" fmla="*/ 30 w 71"/>
                <a:gd name="T49" fmla="*/ 39 h 175"/>
                <a:gd name="T50" fmla="*/ 51 w 71"/>
                <a:gd name="T51" fmla="*/ 45 h 175"/>
                <a:gd name="T52" fmla="*/ 57 w 71"/>
                <a:gd name="T53" fmla="*/ 47 h 175"/>
                <a:gd name="T54" fmla="*/ 58 w 71"/>
                <a:gd name="T55" fmla="*/ 51 h 175"/>
                <a:gd name="T56" fmla="*/ 52 w 71"/>
                <a:gd name="T57" fmla="*/ 50 h 175"/>
                <a:gd name="T58" fmla="*/ 30 w 71"/>
                <a:gd name="T59" fmla="*/ 43 h 175"/>
                <a:gd name="T60" fmla="*/ 27 w 71"/>
                <a:gd name="T61" fmla="*/ 46 h 175"/>
                <a:gd name="T62" fmla="*/ 28 w 71"/>
                <a:gd name="T63" fmla="*/ 49 h 175"/>
                <a:gd name="T64" fmla="*/ 40 w 71"/>
                <a:gd name="T65" fmla="*/ 62 h 175"/>
                <a:gd name="T66" fmla="*/ 60 w 71"/>
                <a:gd name="T67" fmla="*/ 71 h 175"/>
                <a:gd name="T68" fmla="*/ 60 w 71"/>
                <a:gd name="T69" fmla="*/ 73 h 175"/>
                <a:gd name="T70" fmla="*/ 47 w 71"/>
                <a:gd name="T71" fmla="*/ 70 h 175"/>
                <a:gd name="T72" fmla="*/ 34 w 71"/>
                <a:gd name="T73" fmla="*/ 65 h 175"/>
                <a:gd name="T74" fmla="*/ 42 w 71"/>
                <a:gd name="T75" fmla="*/ 82 h 175"/>
                <a:gd name="T76" fmla="*/ 47 w 71"/>
                <a:gd name="T77" fmla="*/ 84 h 175"/>
                <a:gd name="T78" fmla="*/ 58 w 71"/>
                <a:gd name="T79" fmla="*/ 86 h 175"/>
                <a:gd name="T80" fmla="*/ 62 w 71"/>
                <a:gd name="T81" fmla="*/ 89 h 175"/>
                <a:gd name="T82" fmla="*/ 63 w 71"/>
                <a:gd name="T83" fmla="*/ 89 h 175"/>
                <a:gd name="T84" fmla="*/ 60 w 71"/>
                <a:gd name="T85" fmla="*/ 91 h 175"/>
                <a:gd name="T86" fmla="*/ 49 w 71"/>
                <a:gd name="T87" fmla="*/ 88 h 175"/>
                <a:gd name="T88" fmla="*/ 46 w 71"/>
                <a:gd name="T89" fmla="*/ 91 h 175"/>
                <a:gd name="T90" fmla="*/ 49 w 71"/>
                <a:gd name="T91" fmla="*/ 102 h 175"/>
                <a:gd name="T92" fmla="*/ 56 w 71"/>
                <a:gd name="T93" fmla="*/ 108 h 175"/>
                <a:gd name="T94" fmla="*/ 67 w 71"/>
                <a:gd name="T95" fmla="*/ 115 h 175"/>
                <a:gd name="T96" fmla="*/ 68 w 71"/>
                <a:gd name="T97" fmla="*/ 120 h 175"/>
                <a:gd name="T98" fmla="*/ 52 w 71"/>
                <a:gd name="T99" fmla="*/ 111 h 175"/>
                <a:gd name="T100" fmla="*/ 57 w 71"/>
                <a:gd name="T101" fmla="*/ 125 h 175"/>
                <a:gd name="T102" fmla="*/ 69 w 71"/>
                <a:gd name="T103" fmla="*/ 135 h 175"/>
                <a:gd name="T104" fmla="*/ 69 w 71"/>
                <a:gd name="T105" fmla="*/ 131 h 175"/>
                <a:gd name="T106" fmla="*/ 70 w 71"/>
                <a:gd name="T107" fmla="*/ 139 h 175"/>
                <a:gd name="T108" fmla="*/ 60 w 71"/>
                <a:gd name="T109" fmla="*/ 135 h 175"/>
                <a:gd name="T110" fmla="*/ 68 w 71"/>
                <a:gd name="T111" fmla="*/ 170 h 175"/>
                <a:gd name="T112" fmla="*/ 66 w 71"/>
                <a:gd name="T113" fmla="*/ 175 h 175"/>
                <a:gd name="T114" fmla="*/ 64 w 71"/>
                <a:gd name="T115" fmla="*/ 169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1" h="175">
                  <a:moveTo>
                    <a:pt x="64" y="169"/>
                  </a:moveTo>
                  <a:cubicBezTo>
                    <a:pt x="65" y="167"/>
                    <a:pt x="64" y="165"/>
                    <a:pt x="64" y="163"/>
                  </a:cubicBezTo>
                  <a:cubicBezTo>
                    <a:pt x="62" y="153"/>
                    <a:pt x="59" y="143"/>
                    <a:pt x="56" y="134"/>
                  </a:cubicBezTo>
                  <a:cubicBezTo>
                    <a:pt x="52" y="122"/>
                    <a:pt x="48" y="110"/>
                    <a:pt x="44" y="97"/>
                  </a:cubicBezTo>
                  <a:cubicBezTo>
                    <a:pt x="42" y="91"/>
                    <a:pt x="40" y="85"/>
                    <a:pt x="37" y="80"/>
                  </a:cubicBezTo>
                  <a:cubicBezTo>
                    <a:pt x="30" y="65"/>
                    <a:pt x="24" y="50"/>
                    <a:pt x="19" y="34"/>
                  </a:cubicBezTo>
                  <a:cubicBezTo>
                    <a:pt x="15" y="24"/>
                    <a:pt x="11" y="15"/>
                    <a:pt x="5" y="7"/>
                  </a:cubicBezTo>
                  <a:cubicBezTo>
                    <a:pt x="3" y="5"/>
                    <a:pt x="2" y="4"/>
                    <a:pt x="1" y="3"/>
                  </a:cubicBezTo>
                  <a:cubicBezTo>
                    <a:pt x="0" y="2"/>
                    <a:pt x="0" y="1"/>
                    <a:pt x="1" y="0"/>
                  </a:cubicBezTo>
                  <a:cubicBezTo>
                    <a:pt x="1" y="0"/>
                    <a:pt x="1" y="0"/>
                    <a:pt x="1" y="0"/>
                  </a:cubicBezTo>
                  <a:cubicBezTo>
                    <a:pt x="8" y="4"/>
                    <a:pt x="15" y="2"/>
                    <a:pt x="23" y="3"/>
                  </a:cubicBezTo>
                  <a:cubicBezTo>
                    <a:pt x="30" y="3"/>
                    <a:pt x="37" y="5"/>
                    <a:pt x="44" y="9"/>
                  </a:cubicBezTo>
                  <a:cubicBezTo>
                    <a:pt x="45" y="10"/>
                    <a:pt x="46" y="12"/>
                    <a:pt x="46" y="13"/>
                  </a:cubicBezTo>
                  <a:cubicBezTo>
                    <a:pt x="44" y="15"/>
                    <a:pt x="42" y="13"/>
                    <a:pt x="40" y="12"/>
                  </a:cubicBezTo>
                  <a:cubicBezTo>
                    <a:pt x="32" y="8"/>
                    <a:pt x="23" y="7"/>
                    <a:pt x="14" y="7"/>
                  </a:cubicBezTo>
                  <a:cubicBezTo>
                    <a:pt x="10" y="7"/>
                    <a:pt x="10" y="7"/>
                    <a:pt x="12" y="11"/>
                  </a:cubicBezTo>
                  <a:cubicBezTo>
                    <a:pt x="14" y="18"/>
                    <a:pt x="19" y="20"/>
                    <a:pt x="26" y="20"/>
                  </a:cubicBezTo>
                  <a:cubicBezTo>
                    <a:pt x="33" y="19"/>
                    <a:pt x="40" y="22"/>
                    <a:pt x="47" y="23"/>
                  </a:cubicBezTo>
                  <a:cubicBezTo>
                    <a:pt x="49" y="24"/>
                    <a:pt x="50" y="25"/>
                    <a:pt x="52" y="25"/>
                  </a:cubicBezTo>
                  <a:cubicBezTo>
                    <a:pt x="53" y="26"/>
                    <a:pt x="54" y="28"/>
                    <a:pt x="54" y="30"/>
                  </a:cubicBezTo>
                  <a:cubicBezTo>
                    <a:pt x="52" y="31"/>
                    <a:pt x="50" y="30"/>
                    <a:pt x="48" y="29"/>
                  </a:cubicBezTo>
                  <a:cubicBezTo>
                    <a:pt x="40" y="26"/>
                    <a:pt x="31" y="24"/>
                    <a:pt x="22" y="24"/>
                  </a:cubicBezTo>
                  <a:cubicBezTo>
                    <a:pt x="19" y="24"/>
                    <a:pt x="19" y="25"/>
                    <a:pt x="20" y="27"/>
                  </a:cubicBezTo>
                  <a:cubicBezTo>
                    <a:pt x="20" y="28"/>
                    <a:pt x="21" y="29"/>
                    <a:pt x="21" y="30"/>
                  </a:cubicBezTo>
                  <a:cubicBezTo>
                    <a:pt x="22" y="35"/>
                    <a:pt x="24" y="38"/>
                    <a:pt x="30" y="39"/>
                  </a:cubicBezTo>
                  <a:cubicBezTo>
                    <a:pt x="37" y="39"/>
                    <a:pt x="44" y="43"/>
                    <a:pt x="51" y="45"/>
                  </a:cubicBezTo>
                  <a:cubicBezTo>
                    <a:pt x="53" y="46"/>
                    <a:pt x="55" y="47"/>
                    <a:pt x="57" y="47"/>
                  </a:cubicBezTo>
                  <a:cubicBezTo>
                    <a:pt x="58" y="48"/>
                    <a:pt x="58" y="50"/>
                    <a:pt x="58" y="51"/>
                  </a:cubicBezTo>
                  <a:cubicBezTo>
                    <a:pt x="55" y="52"/>
                    <a:pt x="53" y="51"/>
                    <a:pt x="52" y="50"/>
                  </a:cubicBezTo>
                  <a:cubicBezTo>
                    <a:pt x="44" y="47"/>
                    <a:pt x="37" y="45"/>
                    <a:pt x="30" y="43"/>
                  </a:cubicBezTo>
                  <a:cubicBezTo>
                    <a:pt x="25" y="42"/>
                    <a:pt x="25" y="43"/>
                    <a:pt x="27" y="46"/>
                  </a:cubicBezTo>
                  <a:cubicBezTo>
                    <a:pt x="27" y="47"/>
                    <a:pt x="28" y="48"/>
                    <a:pt x="28" y="49"/>
                  </a:cubicBezTo>
                  <a:cubicBezTo>
                    <a:pt x="29" y="57"/>
                    <a:pt x="33" y="60"/>
                    <a:pt x="40" y="62"/>
                  </a:cubicBezTo>
                  <a:cubicBezTo>
                    <a:pt x="47" y="63"/>
                    <a:pt x="54" y="67"/>
                    <a:pt x="60" y="71"/>
                  </a:cubicBezTo>
                  <a:cubicBezTo>
                    <a:pt x="60" y="72"/>
                    <a:pt x="60" y="73"/>
                    <a:pt x="60" y="73"/>
                  </a:cubicBezTo>
                  <a:cubicBezTo>
                    <a:pt x="55" y="75"/>
                    <a:pt x="51" y="72"/>
                    <a:pt x="47" y="70"/>
                  </a:cubicBezTo>
                  <a:cubicBezTo>
                    <a:pt x="43" y="68"/>
                    <a:pt x="40" y="65"/>
                    <a:pt x="34" y="65"/>
                  </a:cubicBezTo>
                  <a:cubicBezTo>
                    <a:pt x="37" y="71"/>
                    <a:pt x="40" y="76"/>
                    <a:pt x="42" y="82"/>
                  </a:cubicBezTo>
                  <a:cubicBezTo>
                    <a:pt x="43" y="83"/>
                    <a:pt x="45" y="83"/>
                    <a:pt x="47" y="84"/>
                  </a:cubicBezTo>
                  <a:cubicBezTo>
                    <a:pt x="51" y="84"/>
                    <a:pt x="54" y="85"/>
                    <a:pt x="58" y="86"/>
                  </a:cubicBezTo>
                  <a:cubicBezTo>
                    <a:pt x="60" y="86"/>
                    <a:pt x="61" y="87"/>
                    <a:pt x="62" y="89"/>
                  </a:cubicBezTo>
                  <a:cubicBezTo>
                    <a:pt x="62" y="89"/>
                    <a:pt x="63" y="89"/>
                    <a:pt x="63" y="89"/>
                  </a:cubicBezTo>
                  <a:cubicBezTo>
                    <a:pt x="63" y="92"/>
                    <a:pt x="61" y="92"/>
                    <a:pt x="60" y="91"/>
                  </a:cubicBezTo>
                  <a:cubicBezTo>
                    <a:pt x="56" y="90"/>
                    <a:pt x="53" y="89"/>
                    <a:pt x="49" y="88"/>
                  </a:cubicBezTo>
                  <a:cubicBezTo>
                    <a:pt x="46" y="88"/>
                    <a:pt x="45" y="88"/>
                    <a:pt x="46" y="91"/>
                  </a:cubicBezTo>
                  <a:cubicBezTo>
                    <a:pt x="47" y="95"/>
                    <a:pt x="48" y="98"/>
                    <a:pt x="49" y="102"/>
                  </a:cubicBezTo>
                  <a:cubicBezTo>
                    <a:pt x="50" y="105"/>
                    <a:pt x="53" y="106"/>
                    <a:pt x="56" y="108"/>
                  </a:cubicBezTo>
                  <a:cubicBezTo>
                    <a:pt x="60" y="110"/>
                    <a:pt x="64" y="111"/>
                    <a:pt x="67" y="115"/>
                  </a:cubicBezTo>
                  <a:cubicBezTo>
                    <a:pt x="68" y="117"/>
                    <a:pt x="68" y="118"/>
                    <a:pt x="68" y="120"/>
                  </a:cubicBezTo>
                  <a:cubicBezTo>
                    <a:pt x="62" y="117"/>
                    <a:pt x="57" y="113"/>
                    <a:pt x="52" y="111"/>
                  </a:cubicBezTo>
                  <a:cubicBezTo>
                    <a:pt x="54" y="115"/>
                    <a:pt x="55" y="120"/>
                    <a:pt x="57" y="125"/>
                  </a:cubicBezTo>
                  <a:cubicBezTo>
                    <a:pt x="58" y="131"/>
                    <a:pt x="66" y="130"/>
                    <a:pt x="69" y="135"/>
                  </a:cubicBezTo>
                  <a:cubicBezTo>
                    <a:pt x="68" y="133"/>
                    <a:pt x="68" y="132"/>
                    <a:pt x="69" y="131"/>
                  </a:cubicBezTo>
                  <a:cubicBezTo>
                    <a:pt x="71" y="134"/>
                    <a:pt x="70" y="136"/>
                    <a:pt x="70" y="139"/>
                  </a:cubicBezTo>
                  <a:cubicBezTo>
                    <a:pt x="66" y="139"/>
                    <a:pt x="65" y="135"/>
                    <a:pt x="60" y="135"/>
                  </a:cubicBezTo>
                  <a:cubicBezTo>
                    <a:pt x="63" y="147"/>
                    <a:pt x="68" y="158"/>
                    <a:pt x="68" y="170"/>
                  </a:cubicBezTo>
                  <a:cubicBezTo>
                    <a:pt x="68" y="172"/>
                    <a:pt x="67" y="173"/>
                    <a:pt x="66" y="175"/>
                  </a:cubicBezTo>
                  <a:cubicBezTo>
                    <a:pt x="65" y="173"/>
                    <a:pt x="64" y="171"/>
                    <a:pt x="64" y="169"/>
                  </a:cubicBezTo>
                  <a:close/>
                </a:path>
              </a:pathLst>
            </a:custGeom>
            <a:solidFill>
              <a:srgbClr val="A9C4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24">
              <a:extLst>
                <a:ext uri="{FF2B5EF4-FFF2-40B4-BE49-F238E27FC236}">
                  <a16:creationId xmlns:a16="http://schemas.microsoft.com/office/drawing/2014/main" id="{3483EECD-2072-DC9C-0E44-AA10536772E0}"/>
                </a:ext>
              </a:extLst>
            </p:cNvPr>
            <p:cNvSpPr>
              <a:spLocks/>
            </p:cNvSpPr>
            <p:nvPr/>
          </p:nvSpPr>
          <p:spPr bwMode="auto">
            <a:xfrm>
              <a:off x="9174163" y="2011363"/>
              <a:ext cx="242888" cy="106363"/>
            </a:xfrm>
            <a:custGeom>
              <a:avLst/>
              <a:gdLst>
                <a:gd name="T0" fmla="*/ 13 w 52"/>
                <a:gd name="T1" fmla="*/ 4 h 23"/>
                <a:gd name="T2" fmla="*/ 52 w 52"/>
                <a:gd name="T3" fmla="*/ 7 h 23"/>
                <a:gd name="T4" fmla="*/ 37 w 52"/>
                <a:gd name="T5" fmla="*/ 22 h 23"/>
                <a:gd name="T6" fmla="*/ 34 w 52"/>
                <a:gd name="T7" fmla="*/ 23 h 23"/>
                <a:gd name="T8" fmla="*/ 2 w 52"/>
                <a:gd name="T9" fmla="*/ 23 h 23"/>
                <a:gd name="T10" fmla="*/ 0 w 52"/>
                <a:gd name="T11" fmla="*/ 22 h 23"/>
                <a:gd name="T12" fmla="*/ 13 w 52"/>
                <a:gd name="T13" fmla="*/ 4 h 23"/>
              </a:gdLst>
              <a:ahLst/>
              <a:cxnLst>
                <a:cxn ang="0">
                  <a:pos x="T0" y="T1"/>
                </a:cxn>
                <a:cxn ang="0">
                  <a:pos x="T2" y="T3"/>
                </a:cxn>
                <a:cxn ang="0">
                  <a:pos x="T4" y="T5"/>
                </a:cxn>
                <a:cxn ang="0">
                  <a:pos x="T6" y="T7"/>
                </a:cxn>
                <a:cxn ang="0">
                  <a:pos x="T8" y="T9"/>
                </a:cxn>
                <a:cxn ang="0">
                  <a:pos x="T10" y="T11"/>
                </a:cxn>
                <a:cxn ang="0">
                  <a:pos x="T12" y="T13"/>
                </a:cxn>
              </a:cxnLst>
              <a:rect l="0" t="0" r="r" b="b"/>
              <a:pathLst>
                <a:path w="52" h="23">
                  <a:moveTo>
                    <a:pt x="13" y="4"/>
                  </a:moveTo>
                  <a:cubicBezTo>
                    <a:pt x="26" y="0"/>
                    <a:pt x="39" y="3"/>
                    <a:pt x="52" y="7"/>
                  </a:cubicBezTo>
                  <a:cubicBezTo>
                    <a:pt x="47" y="13"/>
                    <a:pt x="42" y="17"/>
                    <a:pt x="37" y="22"/>
                  </a:cubicBezTo>
                  <a:cubicBezTo>
                    <a:pt x="36" y="23"/>
                    <a:pt x="35" y="23"/>
                    <a:pt x="34" y="23"/>
                  </a:cubicBezTo>
                  <a:cubicBezTo>
                    <a:pt x="23" y="20"/>
                    <a:pt x="13" y="20"/>
                    <a:pt x="2" y="23"/>
                  </a:cubicBezTo>
                  <a:cubicBezTo>
                    <a:pt x="1" y="23"/>
                    <a:pt x="0" y="23"/>
                    <a:pt x="0" y="22"/>
                  </a:cubicBezTo>
                  <a:cubicBezTo>
                    <a:pt x="4" y="16"/>
                    <a:pt x="8" y="10"/>
                    <a:pt x="13" y="4"/>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25">
              <a:extLst>
                <a:ext uri="{FF2B5EF4-FFF2-40B4-BE49-F238E27FC236}">
                  <a16:creationId xmlns:a16="http://schemas.microsoft.com/office/drawing/2014/main" id="{B5491D05-01E7-038A-C4B4-DCCE10A42278}"/>
                </a:ext>
              </a:extLst>
            </p:cNvPr>
            <p:cNvSpPr>
              <a:spLocks/>
            </p:cNvSpPr>
            <p:nvPr/>
          </p:nvSpPr>
          <p:spPr bwMode="auto">
            <a:xfrm>
              <a:off x="9248776" y="1927225"/>
              <a:ext cx="242888" cy="111125"/>
            </a:xfrm>
            <a:custGeom>
              <a:avLst/>
              <a:gdLst>
                <a:gd name="T0" fmla="*/ 15 w 52"/>
                <a:gd name="T1" fmla="*/ 3 h 24"/>
                <a:gd name="T2" fmla="*/ 49 w 52"/>
                <a:gd name="T3" fmla="*/ 11 h 24"/>
                <a:gd name="T4" fmla="*/ 49 w 52"/>
                <a:gd name="T5" fmla="*/ 16 h 24"/>
                <a:gd name="T6" fmla="*/ 39 w 52"/>
                <a:gd name="T7" fmla="*/ 22 h 24"/>
                <a:gd name="T8" fmla="*/ 28 w 52"/>
                <a:gd name="T9" fmla="*/ 21 h 24"/>
                <a:gd name="T10" fmla="*/ 1 w 52"/>
                <a:gd name="T11" fmla="*/ 19 h 24"/>
                <a:gd name="T12" fmla="*/ 0 w 52"/>
                <a:gd name="T13" fmla="*/ 18 h 24"/>
                <a:gd name="T14" fmla="*/ 15 w 52"/>
                <a:gd name="T15" fmla="*/ 3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24">
                  <a:moveTo>
                    <a:pt x="15" y="3"/>
                  </a:moveTo>
                  <a:cubicBezTo>
                    <a:pt x="28" y="0"/>
                    <a:pt x="39" y="3"/>
                    <a:pt x="49" y="11"/>
                  </a:cubicBezTo>
                  <a:cubicBezTo>
                    <a:pt x="52" y="13"/>
                    <a:pt x="52" y="14"/>
                    <a:pt x="49" y="16"/>
                  </a:cubicBezTo>
                  <a:cubicBezTo>
                    <a:pt x="46" y="18"/>
                    <a:pt x="43" y="21"/>
                    <a:pt x="39" y="22"/>
                  </a:cubicBezTo>
                  <a:cubicBezTo>
                    <a:pt x="35" y="24"/>
                    <a:pt x="32" y="22"/>
                    <a:pt x="28" y="21"/>
                  </a:cubicBezTo>
                  <a:cubicBezTo>
                    <a:pt x="19" y="18"/>
                    <a:pt x="10" y="17"/>
                    <a:pt x="1" y="19"/>
                  </a:cubicBezTo>
                  <a:cubicBezTo>
                    <a:pt x="0" y="19"/>
                    <a:pt x="0" y="18"/>
                    <a:pt x="0" y="18"/>
                  </a:cubicBezTo>
                  <a:cubicBezTo>
                    <a:pt x="5" y="13"/>
                    <a:pt x="10" y="7"/>
                    <a:pt x="15" y="3"/>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26">
              <a:extLst>
                <a:ext uri="{FF2B5EF4-FFF2-40B4-BE49-F238E27FC236}">
                  <a16:creationId xmlns:a16="http://schemas.microsoft.com/office/drawing/2014/main" id="{5682EF20-D03D-A802-B2B2-205AFE0C55D8}"/>
                </a:ext>
              </a:extLst>
            </p:cNvPr>
            <p:cNvSpPr>
              <a:spLocks/>
            </p:cNvSpPr>
            <p:nvPr/>
          </p:nvSpPr>
          <p:spPr bwMode="auto">
            <a:xfrm>
              <a:off x="10536238" y="4240213"/>
              <a:ext cx="476250" cy="549275"/>
            </a:xfrm>
            <a:custGeom>
              <a:avLst/>
              <a:gdLst>
                <a:gd name="T0" fmla="*/ 102 w 102"/>
                <a:gd name="T1" fmla="*/ 1 h 118"/>
                <a:gd name="T2" fmla="*/ 87 w 102"/>
                <a:gd name="T3" fmla="*/ 26 h 118"/>
                <a:gd name="T4" fmla="*/ 66 w 102"/>
                <a:gd name="T5" fmla="*/ 53 h 118"/>
                <a:gd name="T6" fmla="*/ 43 w 102"/>
                <a:gd name="T7" fmla="*/ 77 h 118"/>
                <a:gd name="T8" fmla="*/ 23 w 102"/>
                <a:gd name="T9" fmla="*/ 94 h 118"/>
                <a:gd name="T10" fmla="*/ 10 w 102"/>
                <a:gd name="T11" fmla="*/ 106 h 118"/>
                <a:gd name="T12" fmla="*/ 10 w 102"/>
                <a:gd name="T13" fmla="*/ 106 h 118"/>
                <a:gd name="T14" fmla="*/ 2 w 102"/>
                <a:gd name="T15" fmla="*/ 116 h 118"/>
                <a:gd name="T16" fmla="*/ 0 w 102"/>
                <a:gd name="T17" fmla="*/ 116 h 118"/>
                <a:gd name="T18" fmla="*/ 1 w 102"/>
                <a:gd name="T19" fmla="*/ 112 h 118"/>
                <a:gd name="T20" fmla="*/ 1 w 102"/>
                <a:gd name="T21" fmla="*/ 111 h 118"/>
                <a:gd name="T22" fmla="*/ 6 w 102"/>
                <a:gd name="T23" fmla="*/ 101 h 118"/>
                <a:gd name="T24" fmla="*/ 10 w 102"/>
                <a:gd name="T25" fmla="*/ 96 h 118"/>
                <a:gd name="T26" fmla="*/ 10 w 102"/>
                <a:gd name="T27" fmla="*/ 102 h 118"/>
                <a:gd name="T28" fmla="*/ 13 w 102"/>
                <a:gd name="T29" fmla="*/ 92 h 118"/>
                <a:gd name="T30" fmla="*/ 16 w 102"/>
                <a:gd name="T31" fmla="*/ 88 h 118"/>
                <a:gd name="T32" fmla="*/ 16 w 102"/>
                <a:gd name="T33" fmla="*/ 96 h 118"/>
                <a:gd name="T34" fmla="*/ 20 w 102"/>
                <a:gd name="T35" fmla="*/ 84 h 118"/>
                <a:gd name="T36" fmla="*/ 23 w 102"/>
                <a:gd name="T37" fmla="*/ 81 h 118"/>
                <a:gd name="T38" fmla="*/ 23 w 102"/>
                <a:gd name="T39" fmla="*/ 90 h 118"/>
                <a:gd name="T40" fmla="*/ 26 w 102"/>
                <a:gd name="T41" fmla="*/ 79 h 118"/>
                <a:gd name="T42" fmla="*/ 28 w 102"/>
                <a:gd name="T43" fmla="*/ 77 h 118"/>
                <a:gd name="T44" fmla="*/ 30 w 102"/>
                <a:gd name="T45" fmla="*/ 85 h 118"/>
                <a:gd name="T46" fmla="*/ 33 w 102"/>
                <a:gd name="T47" fmla="*/ 73 h 118"/>
                <a:gd name="T48" fmla="*/ 35 w 102"/>
                <a:gd name="T49" fmla="*/ 72 h 118"/>
                <a:gd name="T50" fmla="*/ 36 w 102"/>
                <a:gd name="T51" fmla="*/ 79 h 118"/>
                <a:gd name="T52" fmla="*/ 38 w 102"/>
                <a:gd name="T53" fmla="*/ 69 h 118"/>
                <a:gd name="T54" fmla="*/ 40 w 102"/>
                <a:gd name="T55" fmla="*/ 67 h 118"/>
                <a:gd name="T56" fmla="*/ 42 w 102"/>
                <a:gd name="T57" fmla="*/ 74 h 118"/>
                <a:gd name="T58" fmla="*/ 42 w 102"/>
                <a:gd name="T59" fmla="*/ 65 h 118"/>
                <a:gd name="T60" fmla="*/ 45 w 102"/>
                <a:gd name="T61" fmla="*/ 63 h 118"/>
                <a:gd name="T62" fmla="*/ 47 w 102"/>
                <a:gd name="T63" fmla="*/ 68 h 118"/>
                <a:gd name="T64" fmla="*/ 49 w 102"/>
                <a:gd name="T65" fmla="*/ 59 h 118"/>
                <a:gd name="T66" fmla="*/ 51 w 102"/>
                <a:gd name="T67" fmla="*/ 58 h 118"/>
                <a:gd name="T68" fmla="*/ 52 w 102"/>
                <a:gd name="T69" fmla="*/ 63 h 118"/>
                <a:gd name="T70" fmla="*/ 55 w 102"/>
                <a:gd name="T71" fmla="*/ 54 h 118"/>
                <a:gd name="T72" fmla="*/ 57 w 102"/>
                <a:gd name="T73" fmla="*/ 51 h 118"/>
                <a:gd name="T74" fmla="*/ 59 w 102"/>
                <a:gd name="T75" fmla="*/ 56 h 118"/>
                <a:gd name="T76" fmla="*/ 59 w 102"/>
                <a:gd name="T77" fmla="*/ 49 h 118"/>
                <a:gd name="T78" fmla="*/ 62 w 102"/>
                <a:gd name="T79" fmla="*/ 47 h 118"/>
                <a:gd name="T80" fmla="*/ 63 w 102"/>
                <a:gd name="T81" fmla="*/ 51 h 118"/>
                <a:gd name="T82" fmla="*/ 64 w 102"/>
                <a:gd name="T83" fmla="*/ 44 h 118"/>
                <a:gd name="T84" fmla="*/ 67 w 102"/>
                <a:gd name="T85" fmla="*/ 42 h 118"/>
                <a:gd name="T86" fmla="*/ 69 w 102"/>
                <a:gd name="T87" fmla="*/ 45 h 118"/>
                <a:gd name="T88" fmla="*/ 71 w 102"/>
                <a:gd name="T89" fmla="*/ 38 h 118"/>
                <a:gd name="T90" fmla="*/ 73 w 102"/>
                <a:gd name="T91" fmla="*/ 36 h 118"/>
                <a:gd name="T92" fmla="*/ 74 w 102"/>
                <a:gd name="T93" fmla="*/ 38 h 118"/>
                <a:gd name="T94" fmla="*/ 75 w 102"/>
                <a:gd name="T95" fmla="*/ 33 h 118"/>
                <a:gd name="T96" fmla="*/ 93 w 102"/>
                <a:gd name="T97" fmla="*/ 9 h 118"/>
                <a:gd name="T98" fmla="*/ 100 w 102"/>
                <a:gd name="T99" fmla="*/ 1 h 118"/>
                <a:gd name="T100" fmla="*/ 102 w 102"/>
                <a:gd name="T101" fmla="*/ 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2" h="118">
                  <a:moveTo>
                    <a:pt x="102" y="1"/>
                  </a:moveTo>
                  <a:cubicBezTo>
                    <a:pt x="97" y="9"/>
                    <a:pt x="92" y="18"/>
                    <a:pt x="87" y="26"/>
                  </a:cubicBezTo>
                  <a:cubicBezTo>
                    <a:pt x="81" y="36"/>
                    <a:pt x="74" y="45"/>
                    <a:pt x="66" y="53"/>
                  </a:cubicBezTo>
                  <a:cubicBezTo>
                    <a:pt x="59" y="61"/>
                    <a:pt x="51" y="69"/>
                    <a:pt x="43" y="77"/>
                  </a:cubicBezTo>
                  <a:cubicBezTo>
                    <a:pt x="37" y="83"/>
                    <a:pt x="30" y="89"/>
                    <a:pt x="23" y="94"/>
                  </a:cubicBezTo>
                  <a:cubicBezTo>
                    <a:pt x="18" y="98"/>
                    <a:pt x="14" y="102"/>
                    <a:pt x="10" y="106"/>
                  </a:cubicBezTo>
                  <a:cubicBezTo>
                    <a:pt x="10" y="106"/>
                    <a:pt x="10" y="106"/>
                    <a:pt x="10" y="106"/>
                  </a:cubicBezTo>
                  <a:cubicBezTo>
                    <a:pt x="8" y="110"/>
                    <a:pt x="5" y="114"/>
                    <a:pt x="2" y="116"/>
                  </a:cubicBezTo>
                  <a:cubicBezTo>
                    <a:pt x="1" y="117"/>
                    <a:pt x="0" y="118"/>
                    <a:pt x="0" y="116"/>
                  </a:cubicBezTo>
                  <a:cubicBezTo>
                    <a:pt x="0" y="115"/>
                    <a:pt x="1" y="113"/>
                    <a:pt x="1" y="112"/>
                  </a:cubicBezTo>
                  <a:cubicBezTo>
                    <a:pt x="1" y="112"/>
                    <a:pt x="1" y="111"/>
                    <a:pt x="1" y="111"/>
                  </a:cubicBezTo>
                  <a:cubicBezTo>
                    <a:pt x="4" y="108"/>
                    <a:pt x="5" y="105"/>
                    <a:pt x="6" y="101"/>
                  </a:cubicBezTo>
                  <a:cubicBezTo>
                    <a:pt x="6" y="99"/>
                    <a:pt x="8" y="97"/>
                    <a:pt x="10" y="96"/>
                  </a:cubicBezTo>
                  <a:cubicBezTo>
                    <a:pt x="11" y="97"/>
                    <a:pt x="10" y="99"/>
                    <a:pt x="10" y="102"/>
                  </a:cubicBezTo>
                  <a:cubicBezTo>
                    <a:pt x="12" y="98"/>
                    <a:pt x="12" y="95"/>
                    <a:pt x="13" y="92"/>
                  </a:cubicBezTo>
                  <a:cubicBezTo>
                    <a:pt x="13" y="90"/>
                    <a:pt x="15" y="89"/>
                    <a:pt x="16" y="88"/>
                  </a:cubicBezTo>
                  <a:cubicBezTo>
                    <a:pt x="18" y="91"/>
                    <a:pt x="16" y="93"/>
                    <a:pt x="16" y="96"/>
                  </a:cubicBezTo>
                  <a:cubicBezTo>
                    <a:pt x="19" y="93"/>
                    <a:pt x="17" y="88"/>
                    <a:pt x="20" y="84"/>
                  </a:cubicBezTo>
                  <a:cubicBezTo>
                    <a:pt x="21" y="83"/>
                    <a:pt x="22" y="82"/>
                    <a:pt x="23" y="81"/>
                  </a:cubicBezTo>
                  <a:cubicBezTo>
                    <a:pt x="25" y="84"/>
                    <a:pt x="23" y="87"/>
                    <a:pt x="23" y="90"/>
                  </a:cubicBezTo>
                  <a:cubicBezTo>
                    <a:pt x="26" y="87"/>
                    <a:pt x="24" y="82"/>
                    <a:pt x="26" y="79"/>
                  </a:cubicBezTo>
                  <a:cubicBezTo>
                    <a:pt x="26" y="78"/>
                    <a:pt x="27" y="78"/>
                    <a:pt x="28" y="77"/>
                  </a:cubicBezTo>
                  <a:cubicBezTo>
                    <a:pt x="30" y="79"/>
                    <a:pt x="28" y="82"/>
                    <a:pt x="30" y="85"/>
                  </a:cubicBezTo>
                  <a:cubicBezTo>
                    <a:pt x="33" y="81"/>
                    <a:pt x="30" y="77"/>
                    <a:pt x="33" y="73"/>
                  </a:cubicBezTo>
                  <a:cubicBezTo>
                    <a:pt x="33" y="73"/>
                    <a:pt x="34" y="72"/>
                    <a:pt x="35" y="72"/>
                  </a:cubicBezTo>
                  <a:cubicBezTo>
                    <a:pt x="36" y="74"/>
                    <a:pt x="35" y="76"/>
                    <a:pt x="36" y="79"/>
                  </a:cubicBezTo>
                  <a:cubicBezTo>
                    <a:pt x="38" y="76"/>
                    <a:pt x="36" y="72"/>
                    <a:pt x="38" y="69"/>
                  </a:cubicBezTo>
                  <a:cubicBezTo>
                    <a:pt x="39" y="68"/>
                    <a:pt x="39" y="67"/>
                    <a:pt x="40" y="67"/>
                  </a:cubicBezTo>
                  <a:cubicBezTo>
                    <a:pt x="42" y="69"/>
                    <a:pt x="41" y="71"/>
                    <a:pt x="42" y="74"/>
                  </a:cubicBezTo>
                  <a:cubicBezTo>
                    <a:pt x="42" y="71"/>
                    <a:pt x="41" y="68"/>
                    <a:pt x="42" y="65"/>
                  </a:cubicBezTo>
                  <a:cubicBezTo>
                    <a:pt x="43" y="64"/>
                    <a:pt x="44" y="64"/>
                    <a:pt x="45" y="63"/>
                  </a:cubicBezTo>
                  <a:cubicBezTo>
                    <a:pt x="46" y="64"/>
                    <a:pt x="46" y="66"/>
                    <a:pt x="47" y="68"/>
                  </a:cubicBezTo>
                  <a:cubicBezTo>
                    <a:pt x="48" y="65"/>
                    <a:pt x="47" y="62"/>
                    <a:pt x="49" y="59"/>
                  </a:cubicBezTo>
                  <a:cubicBezTo>
                    <a:pt x="49" y="58"/>
                    <a:pt x="50" y="58"/>
                    <a:pt x="51" y="58"/>
                  </a:cubicBezTo>
                  <a:cubicBezTo>
                    <a:pt x="52" y="59"/>
                    <a:pt x="52" y="61"/>
                    <a:pt x="52" y="63"/>
                  </a:cubicBezTo>
                  <a:cubicBezTo>
                    <a:pt x="55" y="61"/>
                    <a:pt x="54" y="57"/>
                    <a:pt x="55" y="54"/>
                  </a:cubicBezTo>
                  <a:cubicBezTo>
                    <a:pt x="55" y="52"/>
                    <a:pt x="56" y="52"/>
                    <a:pt x="57" y="51"/>
                  </a:cubicBezTo>
                  <a:cubicBezTo>
                    <a:pt x="59" y="52"/>
                    <a:pt x="58" y="54"/>
                    <a:pt x="59" y="56"/>
                  </a:cubicBezTo>
                  <a:cubicBezTo>
                    <a:pt x="59" y="53"/>
                    <a:pt x="59" y="51"/>
                    <a:pt x="59" y="49"/>
                  </a:cubicBezTo>
                  <a:cubicBezTo>
                    <a:pt x="60" y="48"/>
                    <a:pt x="61" y="47"/>
                    <a:pt x="62" y="47"/>
                  </a:cubicBezTo>
                  <a:cubicBezTo>
                    <a:pt x="63" y="48"/>
                    <a:pt x="63" y="49"/>
                    <a:pt x="63" y="51"/>
                  </a:cubicBezTo>
                  <a:cubicBezTo>
                    <a:pt x="64" y="48"/>
                    <a:pt x="64" y="46"/>
                    <a:pt x="64" y="44"/>
                  </a:cubicBezTo>
                  <a:cubicBezTo>
                    <a:pt x="65" y="43"/>
                    <a:pt x="66" y="43"/>
                    <a:pt x="67" y="42"/>
                  </a:cubicBezTo>
                  <a:cubicBezTo>
                    <a:pt x="68" y="43"/>
                    <a:pt x="68" y="44"/>
                    <a:pt x="69" y="45"/>
                  </a:cubicBezTo>
                  <a:cubicBezTo>
                    <a:pt x="71" y="43"/>
                    <a:pt x="70" y="40"/>
                    <a:pt x="71" y="38"/>
                  </a:cubicBezTo>
                  <a:cubicBezTo>
                    <a:pt x="71" y="37"/>
                    <a:pt x="72" y="36"/>
                    <a:pt x="73" y="36"/>
                  </a:cubicBezTo>
                  <a:cubicBezTo>
                    <a:pt x="73" y="36"/>
                    <a:pt x="74" y="37"/>
                    <a:pt x="74" y="38"/>
                  </a:cubicBezTo>
                  <a:cubicBezTo>
                    <a:pt x="76" y="36"/>
                    <a:pt x="75" y="34"/>
                    <a:pt x="75" y="33"/>
                  </a:cubicBezTo>
                  <a:cubicBezTo>
                    <a:pt x="81" y="25"/>
                    <a:pt x="87" y="17"/>
                    <a:pt x="93" y="9"/>
                  </a:cubicBezTo>
                  <a:cubicBezTo>
                    <a:pt x="95" y="6"/>
                    <a:pt x="97" y="4"/>
                    <a:pt x="100" y="1"/>
                  </a:cubicBezTo>
                  <a:cubicBezTo>
                    <a:pt x="100" y="1"/>
                    <a:pt x="101" y="0"/>
                    <a:pt x="102" y="1"/>
                  </a:cubicBezTo>
                  <a:close/>
                </a:path>
              </a:pathLst>
            </a:custGeom>
            <a:solidFill>
              <a:srgbClr val="A7C2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27">
              <a:extLst>
                <a:ext uri="{FF2B5EF4-FFF2-40B4-BE49-F238E27FC236}">
                  <a16:creationId xmlns:a16="http://schemas.microsoft.com/office/drawing/2014/main" id="{222C6830-65C7-A14D-3B79-13B050F9661F}"/>
                </a:ext>
              </a:extLst>
            </p:cNvPr>
            <p:cNvSpPr>
              <a:spLocks/>
            </p:cNvSpPr>
            <p:nvPr/>
          </p:nvSpPr>
          <p:spPr bwMode="auto">
            <a:xfrm>
              <a:off x="9118601" y="2117725"/>
              <a:ext cx="214313" cy="103188"/>
            </a:xfrm>
            <a:custGeom>
              <a:avLst/>
              <a:gdLst>
                <a:gd name="T0" fmla="*/ 10 w 46"/>
                <a:gd name="T1" fmla="*/ 3 h 22"/>
                <a:gd name="T2" fmla="*/ 32 w 46"/>
                <a:gd name="T3" fmla="*/ 0 h 22"/>
                <a:gd name="T4" fmla="*/ 43 w 46"/>
                <a:gd name="T5" fmla="*/ 1 h 22"/>
                <a:gd name="T6" fmla="*/ 45 w 46"/>
                <a:gd name="T7" fmla="*/ 4 h 22"/>
                <a:gd name="T8" fmla="*/ 34 w 46"/>
                <a:gd name="T9" fmla="*/ 18 h 22"/>
                <a:gd name="T10" fmla="*/ 31 w 46"/>
                <a:gd name="T11" fmla="*/ 19 h 22"/>
                <a:gd name="T12" fmla="*/ 19 w 46"/>
                <a:gd name="T13" fmla="*/ 18 h 22"/>
                <a:gd name="T14" fmla="*/ 4 w 46"/>
                <a:gd name="T15" fmla="*/ 20 h 22"/>
                <a:gd name="T16" fmla="*/ 0 w 46"/>
                <a:gd name="T17" fmla="*/ 20 h 22"/>
                <a:gd name="T18" fmla="*/ 10 w 46"/>
                <a:gd name="T19"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 h="22">
                  <a:moveTo>
                    <a:pt x="10" y="3"/>
                  </a:moveTo>
                  <a:cubicBezTo>
                    <a:pt x="17" y="1"/>
                    <a:pt x="24" y="0"/>
                    <a:pt x="32" y="0"/>
                  </a:cubicBezTo>
                  <a:cubicBezTo>
                    <a:pt x="36" y="0"/>
                    <a:pt x="40" y="1"/>
                    <a:pt x="43" y="1"/>
                  </a:cubicBezTo>
                  <a:cubicBezTo>
                    <a:pt x="46" y="1"/>
                    <a:pt x="46" y="2"/>
                    <a:pt x="45" y="4"/>
                  </a:cubicBezTo>
                  <a:cubicBezTo>
                    <a:pt x="41" y="9"/>
                    <a:pt x="38" y="13"/>
                    <a:pt x="34" y="18"/>
                  </a:cubicBezTo>
                  <a:cubicBezTo>
                    <a:pt x="33" y="19"/>
                    <a:pt x="32" y="19"/>
                    <a:pt x="31" y="19"/>
                  </a:cubicBezTo>
                  <a:cubicBezTo>
                    <a:pt x="27" y="18"/>
                    <a:pt x="23" y="18"/>
                    <a:pt x="19" y="18"/>
                  </a:cubicBezTo>
                  <a:cubicBezTo>
                    <a:pt x="14" y="18"/>
                    <a:pt x="9" y="18"/>
                    <a:pt x="4" y="20"/>
                  </a:cubicBezTo>
                  <a:cubicBezTo>
                    <a:pt x="3" y="20"/>
                    <a:pt x="1" y="22"/>
                    <a:pt x="0" y="20"/>
                  </a:cubicBezTo>
                  <a:cubicBezTo>
                    <a:pt x="3" y="14"/>
                    <a:pt x="6" y="8"/>
                    <a:pt x="10" y="3"/>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28">
              <a:extLst>
                <a:ext uri="{FF2B5EF4-FFF2-40B4-BE49-F238E27FC236}">
                  <a16:creationId xmlns:a16="http://schemas.microsoft.com/office/drawing/2014/main" id="{61673F56-DAEF-1A92-F089-CB06E233D9A7}"/>
                </a:ext>
              </a:extLst>
            </p:cNvPr>
            <p:cNvSpPr>
              <a:spLocks/>
            </p:cNvSpPr>
            <p:nvPr/>
          </p:nvSpPr>
          <p:spPr bwMode="auto">
            <a:xfrm>
              <a:off x="9915526" y="1951038"/>
              <a:ext cx="192088" cy="125413"/>
            </a:xfrm>
            <a:custGeom>
              <a:avLst/>
              <a:gdLst>
                <a:gd name="T0" fmla="*/ 41 w 41"/>
                <a:gd name="T1" fmla="*/ 25 h 27"/>
                <a:gd name="T2" fmla="*/ 39 w 41"/>
                <a:gd name="T3" fmla="*/ 26 h 27"/>
                <a:gd name="T4" fmla="*/ 28 w 41"/>
                <a:gd name="T5" fmla="*/ 22 h 27"/>
                <a:gd name="T6" fmla="*/ 9 w 41"/>
                <a:gd name="T7" fmla="*/ 17 h 27"/>
                <a:gd name="T8" fmla="*/ 6 w 41"/>
                <a:gd name="T9" fmla="*/ 15 h 27"/>
                <a:gd name="T10" fmla="*/ 0 w 41"/>
                <a:gd name="T11" fmla="*/ 0 h 27"/>
                <a:gd name="T12" fmla="*/ 38 w 41"/>
                <a:gd name="T13" fmla="*/ 8 h 27"/>
                <a:gd name="T14" fmla="*/ 41 w 41"/>
                <a:gd name="T15" fmla="*/ 25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 h="27">
                  <a:moveTo>
                    <a:pt x="41" y="25"/>
                  </a:moveTo>
                  <a:cubicBezTo>
                    <a:pt x="41" y="26"/>
                    <a:pt x="40" y="27"/>
                    <a:pt x="39" y="26"/>
                  </a:cubicBezTo>
                  <a:cubicBezTo>
                    <a:pt x="35" y="25"/>
                    <a:pt x="32" y="23"/>
                    <a:pt x="28" y="22"/>
                  </a:cubicBezTo>
                  <a:cubicBezTo>
                    <a:pt x="22" y="20"/>
                    <a:pt x="15" y="17"/>
                    <a:pt x="9" y="17"/>
                  </a:cubicBezTo>
                  <a:cubicBezTo>
                    <a:pt x="8" y="17"/>
                    <a:pt x="7" y="17"/>
                    <a:pt x="6" y="15"/>
                  </a:cubicBezTo>
                  <a:cubicBezTo>
                    <a:pt x="4" y="11"/>
                    <a:pt x="2" y="6"/>
                    <a:pt x="0" y="0"/>
                  </a:cubicBezTo>
                  <a:cubicBezTo>
                    <a:pt x="14" y="1"/>
                    <a:pt x="26" y="2"/>
                    <a:pt x="38" y="8"/>
                  </a:cubicBezTo>
                  <a:cubicBezTo>
                    <a:pt x="40" y="14"/>
                    <a:pt x="40" y="19"/>
                    <a:pt x="41" y="25"/>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29">
              <a:extLst>
                <a:ext uri="{FF2B5EF4-FFF2-40B4-BE49-F238E27FC236}">
                  <a16:creationId xmlns:a16="http://schemas.microsoft.com/office/drawing/2014/main" id="{CB9383EF-1948-C226-5AD6-5DD25E03D84D}"/>
                </a:ext>
              </a:extLst>
            </p:cNvPr>
            <p:cNvSpPr>
              <a:spLocks/>
            </p:cNvSpPr>
            <p:nvPr/>
          </p:nvSpPr>
          <p:spPr bwMode="auto">
            <a:xfrm>
              <a:off x="9953626" y="2033588"/>
              <a:ext cx="168275" cy="144463"/>
            </a:xfrm>
            <a:custGeom>
              <a:avLst/>
              <a:gdLst>
                <a:gd name="T0" fmla="*/ 36 w 36"/>
                <a:gd name="T1" fmla="*/ 31 h 31"/>
                <a:gd name="T2" fmla="*/ 21 w 36"/>
                <a:gd name="T3" fmla="*/ 25 h 31"/>
                <a:gd name="T4" fmla="*/ 12 w 36"/>
                <a:gd name="T5" fmla="*/ 22 h 31"/>
                <a:gd name="T6" fmla="*/ 4 w 36"/>
                <a:gd name="T7" fmla="*/ 15 h 31"/>
                <a:gd name="T8" fmla="*/ 0 w 36"/>
                <a:gd name="T9" fmla="*/ 1 h 31"/>
                <a:gd name="T10" fmla="*/ 10 w 36"/>
                <a:gd name="T11" fmla="*/ 3 h 31"/>
                <a:gd name="T12" fmla="*/ 34 w 36"/>
                <a:gd name="T13" fmla="*/ 11 h 31"/>
                <a:gd name="T14" fmla="*/ 36 w 36"/>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31">
                  <a:moveTo>
                    <a:pt x="36" y="31"/>
                  </a:moveTo>
                  <a:cubicBezTo>
                    <a:pt x="31" y="29"/>
                    <a:pt x="26" y="27"/>
                    <a:pt x="21" y="25"/>
                  </a:cubicBezTo>
                  <a:cubicBezTo>
                    <a:pt x="18" y="23"/>
                    <a:pt x="15" y="22"/>
                    <a:pt x="12" y="22"/>
                  </a:cubicBezTo>
                  <a:cubicBezTo>
                    <a:pt x="8" y="21"/>
                    <a:pt x="5" y="19"/>
                    <a:pt x="4" y="15"/>
                  </a:cubicBezTo>
                  <a:cubicBezTo>
                    <a:pt x="3" y="10"/>
                    <a:pt x="1" y="6"/>
                    <a:pt x="0" y="1"/>
                  </a:cubicBezTo>
                  <a:cubicBezTo>
                    <a:pt x="3" y="0"/>
                    <a:pt x="7" y="2"/>
                    <a:pt x="10" y="3"/>
                  </a:cubicBezTo>
                  <a:cubicBezTo>
                    <a:pt x="18" y="5"/>
                    <a:pt x="26" y="8"/>
                    <a:pt x="34" y="11"/>
                  </a:cubicBezTo>
                  <a:cubicBezTo>
                    <a:pt x="34" y="18"/>
                    <a:pt x="35" y="25"/>
                    <a:pt x="36" y="31"/>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30">
              <a:extLst>
                <a:ext uri="{FF2B5EF4-FFF2-40B4-BE49-F238E27FC236}">
                  <a16:creationId xmlns:a16="http://schemas.microsoft.com/office/drawing/2014/main" id="{004C6354-3258-2B85-3391-6C936B553719}"/>
                </a:ext>
              </a:extLst>
            </p:cNvPr>
            <p:cNvSpPr>
              <a:spLocks/>
            </p:cNvSpPr>
            <p:nvPr/>
          </p:nvSpPr>
          <p:spPr bwMode="auto">
            <a:xfrm>
              <a:off x="9075738" y="2206625"/>
              <a:ext cx="187325" cy="111125"/>
            </a:xfrm>
            <a:custGeom>
              <a:avLst/>
              <a:gdLst>
                <a:gd name="T0" fmla="*/ 7 w 40"/>
                <a:gd name="T1" fmla="*/ 5 h 24"/>
                <a:gd name="T2" fmla="*/ 34 w 40"/>
                <a:gd name="T3" fmla="*/ 1 h 24"/>
                <a:gd name="T4" fmla="*/ 40 w 40"/>
                <a:gd name="T5" fmla="*/ 2 h 24"/>
                <a:gd name="T6" fmla="*/ 29 w 40"/>
                <a:gd name="T7" fmla="*/ 19 h 24"/>
                <a:gd name="T8" fmla="*/ 27 w 40"/>
                <a:gd name="T9" fmla="*/ 20 h 24"/>
                <a:gd name="T10" fmla="*/ 19 w 40"/>
                <a:gd name="T11" fmla="*/ 21 h 24"/>
                <a:gd name="T12" fmla="*/ 0 w 40"/>
                <a:gd name="T13" fmla="*/ 24 h 24"/>
                <a:gd name="T14" fmla="*/ 7 w 40"/>
                <a:gd name="T15" fmla="*/ 5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24">
                  <a:moveTo>
                    <a:pt x="7" y="5"/>
                  </a:moveTo>
                  <a:cubicBezTo>
                    <a:pt x="16" y="2"/>
                    <a:pt x="25" y="0"/>
                    <a:pt x="34" y="1"/>
                  </a:cubicBezTo>
                  <a:cubicBezTo>
                    <a:pt x="36" y="1"/>
                    <a:pt x="38" y="1"/>
                    <a:pt x="40" y="2"/>
                  </a:cubicBezTo>
                  <a:cubicBezTo>
                    <a:pt x="36" y="8"/>
                    <a:pt x="33" y="13"/>
                    <a:pt x="29" y="19"/>
                  </a:cubicBezTo>
                  <a:cubicBezTo>
                    <a:pt x="29" y="19"/>
                    <a:pt x="28" y="20"/>
                    <a:pt x="27" y="20"/>
                  </a:cubicBezTo>
                  <a:cubicBezTo>
                    <a:pt x="24" y="20"/>
                    <a:pt x="21" y="21"/>
                    <a:pt x="19" y="21"/>
                  </a:cubicBezTo>
                  <a:cubicBezTo>
                    <a:pt x="12" y="21"/>
                    <a:pt x="6" y="22"/>
                    <a:pt x="0" y="24"/>
                  </a:cubicBezTo>
                  <a:cubicBezTo>
                    <a:pt x="2" y="17"/>
                    <a:pt x="4" y="11"/>
                    <a:pt x="7" y="5"/>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31">
              <a:extLst>
                <a:ext uri="{FF2B5EF4-FFF2-40B4-BE49-F238E27FC236}">
                  <a16:creationId xmlns:a16="http://schemas.microsoft.com/office/drawing/2014/main" id="{BBF88DD8-6F9A-28CA-F47A-FF9903F3223F}"/>
                </a:ext>
              </a:extLst>
            </p:cNvPr>
            <p:cNvSpPr>
              <a:spLocks/>
            </p:cNvSpPr>
            <p:nvPr/>
          </p:nvSpPr>
          <p:spPr bwMode="auto">
            <a:xfrm>
              <a:off x="9883776" y="1685925"/>
              <a:ext cx="946150" cy="157163"/>
            </a:xfrm>
            <a:custGeom>
              <a:avLst/>
              <a:gdLst>
                <a:gd name="T0" fmla="*/ 198 w 203"/>
                <a:gd name="T1" fmla="*/ 16 h 34"/>
                <a:gd name="T2" fmla="*/ 196 w 203"/>
                <a:gd name="T3" fmla="*/ 14 h 34"/>
                <a:gd name="T4" fmla="*/ 161 w 203"/>
                <a:gd name="T5" fmla="*/ 9 h 34"/>
                <a:gd name="T6" fmla="*/ 122 w 203"/>
                <a:gd name="T7" fmla="*/ 8 h 34"/>
                <a:gd name="T8" fmla="*/ 86 w 203"/>
                <a:gd name="T9" fmla="*/ 12 h 34"/>
                <a:gd name="T10" fmla="*/ 63 w 203"/>
                <a:gd name="T11" fmla="*/ 15 h 34"/>
                <a:gd name="T12" fmla="*/ 37 w 203"/>
                <a:gd name="T13" fmla="*/ 22 h 34"/>
                <a:gd name="T14" fmla="*/ 9 w 203"/>
                <a:gd name="T15" fmla="*/ 31 h 34"/>
                <a:gd name="T16" fmla="*/ 5 w 203"/>
                <a:gd name="T17" fmla="*/ 33 h 34"/>
                <a:gd name="T18" fmla="*/ 0 w 203"/>
                <a:gd name="T19" fmla="*/ 32 h 34"/>
                <a:gd name="T20" fmla="*/ 4 w 203"/>
                <a:gd name="T21" fmla="*/ 29 h 34"/>
                <a:gd name="T22" fmla="*/ 26 w 203"/>
                <a:gd name="T23" fmla="*/ 22 h 34"/>
                <a:gd name="T24" fmla="*/ 33 w 203"/>
                <a:gd name="T25" fmla="*/ 15 h 34"/>
                <a:gd name="T26" fmla="*/ 37 w 203"/>
                <a:gd name="T27" fmla="*/ 14 h 34"/>
                <a:gd name="T28" fmla="*/ 35 w 203"/>
                <a:gd name="T29" fmla="*/ 19 h 34"/>
                <a:gd name="T30" fmla="*/ 58 w 203"/>
                <a:gd name="T31" fmla="*/ 6 h 34"/>
                <a:gd name="T32" fmla="*/ 62 w 203"/>
                <a:gd name="T33" fmla="*/ 5 h 34"/>
                <a:gd name="T34" fmla="*/ 60 w 203"/>
                <a:gd name="T35" fmla="*/ 13 h 34"/>
                <a:gd name="T36" fmla="*/ 73 w 203"/>
                <a:gd name="T37" fmla="*/ 10 h 34"/>
                <a:gd name="T38" fmla="*/ 81 w 203"/>
                <a:gd name="T39" fmla="*/ 3 h 34"/>
                <a:gd name="T40" fmla="*/ 80 w 203"/>
                <a:gd name="T41" fmla="*/ 1 h 34"/>
                <a:gd name="T42" fmla="*/ 87 w 203"/>
                <a:gd name="T43" fmla="*/ 1 h 34"/>
                <a:gd name="T44" fmla="*/ 84 w 203"/>
                <a:gd name="T45" fmla="*/ 8 h 34"/>
                <a:gd name="T46" fmla="*/ 100 w 203"/>
                <a:gd name="T47" fmla="*/ 3 h 34"/>
                <a:gd name="T48" fmla="*/ 104 w 203"/>
                <a:gd name="T49" fmla="*/ 0 h 34"/>
                <a:gd name="T50" fmla="*/ 107 w 203"/>
                <a:gd name="T51" fmla="*/ 0 h 34"/>
                <a:gd name="T52" fmla="*/ 103 w 203"/>
                <a:gd name="T53" fmla="*/ 6 h 34"/>
                <a:gd name="T54" fmla="*/ 125 w 203"/>
                <a:gd name="T55" fmla="*/ 0 h 34"/>
                <a:gd name="T56" fmla="*/ 129 w 203"/>
                <a:gd name="T57" fmla="*/ 0 h 34"/>
                <a:gd name="T58" fmla="*/ 126 w 203"/>
                <a:gd name="T59" fmla="*/ 5 h 34"/>
                <a:gd name="T60" fmla="*/ 147 w 203"/>
                <a:gd name="T61" fmla="*/ 1 h 34"/>
                <a:gd name="T62" fmla="*/ 153 w 203"/>
                <a:gd name="T63" fmla="*/ 1 h 34"/>
                <a:gd name="T64" fmla="*/ 150 w 203"/>
                <a:gd name="T65" fmla="*/ 5 h 34"/>
                <a:gd name="T66" fmla="*/ 169 w 203"/>
                <a:gd name="T67" fmla="*/ 4 h 34"/>
                <a:gd name="T68" fmla="*/ 173 w 203"/>
                <a:gd name="T69" fmla="*/ 4 h 34"/>
                <a:gd name="T70" fmla="*/ 174 w 203"/>
                <a:gd name="T71" fmla="*/ 7 h 34"/>
                <a:gd name="T72" fmla="*/ 195 w 203"/>
                <a:gd name="T73" fmla="*/ 12 h 34"/>
                <a:gd name="T74" fmla="*/ 203 w 203"/>
                <a:gd name="T75" fmla="*/ 14 h 34"/>
                <a:gd name="T76" fmla="*/ 198 w 203"/>
                <a:gd name="T77"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03" h="34">
                  <a:moveTo>
                    <a:pt x="198" y="16"/>
                  </a:moveTo>
                  <a:cubicBezTo>
                    <a:pt x="198" y="15"/>
                    <a:pt x="197" y="14"/>
                    <a:pt x="196" y="14"/>
                  </a:cubicBezTo>
                  <a:cubicBezTo>
                    <a:pt x="185" y="12"/>
                    <a:pt x="173" y="10"/>
                    <a:pt x="161" y="9"/>
                  </a:cubicBezTo>
                  <a:cubicBezTo>
                    <a:pt x="148" y="8"/>
                    <a:pt x="135" y="8"/>
                    <a:pt x="122" y="8"/>
                  </a:cubicBezTo>
                  <a:cubicBezTo>
                    <a:pt x="110" y="9"/>
                    <a:pt x="98" y="10"/>
                    <a:pt x="86" y="12"/>
                  </a:cubicBezTo>
                  <a:cubicBezTo>
                    <a:pt x="78" y="13"/>
                    <a:pt x="71" y="14"/>
                    <a:pt x="63" y="15"/>
                  </a:cubicBezTo>
                  <a:cubicBezTo>
                    <a:pt x="54" y="17"/>
                    <a:pt x="45" y="19"/>
                    <a:pt x="37" y="22"/>
                  </a:cubicBezTo>
                  <a:cubicBezTo>
                    <a:pt x="27" y="25"/>
                    <a:pt x="18" y="27"/>
                    <a:pt x="9" y="31"/>
                  </a:cubicBezTo>
                  <a:cubicBezTo>
                    <a:pt x="8" y="32"/>
                    <a:pt x="6" y="33"/>
                    <a:pt x="5" y="33"/>
                  </a:cubicBezTo>
                  <a:cubicBezTo>
                    <a:pt x="3" y="33"/>
                    <a:pt x="1" y="34"/>
                    <a:pt x="0" y="32"/>
                  </a:cubicBezTo>
                  <a:cubicBezTo>
                    <a:pt x="0" y="30"/>
                    <a:pt x="3" y="30"/>
                    <a:pt x="4" y="29"/>
                  </a:cubicBezTo>
                  <a:cubicBezTo>
                    <a:pt x="11" y="26"/>
                    <a:pt x="18" y="24"/>
                    <a:pt x="26" y="22"/>
                  </a:cubicBezTo>
                  <a:cubicBezTo>
                    <a:pt x="29" y="21"/>
                    <a:pt x="31" y="19"/>
                    <a:pt x="33" y="15"/>
                  </a:cubicBezTo>
                  <a:cubicBezTo>
                    <a:pt x="34" y="14"/>
                    <a:pt x="36" y="14"/>
                    <a:pt x="37" y="14"/>
                  </a:cubicBezTo>
                  <a:cubicBezTo>
                    <a:pt x="38" y="16"/>
                    <a:pt x="38" y="16"/>
                    <a:pt x="35" y="19"/>
                  </a:cubicBezTo>
                  <a:cubicBezTo>
                    <a:pt x="44" y="15"/>
                    <a:pt x="54" y="17"/>
                    <a:pt x="58" y="6"/>
                  </a:cubicBezTo>
                  <a:cubicBezTo>
                    <a:pt x="60" y="5"/>
                    <a:pt x="61" y="5"/>
                    <a:pt x="62" y="5"/>
                  </a:cubicBezTo>
                  <a:cubicBezTo>
                    <a:pt x="62" y="8"/>
                    <a:pt x="62" y="8"/>
                    <a:pt x="60" y="13"/>
                  </a:cubicBezTo>
                  <a:cubicBezTo>
                    <a:pt x="64" y="12"/>
                    <a:pt x="69" y="11"/>
                    <a:pt x="73" y="10"/>
                  </a:cubicBezTo>
                  <a:cubicBezTo>
                    <a:pt x="78" y="10"/>
                    <a:pt x="79" y="6"/>
                    <a:pt x="81" y="3"/>
                  </a:cubicBezTo>
                  <a:cubicBezTo>
                    <a:pt x="81" y="2"/>
                    <a:pt x="81" y="2"/>
                    <a:pt x="80" y="1"/>
                  </a:cubicBezTo>
                  <a:cubicBezTo>
                    <a:pt x="82" y="0"/>
                    <a:pt x="85" y="1"/>
                    <a:pt x="87" y="1"/>
                  </a:cubicBezTo>
                  <a:cubicBezTo>
                    <a:pt x="87" y="4"/>
                    <a:pt x="84" y="5"/>
                    <a:pt x="84" y="8"/>
                  </a:cubicBezTo>
                  <a:cubicBezTo>
                    <a:pt x="90" y="8"/>
                    <a:pt x="96" y="9"/>
                    <a:pt x="100" y="3"/>
                  </a:cubicBezTo>
                  <a:cubicBezTo>
                    <a:pt x="101" y="1"/>
                    <a:pt x="102" y="1"/>
                    <a:pt x="104" y="0"/>
                  </a:cubicBezTo>
                  <a:cubicBezTo>
                    <a:pt x="105" y="0"/>
                    <a:pt x="106" y="0"/>
                    <a:pt x="107" y="0"/>
                  </a:cubicBezTo>
                  <a:cubicBezTo>
                    <a:pt x="107" y="3"/>
                    <a:pt x="104" y="4"/>
                    <a:pt x="103" y="6"/>
                  </a:cubicBezTo>
                  <a:cubicBezTo>
                    <a:pt x="112" y="7"/>
                    <a:pt x="118" y="5"/>
                    <a:pt x="125" y="0"/>
                  </a:cubicBezTo>
                  <a:cubicBezTo>
                    <a:pt x="126" y="0"/>
                    <a:pt x="128" y="0"/>
                    <a:pt x="129" y="0"/>
                  </a:cubicBezTo>
                  <a:cubicBezTo>
                    <a:pt x="129" y="2"/>
                    <a:pt x="127" y="3"/>
                    <a:pt x="126" y="5"/>
                  </a:cubicBezTo>
                  <a:cubicBezTo>
                    <a:pt x="133" y="4"/>
                    <a:pt x="141" y="8"/>
                    <a:pt x="147" y="1"/>
                  </a:cubicBezTo>
                  <a:cubicBezTo>
                    <a:pt x="149" y="1"/>
                    <a:pt x="151" y="0"/>
                    <a:pt x="153" y="1"/>
                  </a:cubicBezTo>
                  <a:cubicBezTo>
                    <a:pt x="153" y="3"/>
                    <a:pt x="151" y="3"/>
                    <a:pt x="150" y="5"/>
                  </a:cubicBezTo>
                  <a:cubicBezTo>
                    <a:pt x="156" y="5"/>
                    <a:pt x="163" y="7"/>
                    <a:pt x="169" y="4"/>
                  </a:cubicBezTo>
                  <a:cubicBezTo>
                    <a:pt x="170" y="4"/>
                    <a:pt x="171" y="4"/>
                    <a:pt x="173" y="4"/>
                  </a:cubicBezTo>
                  <a:cubicBezTo>
                    <a:pt x="172" y="6"/>
                    <a:pt x="171" y="7"/>
                    <a:pt x="174" y="7"/>
                  </a:cubicBezTo>
                  <a:cubicBezTo>
                    <a:pt x="181" y="8"/>
                    <a:pt x="188" y="8"/>
                    <a:pt x="195" y="12"/>
                  </a:cubicBezTo>
                  <a:cubicBezTo>
                    <a:pt x="198" y="11"/>
                    <a:pt x="200" y="13"/>
                    <a:pt x="203" y="14"/>
                  </a:cubicBezTo>
                  <a:cubicBezTo>
                    <a:pt x="201" y="16"/>
                    <a:pt x="199" y="16"/>
                    <a:pt x="198" y="16"/>
                  </a:cubicBezTo>
                  <a:close/>
                </a:path>
              </a:pathLst>
            </a:custGeom>
            <a:solidFill>
              <a:srgbClr val="A8C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32">
              <a:extLst>
                <a:ext uri="{FF2B5EF4-FFF2-40B4-BE49-F238E27FC236}">
                  <a16:creationId xmlns:a16="http://schemas.microsoft.com/office/drawing/2014/main" id="{84A48BCB-D2FF-85EE-924A-F57A2E5D0367}"/>
                </a:ext>
              </a:extLst>
            </p:cNvPr>
            <p:cNvSpPr>
              <a:spLocks/>
            </p:cNvSpPr>
            <p:nvPr/>
          </p:nvSpPr>
          <p:spPr bwMode="auto">
            <a:xfrm>
              <a:off x="9821863" y="503238"/>
              <a:ext cx="127000" cy="855663"/>
            </a:xfrm>
            <a:custGeom>
              <a:avLst/>
              <a:gdLst>
                <a:gd name="T0" fmla="*/ 7 w 27"/>
                <a:gd name="T1" fmla="*/ 184 h 184"/>
                <a:gd name="T2" fmla="*/ 6 w 27"/>
                <a:gd name="T3" fmla="*/ 183 h 184"/>
                <a:gd name="T4" fmla="*/ 5 w 27"/>
                <a:gd name="T5" fmla="*/ 176 h 184"/>
                <a:gd name="T6" fmla="*/ 1 w 27"/>
                <a:gd name="T7" fmla="*/ 157 h 184"/>
                <a:gd name="T8" fmla="*/ 1 w 27"/>
                <a:gd name="T9" fmla="*/ 152 h 184"/>
                <a:gd name="T10" fmla="*/ 5 w 27"/>
                <a:gd name="T11" fmla="*/ 157 h 184"/>
                <a:gd name="T12" fmla="*/ 1 w 27"/>
                <a:gd name="T13" fmla="*/ 137 h 184"/>
                <a:gd name="T14" fmla="*/ 1 w 27"/>
                <a:gd name="T15" fmla="*/ 134 h 184"/>
                <a:gd name="T16" fmla="*/ 6 w 27"/>
                <a:gd name="T17" fmla="*/ 137 h 184"/>
                <a:gd name="T18" fmla="*/ 2 w 27"/>
                <a:gd name="T19" fmla="*/ 118 h 184"/>
                <a:gd name="T20" fmla="*/ 3 w 27"/>
                <a:gd name="T21" fmla="*/ 112 h 184"/>
                <a:gd name="T22" fmla="*/ 8 w 27"/>
                <a:gd name="T23" fmla="*/ 119 h 184"/>
                <a:gd name="T24" fmla="*/ 9 w 27"/>
                <a:gd name="T25" fmla="*/ 108 h 184"/>
                <a:gd name="T26" fmla="*/ 5 w 27"/>
                <a:gd name="T27" fmla="*/ 99 h 184"/>
                <a:gd name="T28" fmla="*/ 4 w 27"/>
                <a:gd name="T29" fmla="*/ 99 h 184"/>
                <a:gd name="T30" fmla="*/ 5 w 27"/>
                <a:gd name="T31" fmla="*/ 88 h 184"/>
                <a:gd name="T32" fmla="*/ 10 w 27"/>
                <a:gd name="T33" fmla="*/ 98 h 184"/>
                <a:gd name="T34" fmla="*/ 8 w 27"/>
                <a:gd name="T35" fmla="*/ 75 h 184"/>
                <a:gd name="T36" fmla="*/ 9 w 27"/>
                <a:gd name="T37" fmla="*/ 71 h 184"/>
                <a:gd name="T38" fmla="*/ 13 w 27"/>
                <a:gd name="T39" fmla="*/ 74 h 184"/>
                <a:gd name="T40" fmla="*/ 14 w 27"/>
                <a:gd name="T41" fmla="*/ 52 h 184"/>
                <a:gd name="T42" fmla="*/ 16 w 27"/>
                <a:gd name="T43" fmla="*/ 45 h 184"/>
                <a:gd name="T44" fmla="*/ 18 w 27"/>
                <a:gd name="T45" fmla="*/ 50 h 184"/>
                <a:gd name="T46" fmla="*/ 19 w 27"/>
                <a:gd name="T47" fmla="*/ 31 h 184"/>
                <a:gd name="T48" fmla="*/ 20 w 27"/>
                <a:gd name="T49" fmla="*/ 25 h 184"/>
                <a:gd name="T50" fmla="*/ 22 w 27"/>
                <a:gd name="T51" fmla="*/ 25 h 184"/>
                <a:gd name="T52" fmla="*/ 24 w 27"/>
                <a:gd name="T53" fmla="*/ 8 h 184"/>
                <a:gd name="T54" fmla="*/ 25 w 27"/>
                <a:gd name="T55" fmla="*/ 0 h 184"/>
                <a:gd name="T56" fmla="*/ 27 w 27"/>
                <a:gd name="T57" fmla="*/ 4 h 184"/>
                <a:gd name="T58" fmla="*/ 26 w 27"/>
                <a:gd name="T59" fmla="*/ 6 h 184"/>
                <a:gd name="T60" fmla="*/ 19 w 27"/>
                <a:gd name="T61" fmla="*/ 63 h 184"/>
                <a:gd name="T62" fmla="*/ 12 w 27"/>
                <a:gd name="T63" fmla="*/ 106 h 184"/>
                <a:gd name="T64" fmla="*/ 8 w 27"/>
                <a:gd name="T65" fmla="*/ 181 h 184"/>
                <a:gd name="T66" fmla="*/ 7 w 27"/>
                <a:gd name="T67" fmla="*/ 184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 h="184">
                  <a:moveTo>
                    <a:pt x="7" y="184"/>
                  </a:moveTo>
                  <a:cubicBezTo>
                    <a:pt x="7" y="184"/>
                    <a:pt x="7" y="184"/>
                    <a:pt x="6" y="183"/>
                  </a:cubicBezTo>
                  <a:cubicBezTo>
                    <a:pt x="6" y="181"/>
                    <a:pt x="5" y="178"/>
                    <a:pt x="5" y="176"/>
                  </a:cubicBezTo>
                  <a:cubicBezTo>
                    <a:pt x="6" y="169"/>
                    <a:pt x="4" y="163"/>
                    <a:pt x="1" y="157"/>
                  </a:cubicBezTo>
                  <a:cubicBezTo>
                    <a:pt x="0" y="156"/>
                    <a:pt x="0" y="154"/>
                    <a:pt x="1" y="152"/>
                  </a:cubicBezTo>
                  <a:cubicBezTo>
                    <a:pt x="4" y="153"/>
                    <a:pt x="3" y="156"/>
                    <a:pt x="5" y="157"/>
                  </a:cubicBezTo>
                  <a:cubicBezTo>
                    <a:pt x="6" y="148"/>
                    <a:pt x="6" y="146"/>
                    <a:pt x="1" y="137"/>
                  </a:cubicBezTo>
                  <a:cubicBezTo>
                    <a:pt x="1" y="136"/>
                    <a:pt x="1" y="135"/>
                    <a:pt x="1" y="134"/>
                  </a:cubicBezTo>
                  <a:cubicBezTo>
                    <a:pt x="3" y="133"/>
                    <a:pt x="4" y="136"/>
                    <a:pt x="6" y="137"/>
                  </a:cubicBezTo>
                  <a:cubicBezTo>
                    <a:pt x="7" y="130"/>
                    <a:pt x="7" y="123"/>
                    <a:pt x="2" y="118"/>
                  </a:cubicBezTo>
                  <a:cubicBezTo>
                    <a:pt x="2" y="116"/>
                    <a:pt x="3" y="114"/>
                    <a:pt x="3" y="112"/>
                  </a:cubicBezTo>
                  <a:cubicBezTo>
                    <a:pt x="7" y="113"/>
                    <a:pt x="6" y="117"/>
                    <a:pt x="8" y="119"/>
                  </a:cubicBezTo>
                  <a:cubicBezTo>
                    <a:pt x="8" y="116"/>
                    <a:pt x="8" y="112"/>
                    <a:pt x="9" y="108"/>
                  </a:cubicBezTo>
                  <a:cubicBezTo>
                    <a:pt x="10" y="104"/>
                    <a:pt x="7" y="102"/>
                    <a:pt x="5" y="99"/>
                  </a:cubicBezTo>
                  <a:cubicBezTo>
                    <a:pt x="5" y="98"/>
                    <a:pt x="5" y="99"/>
                    <a:pt x="4" y="99"/>
                  </a:cubicBezTo>
                  <a:cubicBezTo>
                    <a:pt x="4" y="95"/>
                    <a:pt x="4" y="92"/>
                    <a:pt x="5" y="88"/>
                  </a:cubicBezTo>
                  <a:cubicBezTo>
                    <a:pt x="7" y="91"/>
                    <a:pt x="8" y="95"/>
                    <a:pt x="10" y="98"/>
                  </a:cubicBezTo>
                  <a:cubicBezTo>
                    <a:pt x="11" y="90"/>
                    <a:pt x="13" y="82"/>
                    <a:pt x="8" y="75"/>
                  </a:cubicBezTo>
                  <a:cubicBezTo>
                    <a:pt x="8" y="73"/>
                    <a:pt x="9" y="72"/>
                    <a:pt x="9" y="71"/>
                  </a:cubicBezTo>
                  <a:cubicBezTo>
                    <a:pt x="12" y="71"/>
                    <a:pt x="11" y="73"/>
                    <a:pt x="13" y="74"/>
                  </a:cubicBezTo>
                  <a:cubicBezTo>
                    <a:pt x="15" y="67"/>
                    <a:pt x="17" y="59"/>
                    <a:pt x="14" y="52"/>
                  </a:cubicBezTo>
                  <a:cubicBezTo>
                    <a:pt x="14" y="49"/>
                    <a:pt x="15" y="47"/>
                    <a:pt x="16" y="45"/>
                  </a:cubicBezTo>
                  <a:cubicBezTo>
                    <a:pt x="18" y="46"/>
                    <a:pt x="17" y="49"/>
                    <a:pt x="18" y="50"/>
                  </a:cubicBezTo>
                  <a:cubicBezTo>
                    <a:pt x="19" y="43"/>
                    <a:pt x="22" y="37"/>
                    <a:pt x="19" y="31"/>
                  </a:cubicBezTo>
                  <a:cubicBezTo>
                    <a:pt x="20" y="29"/>
                    <a:pt x="20" y="27"/>
                    <a:pt x="20" y="25"/>
                  </a:cubicBezTo>
                  <a:cubicBezTo>
                    <a:pt x="21" y="25"/>
                    <a:pt x="22" y="27"/>
                    <a:pt x="22" y="25"/>
                  </a:cubicBezTo>
                  <a:cubicBezTo>
                    <a:pt x="22" y="19"/>
                    <a:pt x="25" y="14"/>
                    <a:pt x="24" y="8"/>
                  </a:cubicBezTo>
                  <a:cubicBezTo>
                    <a:pt x="24" y="5"/>
                    <a:pt x="25" y="3"/>
                    <a:pt x="25" y="0"/>
                  </a:cubicBezTo>
                  <a:cubicBezTo>
                    <a:pt x="26" y="1"/>
                    <a:pt x="27" y="2"/>
                    <a:pt x="27" y="4"/>
                  </a:cubicBezTo>
                  <a:cubicBezTo>
                    <a:pt x="27" y="5"/>
                    <a:pt x="26" y="5"/>
                    <a:pt x="26" y="6"/>
                  </a:cubicBezTo>
                  <a:cubicBezTo>
                    <a:pt x="27" y="25"/>
                    <a:pt x="23" y="44"/>
                    <a:pt x="19" y="63"/>
                  </a:cubicBezTo>
                  <a:cubicBezTo>
                    <a:pt x="16" y="77"/>
                    <a:pt x="14" y="92"/>
                    <a:pt x="12" y="106"/>
                  </a:cubicBezTo>
                  <a:cubicBezTo>
                    <a:pt x="9" y="131"/>
                    <a:pt x="8" y="156"/>
                    <a:pt x="8" y="181"/>
                  </a:cubicBezTo>
                  <a:cubicBezTo>
                    <a:pt x="8" y="182"/>
                    <a:pt x="9" y="183"/>
                    <a:pt x="7" y="184"/>
                  </a:cubicBezTo>
                  <a:close/>
                </a:path>
              </a:pathLst>
            </a:custGeom>
            <a:solidFill>
              <a:srgbClr val="A9C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33">
              <a:extLst>
                <a:ext uri="{FF2B5EF4-FFF2-40B4-BE49-F238E27FC236}">
                  <a16:creationId xmlns:a16="http://schemas.microsoft.com/office/drawing/2014/main" id="{A929909C-602A-FB45-B457-907D1D6E12C3}"/>
                </a:ext>
              </a:extLst>
            </p:cNvPr>
            <p:cNvSpPr>
              <a:spLocks/>
            </p:cNvSpPr>
            <p:nvPr/>
          </p:nvSpPr>
          <p:spPr bwMode="auto">
            <a:xfrm>
              <a:off x="9879013" y="1871663"/>
              <a:ext cx="204788" cy="101600"/>
            </a:xfrm>
            <a:custGeom>
              <a:avLst/>
              <a:gdLst>
                <a:gd name="T0" fmla="*/ 44 w 44"/>
                <a:gd name="T1" fmla="*/ 20 h 22"/>
                <a:gd name="T2" fmla="*/ 42 w 44"/>
                <a:gd name="T3" fmla="*/ 21 h 22"/>
                <a:gd name="T4" fmla="*/ 29 w 44"/>
                <a:gd name="T5" fmla="*/ 17 h 22"/>
                <a:gd name="T6" fmla="*/ 17 w 44"/>
                <a:gd name="T7" fmla="*/ 16 h 22"/>
                <a:gd name="T8" fmla="*/ 14 w 44"/>
                <a:gd name="T9" fmla="*/ 16 h 22"/>
                <a:gd name="T10" fmla="*/ 4 w 44"/>
                <a:gd name="T11" fmla="*/ 9 h 22"/>
                <a:gd name="T12" fmla="*/ 0 w 44"/>
                <a:gd name="T13" fmla="*/ 2 h 22"/>
                <a:gd name="T14" fmla="*/ 6 w 44"/>
                <a:gd name="T15" fmla="*/ 1 h 22"/>
                <a:gd name="T16" fmla="*/ 34 w 44"/>
                <a:gd name="T17" fmla="*/ 7 h 22"/>
                <a:gd name="T18" fmla="*/ 38 w 44"/>
                <a:gd name="T19" fmla="*/ 8 h 22"/>
                <a:gd name="T20" fmla="*/ 44 w 44"/>
                <a:gd name="T21"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22">
                  <a:moveTo>
                    <a:pt x="44" y="20"/>
                  </a:moveTo>
                  <a:cubicBezTo>
                    <a:pt x="44" y="21"/>
                    <a:pt x="44" y="22"/>
                    <a:pt x="42" y="21"/>
                  </a:cubicBezTo>
                  <a:cubicBezTo>
                    <a:pt x="38" y="19"/>
                    <a:pt x="33" y="18"/>
                    <a:pt x="29" y="17"/>
                  </a:cubicBezTo>
                  <a:cubicBezTo>
                    <a:pt x="25" y="16"/>
                    <a:pt x="21" y="16"/>
                    <a:pt x="17" y="16"/>
                  </a:cubicBezTo>
                  <a:cubicBezTo>
                    <a:pt x="16" y="16"/>
                    <a:pt x="15" y="16"/>
                    <a:pt x="14" y="16"/>
                  </a:cubicBezTo>
                  <a:cubicBezTo>
                    <a:pt x="10" y="16"/>
                    <a:pt x="6" y="15"/>
                    <a:pt x="4" y="9"/>
                  </a:cubicBezTo>
                  <a:cubicBezTo>
                    <a:pt x="3" y="7"/>
                    <a:pt x="1" y="5"/>
                    <a:pt x="0" y="2"/>
                  </a:cubicBezTo>
                  <a:cubicBezTo>
                    <a:pt x="2" y="1"/>
                    <a:pt x="4" y="1"/>
                    <a:pt x="6" y="1"/>
                  </a:cubicBezTo>
                  <a:cubicBezTo>
                    <a:pt x="16" y="0"/>
                    <a:pt x="25" y="2"/>
                    <a:pt x="34" y="7"/>
                  </a:cubicBezTo>
                  <a:cubicBezTo>
                    <a:pt x="36" y="7"/>
                    <a:pt x="37" y="8"/>
                    <a:pt x="38" y="8"/>
                  </a:cubicBezTo>
                  <a:cubicBezTo>
                    <a:pt x="41" y="12"/>
                    <a:pt x="43" y="16"/>
                    <a:pt x="44" y="20"/>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34">
              <a:extLst>
                <a:ext uri="{FF2B5EF4-FFF2-40B4-BE49-F238E27FC236}">
                  <a16:creationId xmlns:a16="http://schemas.microsoft.com/office/drawing/2014/main" id="{BD413652-EA5B-D58B-38CB-D32386B211E4}"/>
                </a:ext>
              </a:extLst>
            </p:cNvPr>
            <p:cNvSpPr>
              <a:spLocks/>
            </p:cNvSpPr>
            <p:nvPr/>
          </p:nvSpPr>
          <p:spPr bwMode="auto">
            <a:xfrm>
              <a:off x="9826626" y="2317750"/>
              <a:ext cx="177800" cy="233363"/>
            </a:xfrm>
            <a:custGeom>
              <a:avLst/>
              <a:gdLst>
                <a:gd name="T0" fmla="*/ 31 w 38"/>
                <a:gd name="T1" fmla="*/ 0 h 50"/>
                <a:gd name="T2" fmla="*/ 38 w 38"/>
                <a:gd name="T3" fmla="*/ 11 h 50"/>
                <a:gd name="T4" fmla="*/ 2 w 38"/>
                <a:gd name="T5" fmla="*/ 47 h 50"/>
                <a:gd name="T6" fmla="*/ 0 w 38"/>
                <a:gd name="T7" fmla="*/ 50 h 50"/>
                <a:gd name="T8" fmla="*/ 2 w 38"/>
                <a:gd name="T9" fmla="*/ 37 h 50"/>
                <a:gd name="T10" fmla="*/ 26 w 38"/>
                <a:gd name="T11" fmla="*/ 3 h 50"/>
                <a:gd name="T12" fmla="*/ 31 w 38"/>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38" h="50">
                  <a:moveTo>
                    <a:pt x="31" y="0"/>
                  </a:moveTo>
                  <a:cubicBezTo>
                    <a:pt x="35" y="3"/>
                    <a:pt x="37" y="7"/>
                    <a:pt x="38" y="11"/>
                  </a:cubicBezTo>
                  <a:cubicBezTo>
                    <a:pt x="24" y="22"/>
                    <a:pt x="13" y="34"/>
                    <a:pt x="2" y="47"/>
                  </a:cubicBezTo>
                  <a:cubicBezTo>
                    <a:pt x="1" y="48"/>
                    <a:pt x="1" y="49"/>
                    <a:pt x="0" y="50"/>
                  </a:cubicBezTo>
                  <a:cubicBezTo>
                    <a:pt x="0" y="45"/>
                    <a:pt x="0" y="41"/>
                    <a:pt x="2" y="37"/>
                  </a:cubicBezTo>
                  <a:cubicBezTo>
                    <a:pt x="8" y="25"/>
                    <a:pt x="16" y="13"/>
                    <a:pt x="26" y="3"/>
                  </a:cubicBezTo>
                  <a:cubicBezTo>
                    <a:pt x="28" y="1"/>
                    <a:pt x="29" y="0"/>
                    <a:pt x="31" y="0"/>
                  </a:cubicBezTo>
                  <a:close/>
                </a:path>
              </a:pathLst>
            </a:custGeom>
            <a:solidFill>
              <a:srgbClr val="4B5F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35">
              <a:extLst>
                <a:ext uri="{FF2B5EF4-FFF2-40B4-BE49-F238E27FC236}">
                  <a16:creationId xmlns:a16="http://schemas.microsoft.com/office/drawing/2014/main" id="{F0A79A41-DED2-CAA2-1259-CD9DB80E0FCF}"/>
                </a:ext>
              </a:extLst>
            </p:cNvPr>
            <p:cNvSpPr>
              <a:spLocks/>
            </p:cNvSpPr>
            <p:nvPr/>
          </p:nvSpPr>
          <p:spPr bwMode="auto">
            <a:xfrm>
              <a:off x="10340976" y="1084263"/>
              <a:ext cx="168275" cy="127000"/>
            </a:xfrm>
            <a:custGeom>
              <a:avLst/>
              <a:gdLst>
                <a:gd name="T0" fmla="*/ 29 w 36"/>
                <a:gd name="T1" fmla="*/ 0 h 27"/>
                <a:gd name="T2" fmla="*/ 36 w 36"/>
                <a:gd name="T3" fmla="*/ 0 h 27"/>
                <a:gd name="T4" fmla="*/ 31 w 36"/>
                <a:gd name="T5" fmla="*/ 7 h 27"/>
                <a:gd name="T6" fmla="*/ 24 w 36"/>
                <a:gd name="T7" fmla="*/ 17 h 27"/>
                <a:gd name="T8" fmla="*/ 20 w 36"/>
                <a:gd name="T9" fmla="*/ 20 h 27"/>
                <a:gd name="T10" fmla="*/ 0 w 36"/>
                <a:gd name="T11" fmla="*/ 27 h 27"/>
                <a:gd name="T12" fmla="*/ 10 w 36"/>
                <a:gd name="T13" fmla="*/ 3 h 27"/>
                <a:gd name="T14" fmla="*/ 29 w 36"/>
                <a:gd name="T15" fmla="*/ 0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29" y="0"/>
                  </a:moveTo>
                  <a:cubicBezTo>
                    <a:pt x="31" y="0"/>
                    <a:pt x="33" y="0"/>
                    <a:pt x="36" y="0"/>
                  </a:cubicBezTo>
                  <a:cubicBezTo>
                    <a:pt x="35" y="3"/>
                    <a:pt x="33" y="4"/>
                    <a:pt x="31" y="7"/>
                  </a:cubicBezTo>
                  <a:cubicBezTo>
                    <a:pt x="29" y="10"/>
                    <a:pt x="26" y="13"/>
                    <a:pt x="24" y="17"/>
                  </a:cubicBezTo>
                  <a:cubicBezTo>
                    <a:pt x="23" y="18"/>
                    <a:pt x="22" y="20"/>
                    <a:pt x="20" y="20"/>
                  </a:cubicBezTo>
                  <a:cubicBezTo>
                    <a:pt x="13" y="22"/>
                    <a:pt x="7" y="24"/>
                    <a:pt x="0" y="27"/>
                  </a:cubicBezTo>
                  <a:cubicBezTo>
                    <a:pt x="1" y="18"/>
                    <a:pt x="5" y="10"/>
                    <a:pt x="10" y="3"/>
                  </a:cubicBezTo>
                  <a:cubicBezTo>
                    <a:pt x="16" y="1"/>
                    <a:pt x="22" y="0"/>
                    <a:pt x="29" y="0"/>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36">
              <a:extLst>
                <a:ext uri="{FF2B5EF4-FFF2-40B4-BE49-F238E27FC236}">
                  <a16:creationId xmlns:a16="http://schemas.microsoft.com/office/drawing/2014/main" id="{984C1766-BC67-D87E-8268-9F5C9051C50F}"/>
                </a:ext>
              </a:extLst>
            </p:cNvPr>
            <p:cNvSpPr>
              <a:spLocks/>
            </p:cNvSpPr>
            <p:nvPr/>
          </p:nvSpPr>
          <p:spPr bwMode="auto">
            <a:xfrm>
              <a:off x="9043988" y="2308225"/>
              <a:ext cx="153988" cy="117475"/>
            </a:xfrm>
            <a:custGeom>
              <a:avLst/>
              <a:gdLst>
                <a:gd name="T0" fmla="*/ 6 w 33"/>
                <a:gd name="T1" fmla="*/ 5 h 25"/>
                <a:gd name="T2" fmla="*/ 33 w 33"/>
                <a:gd name="T3" fmla="*/ 1 h 25"/>
                <a:gd name="T4" fmla="*/ 22 w 33"/>
                <a:gd name="T5" fmla="*/ 21 h 25"/>
                <a:gd name="T6" fmla="*/ 19 w 33"/>
                <a:gd name="T7" fmla="*/ 22 h 25"/>
                <a:gd name="T8" fmla="*/ 0 w 33"/>
                <a:gd name="T9" fmla="*/ 25 h 25"/>
                <a:gd name="T10" fmla="*/ 3 w 33"/>
                <a:gd name="T11" fmla="*/ 15 h 25"/>
                <a:gd name="T12" fmla="*/ 6 w 33"/>
                <a:gd name="T13" fmla="*/ 5 h 25"/>
              </a:gdLst>
              <a:ahLst/>
              <a:cxnLst>
                <a:cxn ang="0">
                  <a:pos x="T0" y="T1"/>
                </a:cxn>
                <a:cxn ang="0">
                  <a:pos x="T2" y="T3"/>
                </a:cxn>
                <a:cxn ang="0">
                  <a:pos x="T4" y="T5"/>
                </a:cxn>
                <a:cxn ang="0">
                  <a:pos x="T6" y="T7"/>
                </a:cxn>
                <a:cxn ang="0">
                  <a:pos x="T8" y="T9"/>
                </a:cxn>
                <a:cxn ang="0">
                  <a:pos x="T10" y="T11"/>
                </a:cxn>
                <a:cxn ang="0">
                  <a:pos x="T12" y="T13"/>
                </a:cxn>
              </a:cxnLst>
              <a:rect l="0" t="0" r="r" b="b"/>
              <a:pathLst>
                <a:path w="33" h="25">
                  <a:moveTo>
                    <a:pt x="6" y="5"/>
                  </a:moveTo>
                  <a:cubicBezTo>
                    <a:pt x="14" y="1"/>
                    <a:pt x="23" y="0"/>
                    <a:pt x="33" y="1"/>
                  </a:cubicBezTo>
                  <a:cubicBezTo>
                    <a:pt x="29" y="8"/>
                    <a:pt x="25" y="14"/>
                    <a:pt x="22" y="21"/>
                  </a:cubicBezTo>
                  <a:cubicBezTo>
                    <a:pt x="21" y="22"/>
                    <a:pt x="20" y="22"/>
                    <a:pt x="19" y="22"/>
                  </a:cubicBezTo>
                  <a:cubicBezTo>
                    <a:pt x="12" y="21"/>
                    <a:pt x="6" y="23"/>
                    <a:pt x="0" y="25"/>
                  </a:cubicBezTo>
                  <a:cubicBezTo>
                    <a:pt x="0" y="21"/>
                    <a:pt x="2" y="18"/>
                    <a:pt x="3" y="15"/>
                  </a:cubicBezTo>
                  <a:cubicBezTo>
                    <a:pt x="3" y="12"/>
                    <a:pt x="4" y="8"/>
                    <a:pt x="6" y="5"/>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37">
              <a:extLst>
                <a:ext uri="{FF2B5EF4-FFF2-40B4-BE49-F238E27FC236}">
                  <a16:creationId xmlns:a16="http://schemas.microsoft.com/office/drawing/2014/main" id="{992C3017-646A-542A-778D-F2F9C30E0BA0}"/>
                </a:ext>
              </a:extLst>
            </p:cNvPr>
            <p:cNvSpPr>
              <a:spLocks/>
            </p:cNvSpPr>
            <p:nvPr/>
          </p:nvSpPr>
          <p:spPr bwMode="auto">
            <a:xfrm>
              <a:off x="10480676" y="4594225"/>
              <a:ext cx="93663" cy="176213"/>
            </a:xfrm>
            <a:custGeom>
              <a:avLst/>
              <a:gdLst>
                <a:gd name="T0" fmla="*/ 13 w 20"/>
                <a:gd name="T1" fmla="*/ 36 h 38"/>
                <a:gd name="T2" fmla="*/ 10 w 20"/>
                <a:gd name="T3" fmla="*/ 37 h 38"/>
                <a:gd name="T4" fmla="*/ 2 w 20"/>
                <a:gd name="T5" fmla="*/ 25 h 38"/>
                <a:gd name="T6" fmla="*/ 1 w 20"/>
                <a:gd name="T7" fmla="*/ 22 h 38"/>
                <a:gd name="T8" fmla="*/ 6 w 20"/>
                <a:gd name="T9" fmla="*/ 2 h 38"/>
                <a:gd name="T10" fmla="*/ 19 w 20"/>
                <a:gd name="T11" fmla="*/ 0 h 38"/>
                <a:gd name="T12" fmla="*/ 20 w 20"/>
                <a:gd name="T13" fmla="*/ 5 h 38"/>
                <a:gd name="T14" fmla="*/ 15 w 20"/>
                <a:gd name="T15" fmla="*/ 26 h 38"/>
                <a:gd name="T16" fmla="*/ 16 w 20"/>
                <a:gd name="T17" fmla="*/ 28 h 38"/>
                <a:gd name="T18" fmla="*/ 13 w 20"/>
                <a:gd name="T19"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 h="38">
                  <a:moveTo>
                    <a:pt x="13" y="36"/>
                  </a:moveTo>
                  <a:cubicBezTo>
                    <a:pt x="12" y="36"/>
                    <a:pt x="11" y="38"/>
                    <a:pt x="10" y="37"/>
                  </a:cubicBezTo>
                  <a:cubicBezTo>
                    <a:pt x="8" y="33"/>
                    <a:pt x="6" y="28"/>
                    <a:pt x="2" y="25"/>
                  </a:cubicBezTo>
                  <a:cubicBezTo>
                    <a:pt x="1" y="24"/>
                    <a:pt x="1" y="23"/>
                    <a:pt x="1" y="22"/>
                  </a:cubicBezTo>
                  <a:cubicBezTo>
                    <a:pt x="0" y="15"/>
                    <a:pt x="2" y="8"/>
                    <a:pt x="6" y="2"/>
                  </a:cubicBezTo>
                  <a:cubicBezTo>
                    <a:pt x="10" y="0"/>
                    <a:pt x="15" y="0"/>
                    <a:pt x="19" y="0"/>
                  </a:cubicBezTo>
                  <a:cubicBezTo>
                    <a:pt x="20" y="1"/>
                    <a:pt x="20" y="3"/>
                    <a:pt x="20" y="5"/>
                  </a:cubicBezTo>
                  <a:cubicBezTo>
                    <a:pt x="17" y="12"/>
                    <a:pt x="17" y="19"/>
                    <a:pt x="15" y="26"/>
                  </a:cubicBezTo>
                  <a:cubicBezTo>
                    <a:pt x="15" y="27"/>
                    <a:pt x="15" y="28"/>
                    <a:pt x="16" y="28"/>
                  </a:cubicBezTo>
                  <a:cubicBezTo>
                    <a:pt x="18" y="32"/>
                    <a:pt x="14" y="33"/>
                    <a:pt x="13" y="36"/>
                  </a:cubicBezTo>
                  <a:close/>
                </a:path>
              </a:pathLst>
            </a:custGeom>
            <a:solidFill>
              <a:srgbClr val="A2AB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38">
              <a:extLst>
                <a:ext uri="{FF2B5EF4-FFF2-40B4-BE49-F238E27FC236}">
                  <a16:creationId xmlns:a16="http://schemas.microsoft.com/office/drawing/2014/main" id="{F774246E-2F60-20A5-9B19-A53DEFE1AB08}"/>
                </a:ext>
              </a:extLst>
            </p:cNvPr>
            <p:cNvSpPr>
              <a:spLocks/>
            </p:cNvSpPr>
            <p:nvPr/>
          </p:nvSpPr>
          <p:spPr bwMode="auto">
            <a:xfrm>
              <a:off x="10233026" y="1103313"/>
              <a:ext cx="134938" cy="153988"/>
            </a:xfrm>
            <a:custGeom>
              <a:avLst/>
              <a:gdLst>
                <a:gd name="T0" fmla="*/ 29 w 29"/>
                <a:gd name="T1" fmla="*/ 0 h 33"/>
                <a:gd name="T2" fmla="*/ 25 w 29"/>
                <a:gd name="T3" fmla="*/ 9 h 33"/>
                <a:gd name="T4" fmla="*/ 21 w 29"/>
                <a:gd name="T5" fmla="*/ 21 h 33"/>
                <a:gd name="T6" fmla="*/ 18 w 29"/>
                <a:gd name="T7" fmla="*/ 25 h 33"/>
                <a:gd name="T8" fmla="*/ 0 w 29"/>
                <a:gd name="T9" fmla="*/ 33 h 33"/>
                <a:gd name="T10" fmla="*/ 7 w 29"/>
                <a:gd name="T11" fmla="*/ 8 h 33"/>
                <a:gd name="T12" fmla="*/ 29 w 29"/>
                <a:gd name="T13" fmla="*/ 0 h 33"/>
              </a:gdLst>
              <a:ahLst/>
              <a:cxnLst>
                <a:cxn ang="0">
                  <a:pos x="T0" y="T1"/>
                </a:cxn>
                <a:cxn ang="0">
                  <a:pos x="T2" y="T3"/>
                </a:cxn>
                <a:cxn ang="0">
                  <a:pos x="T4" y="T5"/>
                </a:cxn>
                <a:cxn ang="0">
                  <a:pos x="T6" y="T7"/>
                </a:cxn>
                <a:cxn ang="0">
                  <a:pos x="T8" y="T9"/>
                </a:cxn>
                <a:cxn ang="0">
                  <a:pos x="T10" y="T11"/>
                </a:cxn>
                <a:cxn ang="0">
                  <a:pos x="T12" y="T13"/>
                </a:cxn>
              </a:cxnLst>
              <a:rect l="0" t="0" r="r" b="b"/>
              <a:pathLst>
                <a:path w="29" h="33">
                  <a:moveTo>
                    <a:pt x="29" y="0"/>
                  </a:moveTo>
                  <a:cubicBezTo>
                    <a:pt x="28" y="3"/>
                    <a:pt x="26" y="6"/>
                    <a:pt x="25" y="9"/>
                  </a:cubicBezTo>
                  <a:cubicBezTo>
                    <a:pt x="23" y="13"/>
                    <a:pt x="22" y="17"/>
                    <a:pt x="21" y="21"/>
                  </a:cubicBezTo>
                  <a:cubicBezTo>
                    <a:pt x="21" y="22"/>
                    <a:pt x="20" y="24"/>
                    <a:pt x="18" y="25"/>
                  </a:cubicBezTo>
                  <a:cubicBezTo>
                    <a:pt x="12" y="27"/>
                    <a:pt x="6" y="30"/>
                    <a:pt x="0" y="33"/>
                  </a:cubicBezTo>
                  <a:cubicBezTo>
                    <a:pt x="1" y="24"/>
                    <a:pt x="4" y="16"/>
                    <a:pt x="7" y="8"/>
                  </a:cubicBezTo>
                  <a:cubicBezTo>
                    <a:pt x="14" y="5"/>
                    <a:pt x="21" y="2"/>
                    <a:pt x="29" y="0"/>
                  </a:cubicBezTo>
                  <a:close/>
                </a:path>
              </a:pathLst>
            </a:custGeom>
            <a:solidFill>
              <a:srgbClr val="65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39">
              <a:extLst>
                <a:ext uri="{FF2B5EF4-FFF2-40B4-BE49-F238E27FC236}">
                  <a16:creationId xmlns:a16="http://schemas.microsoft.com/office/drawing/2014/main" id="{FCF67D84-D856-B1DB-64E3-5CD4115BD134}"/>
                </a:ext>
              </a:extLst>
            </p:cNvPr>
            <p:cNvSpPr>
              <a:spLocks/>
            </p:cNvSpPr>
            <p:nvPr/>
          </p:nvSpPr>
          <p:spPr bwMode="auto">
            <a:xfrm>
              <a:off x="10126663" y="1149350"/>
              <a:ext cx="125413" cy="173038"/>
            </a:xfrm>
            <a:custGeom>
              <a:avLst/>
              <a:gdLst>
                <a:gd name="T0" fmla="*/ 26 w 27"/>
                <a:gd name="T1" fmla="*/ 0 h 37"/>
                <a:gd name="T2" fmla="*/ 26 w 27"/>
                <a:gd name="T3" fmla="*/ 2 h 37"/>
                <a:gd name="T4" fmla="*/ 21 w 27"/>
                <a:gd name="T5" fmla="*/ 23 h 37"/>
                <a:gd name="T6" fmla="*/ 19 w 27"/>
                <a:gd name="T7" fmla="*/ 26 h 37"/>
                <a:gd name="T8" fmla="*/ 0 w 27"/>
                <a:gd name="T9" fmla="*/ 37 h 37"/>
                <a:gd name="T10" fmla="*/ 5 w 27"/>
                <a:gd name="T11" fmla="*/ 14 h 37"/>
                <a:gd name="T12" fmla="*/ 26 w 27"/>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27" h="37">
                  <a:moveTo>
                    <a:pt x="26" y="0"/>
                  </a:moveTo>
                  <a:cubicBezTo>
                    <a:pt x="27" y="1"/>
                    <a:pt x="27" y="1"/>
                    <a:pt x="26" y="2"/>
                  </a:cubicBezTo>
                  <a:cubicBezTo>
                    <a:pt x="24" y="9"/>
                    <a:pt x="22" y="16"/>
                    <a:pt x="21" y="23"/>
                  </a:cubicBezTo>
                  <a:cubicBezTo>
                    <a:pt x="20" y="24"/>
                    <a:pt x="20" y="25"/>
                    <a:pt x="19" y="26"/>
                  </a:cubicBezTo>
                  <a:cubicBezTo>
                    <a:pt x="12" y="29"/>
                    <a:pt x="6" y="33"/>
                    <a:pt x="0" y="37"/>
                  </a:cubicBezTo>
                  <a:cubicBezTo>
                    <a:pt x="1" y="29"/>
                    <a:pt x="3" y="21"/>
                    <a:pt x="5" y="14"/>
                  </a:cubicBezTo>
                  <a:cubicBezTo>
                    <a:pt x="11" y="8"/>
                    <a:pt x="19" y="4"/>
                    <a:pt x="26" y="0"/>
                  </a:cubicBezTo>
                  <a:close/>
                </a:path>
              </a:pathLst>
            </a:custGeom>
            <a:solidFill>
              <a:srgbClr val="65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40">
              <a:extLst>
                <a:ext uri="{FF2B5EF4-FFF2-40B4-BE49-F238E27FC236}">
                  <a16:creationId xmlns:a16="http://schemas.microsoft.com/office/drawing/2014/main" id="{4CC00E74-909C-9A21-512F-CF5264594935}"/>
                </a:ext>
              </a:extLst>
            </p:cNvPr>
            <p:cNvSpPr>
              <a:spLocks/>
            </p:cNvSpPr>
            <p:nvPr/>
          </p:nvSpPr>
          <p:spPr bwMode="auto">
            <a:xfrm>
              <a:off x="9990138" y="2141538"/>
              <a:ext cx="144463" cy="120650"/>
            </a:xfrm>
            <a:custGeom>
              <a:avLst/>
              <a:gdLst>
                <a:gd name="T0" fmla="*/ 30 w 31"/>
                <a:gd name="T1" fmla="*/ 26 h 26"/>
                <a:gd name="T2" fmla="*/ 12 w 31"/>
                <a:gd name="T3" fmla="*/ 22 h 26"/>
                <a:gd name="T4" fmla="*/ 10 w 31"/>
                <a:gd name="T5" fmla="*/ 21 h 26"/>
                <a:gd name="T6" fmla="*/ 0 w 31"/>
                <a:gd name="T7" fmla="*/ 0 h 26"/>
                <a:gd name="T8" fmla="*/ 15 w 31"/>
                <a:gd name="T9" fmla="*/ 5 h 26"/>
                <a:gd name="T10" fmla="*/ 28 w 31"/>
                <a:gd name="T11" fmla="*/ 10 h 26"/>
                <a:gd name="T12" fmla="*/ 30 w 31"/>
                <a:gd name="T13" fmla="*/ 14 h 26"/>
                <a:gd name="T14" fmla="*/ 30 w 31"/>
                <a:gd name="T15" fmla="*/ 22 h 26"/>
                <a:gd name="T16" fmla="*/ 30 w 31"/>
                <a:gd name="T1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26">
                  <a:moveTo>
                    <a:pt x="30" y="26"/>
                  </a:moveTo>
                  <a:cubicBezTo>
                    <a:pt x="24" y="24"/>
                    <a:pt x="18" y="22"/>
                    <a:pt x="12" y="22"/>
                  </a:cubicBezTo>
                  <a:cubicBezTo>
                    <a:pt x="11" y="22"/>
                    <a:pt x="10" y="22"/>
                    <a:pt x="10" y="21"/>
                  </a:cubicBezTo>
                  <a:cubicBezTo>
                    <a:pt x="6" y="14"/>
                    <a:pt x="3" y="7"/>
                    <a:pt x="0" y="0"/>
                  </a:cubicBezTo>
                  <a:cubicBezTo>
                    <a:pt x="6" y="0"/>
                    <a:pt x="11" y="2"/>
                    <a:pt x="15" y="5"/>
                  </a:cubicBezTo>
                  <a:cubicBezTo>
                    <a:pt x="19" y="8"/>
                    <a:pt x="23" y="9"/>
                    <a:pt x="28" y="10"/>
                  </a:cubicBezTo>
                  <a:cubicBezTo>
                    <a:pt x="29" y="11"/>
                    <a:pt x="28" y="13"/>
                    <a:pt x="30" y="14"/>
                  </a:cubicBezTo>
                  <a:cubicBezTo>
                    <a:pt x="29" y="17"/>
                    <a:pt x="29" y="19"/>
                    <a:pt x="30" y="22"/>
                  </a:cubicBezTo>
                  <a:cubicBezTo>
                    <a:pt x="30" y="23"/>
                    <a:pt x="31" y="24"/>
                    <a:pt x="30" y="26"/>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41">
              <a:extLst>
                <a:ext uri="{FF2B5EF4-FFF2-40B4-BE49-F238E27FC236}">
                  <a16:creationId xmlns:a16="http://schemas.microsoft.com/office/drawing/2014/main" id="{9CC6F2C5-446F-8D2B-C588-692216E3E533}"/>
                </a:ext>
              </a:extLst>
            </p:cNvPr>
            <p:cNvSpPr>
              <a:spLocks/>
            </p:cNvSpPr>
            <p:nvPr/>
          </p:nvSpPr>
          <p:spPr bwMode="auto">
            <a:xfrm>
              <a:off x="10042526" y="2247900"/>
              <a:ext cx="111125" cy="134938"/>
            </a:xfrm>
            <a:custGeom>
              <a:avLst/>
              <a:gdLst>
                <a:gd name="T0" fmla="*/ 24 w 24"/>
                <a:gd name="T1" fmla="*/ 29 h 29"/>
                <a:gd name="T2" fmla="*/ 8 w 24"/>
                <a:gd name="T3" fmla="*/ 20 h 29"/>
                <a:gd name="T4" fmla="*/ 5 w 24"/>
                <a:gd name="T5" fmla="*/ 17 h 29"/>
                <a:gd name="T6" fmla="*/ 1 w 24"/>
                <a:gd name="T7" fmla="*/ 5 h 29"/>
                <a:gd name="T8" fmla="*/ 5 w 24"/>
                <a:gd name="T9" fmla="*/ 1 h 29"/>
                <a:gd name="T10" fmla="*/ 17 w 24"/>
                <a:gd name="T11" fmla="*/ 4 h 29"/>
                <a:gd name="T12" fmla="*/ 20 w 24"/>
                <a:gd name="T13" fmla="*/ 3 h 29"/>
                <a:gd name="T14" fmla="*/ 21 w 24"/>
                <a:gd name="T15" fmla="*/ 11 h 29"/>
                <a:gd name="T16" fmla="*/ 24 w 24"/>
                <a:gd name="T17" fmla="*/ 15 h 29"/>
                <a:gd name="T18" fmla="*/ 22 w 24"/>
                <a:gd name="T19" fmla="*/ 18 h 29"/>
                <a:gd name="T20" fmla="*/ 24 w 24"/>
                <a:gd name="T21"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29">
                  <a:moveTo>
                    <a:pt x="24" y="29"/>
                  </a:moveTo>
                  <a:cubicBezTo>
                    <a:pt x="19" y="26"/>
                    <a:pt x="13" y="23"/>
                    <a:pt x="8" y="20"/>
                  </a:cubicBezTo>
                  <a:cubicBezTo>
                    <a:pt x="7" y="19"/>
                    <a:pt x="6" y="18"/>
                    <a:pt x="5" y="17"/>
                  </a:cubicBezTo>
                  <a:cubicBezTo>
                    <a:pt x="4" y="13"/>
                    <a:pt x="3" y="9"/>
                    <a:pt x="1" y="5"/>
                  </a:cubicBezTo>
                  <a:cubicBezTo>
                    <a:pt x="0" y="1"/>
                    <a:pt x="1" y="0"/>
                    <a:pt x="5" y="1"/>
                  </a:cubicBezTo>
                  <a:cubicBezTo>
                    <a:pt x="9" y="2"/>
                    <a:pt x="13" y="3"/>
                    <a:pt x="17" y="4"/>
                  </a:cubicBezTo>
                  <a:cubicBezTo>
                    <a:pt x="19" y="5"/>
                    <a:pt x="20" y="5"/>
                    <a:pt x="20" y="3"/>
                  </a:cubicBezTo>
                  <a:cubicBezTo>
                    <a:pt x="21" y="6"/>
                    <a:pt x="21" y="9"/>
                    <a:pt x="21" y="11"/>
                  </a:cubicBezTo>
                  <a:cubicBezTo>
                    <a:pt x="22" y="13"/>
                    <a:pt x="23" y="14"/>
                    <a:pt x="24" y="15"/>
                  </a:cubicBezTo>
                  <a:cubicBezTo>
                    <a:pt x="22" y="15"/>
                    <a:pt x="22" y="17"/>
                    <a:pt x="22" y="18"/>
                  </a:cubicBezTo>
                  <a:cubicBezTo>
                    <a:pt x="23" y="22"/>
                    <a:pt x="24" y="25"/>
                    <a:pt x="24" y="29"/>
                  </a:cubicBezTo>
                  <a:close/>
                </a:path>
              </a:pathLst>
            </a:custGeom>
            <a:solidFill>
              <a:srgbClr val="65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42">
              <a:extLst>
                <a:ext uri="{FF2B5EF4-FFF2-40B4-BE49-F238E27FC236}">
                  <a16:creationId xmlns:a16="http://schemas.microsoft.com/office/drawing/2014/main" id="{621CED03-39B0-CD12-C2D9-3817C67DD334}"/>
                </a:ext>
              </a:extLst>
            </p:cNvPr>
            <p:cNvSpPr>
              <a:spLocks/>
            </p:cNvSpPr>
            <p:nvPr/>
          </p:nvSpPr>
          <p:spPr bwMode="auto">
            <a:xfrm>
              <a:off x="10456863" y="1081088"/>
              <a:ext cx="168275" cy="92075"/>
            </a:xfrm>
            <a:custGeom>
              <a:avLst/>
              <a:gdLst>
                <a:gd name="T0" fmla="*/ 36 w 36"/>
                <a:gd name="T1" fmla="*/ 2 h 20"/>
                <a:gd name="T2" fmla="*/ 25 w 36"/>
                <a:gd name="T3" fmla="*/ 15 h 20"/>
                <a:gd name="T4" fmla="*/ 22 w 36"/>
                <a:gd name="T5" fmla="*/ 17 h 20"/>
                <a:gd name="T6" fmla="*/ 0 w 36"/>
                <a:gd name="T7" fmla="*/ 20 h 20"/>
                <a:gd name="T8" fmla="*/ 15 w 36"/>
                <a:gd name="T9" fmla="*/ 0 h 20"/>
                <a:gd name="T10" fmla="*/ 21 w 36"/>
                <a:gd name="T11" fmla="*/ 0 h 20"/>
                <a:gd name="T12" fmla="*/ 28 w 36"/>
                <a:gd name="T13" fmla="*/ 1 h 20"/>
                <a:gd name="T14" fmla="*/ 36 w 36"/>
                <a:gd name="T15" fmla="*/ 2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0">
                  <a:moveTo>
                    <a:pt x="36" y="2"/>
                  </a:moveTo>
                  <a:cubicBezTo>
                    <a:pt x="33" y="6"/>
                    <a:pt x="28" y="10"/>
                    <a:pt x="25" y="15"/>
                  </a:cubicBezTo>
                  <a:cubicBezTo>
                    <a:pt x="25" y="16"/>
                    <a:pt x="24" y="17"/>
                    <a:pt x="22" y="17"/>
                  </a:cubicBezTo>
                  <a:cubicBezTo>
                    <a:pt x="15" y="17"/>
                    <a:pt x="8" y="19"/>
                    <a:pt x="0" y="20"/>
                  </a:cubicBezTo>
                  <a:cubicBezTo>
                    <a:pt x="4" y="12"/>
                    <a:pt x="10" y="6"/>
                    <a:pt x="15" y="0"/>
                  </a:cubicBezTo>
                  <a:cubicBezTo>
                    <a:pt x="17" y="0"/>
                    <a:pt x="19" y="0"/>
                    <a:pt x="21" y="0"/>
                  </a:cubicBezTo>
                  <a:cubicBezTo>
                    <a:pt x="23" y="1"/>
                    <a:pt x="26" y="0"/>
                    <a:pt x="28" y="1"/>
                  </a:cubicBezTo>
                  <a:cubicBezTo>
                    <a:pt x="30" y="1"/>
                    <a:pt x="33" y="1"/>
                    <a:pt x="36" y="2"/>
                  </a:cubicBezTo>
                  <a:close/>
                </a:path>
              </a:pathLst>
            </a:custGeom>
            <a:solidFill>
              <a:srgbClr val="65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43">
              <a:extLst>
                <a:ext uri="{FF2B5EF4-FFF2-40B4-BE49-F238E27FC236}">
                  <a16:creationId xmlns:a16="http://schemas.microsoft.com/office/drawing/2014/main" id="{E1662011-B2DE-2819-54D3-2C84DE7B0A2E}"/>
                </a:ext>
              </a:extLst>
            </p:cNvPr>
            <p:cNvSpPr>
              <a:spLocks/>
            </p:cNvSpPr>
            <p:nvPr/>
          </p:nvSpPr>
          <p:spPr bwMode="auto">
            <a:xfrm>
              <a:off x="10023476" y="1223963"/>
              <a:ext cx="111125" cy="187325"/>
            </a:xfrm>
            <a:custGeom>
              <a:avLst/>
              <a:gdLst>
                <a:gd name="T0" fmla="*/ 23 w 24"/>
                <a:gd name="T1" fmla="*/ 0 h 40"/>
                <a:gd name="T2" fmla="*/ 22 w 24"/>
                <a:gd name="T3" fmla="*/ 9 h 40"/>
                <a:gd name="T4" fmla="*/ 20 w 24"/>
                <a:gd name="T5" fmla="*/ 21 h 40"/>
                <a:gd name="T6" fmla="*/ 17 w 24"/>
                <a:gd name="T7" fmla="*/ 25 h 40"/>
                <a:gd name="T8" fmla="*/ 3 w 24"/>
                <a:gd name="T9" fmla="*/ 39 h 40"/>
                <a:gd name="T10" fmla="*/ 1 w 24"/>
                <a:gd name="T11" fmla="*/ 40 h 40"/>
                <a:gd name="T12" fmla="*/ 2 w 24"/>
                <a:gd name="T13" fmla="*/ 24 h 40"/>
                <a:gd name="T14" fmla="*/ 23 w 24"/>
                <a:gd name="T15" fmla="*/ 0 h 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40">
                  <a:moveTo>
                    <a:pt x="23" y="0"/>
                  </a:moveTo>
                  <a:cubicBezTo>
                    <a:pt x="24" y="3"/>
                    <a:pt x="22" y="6"/>
                    <a:pt x="22" y="9"/>
                  </a:cubicBezTo>
                  <a:cubicBezTo>
                    <a:pt x="21" y="13"/>
                    <a:pt x="20" y="17"/>
                    <a:pt x="20" y="21"/>
                  </a:cubicBezTo>
                  <a:cubicBezTo>
                    <a:pt x="19" y="23"/>
                    <a:pt x="19" y="24"/>
                    <a:pt x="17" y="25"/>
                  </a:cubicBezTo>
                  <a:cubicBezTo>
                    <a:pt x="12" y="29"/>
                    <a:pt x="8" y="34"/>
                    <a:pt x="3" y="39"/>
                  </a:cubicBezTo>
                  <a:cubicBezTo>
                    <a:pt x="2" y="39"/>
                    <a:pt x="2" y="39"/>
                    <a:pt x="1" y="40"/>
                  </a:cubicBezTo>
                  <a:cubicBezTo>
                    <a:pt x="0" y="34"/>
                    <a:pt x="2" y="29"/>
                    <a:pt x="2" y="24"/>
                  </a:cubicBezTo>
                  <a:cubicBezTo>
                    <a:pt x="8" y="15"/>
                    <a:pt x="15" y="7"/>
                    <a:pt x="23" y="0"/>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44">
              <a:extLst>
                <a:ext uri="{FF2B5EF4-FFF2-40B4-BE49-F238E27FC236}">
                  <a16:creationId xmlns:a16="http://schemas.microsoft.com/office/drawing/2014/main" id="{9F20DEAD-543D-FF18-4558-59A2FFDC4553}"/>
                </a:ext>
              </a:extLst>
            </p:cNvPr>
            <p:cNvSpPr>
              <a:spLocks/>
            </p:cNvSpPr>
            <p:nvPr/>
          </p:nvSpPr>
          <p:spPr bwMode="auto">
            <a:xfrm>
              <a:off x="9645651" y="2066925"/>
              <a:ext cx="101600" cy="414338"/>
            </a:xfrm>
            <a:custGeom>
              <a:avLst/>
              <a:gdLst>
                <a:gd name="T0" fmla="*/ 0 w 22"/>
                <a:gd name="T1" fmla="*/ 13 h 89"/>
                <a:gd name="T2" fmla="*/ 2 w 22"/>
                <a:gd name="T3" fmla="*/ 0 h 89"/>
                <a:gd name="T4" fmla="*/ 5 w 22"/>
                <a:gd name="T5" fmla="*/ 6 h 89"/>
                <a:gd name="T6" fmla="*/ 21 w 22"/>
                <a:gd name="T7" fmla="*/ 68 h 89"/>
                <a:gd name="T8" fmla="*/ 22 w 22"/>
                <a:gd name="T9" fmla="*/ 75 h 89"/>
                <a:gd name="T10" fmla="*/ 22 w 22"/>
                <a:gd name="T11" fmla="*/ 85 h 89"/>
                <a:gd name="T12" fmla="*/ 20 w 22"/>
                <a:gd name="T13" fmla="*/ 89 h 89"/>
                <a:gd name="T14" fmla="*/ 16 w 22"/>
                <a:gd name="T15" fmla="*/ 57 h 89"/>
                <a:gd name="T16" fmla="*/ 3 w 22"/>
                <a:gd name="T17" fmla="*/ 20 h 89"/>
                <a:gd name="T18" fmla="*/ 0 w 22"/>
                <a:gd name="T19" fmla="*/ 1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89">
                  <a:moveTo>
                    <a:pt x="0" y="13"/>
                  </a:moveTo>
                  <a:cubicBezTo>
                    <a:pt x="1" y="9"/>
                    <a:pt x="0" y="4"/>
                    <a:pt x="2" y="0"/>
                  </a:cubicBezTo>
                  <a:cubicBezTo>
                    <a:pt x="3" y="2"/>
                    <a:pt x="4" y="4"/>
                    <a:pt x="5" y="6"/>
                  </a:cubicBezTo>
                  <a:cubicBezTo>
                    <a:pt x="13" y="26"/>
                    <a:pt x="19" y="46"/>
                    <a:pt x="21" y="68"/>
                  </a:cubicBezTo>
                  <a:cubicBezTo>
                    <a:pt x="21" y="70"/>
                    <a:pt x="21" y="73"/>
                    <a:pt x="22" y="75"/>
                  </a:cubicBezTo>
                  <a:cubicBezTo>
                    <a:pt x="22" y="78"/>
                    <a:pt x="22" y="81"/>
                    <a:pt x="22" y="85"/>
                  </a:cubicBezTo>
                  <a:cubicBezTo>
                    <a:pt x="22" y="87"/>
                    <a:pt x="22" y="88"/>
                    <a:pt x="20" y="89"/>
                  </a:cubicBezTo>
                  <a:cubicBezTo>
                    <a:pt x="19" y="78"/>
                    <a:pt x="18" y="68"/>
                    <a:pt x="16" y="57"/>
                  </a:cubicBezTo>
                  <a:cubicBezTo>
                    <a:pt x="14" y="44"/>
                    <a:pt x="9" y="32"/>
                    <a:pt x="3" y="20"/>
                  </a:cubicBezTo>
                  <a:cubicBezTo>
                    <a:pt x="2" y="18"/>
                    <a:pt x="1" y="15"/>
                    <a:pt x="0" y="13"/>
                  </a:cubicBezTo>
                  <a:close/>
                </a:path>
              </a:pathLst>
            </a:custGeom>
            <a:solidFill>
              <a:srgbClr val="4E60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45">
              <a:extLst>
                <a:ext uri="{FF2B5EF4-FFF2-40B4-BE49-F238E27FC236}">
                  <a16:creationId xmlns:a16="http://schemas.microsoft.com/office/drawing/2014/main" id="{B3491145-B68F-AA92-A5DE-3A2C23DDA39A}"/>
                </a:ext>
              </a:extLst>
            </p:cNvPr>
            <p:cNvSpPr>
              <a:spLocks/>
            </p:cNvSpPr>
            <p:nvPr/>
          </p:nvSpPr>
          <p:spPr bwMode="auto">
            <a:xfrm>
              <a:off x="9845676" y="1755775"/>
              <a:ext cx="201613" cy="134938"/>
            </a:xfrm>
            <a:custGeom>
              <a:avLst/>
              <a:gdLst>
                <a:gd name="T0" fmla="*/ 41 w 43"/>
                <a:gd name="T1" fmla="*/ 0 h 29"/>
                <a:gd name="T2" fmla="*/ 37 w 43"/>
                <a:gd name="T3" fmla="*/ 7 h 29"/>
                <a:gd name="T4" fmla="*/ 24 w 43"/>
                <a:gd name="T5" fmla="*/ 11 h 29"/>
                <a:gd name="T6" fmla="*/ 9 w 43"/>
                <a:gd name="T7" fmla="*/ 17 h 29"/>
                <a:gd name="T8" fmla="*/ 17 w 43"/>
                <a:gd name="T9" fmla="*/ 16 h 29"/>
                <a:gd name="T10" fmla="*/ 19 w 43"/>
                <a:gd name="T11" fmla="*/ 17 h 29"/>
                <a:gd name="T12" fmla="*/ 38 w 43"/>
                <a:gd name="T13" fmla="*/ 24 h 29"/>
                <a:gd name="T14" fmla="*/ 41 w 43"/>
                <a:gd name="T15" fmla="*/ 26 h 29"/>
                <a:gd name="T16" fmla="*/ 43 w 43"/>
                <a:gd name="T17" fmla="*/ 29 h 29"/>
                <a:gd name="T18" fmla="*/ 25 w 43"/>
                <a:gd name="T19" fmla="*/ 24 h 29"/>
                <a:gd name="T20" fmla="*/ 8 w 43"/>
                <a:gd name="T21" fmla="*/ 24 h 29"/>
                <a:gd name="T22" fmla="*/ 2 w 43"/>
                <a:gd name="T23" fmla="*/ 22 h 29"/>
                <a:gd name="T24" fmla="*/ 0 w 43"/>
                <a:gd name="T25" fmla="*/ 20 h 29"/>
                <a:gd name="T26" fmla="*/ 2 w 43"/>
                <a:gd name="T27" fmla="*/ 17 h 29"/>
                <a:gd name="T28" fmla="*/ 6 w 43"/>
                <a:gd name="T29" fmla="*/ 16 h 29"/>
                <a:gd name="T30" fmla="*/ 41 w 43"/>
                <a:gd name="T3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3" h="29">
                  <a:moveTo>
                    <a:pt x="41" y="0"/>
                  </a:moveTo>
                  <a:cubicBezTo>
                    <a:pt x="41" y="4"/>
                    <a:pt x="40" y="6"/>
                    <a:pt x="37" y="7"/>
                  </a:cubicBezTo>
                  <a:cubicBezTo>
                    <a:pt x="32" y="9"/>
                    <a:pt x="28" y="10"/>
                    <a:pt x="24" y="11"/>
                  </a:cubicBezTo>
                  <a:cubicBezTo>
                    <a:pt x="19" y="13"/>
                    <a:pt x="14" y="14"/>
                    <a:pt x="9" y="17"/>
                  </a:cubicBezTo>
                  <a:cubicBezTo>
                    <a:pt x="12" y="18"/>
                    <a:pt x="14" y="16"/>
                    <a:pt x="17" y="16"/>
                  </a:cubicBezTo>
                  <a:cubicBezTo>
                    <a:pt x="17" y="17"/>
                    <a:pt x="18" y="17"/>
                    <a:pt x="19" y="17"/>
                  </a:cubicBezTo>
                  <a:cubicBezTo>
                    <a:pt x="26" y="17"/>
                    <a:pt x="32" y="20"/>
                    <a:pt x="38" y="24"/>
                  </a:cubicBezTo>
                  <a:cubicBezTo>
                    <a:pt x="39" y="25"/>
                    <a:pt x="40" y="26"/>
                    <a:pt x="41" y="26"/>
                  </a:cubicBezTo>
                  <a:cubicBezTo>
                    <a:pt x="40" y="28"/>
                    <a:pt x="42" y="28"/>
                    <a:pt x="43" y="29"/>
                  </a:cubicBezTo>
                  <a:cubicBezTo>
                    <a:pt x="37" y="28"/>
                    <a:pt x="31" y="25"/>
                    <a:pt x="25" y="24"/>
                  </a:cubicBezTo>
                  <a:cubicBezTo>
                    <a:pt x="20" y="23"/>
                    <a:pt x="14" y="23"/>
                    <a:pt x="8" y="24"/>
                  </a:cubicBezTo>
                  <a:cubicBezTo>
                    <a:pt x="5" y="25"/>
                    <a:pt x="4" y="24"/>
                    <a:pt x="2" y="22"/>
                  </a:cubicBezTo>
                  <a:cubicBezTo>
                    <a:pt x="2" y="21"/>
                    <a:pt x="1" y="20"/>
                    <a:pt x="0" y="20"/>
                  </a:cubicBezTo>
                  <a:cubicBezTo>
                    <a:pt x="0" y="19"/>
                    <a:pt x="2" y="19"/>
                    <a:pt x="2" y="17"/>
                  </a:cubicBezTo>
                  <a:cubicBezTo>
                    <a:pt x="3" y="17"/>
                    <a:pt x="5" y="16"/>
                    <a:pt x="6" y="16"/>
                  </a:cubicBezTo>
                  <a:cubicBezTo>
                    <a:pt x="18" y="11"/>
                    <a:pt x="29" y="6"/>
                    <a:pt x="41" y="0"/>
                  </a:cubicBezTo>
                  <a:close/>
                </a:path>
              </a:pathLst>
            </a:custGeom>
            <a:solidFill>
              <a:srgbClr val="647C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46">
              <a:extLst>
                <a:ext uri="{FF2B5EF4-FFF2-40B4-BE49-F238E27FC236}">
                  <a16:creationId xmlns:a16="http://schemas.microsoft.com/office/drawing/2014/main" id="{6315D34E-F758-544C-A624-FB385B601E19}"/>
                </a:ext>
              </a:extLst>
            </p:cNvPr>
            <p:cNvSpPr>
              <a:spLocks/>
            </p:cNvSpPr>
            <p:nvPr/>
          </p:nvSpPr>
          <p:spPr bwMode="auto">
            <a:xfrm>
              <a:off x="9193213" y="3375025"/>
              <a:ext cx="461963" cy="236538"/>
            </a:xfrm>
            <a:custGeom>
              <a:avLst/>
              <a:gdLst>
                <a:gd name="T0" fmla="*/ 98 w 99"/>
                <a:gd name="T1" fmla="*/ 51 h 51"/>
                <a:gd name="T2" fmla="*/ 47 w 99"/>
                <a:gd name="T3" fmla="*/ 14 h 51"/>
                <a:gd name="T4" fmla="*/ 33 w 99"/>
                <a:gd name="T5" fmla="*/ 7 h 51"/>
                <a:gd name="T6" fmla="*/ 28 w 99"/>
                <a:gd name="T7" fmla="*/ 6 h 51"/>
                <a:gd name="T8" fmla="*/ 6 w 99"/>
                <a:gd name="T9" fmla="*/ 4 h 51"/>
                <a:gd name="T10" fmla="*/ 4 w 99"/>
                <a:gd name="T11" fmla="*/ 4 h 51"/>
                <a:gd name="T12" fmla="*/ 0 w 99"/>
                <a:gd name="T13" fmla="*/ 1 h 51"/>
                <a:gd name="T14" fmla="*/ 4 w 99"/>
                <a:gd name="T15" fmla="*/ 1 h 51"/>
                <a:gd name="T16" fmla="*/ 26 w 99"/>
                <a:gd name="T17" fmla="*/ 2 h 51"/>
                <a:gd name="T18" fmla="*/ 29 w 99"/>
                <a:gd name="T19" fmla="*/ 0 h 51"/>
                <a:gd name="T20" fmla="*/ 32 w 99"/>
                <a:gd name="T21" fmla="*/ 1 h 51"/>
                <a:gd name="T22" fmla="*/ 45 w 99"/>
                <a:gd name="T23" fmla="*/ 9 h 51"/>
                <a:gd name="T24" fmla="*/ 43 w 99"/>
                <a:gd name="T25" fmla="*/ 3 h 51"/>
                <a:gd name="T26" fmla="*/ 46 w 99"/>
                <a:gd name="T27" fmla="*/ 3 h 51"/>
                <a:gd name="T28" fmla="*/ 47 w 99"/>
                <a:gd name="T29" fmla="*/ 4 h 51"/>
                <a:gd name="T30" fmla="*/ 63 w 99"/>
                <a:gd name="T31" fmla="*/ 19 h 51"/>
                <a:gd name="T32" fmla="*/ 61 w 99"/>
                <a:gd name="T33" fmla="*/ 10 h 51"/>
                <a:gd name="T34" fmla="*/ 65 w 99"/>
                <a:gd name="T35" fmla="*/ 13 h 51"/>
                <a:gd name="T36" fmla="*/ 80 w 99"/>
                <a:gd name="T37" fmla="*/ 31 h 51"/>
                <a:gd name="T38" fmla="*/ 80 w 99"/>
                <a:gd name="T39" fmla="*/ 25 h 51"/>
                <a:gd name="T40" fmla="*/ 84 w 99"/>
                <a:gd name="T41" fmla="*/ 30 h 51"/>
                <a:gd name="T42" fmla="*/ 96 w 99"/>
                <a:gd name="T43" fmla="*/ 46 h 51"/>
                <a:gd name="T44" fmla="*/ 99 w 99"/>
                <a:gd name="T45" fmla="*/ 50 h 51"/>
                <a:gd name="T46" fmla="*/ 98 w 99"/>
                <a:gd name="T47"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9" h="51">
                  <a:moveTo>
                    <a:pt x="98" y="51"/>
                  </a:moveTo>
                  <a:cubicBezTo>
                    <a:pt x="83" y="36"/>
                    <a:pt x="66" y="24"/>
                    <a:pt x="47" y="14"/>
                  </a:cubicBezTo>
                  <a:cubicBezTo>
                    <a:pt x="43" y="11"/>
                    <a:pt x="38" y="9"/>
                    <a:pt x="33" y="7"/>
                  </a:cubicBezTo>
                  <a:cubicBezTo>
                    <a:pt x="32" y="6"/>
                    <a:pt x="30" y="6"/>
                    <a:pt x="28" y="6"/>
                  </a:cubicBezTo>
                  <a:cubicBezTo>
                    <a:pt x="21" y="5"/>
                    <a:pt x="13" y="4"/>
                    <a:pt x="6" y="4"/>
                  </a:cubicBezTo>
                  <a:cubicBezTo>
                    <a:pt x="5" y="4"/>
                    <a:pt x="5" y="4"/>
                    <a:pt x="4" y="4"/>
                  </a:cubicBezTo>
                  <a:cubicBezTo>
                    <a:pt x="3" y="4"/>
                    <a:pt x="1" y="3"/>
                    <a:pt x="0" y="1"/>
                  </a:cubicBezTo>
                  <a:cubicBezTo>
                    <a:pt x="1" y="0"/>
                    <a:pt x="3" y="1"/>
                    <a:pt x="4" y="1"/>
                  </a:cubicBezTo>
                  <a:cubicBezTo>
                    <a:pt x="11" y="2"/>
                    <a:pt x="19" y="1"/>
                    <a:pt x="26" y="2"/>
                  </a:cubicBezTo>
                  <a:cubicBezTo>
                    <a:pt x="27" y="3"/>
                    <a:pt x="28" y="2"/>
                    <a:pt x="29" y="0"/>
                  </a:cubicBezTo>
                  <a:cubicBezTo>
                    <a:pt x="30" y="0"/>
                    <a:pt x="31" y="0"/>
                    <a:pt x="32" y="1"/>
                  </a:cubicBezTo>
                  <a:cubicBezTo>
                    <a:pt x="36" y="4"/>
                    <a:pt x="40" y="7"/>
                    <a:pt x="45" y="9"/>
                  </a:cubicBezTo>
                  <a:cubicBezTo>
                    <a:pt x="44" y="7"/>
                    <a:pt x="42" y="5"/>
                    <a:pt x="43" y="3"/>
                  </a:cubicBezTo>
                  <a:cubicBezTo>
                    <a:pt x="44" y="3"/>
                    <a:pt x="45" y="2"/>
                    <a:pt x="46" y="3"/>
                  </a:cubicBezTo>
                  <a:cubicBezTo>
                    <a:pt x="47" y="4"/>
                    <a:pt x="47" y="4"/>
                    <a:pt x="47" y="4"/>
                  </a:cubicBezTo>
                  <a:cubicBezTo>
                    <a:pt x="50" y="12"/>
                    <a:pt x="56" y="16"/>
                    <a:pt x="63" y="19"/>
                  </a:cubicBezTo>
                  <a:cubicBezTo>
                    <a:pt x="63" y="16"/>
                    <a:pt x="59" y="14"/>
                    <a:pt x="61" y="10"/>
                  </a:cubicBezTo>
                  <a:cubicBezTo>
                    <a:pt x="62" y="11"/>
                    <a:pt x="64" y="11"/>
                    <a:pt x="65" y="13"/>
                  </a:cubicBezTo>
                  <a:cubicBezTo>
                    <a:pt x="69" y="23"/>
                    <a:pt x="69" y="23"/>
                    <a:pt x="80" y="31"/>
                  </a:cubicBezTo>
                  <a:cubicBezTo>
                    <a:pt x="80" y="29"/>
                    <a:pt x="78" y="27"/>
                    <a:pt x="80" y="25"/>
                  </a:cubicBezTo>
                  <a:cubicBezTo>
                    <a:pt x="81" y="27"/>
                    <a:pt x="83" y="28"/>
                    <a:pt x="84" y="30"/>
                  </a:cubicBezTo>
                  <a:cubicBezTo>
                    <a:pt x="86" y="37"/>
                    <a:pt x="92" y="41"/>
                    <a:pt x="96" y="46"/>
                  </a:cubicBezTo>
                  <a:cubicBezTo>
                    <a:pt x="97" y="47"/>
                    <a:pt x="98" y="48"/>
                    <a:pt x="99" y="50"/>
                  </a:cubicBezTo>
                  <a:cubicBezTo>
                    <a:pt x="99" y="51"/>
                    <a:pt x="98" y="51"/>
                    <a:pt x="98" y="51"/>
                  </a:cubicBezTo>
                  <a:close/>
                </a:path>
              </a:pathLst>
            </a:custGeom>
            <a:solidFill>
              <a:srgbClr val="AAC5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47">
              <a:extLst>
                <a:ext uri="{FF2B5EF4-FFF2-40B4-BE49-F238E27FC236}">
                  <a16:creationId xmlns:a16="http://schemas.microsoft.com/office/drawing/2014/main" id="{76DAF42A-2322-1837-0733-02D033648004}"/>
                </a:ext>
              </a:extLst>
            </p:cNvPr>
            <p:cNvSpPr>
              <a:spLocks/>
            </p:cNvSpPr>
            <p:nvPr/>
          </p:nvSpPr>
          <p:spPr bwMode="auto">
            <a:xfrm>
              <a:off x="9393238" y="1149350"/>
              <a:ext cx="112713" cy="131763"/>
            </a:xfrm>
            <a:custGeom>
              <a:avLst/>
              <a:gdLst>
                <a:gd name="T0" fmla="*/ 19 w 24"/>
                <a:gd name="T1" fmla="*/ 9 h 28"/>
                <a:gd name="T2" fmla="*/ 24 w 24"/>
                <a:gd name="T3" fmla="*/ 28 h 28"/>
                <a:gd name="T4" fmla="*/ 8 w 24"/>
                <a:gd name="T5" fmla="*/ 20 h 28"/>
                <a:gd name="T6" fmla="*/ 7 w 24"/>
                <a:gd name="T7" fmla="*/ 17 h 28"/>
                <a:gd name="T8" fmla="*/ 0 w 24"/>
                <a:gd name="T9" fmla="*/ 1 h 28"/>
                <a:gd name="T10" fmla="*/ 0 w 24"/>
                <a:gd name="T11" fmla="*/ 0 h 28"/>
                <a:gd name="T12" fmla="*/ 19 w 24"/>
                <a:gd name="T13" fmla="*/ 9 h 28"/>
              </a:gdLst>
              <a:ahLst/>
              <a:cxnLst>
                <a:cxn ang="0">
                  <a:pos x="T0" y="T1"/>
                </a:cxn>
                <a:cxn ang="0">
                  <a:pos x="T2" y="T3"/>
                </a:cxn>
                <a:cxn ang="0">
                  <a:pos x="T4" y="T5"/>
                </a:cxn>
                <a:cxn ang="0">
                  <a:pos x="T6" y="T7"/>
                </a:cxn>
                <a:cxn ang="0">
                  <a:pos x="T8" y="T9"/>
                </a:cxn>
                <a:cxn ang="0">
                  <a:pos x="T10" y="T11"/>
                </a:cxn>
                <a:cxn ang="0">
                  <a:pos x="T12" y="T13"/>
                </a:cxn>
              </a:cxnLst>
              <a:rect l="0" t="0" r="r" b="b"/>
              <a:pathLst>
                <a:path w="24" h="28">
                  <a:moveTo>
                    <a:pt x="19" y="9"/>
                  </a:moveTo>
                  <a:cubicBezTo>
                    <a:pt x="21" y="15"/>
                    <a:pt x="23" y="21"/>
                    <a:pt x="24" y="28"/>
                  </a:cubicBezTo>
                  <a:cubicBezTo>
                    <a:pt x="18" y="25"/>
                    <a:pt x="13" y="22"/>
                    <a:pt x="8" y="20"/>
                  </a:cubicBezTo>
                  <a:cubicBezTo>
                    <a:pt x="7" y="19"/>
                    <a:pt x="7" y="18"/>
                    <a:pt x="7" y="17"/>
                  </a:cubicBezTo>
                  <a:cubicBezTo>
                    <a:pt x="5" y="12"/>
                    <a:pt x="2" y="6"/>
                    <a:pt x="0" y="1"/>
                  </a:cubicBezTo>
                  <a:cubicBezTo>
                    <a:pt x="0" y="1"/>
                    <a:pt x="0" y="1"/>
                    <a:pt x="0" y="0"/>
                  </a:cubicBezTo>
                  <a:cubicBezTo>
                    <a:pt x="7" y="2"/>
                    <a:pt x="13" y="5"/>
                    <a:pt x="19" y="9"/>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48">
              <a:extLst>
                <a:ext uri="{FF2B5EF4-FFF2-40B4-BE49-F238E27FC236}">
                  <a16:creationId xmlns:a16="http://schemas.microsoft.com/office/drawing/2014/main" id="{B4379FE6-DC84-A085-A530-59B961CBCBD7}"/>
                </a:ext>
              </a:extLst>
            </p:cNvPr>
            <p:cNvSpPr>
              <a:spLocks/>
            </p:cNvSpPr>
            <p:nvPr/>
          </p:nvSpPr>
          <p:spPr bwMode="auto">
            <a:xfrm>
              <a:off x="9864726" y="1350963"/>
              <a:ext cx="158750" cy="282575"/>
            </a:xfrm>
            <a:custGeom>
              <a:avLst/>
              <a:gdLst>
                <a:gd name="T0" fmla="*/ 33 w 34"/>
                <a:gd name="T1" fmla="*/ 0 h 61"/>
                <a:gd name="T2" fmla="*/ 33 w 34"/>
                <a:gd name="T3" fmla="*/ 2 h 61"/>
                <a:gd name="T4" fmla="*/ 33 w 34"/>
                <a:gd name="T5" fmla="*/ 11 h 61"/>
                <a:gd name="T6" fmla="*/ 30 w 34"/>
                <a:gd name="T7" fmla="*/ 19 h 61"/>
                <a:gd name="T8" fmla="*/ 4 w 34"/>
                <a:gd name="T9" fmla="*/ 55 h 61"/>
                <a:gd name="T10" fmla="*/ 0 w 34"/>
                <a:gd name="T11" fmla="*/ 61 h 61"/>
                <a:gd name="T12" fmla="*/ 31 w 34"/>
                <a:gd name="T13" fmla="*/ 3 h 61"/>
                <a:gd name="T14" fmla="*/ 33 w 34"/>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1">
                  <a:moveTo>
                    <a:pt x="33" y="0"/>
                  </a:moveTo>
                  <a:cubicBezTo>
                    <a:pt x="33" y="1"/>
                    <a:pt x="34" y="1"/>
                    <a:pt x="33" y="2"/>
                  </a:cubicBezTo>
                  <a:cubicBezTo>
                    <a:pt x="33" y="5"/>
                    <a:pt x="33" y="8"/>
                    <a:pt x="33" y="11"/>
                  </a:cubicBezTo>
                  <a:cubicBezTo>
                    <a:pt x="33" y="15"/>
                    <a:pt x="32" y="17"/>
                    <a:pt x="30" y="19"/>
                  </a:cubicBezTo>
                  <a:cubicBezTo>
                    <a:pt x="20" y="30"/>
                    <a:pt x="11" y="42"/>
                    <a:pt x="4" y="55"/>
                  </a:cubicBezTo>
                  <a:cubicBezTo>
                    <a:pt x="3" y="57"/>
                    <a:pt x="2" y="60"/>
                    <a:pt x="0" y="61"/>
                  </a:cubicBezTo>
                  <a:cubicBezTo>
                    <a:pt x="9" y="41"/>
                    <a:pt x="18" y="21"/>
                    <a:pt x="31" y="3"/>
                  </a:cubicBezTo>
                  <a:cubicBezTo>
                    <a:pt x="31" y="2"/>
                    <a:pt x="32" y="1"/>
                    <a:pt x="33" y="0"/>
                  </a:cubicBezTo>
                  <a:close/>
                </a:path>
              </a:pathLst>
            </a:custGeom>
            <a:solidFill>
              <a:srgbClr val="677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49">
              <a:extLst>
                <a:ext uri="{FF2B5EF4-FFF2-40B4-BE49-F238E27FC236}">
                  <a16:creationId xmlns:a16="http://schemas.microsoft.com/office/drawing/2014/main" id="{6EAA78F6-2137-4CE2-88A9-764F667453D7}"/>
                </a:ext>
              </a:extLst>
            </p:cNvPr>
            <p:cNvSpPr>
              <a:spLocks/>
            </p:cNvSpPr>
            <p:nvPr/>
          </p:nvSpPr>
          <p:spPr bwMode="auto">
            <a:xfrm>
              <a:off x="9496426" y="1206500"/>
              <a:ext cx="106363" cy="147638"/>
            </a:xfrm>
            <a:custGeom>
              <a:avLst/>
              <a:gdLst>
                <a:gd name="T0" fmla="*/ 20 w 23"/>
                <a:gd name="T1" fmla="*/ 17 h 32"/>
                <a:gd name="T2" fmla="*/ 23 w 23"/>
                <a:gd name="T3" fmla="*/ 27 h 32"/>
                <a:gd name="T4" fmla="*/ 23 w 23"/>
                <a:gd name="T5" fmla="*/ 32 h 32"/>
                <a:gd name="T6" fmla="*/ 9 w 23"/>
                <a:gd name="T7" fmla="*/ 21 h 32"/>
                <a:gd name="T8" fmla="*/ 3 w 23"/>
                <a:gd name="T9" fmla="*/ 13 h 32"/>
                <a:gd name="T10" fmla="*/ 1 w 23"/>
                <a:gd name="T11" fmla="*/ 2 h 32"/>
                <a:gd name="T12" fmla="*/ 1 w 23"/>
                <a:gd name="T13" fmla="*/ 0 h 32"/>
                <a:gd name="T14" fmla="*/ 20 w 23"/>
                <a:gd name="T15" fmla="*/ 17 h 3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 h="32">
                  <a:moveTo>
                    <a:pt x="20" y="17"/>
                  </a:moveTo>
                  <a:cubicBezTo>
                    <a:pt x="20" y="20"/>
                    <a:pt x="22" y="24"/>
                    <a:pt x="23" y="27"/>
                  </a:cubicBezTo>
                  <a:cubicBezTo>
                    <a:pt x="23" y="29"/>
                    <a:pt x="23" y="30"/>
                    <a:pt x="23" y="32"/>
                  </a:cubicBezTo>
                  <a:cubicBezTo>
                    <a:pt x="18" y="28"/>
                    <a:pt x="14" y="24"/>
                    <a:pt x="9" y="21"/>
                  </a:cubicBezTo>
                  <a:cubicBezTo>
                    <a:pt x="6" y="19"/>
                    <a:pt x="4" y="16"/>
                    <a:pt x="3" y="13"/>
                  </a:cubicBezTo>
                  <a:cubicBezTo>
                    <a:pt x="3" y="9"/>
                    <a:pt x="2" y="5"/>
                    <a:pt x="1" y="2"/>
                  </a:cubicBezTo>
                  <a:cubicBezTo>
                    <a:pt x="1" y="1"/>
                    <a:pt x="0" y="0"/>
                    <a:pt x="1" y="0"/>
                  </a:cubicBezTo>
                  <a:cubicBezTo>
                    <a:pt x="8" y="5"/>
                    <a:pt x="15" y="10"/>
                    <a:pt x="20" y="17"/>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Freeform 50">
              <a:extLst>
                <a:ext uri="{FF2B5EF4-FFF2-40B4-BE49-F238E27FC236}">
                  <a16:creationId xmlns:a16="http://schemas.microsoft.com/office/drawing/2014/main" id="{FC7ED2C8-188E-5890-E7E7-050218AD2CBA}"/>
                </a:ext>
              </a:extLst>
            </p:cNvPr>
            <p:cNvSpPr>
              <a:spLocks/>
            </p:cNvSpPr>
            <p:nvPr/>
          </p:nvSpPr>
          <p:spPr bwMode="auto">
            <a:xfrm>
              <a:off x="9029701" y="2416175"/>
              <a:ext cx="106363" cy="92075"/>
            </a:xfrm>
            <a:custGeom>
              <a:avLst/>
              <a:gdLst>
                <a:gd name="T0" fmla="*/ 3 w 23"/>
                <a:gd name="T1" fmla="*/ 4 h 20"/>
                <a:gd name="T2" fmla="*/ 15 w 23"/>
                <a:gd name="T3" fmla="*/ 1 h 20"/>
                <a:gd name="T4" fmla="*/ 15 w 23"/>
                <a:gd name="T5" fmla="*/ 1 h 20"/>
                <a:gd name="T6" fmla="*/ 22 w 23"/>
                <a:gd name="T7" fmla="*/ 2 h 20"/>
                <a:gd name="T8" fmla="*/ 20 w 23"/>
                <a:gd name="T9" fmla="*/ 7 h 20"/>
                <a:gd name="T10" fmla="*/ 15 w 23"/>
                <a:gd name="T11" fmla="*/ 16 h 20"/>
                <a:gd name="T12" fmla="*/ 6 w 23"/>
                <a:gd name="T13" fmla="*/ 18 h 20"/>
                <a:gd name="T14" fmla="*/ 0 w 23"/>
                <a:gd name="T15" fmla="*/ 20 h 20"/>
                <a:gd name="T16" fmla="*/ 3 w 23"/>
                <a:gd name="T17" fmla="*/ 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0">
                  <a:moveTo>
                    <a:pt x="3" y="4"/>
                  </a:moveTo>
                  <a:cubicBezTo>
                    <a:pt x="7" y="3"/>
                    <a:pt x="11" y="2"/>
                    <a:pt x="15" y="1"/>
                  </a:cubicBezTo>
                  <a:cubicBezTo>
                    <a:pt x="15" y="1"/>
                    <a:pt x="15" y="1"/>
                    <a:pt x="15" y="1"/>
                  </a:cubicBezTo>
                  <a:cubicBezTo>
                    <a:pt x="18" y="1"/>
                    <a:pt x="20" y="0"/>
                    <a:pt x="22" y="2"/>
                  </a:cubicBezTo>
                  <a:cubicBezTo>
                    <a:pt x="23" y="4"/>
                    <a:pt x="21" y="5"/>
                    <a:pt x="20" y="7"/>
                  </a:cubicBezTo>
                  <a:cubicBezTo>
                    <a:pt x="18" y="10"/>
                    <a:pt x="17" y="13"/>
                    <a:pt x="15" y="16"/>
                  </a:cubicBezTo>
                  <a:cubicBezTo>
                    <a:pt x="12" y="18"/>
                    <a:pt x="9" y="17"/>
                    <a:pt x="6" y="18"/>
                  </a:cubicBezTo>
                  <a:cubicBezTo>
                    <a:pt x="4" y="19"/>
                    <a:pt x="2" y="20"/>
                    <a:pt x="0" y="20"/>
                  </a:cubicBezTo>
                  <a:cubicBezTo>
                    <a:pt x="0" y="14"/>
                    <a:pt x="1" y="9"/>
                    <a:pt x="3" y="4"/>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4" name="Freeform 51">
              <a:extLst>
                <a:ext uri="{FF2B5EF4-FFF2-40B4-BE49-F238E27FC236}">
                  <a16:creationId xmlns:a16="http://schemas.microsoft.com/office/drawing/2014/main" id="{1E502096-57ED-0E81-24AD-108282B55323}"/>
                </a:ext>
              </a:extLst>
            </p:cNvPr>
            <p:cNvSpPr>
              <a:spLocks/>
            </p:cNvSpPr>
            <p:nvPr/>
          </p:nvSpPr>
          <p:spPr bwMode="auto">
            <a:xfrm>
              <a:off x="10583863" y="1093788"/>
              <a:ext cx="134938" cy="69850"/>
            </a:xfrm>
            <a:custGeom>
              <a:avLst/>
              <a:gdLst>
                <a:gd name="T0" fmla="*/ 29 w 29"/>
                <a:gd name="T1" fmla="*/ 3 h 15"/>
                <a:gd name="T2" fmla="*/ 21 w 29"/>
                <a:gd name="T3" fmla="*/ 13 h 15"/>
                <a:gd name="T4" fmla="*/ 19 w 29"/>
                <a:gd name="T5" fmla="*/ 15 h 15"/>
                <a:gd name="T6" fmla="*/ 0 w 29"/>
                <a:gd name="T7" fmla="*/ 15 h 15"/>
                <a:gd name="T8" fmla="*/ 11 w 29"/>
                <a:gd name="T9" fmla="*/ 1 h 15"/>
                <a:gd name="T10" fmla="*/ 15 w 29"/>
                <a:gd name="T11" fmla="*/ 0 h 15"/>
                <a:gd name="T12" fmla="*/ 29 w 29"/>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29" h="15">
                  <a:moveTo>
                    <a:pt x="29" y="3"/>
                  </a:moveTo>
                  <a:cubicBezTo>
                    <a:pt x="26" y="7"/>
                    <a:pt x="23" y="9"/>
                    <a:pt x="21" y="13"/>
                  </a:cubicBezTo>
                  <a:cubicBezTo>
                    <a:pt x="20" y="14"/>
                    <a:pt x="20" y="15"/>
                    <a:pt x="19" y="15"/>
                  </a:cubicBezTo>
                  <a:cubicBezTo>
                    <a:pt x="13" y="15"/>
                    <a:pt x="7" y="15"/>
                    <a:pt x="0" y="15"/>
                  </a:cubicBezTo>
                  <a:cubicBezTo>
                    <a:pt x="2" y="8"/>
                    <a:pt x="7" y="4"/>
                    <a:pt x="11" y="1"/>
                  </a:cubicBezTo>
                  <a:cubicBezTo>
                    <a:pt x="12" y="0"/>
                    <a:pt x="14" y="0"/>
                    <a:pt x="15" y="0"/>
                  </a:cubicBezTo>
                  <a:cubicBezTo>
                    <a:pt x="20" y="1"/>
                    <a:pt x="24" y="2"/>
                    <a:pt x="29" y="3"/>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5" name="Freeform 52">
              <a:extLst>
                <a:ext uri="{FF2B5EF4-FFF2-40B4-BE49-F238E27FC236}">
                  <a16:creationId xmlns:a16="http://schemas.microsoft.com/office/drawing/2014/main" id="{5888C018-A9EF-E10A-DF34-8E04E68496C4}"/>
                </a:ext>
              </a:extLst>
            </p:cNvPr>
            <p:cNvSpPr>
              <a:spLocks/>
            </p:cNvSpPr>
            <p:nvPr/>
          </p:nvSpPr>
          <p:spPr bwMode="auto">
            <a:xfrm>
              <a:off x="9285288" y="1117600"/>
              <a:ext cx="127000" cy="115888"/>
            </a:xfrm>
            <a:custGeom>
              <a:avLst/>
              <a:gdLst>
                <a:gd name="T0" fmla="*/ 20 w 27"/>
                <a:gd name="T1" fmla="*/ 6 h 25"/>
                <a:gd name="T2" fmla="*/ 27 w 27"/>
                <a:gd name="T3" fmla="*/ 24 h 25"/>
                <a:gd name="T4" fmla="*/ 24 w 27"/>
                <a:gd name="T5" fmla="*/ 23 h 25"/>
                <a:gd name="T6" fmla="*/ 12 w 27"/>
                <a:gd name="T7" fmla="*/ 17 h 25"/>
                <a:gd name="T8" fmla="*/ 10 w 27"/>
                <a:gd name="T9" fmla="*/ 16 h 25"/>
                <a:gd name="T10" fmla="*/ 0 w 27"/>
                <a:gd name="T11" fmla="*/ 0 h 25"/>
                <a:gd name="T12" fmla="*/ 20 w 27"/>
                <a:gd name="T13" fmla="*/ 6 h 25"/>
              </a:gdLst>
              <a:ahLst/>
              <a:cxnLst>
                <a:cxn ang="0">
                  <a:pos x="T0" y="T1"/>
                </a:cxn>
                <a:cxn ang="0">
                  <a:pos x="T2" y="T3"/>
                </a:cxn>
                <a:cxn ang="0">
                  <a:pos x="T4" y="T5"/>
                </a:cxn>
                <a:cxn ang="0">
                  <a:pos x="T6" y="T7"/>
                </a:cxn>
                <a:cxn ang="0">
                  <a:pos x="T8" y="T9"/>
                </a:cxn>
                <a:cxn ang="0">
                  <a:pos x="T10" y="T11"/>
                </a:cxn>
                <a:cxn ang="0">
                  <a:pos x="T12" y="T13"/>
                </a:cxn>
              </a:cxnLst>
              <a:rect l="0" t="0" r="r" b="b"/>
              <a:pathLst>
                <a:path w="27" h="25">
                  <a:moveTo>
                    <a:pt x="20" y="6"/>
                  </a:moveTo>
                  <a:cubicBezTo>
                    <a:pt x="22" y="12"/>
                    <a:pt x="25" y="18"/>
                    <a:pt x="27" y="24"/>
                  </a:cubicBezTo>
                  <a:cubicBezTo>
                    <a:pt x="26" y="25"/>
                    <a:pt x="25" y="24"/>
                    <a:pt x="24" y="23"/>
                  </a:cubicBezTo>
                  <a:cubicBezTo>
                    <a:pt x="20" y="21"/>
                    <a:pt x="16" y="19"/>
                    <a:pt x="12" y="17"/>
                  </a:cubicBezTo>
                  <a:cubicBezTo>
                    <a:pt x="11" y="17"/>
                    <a:pt x="11" y="16"/>
                    <a:pt x="10" y="16"/>
                  </a:cubicBezTo>
                  <a:cubicBezTo>
                    <a:pt x="7" y="10"/>
                    <a:pt x="3" y="6"/>
                    <a:pt x="0" y="0"/>
                  </a:cubicBezTo>
                  <a:cubicBezTo>
                    <a:pt x="6" y="1"/>
                    <a:pt x="13" y="3"/>
                    <a:pt x="20" y="6"/>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6" name="Freeform 53">
              <a:extLst>
                <a:ext uri="{FF2B5EF4-FFF2-40B4-BE49-F238E27FC236}">
                  <a16:creationId xmlns:a16="http://schemas.microsoft.com/office/drawing/2014/main" id="{6FC460B5-3F21-616A-84A2-BB010B9474E7}"/>
                </a:ext>
              </a:extLst>
            </p:cNvPr>
            <p:cNvSpPr>
              <a:spLocks/>
            </p:cNvSpPr>
            <p:nvPr/>
          </p:nvSpPr>
          <p:spPr bwMode="auto">
            <a:xfrm>
              <a:off x="10079038" y="2355850"/>
              <a:ext cx="84138" cy="120650"/>
            </a:xfrm>
            <a:custGeom>
              <a:avLst/>
              <a:gdLst>
                <a:gd name="T0" fmla="*/ 18 w 18"/>
                <a:gd name="T1" fmla="*/ 22 h 26"/>
                <a:gd name="T2" fmla="*/ 18 w 18"/>
                <a:gd name="T3" fmla="*/ 26 h 26"/>
                <a:gd name="T4" fmla="*/ 8 w 18"/>
                <a:gd name="T5" fmla="*/ 21 h 26"/>
                <a:gd name="T6" fmla="*/ 5 w 18"/>
                <a:gd name="T7" fmla="*/ 19 h 26"/>
                <a:gd name="T8" fmla="*/ 0 w 18"/>
                <a:gd name="T9" fmla="*/ 0 h 26"/>
                <a:gd name="T10" fmla="*/ 17 w 18"/>
                <a:gd name="T11" fmla="*/ 11 h 26"/>
                <a:gd name="T12" fmla="*/ 18 w 18"/>
                <a:gd name="T13" fmla="*/ 22 h 26"/>
              </a:gdLst>
              <a:ahLst/>
              <a:cxnLst>
                <a:cxn ang="0">
                  <a:pos x="T0" y="T1"/>
                </a:cxn>
                <a:cxn ang="0">
                  <a:pos x="T2" y="T3"/>
                </a:cxn>
                <a:cxn ang="0">
                  <a:pos x="T4" y="T5"/>
                </a:cxn>
                <a:cxn ang="0">
                  <a:pos x="T6" y="T7"/>
                </a:cxn>
                <a:cxn ang="0">
                  <a:pos x="T8" y="T9"/>
                </a:cxn>
                <a:cxn ang="0">
                  <a:pos x="T10" y="T11"/>
                </a:cxn>
                <a:cxn ang="0">
                  <a:pos x="T12" y="T13"/>
                </a:cxn>
              </a:cxnLst>
              <a:rect l="0" t="0" r="r" b="b"/>
              <a:pathLst>
                <a:path w="18" h="26">
                  <a:moveTo>
                    <a:pt x="18" y="22"/>
                  </a:moveTo>
                  <a:cubicBezTo>
                    <a:pt x="18" y="23"/>
                    <a:pt x="18" y="24"/>
                    <a:pt x="18" y="26"/>
                  </a:cubicBezTo>
                  <a:cubicBezTo>
                    <a:pt x="15" y="24"/>
                    <a:pt x="11" y="22"/>
                    <a:pt x="8" y="21"/>
                  </a:cubicBezTo>
                  <a:cubicBezTo>
                    <a:pt x="6" y="21"/>
                    <a:pt x="6" y="20"/>
                    <a:pt x="5" y="19"/>
                  </a:cubicBezTo>
                  <a:cubicBezTo>
                    <a:pt x="3" y="13"/>
                    <a:pt x="1" y="6"/>
                    <a:pt x="0" y="0"/>
                  </a:cubicBezTo>
                  <a:cubicBezTo>
                    <a:pt x="6" y="3"/>
                    <a:pt x="12" y="5"/>
                    <a:pt x="17" y="11"/>
                  </a:cubicBezTo>
                  <a:cubicBezTo>
                    <a:pt x="17" y="15"/>
                    <a:pt x="18" y="19"/>
                    <a:pt x="18" y="22"/>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7" name="Freeform 54">
              <a:extLst>
                <a:ext uri="{FF2B5EF4-FFF2-40B4-BE49-F238E27FC236}">
                  <a16:creationId xmlns:a16="http://schemas.microsoft.com/office/drawing/2014/main" id="{F39771AE-6E6B-4975-73AA-DB619B507775}"/>
                </a:ext>
              </a:extLst>
            </p:cNvPr>
            <p:cNvSpPr>
              <a:spLocks/>
            </p:cNvSpPr>
            <p:nvPr/>
          </p:nvSpPr>
          <p:spPr bwMode="auto">
            <a:xfrm>
              <a:off x="10112376" y="2462213"/>
              <a:ext cx="60325" cy="177800"/>
            </a:xfrm>
            <a:custGeom>
              <a:avLst/>
              <a:gdLst>
                <a:gd name="T0" fmla="*/ 10 w 13"/>
                <a:gd name="T1" fmla="*/ 38 h 38"/>
                <a:gd name="T2" fmla="*/ 8 w 13"/>
                <a:gd name="T3" fmla="*/ 30 h 38"/>
                <a:gd name="T4" fmla="*/ 1 w 13"/>
                <a:gd name="T5" fmla="*/ 5 h 38"/>
                <a:gd name="T6" fmla="*/ 1 w 13"/>
                <a:gd name="T7" fmla="*/ 3 h 38"/>
                <a:gd name="T8" fmla="*/ 3 w 13"/>
                <a:gd name="T9" fmla="*/ 1 h 38"/>
                <a:gd name="T10" fmla="*/ 12 w 13"/>
                <a:gd name="T11" fmla="*/ 7 h 38"/>
                <a:gd name="T12" fmla="*/ 10 w 13"/>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3" h="38">
                  <a:moveTo>
                    <a:pt x="10" y="38"/>
                  </a:moveTo>
                  <a:cubicBezTo>
                    <a:pt x="8" y="36"/>
                    <a:pt x="9" y="33"/>
                    <a:pt x="8" y="30"/>
                  </a:cubicBezTo>
                  <a:cubicBezTo>
                    <a:pt x="6" y="22"/>
                    <a:pt x="4" y="13"/>
                    <a:pt x="1" y="5"/>
                  </a:cubicBezTo>
                  <a:cubicBezTo>
                    <a:pt x="1" y="4"/>
                    <a:pt x="1" y="3"/>
                    <a:pt x="1" y="3"/>
                  </a:cubicBezTo>
                  <a:cubicBezTo>
                    <a:pt x="0" y="1"/>
                    <a:pt x="1" y="0"/>
                    <a:pt x="3" y="1"/>
                  </a:cubicBezTo>
                  <a:cubicBezTo>
                    <a:pt x="6" y="2"/>
                    <a:pt x="9" y="5"/>
                    <a:pt x="12" y="7"/>
                  </a:cubicBezTo>
                  <a:cubicBezTo>
                    <a:pt x="13" y="17"/>
                    <a:pt x="13" y="28"/>
                    <a:pt x="10" y="38"/>
                  </a:cubicBezTo>
                  <a:close/>
                </a:path>
              </a:pathLst>
            </a:custGeom>
            <a:solidFill>
              <a:srgbClr val="657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55">
              <a:extLst>
                <a:ext uri="{FF2B5EF4-FFF2-40B4-BE49-F238E27FC236}">
                  <a16:creationId xmlns:a16="http://schemas.microsoft.com/office/drawing/2014/main" id="{2887571C-7C96-6056-FB99-00C4112A62B6}"/>
                </a:ext>
              </a:extLst>
            </p:cNvPr>
            <p:cNvSpPr>
              <a:spLocks/>
            </p:cNvSpPr>
            <p:nvPr/>
          </p:nvSpPr>
          <p:spPr bwMode="auto">
            <a:xfrm>
              <a:off x="10685463" y="1112838"/>
              <a:ext cx="122238" cy="69850"/>
            </a:xfrm>
            <a:custGeom>
              <a:avLst/>
              <a:gdLst>
                <a:gd name="T0" fmla="*/ 26 w 26"/>
                <a:gd name="T1" fmla="*/ 6 h 15"/>
                <a:gd name="T2" fmla="*/ 26 w 26"/>
                <a:gd name="T3" fmla="*/ 7 h 15"/>
                <a:gd name="T4" fmla="*/ 11 w 26"/>
                <a:gd name="T5" fmla="*/ 12 h 15"/>
                <a:gd name="T6" fmla="*/ 6 w 26"/>
                <a:gd name="T7" fmla="*/ 12 h 15"/>
                <a:gd name="T8" fmla="*/ 0 w 26"/>
                <a:gd name="T9" fmla="*/ 11 h 15"/>
                <a:gd name="T10" fmla="*/ 11 w 26"/>
                <a:gd name="T11" fmla="*/ 0 h 15"/>
                <a:gd name="T12" fmla="*/ 26 w 26"/>
                <a:gd name="T13" fmla="*/ 6 h 15"/>
              </a:gdLst>
              <a:ahLst/>
              <a:cxnLst>
                <a:cxn ang="0">
                  <a:pos x="T0" y="T1"/>
                </a:cxn>
                <a:cxn ang="0">
                  <a:pos x="T2" y="T3"/>
                </a:cxn>
                <a:cxn ang="0">
                  <a:pos x="T4" y="T5"/>
                </a:cxn>
                <a:cxn ang="0">
                  <a:pos x="T6" y="T7"/>
                </a:cxn>
                <a:cxn ang="0">
                  <a:pos x="T8" y="T9"/>
                </a:cxn>
                <a:cxn ang="0">
                  <a:pos x="T10" y="T11"/>
                </a:cxn>
                <a:cxn ang="0">
                  <a:pos x="T12" y="T13"/>
                </a:cxn>
              </a:cxnLst>
              <a:rect l="0" t="0" r="r" b="b"/>
              <a:pathLst>
                <a:path w="26" h="15">
                  <a:moveTo>
                    <a:pt x="26" y="6"/>
                  </a:moveTo>
                  <a:cubicBezTo>
                    <a:pt x="26" y="7"/>
                    <a:pt x="26" y="7"/>
                    <a:pt x="26" y="7"/>
                  </a:cubicBezTo>
                  <a:cubicBezTo>
                    <a:pt x="22" y="12"/>
                    <a:pt x="18" y="15"/>
                    <a:pt x="11" y="12"/>
                  </a:cubicBezTo>
                  <a:cubicBezTo>
                    <a:pt x="9" y="12"/>
                    <a:pt x="7" y="12"/>
                    <a:pt x="6" y="12"/>
                  </a:cubicBezTo>
                  <a:cubicBezTo>
                    <a:pt x="4" y="12"/>
                    <a:pt x="3" y="11"/>
                    <a:pt x="0" y="11"/>
                  </a:cubicBezTo>
                  <a:cubicBezTo>
                    <a:pt x="3" y="6"/>
                    <a:pt x="6" y="2"/>
                    <a:pt x="11" y="0"/>
                  </a:cubicBezTo>
                  <a:cubicBezTo>
                    <a:pt x="16" y="2"/>
                    <a:pt x="22" y="4"/>
                    <a:pt x="26" y="6"/>
                  </a:cubicBezTo>
                  <a:close/>
                </a:path>
              </a:pathLst>
            </a:custGeom>
            <a:solidFill>
              <a:srgbClr val="657D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56">
              <a:extLst>
                <a:ext uri="{FF2B5EF4-FFF2-40B4-BE49-F238E27FC236}">
                  <a16:creationId xmlns:a16="http://schemas.microsoft.com/office/drawing/2014/main" id="{5A8F002B-82C0-6FF4-904D-A30DB3135AB6}"/>
                </a:ext>
              </a:extLst>
            </p:cNvPr>
            <p:cNvSpPr>
              <a:spLocks/>
            </p:cNvSpPr>
            <p:nvPr/>
          </p:nvSpPr>
          <p:spPr bwMode="auto">
            <a:xfrm>
              <a:off x="9197976" y="1093788"/>
              <a:ext cx="120650" cy="88900"/>
            </a:xfrm>
            <a:custGeom>
              <a:avLst/>
              <a:gdLst>
                <a:gd name="T0" fmla="*/ 15 w 26"/>
                <a:gd name="T1" fmla="*/ 4 h 19"/>
                <a:gd name="T2" fmla="*/ 26 w 26"/>
                <a:gd name="T3" fmla="*/ 19 h 19"/>
                <a:gd name="T4" fmla="*/ 7 w 26"/>
                <a:gd name="T5" fmla="*/ 13 h 19"/>
                <a:gd name="T6" fmla="*/ 6 w 26"/>
                <a:gd name="T7" fmla="*/ 11 h 19"/>
                <a:gd name="T8" fmla="*/ 0 w 26"/>
                <a:gd name="T9" fmla="*/ 1 h 19"/>
                <a:gd name="T10" fmla="*/ 0 w 26"/>
                <a:gd name="T11" fmla="*/ 0 h 19"/>
                <a:gd name="T12" fmla="*/ 15 w 26"/>
                <a:gd name="T13" fmla="*/ 4 h 19"/>
              </a:gdLst>
              <a:ahLst/>
              <a:cxnLst>
                <a:cxn ang="0">
                  <a:pos x="T0" y="T1"/>
                </a:cxn>
                <a:cxn ang="0">
                  <a:pos x="T2" y="T3"/>
                </a:cxn>
                <a:cxn ang="0">
                  <a:pos x="T4" y="T5"/>
                </a:cxn>
                <a:cxn ang="0">
                  <a:pos x="T6" y="T7"/>
                </a:cxn>
                <a:cxn ang="0">
                  <a:pos x="T8" y="T9"/>
                </a:cxn>
                <a:cxn ang="0">
                  <a:pos x="T10" y="T11"/>
                </a:cxn>
                <a:cxn ang="0">
                  <a:pos x="T12" y="T13"/>
                </a:cxn>
              </a:cxnLst>
              <a:rect l="0" t="0" r="r" b="b"/>
              <a:pathLst>
                <a:path w="26" h="19">
                  <a:moveTo>
                    <a:pt x="15" y="4"/>
                  </a:moveTo>
                  <a:cubicBezTo>
                    <a:pt x="18" y="9"/>
                    <a:pt x="22" y="13"/>
                    <a:pt x="26" y="19"/>
                  </a:cubicBezTo>
                  <a:cubicBezTo>
                    <a:pt x="19" y="17"/>
                    <a:pt x="13" y="15"/>
                    <a:pt x="7" y="13"/>
                  </a:cubicBezTo>
                  <a:cubicBezTo>
                    <a:pt x="7" y="13"/>
                    <a:pt x="6" y="12"/>
                    <a:pt x="6" y="11"/>
                  </a:cubicBezTo>
                  <a:cubicBezTo>
                    <a:pt x="4" y="8"/>
                    <a:pt x="2" y="4"/>
                    <a:pt x="0" y="1"/>
                  </a:cubicBezTo>
                  <a:cubicBezTo>
                    <a:pt x="0" y="1"/>
                    <a:pt x="0" y="0"/>
                    <a:pt x="0" y="0"/>
                  </a:cubicBezTo>
                  <a:cubicBezTo>
                    <a:pt x="5" y="1"/>
                    <a:pt x="10" y="2"/>
                    <a:pt x="15" y="4"/>
                  </a:cubicBezTo>
                  <a:close/>
                </a:path>
              </a:pathLst>
            </a:custGeom>
            <a:solidFill>
              <a:srgbClr val="667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57">
              <a:extLst>
                <a:ext uri="{FF2B5EF4-FFF2-40B4-BE49-F238E27FC236}">
                  <a16:creationId xmlns:a16="http://schemas.microsoft.com/office/drawing/2014/main" id="{883FD49F-3FD1-56B4-E2C3-3EE9E34F00D5}"/>
                </a:ext>
              </a:extLst>
            </p:cNvPr>
            <p:cNvSpPr>
              <a:spLocks/>
            </p:cNvSpPr>
            <p:nvPr/>
          </p:nvSpPr>
          <p:spPr bwMode="auto">
            <a:xfrm>
              <a:off x="9342438" y="1895475"/>
              <a:ext cx="176213" cy="87313"/>
            </a:xfrm>
            <a:custGeom>
              <a:avLst/>
              <a:gdLst>
                <a:gd name="T0" fmla="*/ 38 w 38"/>
                <a:gd name="T1" fmla="*/ 16 h 19"/>
                <a:gd name="T2" fmla="*/ 37 w 38"/>
                <a:gd name="T3" fmla="*/ 18 h 19"/>
                <a:gd name="T4" fmla="*/ 31 w 38"/>
                <a:gd name="T5" fmla="*/ 17 h 19"/>
                <a:gd name="T6" fmla="*/ 20 w 38"/>
                <a:gd name="T7" fmla="*/ 10 h 19"/>
                <a:gd name="T8" fmla="*/ 5 w 38"/>
                <a:gd name="T9" fmla="*/ 7 h 19"/>
                <a:gd name="T10" fmla="*/ 0 w 38"/>
                <a:gd name="T11" fmla="*/ 6 h 19"/>
                <a:gd name="T12" fmla="*/ 7 w 38"/>
                <a:gd name="T13" fmla="*/ 3 h 19"/>
                <a:gd name="T14" fmla="*/ 23 w 38"/>
                <a:gd name="T15" fmla="*/ 5 h 19"/>
                <a:gd name="T16" fmla="*/ 38 w 38"/>
                <a:gd name="T17" fmla="*/ 1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19">
                  <a:moveTo>
                    <a:pt x="38" y="16"/>
                  </a:moveTo>
                  <a:cubicBezTo>
                    <a:pt x="38" y="17"/>
                    <a:pt x="37" y="17"/>
                    <a:pt x="37" y="18"/>
                  </a:cubicBezTo>
                  <a:cubicBezTo>
                    <a:pt x="35" y="19"/>
                    <a:pt x="33" y="19"/>
                    <a:pt x="31" y="17"/>
                  </a:cubicBezTo>
                  <a:cubicBezTo>
                    <a:pt x="28" y="14"/>
                    <a:pt x="24" y="12"/>
                    <a:pt x="20" y="10"/>
                  </a:cubicBezTo>
                  <a:cubicBezTo>
                    <a:pt x="15" y="8"/>
                    <a:pt x="10" y="7"/>
                    <a:pt x="5" y="7"/>
                  </a:cubicBezTo>
                  <a:cubicBezTo>
                    <a:pt x="3" y="7"/>
                    <a:pt x="1" y="7"/>
                    <a:pt x="0" y="6"/>
                  </a:cubicBezTo>
                  <a:cubicBezTo>
                    <a:pt x="2" y="5"/>
                    <a:pt x="4" y="4"/>
                    <a:pt x="7" y="3"/>
                  </a:cubicBezTo>
                  <a:cubicBezTo>
                    <a:pt x="13" y="0"/>
                    <a:pt x="18" y="2"/>
                    <a:pt x="23" y="5"/>
                  </a:cubicBezTo>
                  <a:cubicBezTo>
                    <a:pt x="28" y="9"/>
                    <a:pt x="33" y="13"/>
                    <a:pt x="38" y="16"/>
                  </a:cubicBezTo>
                  <a:close/>
                </a:path>
              </a:pathLst>
            </a:custGeom>
            <a:solidFill>
              <a:srgbClr val="677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58">
              <a:extLst>
                <a:ext uri="{FF2B5EF4-FFF2-40B4-BE49-F238E27FC236}">
                  <a16:creationId xmlns:a16="http://schemas.microsoft.com/office/drawing/2014/main" id="{E57940A8-03AE-5AF8-8B81-D57CF4CBF319}"/>
                </a:ext>
              </a:extLst>
            </p:cNvPr>
            <p:cNvSpPr>
              <a:spLocks/>
            </p:cNvSpPr>
            <p:nvPr/>
          </p:nvSpPr>
          <p:spPr bwMode="auto">
            <a:xfrm>
              <a:off x="10153651" y="1690688"/>
              <a:ext cx="122238" cy="60325"/>
            </a:xfrm>
            <a:custGeom>
              <a:avLst/>
              <a:gdLst>
                <a:gd name="T0" fmla="*/ 22 w 26"/>
                <a:gd name="T1" fmla="*/ 0 h 13"/>
                <a:gd name="T2" fmla="*/ 26 w 26"/>
                <a:gd name="T3" fmla="*/ 1 h 13"/>
                <a:gd name="T4" fmla="*/ 20 w 26"/>
                <a:gd name="T5" fmla="*/ 9 h 13"/>
                <a:gd name="T6" fmla="*/ 19 w 26"/>
                <a:gd name="T7" fmla="*/ 10 h 13"/>
                <a:gd name="T8" fmla="*/ 1 w 26"/>
                <a:gd name="T9" fmla="*/ 13 h 13"/>
                <a:gd name="T10" fmla="*/ 0 w 26"/>
                <a:gd name="T11" fmla="*/ 13 h 13"/>
                <a:gd name="T12" fmla="*/ 4 w 26"/>
                <a:gd name="T13" fmla="*/ 4 h 13"/>
                <a:gd name="T14" fmla="*/ 22 w 26"/>
                <a:gd name="T15" fmla="*/ 0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13">
                  <a:moveTo>
                    <a:pt x="22" y="0"/>
                  </a:moveTo>
                  <a:cubicBezTo>
                    <a:pt x="23" y="1"/>
                    <a:pt x="24" y="1"/>
                    <a:pt x="26" y="1"/>
                  </a:cubicBezTo>
                  <a:cubicBezTo>
                    <a:pt x="24" y="3"/>
                    <a:pt x="22" y="6"/>
                    <a:pt x="20" y="9"/>
                  </a:cubicBezTo>
                  <a:cubicBezTo>
                    <a:pt x="20" y="9"/>
                    <a:pt x="19" y="10"/>
                    <a:pt x="19" y="10"/>
                  </a:cubicBezTo>
                  <a:cubicBezTo>
                    <a:pt x="13" y="11"/>
                    <a:pt x="7" y="12"/>
                    <a:pt x="1" y="13"/>
                  </a:cubicBezTo>
                  <a:cubicBezTo>
                    <a:pt x="1" y="13"/>
                    <a:pt x="0" y="13"/>
                    <a:pt x="0" y="13"/>
                  </a:cubicBezTo>
                  <a:cubicBezTo>
                    <a:pt x="1" y="10"/>
                    <a:pt x="3" y="7"/>
                    <a:pt x="4" y="4"/>
                  </a:cubicBezTo>
                  <a:cubicBezTo>
                    <a:pt x="10" y="2"/>
                    <a:pt x="16" y="1"/>
                    <a:pt x="22" y="0"/>
                  </a:cubicBezTo>
                  <a:close/>
                </a:path>
              </a:pathLst>
            </a:custGeom>
            <a:solidFill>
              <a:srgbClr val="506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59">
              <a:extLst>
                <a:ext uri="{FF2B5EF4-FFF2-40B4-BE49-F238E27FC236}">
                  <a16:creationId xmlns:a16="http://schemas.microsoft.com/office/drawing/2014/main" id="{94063025-AF85-6025-0C5A-ECB7D3BBADF5}"/>
                </a:ext>
              </a:extLst>
            </p:cNvPr>
            <p:cNvSpPr>
              <a:spLocks/>
            </p:cNvSpPr>
            <p:nvPr/>
          </p:nvSpPr>
          <p:spPr bwMode="auto">
            <a:xfrm>
              <a:off x="9099551" y="1071563"/>
              <a:ext cx="111125" cy="74613"/>
            </a:xfrm>
            <a:custGeom>
              <a:avLst/>
              <a:gdLst>
                <a:gd name="T0" fmla="*/ 17 w 24"/>
                <a:gd name="T1" fmla="*/ 4 h 16"/>
                <a:gd name="T2" fmla="*/ 24 w 24"/>
                <a:gd name="T3" fmla="*/ 16 h 16"/>
                <a:gd name="T4" fmla="*/ 8 w 24"/>
                <a:gd name="T5" fmla="*/ 12 h 16"/>
                <a:gd name="T6" fmla="*/ 7 w 24"/>
                <a:gd name="T7" fmla="*/ 11 h 16"/>
                <a:gd name="T8" fmla="*/ 0 w 24"/>
                <a:gd name="T9" fmla="*/ 0 h 16"/>
                <a:gd name="T10" fmla="*/ 17 w 24"/>
                <a:gd name="T11" fmla="*/ 4 h 16"/>
              </a:gdLst>
              <a:ahLst/>
              <a:cxnLst>
                <a:cxn ang="0">
                  <a:pos x="T0" y="T1"/>
                </a:cxn>
                <a:cxn ang="0">
                  <a:pos x="T2" y="T3"/>
                </a:cxn>
                <a:cxn ang="0">
                  <a:pos x="T4" y="T5"/>
                </a:cxn>
                <a:cxn ang="0">
                  <a:pos x="T6" y="T7"/>
                </a:cxn>
                <a:cxn ang="0">
                  <a:pos x="T8" y="T9"/>
                </a:cxn>
                <a:cxn ang="0">
                  <a:pos x="T10" y="T11"/>
                </a:cxn>
              </a:cxnLst>
              <a:rect l="0" t="0" r="r" b="b"/>
              <a:pathLst>
                <a:path w="24" h="16">
                  <a:moveTo>
                    <a:pt x="17" y="4"/>
                  </a:moveTo>
                  <a:cubicBezTo>
                    <a:pt x="19" y="8"/>
                    <a:pt x="22" y="11"/>
                    <a:pt x="24" y="16"/>
                  </a:cubicBezTo>
                  <a:cubicBezTo>
                    <a:pt x="18" y="15"/>
                    <a:pt x="13" y="14"/>
                    <a:pt x="8" y="12"/>
                  </a:cubicBezTo>
                  <a:cubicBezTo>
                    <a:pt x="8" y="12"/>
                    <a:pt x="7" y="12"/>
                    <a:pt x="7" y="11"/>
                  </a:cubicBezTo>
                  <a:cubicBezTo>
                    <a:pt x="5" y="8"/>
                    <a:pt x="3" y="4"/>
                    <a:pt x="0" y="0"/>
                  </a:cubicBezTo>
                  <a:cubicBezTo>
                    <a:pt x="6" y="1"/>
                    <a:pt x="11" y="2"/>
                    <a:pt x="17" y="4"/>
                  </a:cubicBezTo>
                  <a:close/>
                </a:path>
              </a:pathLst>
            </a:custGeom>
            <a:solidFill>
              <a:srgbClr val="657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60">
              <a:extLst>
                <a:ext uri="{FF2B5EF4-FFF2-40B4-BE49-F238E27FC236}">
                  <a16:creationId xmlns:a16="http://schemas.microsoft.com/office/drawing/2014/main" id="{7973F278-666D-8355-4042-36B981FDEFB9}"/>
                </a:ext>
              </a:extLst>
            </p:cNvPr>
            <p:cNvSpPr>
              <a:spLocks/>
            </p:cNvSpPr>
            <p:nvPr/>
          </p:nvSpPr>
          <p:spPr bwMode="auto">
            <a:xfrm>
              <a:off x="9015413" y="2505075"/>
              <a:ext cx="69850" cy="92075"/>
            </a:xfrm>
            <a:custGeom>
              <a:avLst/>
              <a:gdLst>
                <a:gd name="T0" fmla="*/ 2 w 15"/>
                <a:gd name="T1" fmla="*/ 4 h 20"/>
                <a:gd name="T2" fmla="*/ 15 w 15"/>
                <a:gd name="T3" fmla="*/ 0 h 20"/>
                <a:gd name="T4" fmla="*/ 9 w 15"/>
                <a:gd name="T5" fmla="*/ 16 h 20"/>
                <a:gd name="T6" fmla="*/ 1 w 15"/>
                <a:gd name="T7" fmla="*/ 19 h 20"/>
                <a:gd name="T8" fmla="*/ 0 w 15"/>
                <a:gd name="T9" fmla="*/ 17 h 20"/>
                <a:gd name="T10" fmla="*/ 2 w 15"/>
                <a:gd name="T11" fmla="*/ 4 h 20"/>
              </a:gdLst>
              <a:ahLst/>
              <a:cxnLst>
                <a:cxn ang="0">
                  <a:pos x="T0" y="T1"/>
                </a:cxn>
                <a:cxn ang="0">
                  <a:pos x="T2" y="T3"/>
                </a:cxn>
                <a:cxn ang="0">
                  <a:pos x="T4" y="T5"/>
                </a:cxn>
                <a:cxn ang="0">
                  <a:pos x="T6" y="T7"/>
                </a:cxn>
                <a:cxn ang="0">
                  <a:pos x="T8" y="T9"/>
                </a:cxn>
                <a:cxn ang="0">
                  <a:pos x="T10" y="T11"/>
                </a:cxn>
              </a:cxnLst>
              <a:rect l="0" t="0" r="r" b="b"/>
              <a:pathLst>
                <a:path w="15" h="20">
                  <a:moveTo>
                    <a:pt x="2" y="4"/>
                  </a:moveTo>
                  <a:cubicBezTo>
                    <a:pt x="6" y="3"/>
                    <a:pt x="10" y="0"/>
                    <a:pt x="15" y="0"/>
                  </a:cubicBezTo>
                  <a:cubicBezTo>
                    <a:pt x="13" y="6"/>
                    <a:pt x="11" y="11"/>
                    <a:pt x="9" y="16"/>
                  </a:cubicBezTo>
                  <a:cubicBezTo>
                    <a:pt x="9" y="17"/>
                    <a:pt x="3" y="20"/>
                    <a:pt x="1" y="19"/>
                  </a:cubicBezTo>
                  <a:cubicBezTo>
                    <a:pt x="0" y="19"/>
                    <a:pt x="0" y="18"/>
                    <a:pt x="0" y="17"/>
                  </a:cubicBezTo>
                  <a:cubicBezTo>
                    <a:pt x="1" y="13"/>
                    <a:pt x="1" y="8"/>
                    <a:pt x="2" y="4"/>
                  </a:cubicBezTo>
                  <a:close/>
                </a:path>
              </a:pathLst>
            </a:custGeom>
            <a:solidFill>
              <a:srgbClr val="657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6" name="Freeform 61">
              <a:extLst>
                <a:ext uri="{FF2B5EF4-FFF2-40B4-BE49-F238E27FC236}">
                  <a16:creationId xmlns:a16="http://schemas.microsoft.com/office/drawing/2014/main" id="{820BA7BF-4F77-421B-57EF-C9AB6F4E1C8B}"/>
                </a:ext>
              </a:extLst>
            </p:cNvPr>
            <p:cNvSpPr>
              <a:spLocks/>
            </p:cNvSpPr>
            <p:nvPr/>
          </p:nvSpPr>
          <p:spPr bwMode="auto">
            <a:xfrm>
              <a:off x="9010651" y="1052513"/>
              <a:ext cx="107950" cy="74613"/>
            </a:xfrm>
            <a:custGeom>
              <a:avLst/>
              <a:gdLst>
                <a:gd name="T0" fmla="*/ 16 w 23"/>
                <a:gd name="T1" fmla="*/ 3 h 16"/>
                <a:gd name="T2" fmla="*/ 23 w 23"/>
                <a:gd name="T3" fmla="*/ 15 h 16"/>
                <a:gd name="T4" fmla="*/ 21 w 23"/>
                <a:gd name="T5" fmla="*/ 15 h 16"/>
                <a:gd name="T6" fmla="*/ 14 w 23"/>
                <a:gd name="T7" fmla="*/ 14 h 16"/>
                <a:gd name="T8" fmla="*/ 4 w 23"/>
                <a:gd name="T9" fmla="*/ 6 h 16"/>
                <a:gd name="T10" fmla="*/ 0 w 23"/>
                <a:gd name="T11" fmla="*/ 0 h 16"/>
                <a:gd name="T12" fmla="*/ 16 w 23"/>
                <a:gd name="T13" fmla="*/ 3 h 16"/>
              </a:gdLst>
              <a:ahLst/>
              <a:cxnLst>
                <a:cxn ang="0">
                  <a:pos x="T0" y="T1"/>
                </a:cxn>
                <a:cxn ang="0">
                  <a:pos x="T2" y="T3"/>
                </a:cxn>
                <a:cxn ang="0">
                  <a:pos x="T4" y="T5"/>
                </a:cxn>
                <a:cxn ang="0">
                  <a:pos x="T6" y="T7"/>
                </a:cxn>
                <a:cxn ang="0">
                  <a:pos x="T8" y="T9"/>
                </a:cxn>
                <a:cxn ang="0">
                  <a:pos x="T10" y="T11"/>
                </a:cxn>
                <a:cxn ang="0">
                  <a:pos x="T12" y="T13"/>
                </a:cxn>
              </a:cxnLst>
              <a:rect l="0" t="0" r="r" b="b"/>
              <a:pathLst>
                <a:path w="23" h="16">
                  <a:moveTo>
                    <a:pt x="16" y="3"/>
                  </a:moveTo>
                  <a:cubicBezTo>
                    <a:pt x="18" y="7"/>
                    <a:pt x="21" y="10"/>
                    <a:pt x="23" y="15"/>
                  </a:cubicBezTo>
                  <a:cubicBezTo>
                    <a:pt x="22" y="16"/>
                    <a:pt x="21" y="15"/>
                    <a:pt x="21" y="15"/>
                  </a:cubicBezTo>
                  <a:cubicBezTo>
                    <a:pt x="18" y="15"/>
                    <a:pt x="16" y="14"/>
                    <a:pt x="14" y="14"/>
                  </a:cubicBezTo>
                  <a:cubicBezTo>
                    <a:pt x="9" y="13"/>
                    <a:pt x="6" y="11"/>
                    <a:pt x="4" y="6"/>
                  </a:cubicBezTo>
                  <a:cubicBezTo>
                    <a:pt x="3" y="4"/>
                    <a:pt x="1" y="3"/>
                    <a:pt x="0" y="0"/>
                  </a:cubicBezTo>
                  <a:cubicBezTo>
                    <a:pt x="6" y="1"/>
                    <a:pt x="11" y="2"/>
                    <a:pt x="16" y="3"/>
                  </a:cubicBezTo>
                  <a:close/>
                </a:path>
              </a:pathLst>
            </a:custGeom>
            <a:solidFill>
              <a:srgbClr val="667D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7" name="Freeform 62">
              <a:extLst>
                <a:ext uri="{FF2B5EF4-FFF2-40B4-BE49-F238E27FC236}">
                  <a16:creationId xmlns:a16="http://schemas.microsoft.com/office/drawing/2014/main" id="{20DA4CE9-640F-116D-F1A7-440312C1961E}"/>
                </a:ext>
              </a:extLst>
            </p:cNvPr>
            <p:cNvSpPr>
              <a:spLocks/>
            </p:cNvSpPr>
            <p:nvPr/>
          </p:nvSpPr>
          <p:spPr bwMode="auto">
            <a:xfrm>
              <a:off x="9602788" y="1298575"/>
              <a:ext cx="69850" cy="139700"/>
            </a:xfrm>
            <a:custGeom>
              <a:avLst/>
              <a:gdLst>
                <a:gd name="T0" fmla="*/ 15 w 15"/>
                <a:gd name="T1" fmla="*/ 19 h 30"/>
                <a:gd name="T2" fmla="*/ 15 w 15"/>
                <a:gd name="T3" fmla="*/ 30 h 30"/>
                <a:gd name="T4" fmla="*/ 4 w 15"/>
                <a:gd name="T5" fmla="*/ 15 h 30"/>
                <a:gd name="T6" fmla="*/ 1 w 15"/>
                <a:gd name="T7" fmla="*/ 1 h 30"/>
                <a:gd name="T8" fmla="*/ 1 w 15"/>
                <a:gd name="T9" fmla="*/ 0 h 30"/>
                <a:gd name="T10" fmla="*/ 15 w 15"/>
                <a:gd name="T11" fmla="*/ 19 h 30"/>
              </a:gdLst>
              <a:ahLst/>
              <a:cxnLst>
                <a:cxn ang="0">
                  <a:pos x="T0" y="T1"/>
                </a:cxn>
                <a:cxn ang="0">
                  <a:pos x="T2" y="T3"/>
                </a:cxn>
                <a:cxn ang="0">
                  <a:pos x="T4" y="T5"/>
                </a:cxn>
                <a:cxn ang="0">
                  <a:pos x="T6" y="T7"/>
                </a:cxn>
                <a:cxn ang="0">
                  <a:pos x="T8" y="T9"/>
                </a:cxn>
                <a:cxn ang="0">
                  <a:pos x="T10" y="T11"/>
                </a:cxn>
              </a:cxnLst>
              <a:rect l="0" t="0" r="r" b="b"/>
              <a:pathLst>
                <a:path w="15" h="30">
                  <a:moveTo>
                    <a:pt x="15" y="19"/>
                  </a:moveTo>
                  <a:cubicBezTo>
                    <a:pt x="14" y="22"/>
                    <a:pt x="15" y="25"/>
                    <a:pt x="15" y="30"/>
                  </a:cubicBezTo>
                  <a:cubicBezTo>
                    <a:pt x="11" y="25"/>
                    <a:pt x="6" y="20"/>
                    <a:pt x="4" y="15"/>
                  </a:cubicBezTo>
                  <a:cubicBezTo>
                    <a:pt x="1" y="11"/>
                    <a:pt x="1" y="6"/>
                    <a:pt x="1" y="1"/>
                  </a:cubicBezTo>
                  <a:cubicBezTo>
                    <a:pt x="0" y="1"/>
                    <a:pt x="1" y="1"/>
                    <a:pt x="1" y="0"/>
                  </a:cubicBezTo>
                  <a:cubicBezTo>
                    <a:pt x="6" y="6"/>
                    <a:pt x="11" y="12"/>
                    <a:pt x="15" y="19"/>
                  </a:cubicBezTo>
                  <a:close/>
                </a:path>
              </a:pathLst>
            </a:custGeom>
            <a:solidFill>
              <a:srgbClr val="677E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8" name="Freeform 63">
              <a:extLst>
                <a:ext uri="{FF2B5EF4-FFF2-40B4-BE49-F238E27FC236}">
                  <a16:creationId xmlns:a16="http://schemas.microsoft.com/office/drawing/2014/main" id="{A9C9B5B8-1E51-68B5-E9AB-2D8768EAD94E}"/>
                </a:ext>
              </a:extLst>
            </p:cNvPr>
            <p:cNvSpPr>
              <a:spLocks/>
            </p:cNvSpPr>
            <p:nvPr/>
          </p:nvSpPr>
          <p:spPr bwMode="auto">
            <a:xfrm>
              <a:off x="10793413" y="1149350"/>
              <a:ext cx="149225" cy="74613"/>
            </a:xfrm>
            <a:custGeom>
              <a:avLst/>
              <a:gdLst>
                <a:gd name="T0" fmla="*/ 32 w 32"/>
                <a:gd name="T1" fmla="*/ 16 h 16"/>
                <a:gd name="T2" fmla="*/ 28 w 32"/>
                <a:gd name="T3" fmla="*/ 14 h 16"/>
                <a:gd name="T4" fmla="*/ 1 w 32"/>
                <a:gd name="T5" fmla="*/ 7 h 16"/>
                <a:gd name="T6" fmla="*/ 0 w 32"/>
                <a:gd name="T7" fmla="*/ 6 h 16"/>
                <a:gd name="T8" fmla="*/ 7 w 32"/>
                <a:gd name="T9" fmla="*/ 0 h 16"/>
                <a:gd name="T10" fmla="*/ 32 w 32"/>
                <a:gd name="T11" fmla="*/ 16 h 16"/>
              </a:gdLst>
              <a:ahLst/>
              <a:cxnLst>
                <a:cxn ang="0">
                  <a:pos x="T0" y="T1"/>
                </a:cxn>
                <a:cxn ang="0">
                  <a:pos x="T2" y="T3"/>
                </a:cxn>
                <a:cxn ang="0">
                  <a:pos x="T4" y="T5"/>
                </a:cxn>
                <a:cxn ang="0">
                  <a:pos x="T6" y="T7"/>
                </a:cxn>
                <a:cxn ang="0">
                  <a:pos x="T8" y="T9"/>
                </a:cxn>
                <a:cxn ang="0">
                  <a:pos x="T10" y="T11"/>
                </a:cxn>
              </a:cxnLst>
              <a:rect l="0" t="0" r="r" b="b"/>
              <a:pathLst>
                <a:path w="32" h="16">
                  <a:moveTo>
                    <a:pt x="32" y="16"/>
                  </a:moveTo>
                  <a:cubicBezTo>
                    <a:pt x="31" y="16"/>
                    <a:pt x="29" y="15"/>
                    <a:pt x="28" y="14"/>
                  </a:cubicBezTo>
                  <a:cubicBezTo>
                    <a:pt x="19" y="11"/>
                    <a:pt x="10" y="9"/>
                    <a:pt x="1" y="7"/>
                  </a:cubicBezTo>
                  <a:cubicBezTo>
                    <a:pt x="0" y="7"/>
                    <a:pt x="0" y="6"/>
                    <a:pt x="0" y="6"/>
                  </a:cubicBezTo>
                  <a:cubicBezTo>
                    <a:pt x="2" y="3"/>
                    <a:pt x="4" y="1"/>
                    <a:pt x="7" y="0"/>
                  </a:cubicBezTo>
                  <a:cubicBezTo>
                    <a:pt x="16" y="4"/>
                    <a:pt x="25" y="9"/>
                    <a:pt x="32" y="16"/>
                  </a:cubicBezTo>
                  <a:close/>
                </a:path>
              </a:pathLst>
            </a:custGeom>
            <a:solidFill>
              <a:srgbClr val="677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59" name="Freeform 64">
              <a:extLst>
                <a:ext uri="{FF2B5EF4-FFF2-40B4-BE49-F238E27FC236}">
                  <a16:creationId xmlns:a16="http://schemas.microsoft.com/office/drawing/2014/main" id="{101F1777-421D-5BD2-1AB8-675B2167FE9D}"/>
                </a:ext>
              </a:extLst>
            </p:cNvPr>
            <p:cNvSpPr>
              <a:spLocks/>
            </p:cNvSpPr>
            <p:nvPr/>
          </p:nvSpPr>
          <p:spPr bwMode="auto">
            <a:xfrm>
              <a:off x="10261601" y="1685925"/>
              <a:ext cx="106363" cy="46038"/>
            </a:xfrm>
            <a:custGeom>
              <a:avLst/>
              <a:gdLst>
                <a:gd name="T0" fmla="*/ 23 w 23"/>
                <a:gd name="T1" fmla="*/ 0 h 10"/>
                <a:gd name="T2" fmla="*/ 17 w 23"/>
                <a:gd name="T3" fmla="*/ 7 h 10"/>
                <a:gd name="T4" fmla="*/ 15 w 23"/>
                <a:gd name="T5" fmla="*/ 8 h 10"/>
                <a:gd name="T6" fmla="*/ 0 w 23"/>
                <a:gd name="T7" fmla="*/ 10 h 10"/>
                <a:gd name="T8" fmla="*/ 6 w 23"/>
                <a:gd name="T9" fmla="*/ 1 h 10"/>
                <a:gd name="T10" fmla="*/ 23 w 23"/>
                <a:gd name="T11" fmla="*/ 0 h 10"/>
              </a:gdLst>
              <a:ahLst/>
              <a:cxnLst>
                <a:cxn ang="0">
                  <a:pos x="T0" y="T1"/>
                </a:cxn>
                <a:cxn ang="0">
                  <a:pos x="T2" y="T3"/>
                </a:cxn>
                <a:cxn ang="0">
                  <a:pos x="T4" y="T5"/>
                </a:cxn>
                <a:cxn ang="0">
                  <a:pos x="T6" y="T7"/>
                </a:cxn>
                <a:cxn ang="0">
                  <a:pos x="T8" y="T9"/>
                </a:cxn>
                <a:cxn ang="0">
                  <a:pos x="T10" y="T11"/>
                </a:cxn>
              </a:cxnLst>
              <a:rect l="0" t="0" r="r" b="b"/>
              <a:pathLst>
                <a:path w="23" h="10">
                  <a:moveTo>
                    <a:pt x="23" y="0"/>
                  </a:moveTo>
                  <a:cubicBezTo>
                    <a:pt x="21" y="2"/>
                    <a:pt x="19" y="5"/>
                    <a:pt x="17" y="7"/>
                  </a:cubicBezTo>
                  <a:cubicBezTo>
                    <a:pt x="16" y="8"/>
                    <a:pt x="16" y="8"/>
                    <a:pt x="15" y="8"/>
                  </a:cubicBezTo>
                  <a:cubicBezTo>
                    <a:pt x="10" y="9"/>
                    <a:pt x="5" y="9"/>
                    <a:pt x="0" y="10"/>
                  </a:cubicBezTo>
                  <a:cubicBezTo>
                    <a:pt x="1" y="6"/>
                    <a:pt x="4" y="4"/>
                    <a:pt x="6" y="1"/>
                  </a:cubicBezTo>
                  <a:cubicBezTo>
                    <a:pt x="12" y="0"/>
                    <a:pt x="17" y="0"/>
                    <a:pt x="23" y="0"/>
                  </a:cubicBezTo>
                  <a:close/>
                </a:path>
              </a:pathLst>
            </a:custGeom>
            <a:solidFill>
              <a:srgbClr val="586A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0" name="Freeform 65">
              <a:extLst>
                <a:ext uri="{FF2B5EF4-FFF2-40B4-BE49-F238E27FC236}">
                  <a16:creationId xmlns:a16="http://schemas.microsoft.com/office/drawing/2014/main" id="{A7DAE5C9-F12F-418D-611A-AC4719A5DCCA}"/>
                </a:ext>
              </a:extLst>
            </p:cNvPr>
            <p:cNvSpPr>
              <a:spLocks/>
            </p:cNvSpPr>
            <p:nvPr/>
          </p:nvSpPr>
          <p:spPr bwMode="auto">
            <a:xfrm>
              <a:off x="10047288" y="1712913"/>
              <a:ext cx="115888" cy="65088"/>
            </a:xfrm>
            <a:custGeom>
              <a:avLst/>
              <a:gdLst>
                <a:gd name="T0" fmla="*/ 23 w 25"/>
                <a:gd name="T1" fmla="*/ 0 h 14"/>
                <a:gd name="T2" fmla="*/ 22 w 25"/>
                <a:gd name="T3" fmla="*/ 5 h 14"/>
                <a:gd name="T4" fmla="*/ 15 w 25"/>
                <a:gd name="T5" fmla="*/ 10 h 14"/>
                <a:gd name="T6" fmla="*/ 0 w 25"/>
                <a:gd name="T7" fmla="*/ 14 h 14"/>
                <a:gd name="T8" fmla="*/ 2 w 25"/>
                <a:gd name="T9" fmla="*/ 8 h 14"/>
                <a:gd name="T10" fmla="*/ 23 w 25"/>
                <a:gd name="T11" fmla="*/ 0 h 14"/>
              </a:gdLst>
              <a:ahLst/>
              <a:cxnLst>
                <a:cxn ang="0">
                  <a:pos x="T0" y="T1"/>
                </a:cxn>
                <a:cxn ang="0">
                  <a:pos x="T2" y="T3"/>
                </a:cxn>
                <a:cxn ang="0">
                  <a:pos x="T4" y="T5"/>
                </a:cxn>
                <a:cxn ang="0">
                  <a:pos x="T6" y="T7"/>
                </a:cxn>
                <a:cxn ang="0">
                  <a:pos x="T8" y="T9"/>
                </a:cxn>
                <a:cxn ang="0">
                  <a:pos x="T10" y="T11"/>
                </a:cxn>
              </a:cxnLst>
              <a:rect l="0" t="0" r="r" b="b"/>
              <a:pathLst>
                <a:path w="25" h="14">
                  <a:moveTo>
                    <a:pt x="23" y="0"/>
                  </a:moveTo>
                  <a:cubicBezTo>
                    <a:pt x="25" y="3"/>
                    <a:pt x="22" y="3"/>
                    <a:pt x="22" y="5"/>
                  </a:cubicBezTo>
                  <a:cubicBezTo>
                    <a:pt x="20" y="8"/>
                    <a:pt x="18" y="9"/>
                    <a:pt x="15" y="10"/>
                  </a:cubicBezTo>
                  <a:cubicBezTo>
                    <a:pt x="10" y="11"/>
                    <a:pt x="5" y="12"/>
                    <a:pt x="0" y="14"/>
                  </a:cubicBezTo>
                  <a:cubicBezTo>
                    <a:pt x="0" y="11"/>
                    <a:pt x="3" y="10"/>
                    <a:pt x="2" y="8"/>
                  </a:cubicBezTo>
                  <a:cubicBezTo>
                    <a:pt x="9" y="5"/>
                    <a:pt x="16" y="2"/>
                    <a:pt x="23" y="0"/>
                  </a:cubicBezTo>
                  <a:close/>
                </a:path>
              </a:pathLst>
            </a:custGeom>
            <a:solidFill>
              <a:srgbClr val="4D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1" name="Freeform 66">
              <a:extLst>
                <a:ext uri="{FF2B5EF4-FFF2-40B4-BE49-F238E27FC236}">
                  <a16:creationId xmlns:a16="http://schemas.microsoft.com/office/drawing/2014/main" id="{496138DE-93CA-6964-5795-D750CFAF991C}"/>
                </a:ext>
              </a:extLst>
            </p:cNvPr>
            <p:cNvSpPr>
              <a:spLocks/>
            </p:cNvSpPr>
            <p:nvPr/>
          </p:nvSpPr>
          <p:spPr bwMode="auto">
            <a:xfrm>
              <a:off x="8991601" y="2597150"/>
              <a:ext cx="57150" cy="134938"/>
            </a:xfrm>
            <a:custGeom>
              <a:avLst/>
              <a:gdLst>
                <a:gd name="T0" fmla="*/ 5 w 12"/>
                <a:gd name="T1" fmla="*/ 2 h 29"/>
                <a:gd name="T2" fmla="*/ 12 w 12"/>
                <a:gd name="T3" fmla="*/ 0 h 29"/>
                <a:gd name="T4" fmla="*/ 1 w 12"/>
                <a:gd name="T5" fmla="*/ 29 h 29"/>
                <a:gd name="T6" fmla="*/ 5 w 12"/>
                <a:gd name="T7" fmla="*/ 2 h 29"/>
              </a:gdLst>
              <a:ahLst/>
              <a:cxnLst>
                <a:cxn ang="0">
                  <a:pos x="T0" y="T1"/>
                </a:cxn>
                <a:cxn ang="0">
                  <a:pos x="T2" y="T3"/>
                </a:cxn>
                <a:cxn ang="0">
                  <a:pos x="T4" y="T5"/>
                </a:cxn>
                <a:cxn ang="0">
                  <a:pos x="T6" y="T7"/>
                </a:cxn>
              </a:cxnLst>
              <a:rect l="0" t="0" r="r" b="b"/>
              <a:pathLst>
                <a:path w="12" h="29">
                  <a:moveTo>
                    <a:pt x="5" y="2"/>
                  </a:moveTo>
                  <a:cubicBezTo>
                    <a:pt x="7" y="1"/>
                    <a:pt x="9" y="1"/>
                    <a:pt x="12" y="0"/>
                  </a:cubicBezTo>
                  <a:cubicBezTo>
                    <a:pt x="12" y="4"/>
                    <a:pt x="4" y="23"/>
                    <a:pt x="1" y="29"/>
                  </a:cubicBezTo>
                  <a:cubicBezTo>
                    <a:pt x="0" y="20"/>
                    <a:pt x="2" y="11"/>
                    <a:pt x="5" y="2"/>
                  </a:cubicBezTo>
                  <a:close/>
                </a:path>
              </a:pathLst>
            </a:custGeom>
            <a:solidFill>
              <a:srgbClr val="687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2" name="Freeform 67">
              <a:extLst>
                <a:ext uri="{FF2B5EF4-FFF2-40B4-BE49-F238E27FC236}">
                  <a16:creationId xmlns:a16="http://schemas.microsoft.com/office/drawing/2014/main" id="{8316D6E4-54AD-3BD1-AAEF-96A235E81D4D}"/>
                </a:ext>
              </a:extLst>
            </p:cNvPr>
            <p:cNvSpPr>
              <a:spLocks/>
            </p:cNvSpPr>
            <p:nvPr/>
          </p:nvSpPr>
          <p:spPr bwMode="auto">
            <a:xfrm>
              <a:off x="8921751" y="1038225"/>
              <a:ext cx="107950" cy="65088"/>
            </a:xfrm>
            <a:custGeom>
              <a:avLst/>
              <a:gdLst>
                <a:gd name="T0" fmla="*/ 16 w 23"/>
                <a:gd name="T1" fmla="*/ 3 h 14"/>
                <a:gd name="T2" fmla="*/ 23 w 23"/>
                <a:gd name="T3" fmla="*/ 14 h 14"/>
                <a:gd name="T4" fmla="*/ 7 w 23"/>
                <a:gd name="T5" fmla="*/ 9 h 14"/>
                <a:gd name="T6" fmla="*/ 5 w 23"/>
                <a:gd name="T7" fmla="*/ 7 h 14"/>
                <a:gd name="T8" fmla="*/ 0 w 23"/>
                <a:gd name="T9" fmla="*/ 0 h 14"/>
                <a:gd name="T10" fmla="*/ 16 w 23"/>
                <a:gd name="T11" fmla="*/ 3 h 14"/>
              </a:gdLst>
              <a:ahLst/>
              <a:cxnLst>
                <a:cxn ang="0">
                  <a:pos x="T0" y="T1"/>
                </a:cxn>
                <a:cxn ang="0">
                  <a:pos x="T2" y="T3"/>
                </a:cxn>
                <a:cxn ang="0">
                  <a:pos x="T4" y="T5"/>
                </a:cxn>
                <a:cxn ang="0">
                  <a:pos x="T6" y="T7"/>
                </a:cxn>
                <a:cxn ang="0">
                  <a:pos x="T8" y="T9"/>
                </a:cxn>
                <a:cxn ang="0">
                  <a:pos x="T10" y="T11"/>
                </a:cxn>
              </a:cxnLst>
              <a:rect l="0" t="0" r="r" b="b"/>
              <a:pathLst>
                <a:path w="23" h="14">
                  <a:moveTo>
                    <a:pt x="16" y="3"/>
                  </a:moveTo>
                  <a:cubicBezTo>
                    <a:pt x="18" y="6"/>
                    <a:pt x="21" y="9"/>
                    <a:pt x="23" y="14"/>
                  </a:cubicBezTo>
                  <a:cubicBezTo>
                    <a:pt x="17" y="12"/>
                    <a:pt x="12" y="10"/>
                    <a:pt x="7" y="9"/>
                  </a:cubicBezTo>
                  <a:cubicBezTo>
                    <a:pt x="6" y="8"/>
                    <a:pt x="5" y="8"/>
                    <a:pt x="5" y="7"/>
                  </a:cubicBezTo>
                  <a:cubicBezTo>
                    <a:pt x="3" y="4"/>
                    <a:pt x="1" y="2"/>
                    <a:pt x="0" y="0"/>
                  </a:cubicBezTo>
                  <a:cubicBezTo>
                    <a:pt x="5" y="1"/>
                    <a:pt x="10" y="1"/>
                    <a:pt x="16" y="3"/>
                  </a:cubicBezTo>
                  <a:close/>
                </a:path>
              </a:pathLst>
            </a:custGeom>
            <a:solidFill>
              <a:srgbClr val="667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3" name="Freeform 68">
              <a:extLst>
                <a:ext uri="{FF2B5EF4-FFF2-40B4-BE49-F238E27FC236}">
                  <a16:creationId xmlns:a16="http://schemas.microsoft.com/office/drawing/2014/main" id="{AA669647-BD8A-C798-A26E-67D382EC2DB0}"/>
                </a:ext>
              </a:extLst>
            </p:cNvPr>
            <p:cNvSpPr>
              <a:spLocks/>
            </p:cNvSpPr>
            <p:nvPr/>
          </p:nvSpPr>
          <p:spPr bwMode="auto">
            <a:xfrm>
              <a:off x="10350501" y="1681163"/>
              <a:ext cx="115888" cy="41275"/>
            </a:xfrm>
            <a:custGeom>
              <a:avLst/>
              <a:gdLst>
                <a:gd name="T0" fmla="*/ 25 w 25"/>
                <a:gd name="T1" fmla="*/ 1 h 9"/>
                <a:gd name="T2" fmla="*/ 20 w 25"/>
                <a:gd name="T3" fmla="*/ 7 h 9"/>
                <a:gd name="T4" fmla="*/ 17 w 25"/>
                <a:gd name="T5" fmla="*/ 7 h 9"/>
                <a:gd name="T6" fmla="*/ 0 w 25"/>
                <a:gd name="T7" fmla="*/ 9 h 9"/>
                <a:gd name="T8" fmla="*/ 7 w 25"/>
                <a:gd name="T9" fmla="*/ 1 h 9"/>
                <a:gd name="T10" fmla="*/ 25 w 25"/>
                <a:gd name="T11" fmla="*/ 1 h 9"/>
              </a:gdLst>
              <a:ahLst/>
              <a:cxnLst>
                <a:cxn ang="0">
                  <a:pos x="T0" y="T1"/>
                </a:cxn>
                <a:cxn ang="0">
                  <a:pos x="T2" y="T3"/>
                </a:cxn>
                <a:cxn ang="0">
                  <a:pos x="T4" y="T5"/>
                </a:cxn>
                <a:cxn ang="0">
                  <a:pos x="T6" y="T7"/>
                </a:cxn>
                <a:cxn ang="0">
                  <a:pos x="T8" y="T9"/>
                </a:cxn>
                <a:cxn ang="0">
                  <a:pos x="T10" y="T11"/>
                </a:cxn>
              </a:cxnLst>
              <a:rect l="0" t="0" r="r" b="b"/>
              <a:pathLst>
                <a:path w="25" h="9">
                  <a:moveTo>
                    <a:pt x="25" y="1"/>
                  </a:moveTo>
                  <a:cubicBezTo>
                    <a:pt x="24" y="3"/>
                    <a:pt x="22" y="5"/>
                    <a:pt x="20" y="7"/>
                  </a:cubicBezTo>
                  <a:cubicBezTo>
                    <a:pt x="20" y="8"/>
                    <a:pt x="18" y="7"/>
                    <a:pt x="17" y="7"/>
                  </a:cubicBezTo>
                  <a:cubicBezTo>
                    <a:pt x="12" y="8"/>
                    <a:pt x="6" y="8"/>
                    <a:pt x="0" y="9"/>
                  </a:cubicBezTo>
                  <a:cubicBezTo>
                    <a:pt x="2" y="5"/>
                    <a:pt x="5" y="4"/>
                    <a:pt x="7" y="1"/>
                  </a:cubicBezTo>
                  <a:cubicBezTo>
                    <a:pt x="13" y="0"/>
                    <a:pt x="19" y="1"/>
                    <a:pt x="25" y="1"/>
                  </a:cubicBezTo>
                  <a:close/>
                </a:path>
              </a:pathLst>
            </a:custGeom>
            <a:solidFill>
              <a:srgbClr val="4C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4" name="Freeform 69">
              <a:extLst>
                <a:ext uri="{FF2B5EF4-FFF2-40B4-BE49-F238E27FC236}">
                  <a16:creationId xmlns:a16="http://schemas.microsoft.com/office/drawing/2014/main" id="{80BF62B9-E37E-A0CF-B490-6D472B0C07DC}"/>
                </a:ext>
              </a:extLst>
            </p:cNvPr>
            <p:cNvSpPr>
              <a:spLocks/>
            </p:cNvSpPr>
            <p:nvPr/>
          </p:nvSpPr>
          <p:spPr bwMode="auto">
            <a:xfrm>
              <a:off x="9407526" y="3389313"/>
              <a:ext cx="88900" cy="82550"/>
            </a:xfrm>
            <a:custGeom>
              <a:avLst/>
              <a:gdLst>
                <a:gd name="T0" fmla="*/ 15 w 19"/>
                <a:gd name="T1" fmla="*/ 7 h 18"/>
                <a:gd name="T2" fmla="*/ 19 w 19"/>
                <a:gd name="T3" fmla="*/ 18 h 18"/>
                <a:gd name="T4" fmla="*/ 0 w 19"/>
                <a:gd name="T5" fmla="*/ 0 h 18"/>
                <a:gd name="T6" fmla="*/ 15 w 19"/>
                <a:gd name="T7" fmla="*/ 7 h 18"/>
              </a:gdLst>
              <a:ahLst/>
              <a:cxnLst>
                <a:cxn ang="0">
                  <a:pos x="T0" y="T1"/>
                </a:cxn>
                <a:cxn ang="0">
                  <a:pos x="T2" y="T3"/>
                </a:cxn>
                <a:cxn ang="0">
                  <a:pos x="T4" y="T5"/>
                </a:cxn>
                <a:cxn ang="0">
                  <a:pos x="T6" y="T7"/>
                </a:cxn>
              </a:cxnLst>
              <a:rect l="0" t="0" r="r" b="b"/>
              <a:pathLst>
                <a:path w="19" h="18">
                  <a:moveTo>
                    <a:pt x="15" y="7"/>
                  </a:moveTo>
                  <a:cubicBezTo>
                    <a:pt x="15" y="11"/>
                    <a:pt x="18" y="14"/>
                    <a:pt x="19" y="18"/>
                  </a:cubicBezTo>
                  <a:cubicBezTo>
                    <a:pt x="9" y="15"/>
                    <a:pt x="3" y="9"/>
                    <a:pt x="0" y="0"/>
                  </a:cubicBezTo>
                  <a:cubicBezTo>
                    <a:pt x="5" y="2"/>
                    <a:pt x="10" y="4"/>
                    <a:pt x="15" y="7"/>
                  </a:cubicBezTo>
                  <a:close/>
                </a:path>
              </a:pathLst>
            </a:custGeom>
            <a:solidFill>
              <a:srgbClr val="667E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5" name="Freeform 70">
              <a:extLst>
                <a:ext uri="{FF2B5EF4-FFF2-40B4-BE49-F238E27FC236}">
                  <a16:creationId xmlns:a16="http://schemas.microsoft.com/office/drawing/2014/main" id="{C20C5930-1AC6-AD15-6BE2-8B10CAE2B58B}"/>
                </a:ext>
              </a:extLst>
            </p:cNvPr>
            <p:cNvSpPr>
              <a:spLocks/>
            </p:cNvSpPr>
            <p:nvPr/>
          </p:nvSpPr>
          <p:spPr bwMode="auto">
            <a:xfrm>
              <a:off x="9682163" y="1406525"/>
              <a:ext cx="88900" cy="171450"/>
            </a:xfrm>
            <a:custGeom>
              <a:avLst/>
              <a:gdLst>
                <a:gd name="T0" fmla="*/ 19 w 19"/>
                <a:gd name="T1" fmla="*/ 36 h 37"/>
                <a:gd name="T2" fmla="*/ 17 w 19"/>
                <a:gd name="T3" fmla="*/ 35 h 37"/>
                <a:gd name="T4" fmla="*/ 2 w 19"/>
                <a:gd name="T5" fmla="*/ 12 h 37"/>
                <a:gd name="T6" fmla="*/ 0 w 19"/>
                <a:gd name="T7" fmla="*/ 9 h 37"/>
                <a:gd name="T8" fmla="*/ 0 w 19"/>
                <a:gd name="T9" fmla="*/ 0 h 37"/>
                <a:gd name="T10" fmla="*/ 10 w 19"/>
                <a:gd name="T11" fmla="*/ 17 h 37"/>
                <a:gd name="T12" fmla="*/ 19 w 19"/>
                <a:gd name="T13" fmla="*/ 36 h 37"/>
              </a:gdLst>
              <a:ahLst/>
              <a:cxnLst>
                <a:cxn ang="0">
                  <a:pos x="T0" y="T1"/>
                </a:cxn>
                <a:cxn ang="0">
                  <a:pos x="T2" y="T3"/>
                </a:cxn>
                <a:cxn ang="0">
                  <a:pos x="T4" y="T5"/>
                </a:cxn>
                <a:cxn ang="0">
                  <a:pos x="T6" y="T7"/>
                </a:cxn>
                <a:cxn ang="0">
                  <a:pos x="T8" y="T9"/>
                </a:cxn>
                <a:cxn ang="0">
                  <a:pos x="T10" y="T11"/>
                </a:cxn>
                <a:cxn ang="0">
                  <a:pos x="T12" y="T13"/>
                </a:cxn>
              </a:cxnLst>
              <a:rect l="0" t="0" r="r" b="b"/>
              <a:pathLst>
                <a:path w="19" h="37">
                  <a:moveTo>
                    <a:pt x="19" y="36"/>
                  </a:moveTo>
                  <a:cubicBezTo>
                    <a:pt x="18" y="37"/>
                    <a:pt x="17" y="36"/>
                    <a:pt x="17" y="35"/>
                  </a:cubicBezTo>
                  <a:cubicBezTo>
                    <a:pt x="12" y="27"/>
                    <a:pt x="8" y="19"/>
                    <a:pt x="2" y="12"/>
                  </a:cubicBezTo>
                  <a:cubicBezTo>
                    <a:pt x="1" y="11"/>
                    <a:pt x="1" y="10"/>
                    <a:pt x="0" y="9"/>
                  </a:cubicBezTo>
                  <a:cubicBezTo>
                    <a:pt x="0" y="6"/>
                    <a:pt x="0" y="3"/>
                    <a:pt x="0" y="0"/>
                  </a:cubicBezTo>
                  <a:cubicBezTo>
                    <a:pt x="4" y="5"/>
                    <a:pt x="7" y="11"/>
                    <a:pt x="10" y="17"/>
                  </a:cubicBezTo>
                  <a:cubicBezTo>
                    <a:pt x="13" y="23"/>
                    <a:pt x="16" y="29"/>
                    <a:pt x="19" y="36"/>
                  </a:cubicBezTo>
                  <a:close/>
                </a:path>
              </a:pathLst>
            </a:custGeom>
            <a:solidFill>
              <a:srgbClr val="6980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6" name="Freeform 71">
              <a:extLst>
                <a:ext uri="{FF2B5EF4-FFF2-40B4-BE49-F238E27FC236}">
                  <a16:creationId xmlns:a16="http://schemas.microsoft.com/office/drawing/2014/main" id="{87A87D39-348F-385D-3D6C-13D0EF6793F8}"/>
                </a:ext>
              </a:extLst>
            </p:cNvPr>
            <p:cNvSpPr>
              <a:spLocks/>
            </p:cNvSpPr>
            <p:nvPr/>
          </p:nvSpPr>
          <p:spPr bwMode="auto">
            <a:xfrm>
              <a:off x="9491663" y="3435350"/>
              <a:ext cx="84138" cy="96838"/>
            </a:xfrm>
            <a:custGeom>
              <a:avLst/>
              <a:gdLst>
                <a:gd name="T0" fmla="*/ 16 w 18"/>
                <a:gd name="T1" fmla="*/ 12 h 21"/>
                <a:gd name="T2" fmla="*/ 18 w 18"/>
                <a:gd name="T3" fmla="*/ 21 h 21"/>
                <a:gd name="T4" fmla="*/ 6 w 18"/>
                <a:gd name="T5" fmla="*/ 13 h 21"/>
                <a:gd name="T6" fmla="*/ 1 w 18"/>
                <a:gd name="T7" fmla="*/ 0 h 21"/>
                <a:gd name="T8" fmla="*/ 16 w 18"/>
                <a:gd name="T9" fmla="*/ 12 h 21"/>
              </a:gdLst>
              <a:ahLst/>
              <a:cxnLst>
                <a:cxn ang="0">
                  <a:pos x="T0" y="T1"/>
                </a:cxn>
                <a:cxn ang="0">
                  <a:pos x="T2" y="T3"/>
                </a:cxn>
                <a:cxn ang="0">
                  <a:pos x="T4" y="T5"/>
                </a:cxn>
                <a:cxn ang="0">
                  <a:pos x="T6" y="T7"/>
                </a:cxn>
                <a:cxn ang="0">
                  <a:pos x="T8" y="T9"/>
                </a:cxn>
              </a:cxnLst>
              <a:rect l="0" t="0" r="r" b="b"/>
              <a:pathLst>
                <a:path w="18" h="21">
                  <a:moveTo>
                    <a:pt x="16" y="12"/>
                  </a:moveTo>
                  <a:cubicBezTo>
                    <a:pt x="16" y="15"/>
                    <a:pt x="17" y="18"/>
                    <a:pt x="18" y="21"/>
                  </a:cubicBezTo>
                  <a:cubicBezTo>
                    <a:pt x="13" y="18"/>
                    <a:pt x="9" y="16"/>
                    <a:pt x="6" y="13"/>
                  </a:cubicBezTo>
                  <a:cubicBezTo>
                    <a:pt x="3" y="9"/>
                    <a:pt x="0" y="5"/>
                    <a:pt x="1" y="0"/>
                  </a:cubicBezTo>
                  <a:cubicBezTo>
                    <a:pt x="7" y="3"/>
                    <a:pt x="11" y="7"/>
                    <a:pt x="16" y="12"/>
                  </a:cubicBezTo>
                  <a:close/>
                </a:path>
              </a:pathLst>
            </a:custGeom>
            <a:solidFill>
              <a:srgbClr val="677F2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7" name="Freeform 72">
              <a:extLst>
                <a:ext uri="{FF2B5EF4-FFF2-40B4-BE49-F238E27FC236}">
                  <a16:creationId xmlns:a16="http://schemas.microsoft.com/office/drawing/2014/main" id="{5CF09605-1108-CD42-B958-212075D357FC}"/>
                </a:ext>
              </a:extLst>
            </p:cNvPr>
            <p:cNvSpPr>
              <a:spLocks/>
            </p:cNvSpPr>
            <p:nvPr/>
          </p:nvSpPr>
          <p:spPr bwMode="auto">
            <a:xfrm>
              <a:off x="8772526" y="1011238"/>
              <a:ext cx="158750" cy="60325"/>
            </a:xfrm>
            <a:custGeom>
              <a:avLst/>
              <a:gdLst>
                <a:gd name="T0" fmla="*/ 28 w 34"/>
                <a:gd name="T1" fmla="*/ 5 h 13"/>
                <a:gd name="T2" fmla="*/ 34 w 34"/>
                <a:gd name="T3" fmla="*/ 13 h 13"/>
                <a:gd name="T4" fmla="*/ 0 w 34"/>
                <a:gd name="T5" fmla="*/ 1 h 13"/>
                <a:gd name="T6" fmla="*/ 0 w 34"/>
                <a:gd name="T7" fmla="*/ 0 h 13"/>
                <a:gd name="T8" fmla="*/ 28 w 34"/>
                <a:gd name="T9" fmla="*/ 5 h 13"/>
              </a:gdLst>
              <a:ahLst/>
              <a:cxnLst>
                <a:cxn ang="0">
                  <a:pos x="T0" y="T1"/>
                </a:cxn>
                <a:cxn ang="0">
                  <a:pos x="T2" y="T3"/>
                </a:cxn>
                <a:cxn ang="0">
                  <a:pos x="T4" y="T5"/>
                </a:cxn>
                <a:cxn ang="0">
                  <a:pos x="T6" y="T7"/>
                </a:cxn>
                <a:cxn ang="0">
                  <a:pos x="T8" y="T9"/>
                </a:cxn>
              </a:cxnLst>
              <a:rect l="0" t="0" r="r" b="b"/>
              <a:pathLst>
                <a:path w="34" h="13">
                  <a:moveTo>
                    <a:pt x="28" y="5"/>
                  </a:moveTo>
                  <a:cubicBezTo>
                    <a:pt x="30" y="8"/>
                    <a:pt x="33" y="9"/>
                    <a:pt x="34" y="13"/>
                  </a:cubicBezTo>
                  <a:cubicBezTo>
                    <a:pt x="22" y="9"/>
                    <a:pt x="11" y="5"/>
                    <a:pt x="0" y="1"/>
                  </a:cubicBezTo>
                  <a:cubicBezTo>
                    <a:pt x="0" y="1"/>
                    <a:pt x="0" y="0"/>
                    <a:pt x="0" y="0"/>
                  </a:cubicBezTo>
                  <a:cubicBezTo>
                    <a:pt x="9" y="1"/>
                    <a:pt x="18" y="3"/>
                    <a:pt x="28" y="5"/>
                  </a:cubicBezTo>
                  <a:close/>
                </a:path>
              </a:pathLst>
            </a:custGeom>
            <a:solidFill>
              <a:srgbClr val="6980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8" name="Freeform 73">
              <a:extLst>
                <a:ext uri="{FF2B5EF4-FFF2-40B4-BE49-F238E27FC236}">
                  <a16:creationId xmlns:a16="http://schemas.microsoft.com/office/drawing/2014/main" id="{4459E82D-7404-23C2-27BC-A339D87E05CB}"/>
                </a:ext>
              </a:extLst>
            </p:cNvPr>
            <p:cNvSpPr>
              <a:spLocks/>
            </p:cNvSpPr>
            <p:nvPr/>
          </p:nvSpPr>
          <p:spPr bwMode="auto">
            <a:xfrm>
              <a:off x="10456863" y="1685925"/>
              <a:ext cx="112713" cy="31750"/>
            </a:xfrm>
            <a:custGeom>
              <a:avLst/>
              <a:gdLst>
                <a:gd name="T0" fmla="*/ 24 w 24"/>
                <a:gd name="T1" fmla="*/ 1 h 7"/>
                <a:gd name="T2" fmla="*/ 16 w 24"/>
                <a:gd name="T3" fmla="*/ 6 h 7"/>
                <a:gd name="T4" fmla="*/ 0 w 24"/>
                <a:gd name="T5" fmla="*/ 6 h 7"/>
                <a:gd name="T6" fmla="*/ 6 w 24"/>
                <a:gd name="T7" fmla="*/ 0 h 7"/>
                <a:gd name="T8" fmla="*/ 11 w 24"/>
                <a:gd name="T9" fmla="*/ 0 h 7"/>
                <a:gd name="T10" fmla="*/ 19 w 24"/>
                <a:gd name="T11" fmla="*/ 0 h 7"/>
                <a:gd name="T12" fmla="*/ 24 w 24"/>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24" h="7">
                  <a:moveTo>
                    <a:pt x="24" y="1"/>
                  </a:moveTo>
                  <a:cubicBezTo>
                    <a:pt x="23" y="5"/>
                    <a:pt x="20" y="7"/>
                    <a:pt x="16" y="6"/>
                  </a:cubicBezTo>
                  <a:cubicBezTo>
                    <a:pt x="11" y="6"/>
                    <a:pt x="6" y="6"/>
                    <a:pt x="0" y="6"/>
                  </a:cubicBezTo>
                  <a:cubicBezTo>
                    <a:pt x="2" y="3"/>
                    <a:pt x="4" y="2"/>
                    <a:pt x="6" y="0"/>
                  </a:cubicBezTo>
                  <a:cubicBezTo>
                    <a:pt x="8" y="0"/>
                    <a:pt x="9" y="0"/>
                    <a:pt x="11" y="0"/>
                  </a:cubicBezTo>
                  <a:cubicBezTo>
                    <a:pt x="14" y="1"/>
                    <a:pt x="16" y="0"/>
                    <a:pt x="19" y="0"/>
                  </a:cubicBezTo>
                  <a:cubicBezTo>
                    <a:pt x="21" y="1"/>
                    <a:pt x="22" y="1"/>
                    <a:pt x="24" y="1"/>
                  </a:cubicBezTo>
                  <a:close/>
                </a:path>
              </a:pathLst>
            </a:custGeom>
            <a:solidFill>
              <a:srgbClr val="4D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69" name="Freeform 74">
              <a:extLst>
                <a:ext uri="{FF2B5EF4-FFF2-40B4-BE49-F238E27FC236}">
                  <a16:creationId xmlns:a16="http://schemas.microsoft.com/office/drawing/2014/main" id="{7F8135AF-BA64-FA73-7CDA-05B663DC3A63}"/>
                </a:ext>
              </a:extLst>
            </p:cNvPr>
            <p:cNvSpPr>
              <a:spLocks/>
            </p:cNvSpPr>
            <p:nvPr/>
          </p:nvSpPr>
          <p:spPr bwMode="auto">
            <a:xfrm>
              <a:off x="9845676" y="852488"/>
              <a:ext cx="38100" cy="115888"/>
            </a:xfrm>
            <a:custGeom>
              <a:avLst/>
              <a:gdLst>
                <a:gd name="T0" fmla="*/ 3 w 8"/>
                <a:gd name="T1" fmla="*/ 0 h 25"/>
                <a:gd name="T2" fmla="*/ 7 w 8"/>
                <a:gd name="T3" fmla="*/ 7 h 25"/>
                <a:gd name="T4" fmla="*/ 8 w 8"/>
                <a:gd name="T5" fmla="*/ 8 h 25"/>
                <a:gd name="T6" fmla="*/ 5 w 8"/>
                <a:gd name="T7" fmla="*/ 25 h 25"/>
                <a:gd name="T8" fmla="*/ 0 w 8"/>
                <a:gd name="T9" fmla="*/ 13 h 25"/>
                <a:gd name="T10" fmla="*/ 3 w 8"/>
                <a:gd name="T11" fmla="*/ 0 h 25"/>
              </a:gdLst>
              <a:ahLst/>
              <a:cxnLst>
                <a:cxn ang="0">
                  <a:pos x="T0" y="T1"/>
                </a:cxn>
                <a:cxn ang="0">
                  <a:pos x="T2" y="T3"/>
                </a:cxn>
                <a:cxn ang="0">
                  <a:pos x="T4" y="T5"/>
                </a:cxn>
                <a:cxn ang="0">
                  <a:pos x="T6" y="T7"/>
                </a:cxn>
                <a:cxn ang="0">
                  <a:pos x="T8" y="T9"/>
                </a:cxn>
                <a:cxn ang="0">
                  <a:pos x="T10" y="T11"/>
                </a:cxn>
              </a:cxnLst>
              <a:rect l="0" t="0" r="r" b="b"/>
              <a:pathLst>
                <a:path w="8" h="25">
                  <a:moveTo>
                    <a:pt x="3" y="0"/>
                  </a:moveTo>
                  <a:cubicBezTo>
                    <a:pt x="5" y="2"/>
                    <a:pt x="6" y="4"/>
                    <a:pt x="7" y="7"/>
                  </a:cubicBezTo>
                  <a:cubicBezTo>
                    <a:pt x="8" y="7"/>
                    <a:pt x="8" y="8"/>
                    <a:pt x="8" y="8"/>
                  </a:cubicBezTo>
                  <a:cubicBezTo>
                    <a:pt x="7" y="14"/>
                    <a:pt x="6" y="19"/>
                    <a:pt x="5" y="25"/>
                  </a:cubicBezTo>
                  <a:cubicBezTo>
                    <a:pt x="3" y="21"/>
                    <a:pt x="0" y="18"/>
                    <a:pt x="0" y="13"/>
                  </a:cubicBezTo>
                  <a:cubicBezTo>
                    <a:pt x="1" y="9"/>
                    <a:pt x="2" y="4"/>
                    <a:pt x="3" y="0"/>
                  </a:cubicBezTo>
                  <a:close/>
                </a:path>
              </a:pathLst>
            </a:custGeom>
            <a:solidFill>
              <a:srgbClr val="4D61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0" name="Freeform 75">
              <a:extLst>
                <a:ext uri="{FF2B5EF4-FFF2-40B4-BE49-F238E27FC236}">
                  <a16:creationId xmlns:a16="http://schemas.microsoft.com/office/drawing/2014/main" id="{88C4A587-2BE9-129A-7102-BDB35BD79106}"/>
                </a:ext>
              </a:extLst>
            </p:cNvPr>
            <p:cNvSpPr>
              <a:spLocks/>
            </p:cNvSpPr>
            <p:nvPr/>
          </p:nvSpPr>
          <p:spPr bwMode="auto">
            <a:xfrm>
              <a:off x="9836151" y="949325"/>
              <a:ext cx="33338" cy="117475"/>
            </a:xfrm>
            <a:custGeom>
              <a:avLst/>
              <a:gdLst>
                <a:gd name="T0" fmla="*/ 1 w 7"/>
                <a:gd name="T1" fmla="*/ 3 h 25"/>
                <a:gd name="T2" fmla="*/ 2 w 7"/>
                <a:gd name="T3" fmla="*/ 0 h 25"/>
                <a:gd name="T4" fmla="*/ 7 w 7"/>
                <a:gd name="T5" fmla="*/ 7 h 25"/>
                <a:gd name="T6" fmla="*/ 7 w 7"/>
                <a:gd name="T7" fmla="*/ 10 h 25"/>
                <a:gd name="T8" fmla="*/ 5 w 7"/>
                <a:gd name="T9" fmla="*/ 25 h 25"/>
                <a:gd name="T10" fmla="*/ 0 w 7"/>
                <a:gd name="T11" fmla="*/ 16 h 25"/>
                <a:gd name="T12" fmla="*/ 1 w 7"/>
                <a:gd name="T13" fmla="*/ 3 h 25"/>
              </a:gdLst>
              <a:ahLst/>
              <a:cxnLst>
                <a:cxn ang="0">
                  <a:pos x="T0" y="T1"/>
                </a:cxn>
                <a:cxn ang="0">
                  <a:pos x="T2" y="T3"/>
                </a:cxn>
                <a:cxn ang="0">
                  <a:pos x="T4" y="T5"/>
                </a:cxn>
                <a:cxn ang="0">
                  <a:pos x="T6" y="T7"/>
                </a:cxn>
                <a:cxn ang="0">
                  <a:pos x="T8" y="T9"/>
                </a:cxn>
                <a:cxn ang="0">
                  <a:pos x="T10" y="T11"/>
                </a:cxn>
                <a:cxn ang="0">
                  <a:pos x="T12" y="T13"/>
                </a:cxn>
              </a:cxnLst>
              <a:rect l="0" t="0" r="r" b="b"/>
              <a:pathLst>
                <a:path w="7" h="25">
                  <a:moveTo>
                    <a:pt x="1" y="3"/>
                  </a:moveTo>
                  <a:cubicBezTo>
                    <a:pt x="2" y="2"/>
                    <a:pt x="1" y="1"/>
                    <a:pt x="2" y="0"/>
                  </a:cubicBezTo>
                  <a:cubicBezTo>
                    <a:pt x="4" y="3"/>
                    <a:pt x="5" y="5"/>
                    <a:pt x="7" y="7"/>
                  </a:cubicBezTo>
                  <a:cubicBezTo>
                    <a:pt x="7" y="8"/>
                    <a:pt x="7" y="9"/>
                    <a:pt x="7" y="10"/>
                  </a:cubicBezTo>
                  <a:cubicBezTo>
                    <a:pt x="6" y="15"/>
                    <a:pt x="7" y="20"/>
                    <a:pt x="5" y="25"/>
                  </a:cubicBezTo>
                  <a:cubicBezTo>
                    <a:pt x="2" y="22"/>
                    <a:pt x="2" y="18"/>
                    <a:pt x="0" y="16"/>
                  </a:cubicBezTo>
                  <a:cubicBezTo>
                    <a:pt x="0" y="12"/>
                    <a:pt x="1" y="7"/>
                    <a:pt x="1" y="3"/>
                  </a:cubicBezTo>
                  <a:close/>
                </a:path>
              </a:pathLst>
            </a:custGeom>
            <a:solidFill>
              <a:srgbClr val="4D6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1" name="Freeform 76">
              <a:extLst>
                <a:ext uri="{FF2B5EF4-FFF2-40B4-BE49-F238E27FC236}">
                  <a16:creationId xmlns:a16="http://schemas.microsoft.com/office/drawing/2014/main" id="{5D142C64-D77F-F333-1E0C-D38C11061AEF}"/>
                </a:ext>
              </a:extLst>
            </p:cNvPr>
            <p:cNvSpPr>
              <a:spLocks/>
            </p:cNvSpPr>
            <p:nvPr/>
          </p:nvSpPr>
          <p:spPr bwMode="auto">
            <a:xfrm>
              <a:off x="9826626" y="1047750"/>
              <a:ext cx="33338" cy="101600"/>
            </a:xfrm>
            <a:custGeom>
              <a:avLst/>
              <a:gdLst>
                <a:gd name="T0" fmla="*/ 1 w 7"/>
                <a:gd name="T1" fmla="*/ 1 h 22"/>
                <a:gd name="T2" fmla="*/ 2 w 7"/>
                <a:gd name="T3" fmla="*/ 0 h 22"/>
                <a:gd name="T4" fmla="*/ 7 w 7"/>
                <a:gd name="T5" fmla="*/ 8 h 22"/>
                <a:gd name="T6" fmla="*/ 7 w 7"/>
                <a:gd name="T7" fmla="*/ 9 h 22"/>
                <a:gd name="T8" fmla="*/ 6 w 7"/>
                <a:gd name="T9" fmla="*/ 22 h 22"/>
                <a:gd name="T10" fmla="*/ 0 w 7"/>
                <a:gd name="T11" fmla="*/ 17 h 22"/>
                <a:gd name="T12" fmla="*/ 1 w 7"/>
                <a:gd name="T13" fmla="*/ 1 h 22"/>
              </a:gdLst>
              <a:ahLst/>
              <a:cxnLst>
                <a:cxn ang="0">
                  <a:pos x="T0" y="T1"/>
                </a:cxn>
                <a:cxn ang="0">
                  <a:pos x="T2" y="T3"/>
                </a:cxn>
                <a:cxn ang="0">
                  <a:pos x="T4" y="T5"/>
                </a:cxn>
                <a:cxn ang="0">
                  <a:pos x="T6" y="T7"/>
                </a:cxn>
                <a:cxn ang="0">
                  <a:pos x="T8" y="T9"/>
                </a:cxn>
                <a:cxn ang="0">
                  <a:pos x="T10" y="T11"/>
                </a:cxn>
                <a:cxn ang="0">
                  <a:pos x="T12" y="T13"/>
                </a:cxn>
              </a:cxnLst>
              <a:rect l="0" t="0" r="r" b="b"/>
              <a:pathLst>
                <a:path w="7" h="22">
                  <a:moveTo>
                    <a:pt x="1" y="1"/>
                  </a:moveTo>
                  <a:cubicBezTo>
                    <a:pt x="2" y="1"/>
                    <a:pt x="2" y="0"/>
                    <a:pt x="2" y="0"/>
                  </a:cubicBezTo>
                  <a:cubicBezTo>
                    <a:pt x="4" y="3"/>
                    <a:pt x="5" y="6"/>
                    <a:pt x="7" y="8"/>
                  </a:cubicBezTo>
                  <a:cubicBezTo>
                    <a:pt x="7" y="8"/>
                    <a:pt x="7" y="9"/>
                    <a:pt x="7" y="9"/>
                  </a:cubicBezTo>
                  <a:cubicBezTo>
                    <a:pt x="6" y="13"/>
                    <a:pt x="7" y="18"/>
                    <a:pt x="6" y="22"/>
                  </a:cubicBezTo>
                  <a:cubicBezTo>
                    <a:pt x="3" y="21"/>
                    <a:pt x="2" y="19"/>
                    <a:pt x="0" y="17"/>
                  </a:cubicBezTo>
                  <a:cubicBezTo>
                    <a:pt x="0" y="11"/>
                    <a:pt x="1" y="6"/>
                    <a:pt x="1" y="1"/>
                  </a:cubicBezTo>
                  <a:close/>
                </a:path>
              </a:pathLst>
            </a:custGeom>
            <a:solidFill>
              <a:srgbClr val="4E6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2" name="Freeform 77">
              <a:extLst>
                <a:ext uri="{FF2B5EF4-FFF2-40B4-BE49-F238E27FC236}">
                  <a16:creationId xmlns:a16="http://schemas.microsoft.com/office/drawing/2014/main" id="{B23D19DA-32C3-8C50-26C2-3316F75744DC}"/>
                </a:ext>
              </a:extLst>
            </p:cNvPr>
            <p:cNvSpPr>
              <a:spLocks/>
            </p:cNvSpPr>
            <p:nvPr/>
          </p:nvSpPr>
          <p:spPr bwMode="auto">
            <a:xfrm>
              <a:off x="9864726" y="744538"/>
              <a:ext cx="41275" cy="122238"/>
            </a:xfrm>
            <a:custGeom>
              <a:avLst/>
              <a:gdLst>
                <a:gd name="T0" fmla="*/ 5 w 9"/>
                <a:gd name="T1" fmla="*/ 0 h 26"/>
                <a:gd name="T2" fmla="*/ 7 w 9"/>
                <a:gd name="T3" fmla="*/ 12 h 26"/>
                <a:gd name="T4" fmla="*/ 5 w 9"/>
                <a:gd name="T5" fmla="*/ 26 h 26"/>
                <a:gd name="T6" fmla="*/ 0 w 9"/>
                <a:gd name="T7" fmla="*/ 19 h 26"/>
                <a:gd name="T8" fmla="*/ 5 w 9"/>
                <a:gd name="T9" fmla="*/ 0 h 26"/>
              </a:gdLst>
              <a:ahLst/>
              <a:cxnLst>
                <a:cxn ang="0">
                  <a:pos x="T0" y="T1"/>
                </a:cxn>
                <a:cxn ang="0">
                  <a:pos x="T2" y="T3"/>
                </a:cxn>
                <a:cxn ang="0">
                  <a:pos x="T4" y="T5"/>
                </a:cxn>
                <a:cxn ang="0">
                  <a:pos x="T6" y="T7"/>
                </a:cxn>
                <a:cxn ang="0">
                  <a:pos x="T8" y="T9"/>
                </a:cxn>
              </a:cxnLst>
              <a:rect l="0" t="0" r="r" b="b"/>
              <a:pathLst>
                <a:path w="9" h="26">
                  <a:moveTo>
                    <a:pt x="5" y="0"/>
                  </a:moveTo>
                  <a:cubicBezTo>
                    <a:pt x="8" y="3"/>
                    <a:pt x="9" y="7"/>
                    <a:pt x="7" y="12"/>
                  </a:cubicBezTo>
                  <a:cubicBezTo>
                    <a:pt x="6" y="16"/>
                    <a:pt x="6" y="21"/>
                    <a:pt x="5" y="26"/>
                  </a:cubicBezTo>
                  <a:cubicBezTo>
                    <a:pt x="2" y="24"/>
                    <a:pt x="2" y="21"/>
                    <a:pt x="0" y="19"/>
                  </a:cubicBezTo>
                  <a:cubicBezTo>
                    <a:pt x="2" y="12"/>
                    <a:pt x="3" y="6"/>
                    <a:pt x="5" y="0"/>
                  </a:cubicBezTo>
                  <a:close/>
                </a:path>
              </a:pathLst>
            </a:custGeom>
            <a:solidFill>
              <a:srgbClr val="4E62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3" name="Freeform 78">
              <a:extLst>
                <a:ext uri="{FF2B5EF4-FFF2-40B4-BE49-F238E27FC236}">
                  <a16:creationId xmlns:a16="http://schemas.microsoft.com/office/drawing/2014/main" id="{02483EAF-6245-91E5-07AE-4B87725CD388}"/>
                </a:ext>
              </a:extLst>
            </p:cNvPr>
            <p:cNvSpPr>
              <a:spLocks/>
            </p:cNvSpPr>
            <p:nvPr/>
          </p:nvSpPr>
          <p:spPr bwMode="auto">
            <a:xfrm>
              <a:off x="9821863" y="1141413"/>
              <a:ext cx="33338" cy="111125"/>
            </a:xfrm>
            <a:custGeom>
              <a:avLst/>
              <a:gdLst>
                <a:gd name="T0" fmla="*/ 1 w 7"/>
                <a:gd name="T1" fmla="*/ 0 h 24"/>
                <a:gd name="T2" fmla="*/ 5 w 7"/>
                <a:gd name="T3" fmla="*/ 4 h 24"/>
                <a:gd name="T4" fmla="*/ 7 w 7"/>
                <a:gd name="T5" fmla="*/ 8 h 24"/>
                <a:gd name="T6" fmla="*/ 7 w 7"/>
                <a:gd name="T7" fmla="*/ 24 h 24"/>
                <a:gd name="T8" fmla="*/ 1 w 7"/>
                <a:gd name="T9" fmla="*/ 15 h 24"/>
                <a:gd name="T10" fmla="*/ 1 w 7"/>
                <a:gd name="T11" fmla="*/ 15 h 24"/>
                <a:gd name="T12" fmla="*/ 1 w 7"/>
                <a:gd name="T13" fmla="*/ 2 h 24"/>
                <a:gd name="T14" fmla="*/ 1 w 7"/>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24">
                  <a:moveTo>
                    <a:pt x="1" y="0"/>
                  </a:moveTo>
                  <a:cubicBezTo>
                    <a:pt x="2" y="1"/>
                    <a:pt x="3" y="3"/>
                    <a:pt x="5" y="4"/>
                  </a:cubicBezTo>
                  <a:cubicBezTo>
                    <a:pt x="6" y="5"/>
                    <a:pt x="7" y="6"/>
                    <a:pt x="7" y="8"/>
                  </a:cubicBezTo>
                  <a:cubicBezTo>
                    <a:pt x="7" y="13"/>
                    <a:pt x="7" y="18"/>
                    <a:pt x="7" y="24"/>
                  </a:cubicBezTo>
                  <a:cubicBezTo>
                    <a:pt x="3" y="21"/>
                    <a:pt x="3" y="18"/>
                    <a:pt x="1" y="15"/>
                  </a:cubicBezTo>
                  <a:cubicBezTo>
                    <a:pt x="1" y="15"/>
                    <a:pt x="1" y="15"/>
                    <a:pt x="1" y="15"/>
                  </a:cubicBezTo>
                  <a:cubicBezTo>
                    <a:pt x="0" y="10"/>
                    <a:pt x="0" y="6"/>
                    <a:pt x="1" y="2"/>
                  </a:cubicBezTo>
                  <a:cubicBezTo>
                    <a:pt x="1" y="1"/>
                    <a:pt x="1" y="1"/>
                    <a:pt x="1" y="0"/>
                  </a:cubicBezTo>
                  <a:close/>
                </a:path>
              </a:pathLst>
            </a:custGeom>
            <a:solidFill>
              <a:srgbClr val="4D61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4" name="Freeform 79">
              <a:extLst>
                <a:ext uri="{FF2B5EF4-FFF2-40B4-BE49-F238E27FC236}">
                  <a16:creationId xmlns:a16="http://schemas.microsoft.com/office/drawing/2014/main" id="{E747185E-0B9E-5F84-8DE6-16D611338011}"/>
                </a:ext>
              </a:extLst>
            </p:cNvPr>
            <p:cNvSpPr>
              <a:spLocks/>
            </p:cNvSpPr>
            <p:nvPr/>
          </p:nvSpPr>
          <p:spPr bwMode="auto">
            <a:xfrm>
              <a:off x="10569576" y="1690688"/>
              <a:ext cx="101600" cy="26988"/>
            </a:xfrm>
            <a:custGeom>
              <a:avLst/>
              <a:gdLst>
                <a:gd name="T0" fmla="*/ 22 w 22"/>
                <a:gd name="T1" fmla="*/ 3 h 6"/>
                <a:gd name="T2" fmla="*/ 13 w 22"/>
                <a:gd name="T3" fmla="*/ 6 h 6"/>
                <a:gd name="T4" fmla="*/ 0 w 22"/>
                <a:gd name="T5" fmla="*/ 5 h 6"/>
                <a:gd name="T6" fmla="*/ 6 w 22"/>
                <a:gd name="T7" fmla="*/ 0 h 6"/>
                <a:gd name="T8" fmla="*/ 22 w 22"/>
                <a:gd name="T9" fmla="*/ 3 h 6"/>
              </a:gdLst>
              <a:ahLst/>
              <a:cxnLst>
                <a:cxn ang="0">
                  <a:pos x="T0" y="T1"/>
                </a:cxn>
                <a:cxn ang="0">
                  <a:pos x="T2" y="T3"/>
                </a:cxn>
                <a:cxn ang="0">
                  <a:pos x="T4" y="T5"/>
                </a:cxn>
                <a:cxn ang="0">
                  <a:pos x="T6" y="T7"/>
                </a:cxn>
                <a:cxn ang="0">
                  <a:pos x="T8" y="T9"/>
                </a:cxn>
              </a:cxnLst>
              <a:rect l="0" t="0" r="r" b="b"/>
              <a:pathLst>
                <a:path w="22" h="6">
                  <a:moveTo>
                    <a:pt x="22" y="3"/>
                  </a:moveTo>
                  <a:cubicBezTo>
                    <a:pt x="19" y="5"/>
                    <a:pt x="17" y="6"/>
                    <a:pt x="13" y="6"/>
                  </a:cubicBezTo>
                  <a:cubicBezTo>
                    <a:pt x="9" y="5"/>
                    <a:pt x="5" y="5"/>
                    <a:pt x="0" y="5"/>
                  </a:cubicBezTo>
                  <a:cubicBezTo>
                    <a:pt x="1" y="2"/>
                    <a:pt x="3" y="0"/>
                    <a:pt x="6" y="0"/>
                  </a:cubicBezTo>
                  <a:cubicBezTo>
                    <a:pt x="12" y="1"/>
                    <a:pt x="17" y="1"/>
                    <a:pt x="22" y="3"/>
                  </a:cubicBezTo>
                  <a:close/>
                </a:path>
              </a:pathLst>
            </a:custGeom>
            <a:solidFill>
              <a:srgbClr val="4F63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5" name="Freeform 80">
              <a:extLst>
                <a:ext uri="{FF2B5EF4-FFF2-40B4-BE49-F238E27FC236}">
                  <a16:creationId xmlns:a16="http://schemas.microsoft.com/office/drawing/2014/main" id="{C3CE5220-2C9D-43C4-086B-FD11C86A1B57}"/>
                </a:ext>
              </a:extLst>
            </p:cNvPr>
            <p:cNvSpPr>
              <a:spLocks/>
            </p:cNvSpPr>
            <p:nvPr/>
          </p:nvSpPr>
          <p:spPr bwMode="auto">
            <a:xfrm>
              <a:off x="9898063" y="647700"/>
              <a:ext cx="26988" cy="106363"/>
            </a:xfrm>
            <a:custGeom>
              <a:avLst/>
              <a:gdLst>
                <a:gd name="T0" fmla="*/ 3 w 6"/>
                <a:gd name="T1" fmla="*/ 0 h 23"/>
                <a:gd name="T2" fmla="*/ 6 w 6"/>
                <a:gd name="T3" fmla="*/ 6 h 23"/>
                <a:gd name="T4" fmla="*/ 2 w 6"/>
                <a:gd name="T5" fmla="*/ 23 h 23"/>
                <a:gd name="T6" fmla="*/ 0 w 6"/>
                <a:gd name="T7" fmla="*/ 14 h 23"/>
                <a:gd name="T8" fmla="*/ 3 w 6"/>
                <a:gd name="T9" fmla="*/ 0 h 23"/>
              </a:gdLst>
              <a:ahLst/>
              <a:cxnLst>
                <a:cxn ang="0">
                  <a:pos x="T0" y="T1"/>
                </a:cxn>
                <a:cxn ang="0">
                  <a:pos x="T2" y="T3"/>
                </a:cxn>
                <a:cxn ang="0">
                  <a:pos x="T4" y="T5"/>
                </a:cxn>
                <a:cxn ang="0">
                  <a:pos x="T6" y="T7"/>
                </a:cxn>
                <a:cxn ang="0">
                  <a:pos x="T8" y="T9"/>
                </a:cxn>
              </a:cxnLst>
              <a:rect l="0" t="0" r="r" b="b"/>
              <a:pathLst>
                <a:path w="6" h="23">
                  <a:moveTo>
                    <a:pt x="3" y="0"/>
                  </a:moveTo>
                  <a:cubicBezTo>
                    <a:pt x="6" y="1"/>
                    <a:pt x="6" y="3"/>
                    <a:pt x="6" y="6"/>
                  </a:cubicBezTo>
                  <a:cubicBezTo>
                    <a:pt x="5" y="11"/>
                    <a:pt x="4" y="17"/>
                    <a:pt x="2" y="23"/>
                  </a:cubicBezTo>
                  <a:cubicBezTo>
                    <a:pt x="0" y="20"/>
                    <a:pt x="0" y="17"/>
                    <a:pt x="0" y="14"/>
                  </a:cubicBezTo>
                  <a:cubicBezTo>
                    <a:pt x="1" y="9"/>
                    <a:pt x="2" y="4"/>
                    <a:pt x="3" y="0"/>
                  </a:cubicBezTo>
                  <a:close/>
                </a:path>
              </a:pathLst>
            </a:custGeom>
            <a:solidFill>
              <a:srgbClr val="5265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6" name="Freeform 81">
              <a:extLst>
                <a:ext uri="{FF2B5EF4-FFF2-40B4-BE49-F238E27FC236}">
                  <a16:creationId xmlns:a16="http://schemas.microsoft.com/office/drawing/2014/main" id="{2497CCEF-6443-B702-D387-DC2AA7F15629}"/>
                </a:ext>
              </a:extLst>
            </p:cNvPr>
            <p:cNvSpPr>
              <a:spLocks/>
            </p:cNvSpPr>
            <p:nvPr/>
          </p:nvSpPr>
          <p:spPr bwMode="auto">
            <a:xfrm>
              <a:off x="9826626" y="1233488"/>
              <a:ext cx="28575" cy="120650"/>
            </a:xfrm>
            <a:custGeom>
              <a:avLst/>
              <a:gdLst>
                <a:gd name="T0" fmla="*/ 0 w 6"/>
                <a:gd name="T1" fmla="*/ 0 h 26"/>
                <a:gd name="T2" fmla="*/ 5 w 6"/>
                <a:gd name="T3" fmla="*/ 14 h 26"/>
                <a:gd name="T4" fmla="*/ 5 w 6"/>
                <a:gd name="T5" fmla="*/ 26 h 26"/>
                <a:gd name="T6" fmla="*/ 5 w 6"/>
                <a:gd name="T7" fmla="*/ 26 h 26"/>
                <a:gd name="T8" fmla="*/ 5 w 6"/>
                <a:gd name="T9" fmla="*/ 26 h 26"/>
                <a:gd name="T10" fmla="*/ 3 w 6"/>
                <a:gd name="T11" fmla="*/ 22 h 26"/>
                <a:gd name="T12" fmla="*/ 0 w 6"/>
                <a:gd name="T13" fmla="*/ 0 h 26"/>
              </a:gdLst>
              <a:ahLst/>
              <a:cxnLst>
                <a:cxn ang="0">
                  <a:pos x="T0" y="T1"/>
                </a:cxn>
                <a:cxn ang="0">
                  <a:pos x="T2" y="T3"/>
                </a:cxn>
                <a:cxn ang="0">
                  <a:pos x="T4" y="T5"/>
                </a:cxn>
                <a:cxn ang="0">
                  <a:pos x="T6" y="T7"/>
                </a:cxn>
                <a:cxn ang="0">
                  <a:pos x="T8" y="T9"/>
                </a:cxn>
                <a:cxn ang="0">
                  <a:pos x="T10" y="T11"/>
                </a:cxn>
                <a:cxn ang="0">
                  <a:pos x="T12" y="T13"/>
                </a:cxn>
              </a:cxnLst>
              <a:rect l="0" t="0" r="r" b="b"/>
              <a:pathLst>
                <a:path w="6" h="26">
                  <a:moveTo>
                    <a:pt x="0" y="0"/>
                  </a:moveTo>
                  <a:cubicBezTo>
                    <a:pt x="3" y="4"/>
                    <a:pt x="6" y="8"/>
                    <a:pt x="5" y="14"/>
                  </a:cubicBezTo>
                  <a:cubicBezTo>
                    <a:pt x="5" y="18"/>
                    <a:pt x="5" y="22"/>
                    <a:pt x="5" y="26"/>
                  </a:cubicBezTo>
                  <a:cubicBezTo>
                    <a:pt x="5" y="26"/>
                    <a:pt x="5" y="26"/>
                    <a:pt x="5" y="26"/>
                  </a:cubicBezTo>
                  <a:cubicBezTo>
                    <a:pt x="5" y="26"/>
                    <a:pt x="5" y="26"/>
                    <a:pt x="5" y="26"/>
                  </a:cubicBezTo>
                  <a:cubicBezTo>
                    <a:pt x="5" y="25"/>
                    <a:pt x="4" y="23"/>
                    <a:pt x="3" y="22"/>
                  </a:cubicBezTo>
                  <a:cubicBezTo>
                    <a:pt x="1" y="15"/>
                    <a:pt x="0" y="8"/>
                    <a:pt x="0" y="0"/>
                  </a:cubicBezTo>
                  <a:close/>
                </a:path>
              </a:pathLst>
            </a:custGeom>
            <a:solidFill>
              <a:srgbClr val="5A6C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7" name="Freeform 82">
              <a:extLst>
                <a:ext uri="{FF2B5EF4-FFF2-40B4-BE49-F238E27FC236}">
                  <a16:creationId xmlns:a16="http://schemas.microsoft.com/office/drawing/2014/main" id="{15372EA3-993C-76E1-7F62-295DA8CB3F6D}"/>
                </a:ext>
              </a:extLst>
            </p:cNvPr>
            <p:cNvSpPr>
              <a:spLocks/>
            </p:cNvSpPr>
            <p:nvPr/>
          </p:nvSpPr>
          <p:spPr bwMode="auto">
            <a:xfrm>
              <a:off x="10504488" y="4565650"/>
              <a:ext cx="65088" cy="38100"/>
            </a:xfrm>
            <a:custGeom>
              <a:avLst/>
              <a:gdLst>
                <a:gd name="T0" fmla="*/ 14 w 14"/>
                <a:gd name="T1" fmla="*/ 6 h 8"/>
                <a:gd name="T2" fmla="*/ 11 w 14"/>
                <a:gd name="T3" fmla="*/ 7 h 8"/>
                <a:gd name="T4" fmla="*/ 1 w 14"/>
                <a:gd name="T5" fmla="*/ 8 h 8"/>
                <a:gd name="T6" fmla="*/ 5 w 14"/>
                <a:gd name="T7" fmla="*/ 0 h 8"/>
                <a:gd name="T8" fmla="*/ 14 w 14"/>
                <a:gd name="T9" fmla="*/ 6 h 8"/>
              </a:gdLst>
              <a:ahLst/>
              <a:cxnLst>
                <a:cxn ang="0">
                  <a:pos x="T0" y="T1"/>
                </a:cxn>
                <a:cxn ang="0">
                  <a:pos x="T2" y="T3"/>
                </a:cxn>
                <a:cxn ang="0">
                  <a:pos x="T4" y="T5"/>
                </a:cxn>
                <a:cxn ang="0">
                  <a:pos x="T6" y="T7"/>
                </a:cxn>
                <a:cxn ang="0">
                  <a:pos x="T8" y="T9"/>
                </a:cxn>
              </a:cxnLst>
              <a:rect l="0" t="0" r="r" b="b"/>
              <a:pathLst>
                <a:path w="14" h="8">
                  <a:moveTo>
                    <a:pt x="14" y="6"/>
                  </a:moveTo>
                  <a:cubicBezTo>
                    <a:pt x="14" y="7"/>
                    <a:pt x="12" y="7"/>
                    <a:pt x="11" y="7"/>
                  </a:cubicBezTo>
                  <a:cubicBezTo>
                    <a:pt x="8" y="8"/>
                    <a:pt x="4" y="8"/>
                    <a:pt x="1" y="8"/>
                  </a:cubicBezTo>
                  <a:cubicBezTo>
                    <a:pt x="0" y="5"/>
                    <a:pt x="2" y="2"/>
                    <a:pt x="5" y="0"/>
                  </a:cubicBezTo>
                  <a:cubicBezTo>
                    <a:pt x="8" y="1"/>
                    <a:pt x="12" y="2"/>
                    <a:pt x="14" y="6"/>
                  </a:cubicBezTo>
                  <a:close/>
                </a:path>
              </a:pathLst>
            </a:custGeom>
            <a:solidFill>
              <a:srgbClr val="2622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8" name="Freeform 83">
              <a:extLst>
                <a:ext uri="{FF2B5EF4-FFF2-40B4-BE49-F238E27FC236}">
                  <a16:creationId xmlns:a16="http://schemas.microsoft.com/office/drawing/2014/main" id="{90641A92-1C60-BF37-EDE3-D7625606E9D2}"/>
                </a:ext>
              </a:extLst>
            </p:cNvPr>
            <p:cNvSpPr>
              <a:spLocks/>
            </p:cNvSpPr>
            <p:nvPr/>
          </p:nvSpPr>
          <p:spPr bwMode="auto">
            <a:xfrm>
              <a:off x="9342438" y="3375025"/>
              <a:ext cx="69850" cy="50800"/>
            </a:xfrm>
            <a:custGeom>
              <a:avLst/>
              <a:gdLst>
                <a:gd name="T0" fmla="*/ 11 w 15"/>
                <a:gd name="T1" fmla="*/ 3 h 11"/>
                <a:gd name="T2" fmla="*/ 15 w 15"/>
                <a:gd name="T3" fmla="*/ 11 h 11"/>
                <a:gd name="T4" fmla="*/ 2 w 15"/>
                <a:gd name="T5" fmla="*/ 5 h 11"/>
                <a:gd name="T6" fmla="*/ 0 w 15"/>
                <a:gd name="T7" fmla="*/ 1 h 11"/>
                <a:gd name="T8" fmla="*/ 11 w 15"/>
                <a:gd name="T9" fmla="*/ 3 h 11"/>
              </a:gdLst>
              <a:ahLst/>
              <a:cxnLst>
                <a:cxn ang="0">
                  <a:pos x="T0" y="T1"/>
                </a:cxn>
                <a:cxn ang="0">
                  <a:pos x="T2" y="T3"/>
                </a:cxn>
                <a:cxn ang="0">
                  <a:pos x="T4" y="T5"/>
                </a:cxn>
                <a:cxn ang="0">
                  <a:pos x="T6" y="T7"/>
                </a:cxn>
                <a:cxn ang="0">
                  <a:pos x="T8" y="T9"/>
                </a:cxn>
              </a:cxnLst>
              <a:rect l="0" t="0" r="r" b="b"/>
              <a:pathLst>
                <a:path w="15" h="11">
                  <a:moveTo>
                    <a:pt x="11" y="3"/>
                  </a:moveTo>
                  <a:cubicBezTo>
                    <a:pt x="12" y="5"/>
                    <a:pt x="14" y="8"/>
                    <a:pt x="15" y="11"/>
                  </a:cubicBezTo>
                  <a:cubicBezTo>
                    <a:pt x="10" y="9"/>
                    <a:pt x="6" y="7"/>
                    <a:pt x="2" y="5"/>
                  </a:cubicBezTo>
                  <a:cubicBezTo>
                    <a:pt x="1" y="4"/>
                    <a:pt x="0" y="2"/>
                    <a:pt x="0" y="1"/>
                  </a:cubicBezTo>
                  <a:cubicBezTo>
                    <a:pt x="4" y="0"/>
                    <a:pt x="8" y="1"/>
                    <a:pt x="11" y="3"/>
                  </a:cubicBezTo>
                  <a:close/>
                </a:path>
              </a:pathLst>
            </a:custGeom>
            <a:solidFill>
              <a:srgbClr val="6880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79" name="Freeform 84">
              <a:extLst>
                <a:ext uri="{FF2B5EF4-FFF2-40B4-BE49-F238E27FC236}">
                  <a16:creationId xmlns:a16="http://schemas.microsoft.com/office/drawing/2014/main" id="{BCC11EDC-93C7-8BC3-7E88-71F1313BFE58}"/>
                </a:ext>
              </a:extLst>
            </p:cNvPr>
            <p:cNvSpPr>
              <a:spLocks/>
            </p:cNvSpPr>
            <p:nvPr/>
          </p:nvSpPr>
          <p:spPr bwMode="auto">
            <a:xfrm>
              <a:off x="10666413" y="1703388"/>
              <a:ext cx="127000" cy="38100"/>
            </a:xfrm>
            <a:custGeom>
              <a:avLst/>
              <a:gdLst>
                <a:gd name="T0" fmla="*/ 27 w 27"/>
                <a:gd name="T1" fmla="*/ 8 h 8"/>
                <a:gd name="T2" fmla="*/ 0 w 27"/>
                <a:gd name="T3" fmla="*/ 4 h 8"/>
                <a:gd name="T4" fmla="*/ 5 w 27"/>
                <a:gd name="T5" fmla="*/ 0 h 8"/>
                <a:gd name="T6" fmla="*/ 25 w 27"/>
                <a:gd name="T7" fmla="*/ 6 h 8"/>
                <a:gd name="T8" fmla="*/ 27 w 27"/>
                <a:gd name="T9" fmla="*/ 8 h 8"/>
              </a:gdLst>
              <a:ahLst/>
              <a:cxnLst>
                <a:cxn ang="0">
                  <a:pos x="T0" y="T1"/>
                </a:cxn>
                <a:cxn ang="0">
                  <a:pos x="T2" y="T3"/>
                </a:cxn>
                <a:cxn ang="0">
                  <a:pos x="T4" y="T5"/>
                </a:cxn>
                <a:cxn ang="0">
                  <a:pos x="T6" y="T7"/>
                </a:cxn>
                <a:cxn ang="0">
                  <a:pos x="T8" y="T9"/>
                </a:cxn>
              </a:cxnLst>
              <a:rect l="0" t="0" r="r" b="b"/>
              <a:pathLst>
                <a:path w="27" h="8">
                  <a:moveTo>
                    <a:pt x="27" y="8"/>
                  </a:moveTo>
                  <a:cubicBezTo>
                    <a:pt x="18" y="6"/>
                    <a:pt x="9" y="5"/>
                    <a:pt x="0" y="4"/>
                  </a:cubicBezTo>
                  <a:cubicBezTo>
                    <a:pt x="1" y="2"/>
                    <a:pt x="3" y="1"/>
                    <a:pt x="5" y="0"/>
                  </a:cubicBezTo>
                  <a:cubicBezTo>
                    <a:pt x="12" y="1"/>
                    <a:pt x="19" y="4"/>
                    <a:pt x="25" y="6"/>
                  </a:cubicBezTo>
                  <a:cubicBezTo>
                    <a:pt x="26" y="6"/>
                    <a:pt x="27" y="6"/>
                    <a:pt x="27" y="8"/>
                  </a:cubicBezTo>
                  <a:close/>
                </a:path>
              </a:pathLst>
            </a:custGeom>
            <a:solidFill>
              <a:srgbClr val="576A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0" name="Freeform 85">
              <a:extLst>
                <a:ext uri="{FF2B5EF4-FFF2-40B4-BE49-F238E27FC236}">
                  <a16:creationId xmlns:a16="http://schemas.microsoft.com/office/drawing/2014/main" id="{D275945E-0F8B-943D-815C-3A6DFAACFC8A}"/>
                </a:ext>
              </a:extLst>
            </p:cNvPr>
            <p:cNvSpPr>
              <a:spLocks/>
            </p:cNvSpPr>
            <p:nvPr/>
          </p:nvSpPr>
          <p:spPr bwMode="auto">
            <a:xfrm>
              <a:off x="9210676" y="3375025"/>
              <a:ext cx="127000" cy="17463"/>
            </a:xfrm>
            <a:custGeom>
              <a:avLst/>
              <a:gdLst>
                <a:gd name="T0" fmla="*/ 25 w 27"/>
                <a:gd name="T1" fmla="*/ 0 h 4"/>
                <a:gd name="T2" fmla="*/ 27 w 27"/>
                <a:gd name="T3" fmla="*/ 4 h 4"/>
                <a:gd name="T4" fmla="*/ 22 w 27"/>
                <a:gd name="T5" fmla="*/ 3 h 4"/>
                <a:gd name="T6" fmla="*/ 2 w 27"/>
                <a:gd name="T7" fmla="*/ 1 h 4"/>
                <a:gd name="T8" fmla="*/ 0 w 27"/>
                <a:gd name="T9" fmla="*/ 1 h 4"/>
                <a:gd name="T10" fmla="*/ 13 w 27"/>
                <a:gd name="T11" fmla="*/ 0 h 4"/>
                <a:gd name="T12" fmla="*/ 25 w 27"/>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27" h="4">
                  <a:moveTo>
                    <a:pt x="25" y="0"/>
                  </a:moveTo>
                  <a:cubicBezTo>
                    <a:pt x="26" y="1"/>
                    <a:pt x="26" y="2"/>
                    <a:pt x="27" y="4"/>
                  </a:cubicBezTo>
                  <a:cubicBezTo>
                    <a:pt x="25" y="4"/>
                    <a:pt x="24" y="4"/>
                    <a:pt x="22" y="3"/>
                  </a:cubicBezTo>
                  <a:cubicBezTo>
                    <a:pt x="16" y="2"/>
                    <a:pt x="9" y="3"/>
                    <a:pt x="2" y="1"/>
                  </a:cubicBezTo>
                  <a:cubicBezTo>
                    <a:pt x="1" y="1"/>
                    <a:pt x="1" y="1"/>
                    <a:pt x="0" y="1"/>
                  </a:cubicBezTo>
                  <a:cubicBezTo>
                    <a:pt x="4" y="1"/>
                    <a:pt x="9" y="1"/>
                    <a:pt x="13" y="0"/>
                  </a:cubicBezTo>
                  <a:cubicBezTo>
                    <a:pt x="17" y="0"/>
                    <a:pt x="21" y="0"/>
                    <a:pt x="25" y="0"/>
                  </a:cubicBezTo>
                  <a:close/>
                </a:path>
              </a:pathLst>
            </a:custGeom>
            <a:solidFill>
              <a:srgbClr val="6D84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1" name="Freeform 86">
              <a:extLst>
                <a:ext uri="{FF2B5EF4-FFF2-40B4-BE49-F238E27FC236}">
                  <a16:creationId xmlns:a16="http://schemas.microsoft.com/office/drawing/2014/main" id="{83858ED1-6E65-396C-B298-33476E51F024}"/>
                </a:ext>
              </a:extLst>
            </p:cNvPr>
            <p:cNvSpPr>
              <a:spLocks/>
            </p:cNvSpPr>
            <p:nvPr/>
          </p:nvSpPr>
          <p:spPr bwMode="auto">
            <a:xfrm>
              <a:off x="10663238" y="4579938"/>
              <a:ext cx="26988" cy="65088"/>
            </a:xfrm>
            <a:custGeom>
              <a:avLst/>
              <a:gdLst>
                <a:gd name="T0" fmla="*/ 6 w 6"/>
                <a:gd name="T1" fmla="*/ 0 h 14"/>
                <a:gd name="T2" fmla="*/ 6 w 6"/>
                <a:gd name="T3" fmla="*/ 7 h 14"/>
                <a:gd name="T4" fmla="*/ 1 w 6"/>
                <a:gd name="T5" fmla="*/ 14 h 14"/>
                <a:gd name="T6" fmla="*/ 1 w 6"/>
                <a:gd name="T7" fmla="*/ 4 h 14"/>
                <a:gd name="T8" fmla="*/ 6 w 6"/>
                <a:gd name="T9" fmla="*/ 0 h 14"/>
              </a:gdLst>
              <a:ahLst/>
              <a:cxnLst>
                <a:cxn ang="0">
                  <a:pos x="T0" y="T1"/>
                </a:cxn>
                <a:cxn ang="0">
                  <a:pos x="T2" y="T3"/>
                </a:cxn>
                <a:cxn ang="0">
                  <a:pos x="T4" y="T5"/>
                </a:cxn>
                <a:cxn ang="0">
                  <a:pos x="T6" y="T7"/>
                </a:cxn>
                <a:cxn ang="0">
                  <a:pos x="T8" y="T9"/>
                </a:cxn>
              </a:cxnLst>
              <a:rect l="0" t="0" r="r" b="b"/>
              <a:pathLst>
                <a:path w="6" h="14">
                  <a:moveTo>
                    <a:pt x="6" y="0"/>
                  </a:moveTo>
                  <a:cubicBezTo>
                    <a:pt x="6" y="3"/>
                    <a:pt x="5" y="5"/>
                    <a:pt x="6" y="7"/>
                  </a:cubicBezTo>
                  <a:cubicBezTo>
                    <a:pt x="6" y="11"/>
                    <a:pt x="4" y="13"/>
                    <a:pt x="1" y="14"/>
                  </a:cubicBezTo>
                  <a:cubicBezTo>
                    <a:pt x="0" y="11"/>
                    <a:pt x="1" y="8"/>
                    <a:pt x="1" y="4"/>
                  </a:cubicBezTo>
                  <a:cubicBezTo>
                    <a:pt x="2" y="3"/>
                    <a:pt x="4" y="1"/>
                    <a:pt x="6" y="0"/>
                  </a:cubicBezTo>
                  <a:close/>
                </a:path>
              </a:pathLst>
            </a:custGeom>
            <a:solidFill>
              <a:srgbClr val="687F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2" name="Freeform 87">
              <a:extLst>
                <a:ext uri="{FF2B5EF4-FFF2-40B4-BE49-F238E27FC236}">
                  <a16:creationId xmlns:a16="http://schemas.microsoft.com/office/drawing/2014/main" id="{A843DF70-8809-8B76-5D90-F0959BBB2384}"/>
                </a:ext>
              </a:extLst>
            </p:cNvPr>
            <p:cNvSpPr>
              <a:spLocks/>
            </p:cNvSpPr>
            <p:nvPr/>
          </p:nvSpPr>
          <p:spPr bwMode="auto">
            <a:xfrm>
              <a:off x="10774363" y="4491038"/>
              <a:ext cx="28575" cy="57150"/>
            </a:xfrm>
            <a:custGeom>
              <a:avLst/>
              <a:gdLst>
                <a:gd name="T0" fmla="*/ 4 w 6"/>
                <a:gd name="T1" fmla="*/ 0 h 12"/>
                <a:gd name="T2" fmla="*/ 0 w 6"/>
                <a:gd name="T3" fmla="*/ 12 h 12"/>
                <a:gd name="T4" fmla="*/ 0 w 6"/>
                <a:gd name="T5" fmla="*/ 4 h 12"/>
                <a:gd name="T6" fmla="*/ 4 w 6"/>
                <a:gd name="T7" fmla="*/ 0 h 12"/>
              </a:gdLst>
              <a:ahLst/>
              <a:cxnLst>
                <a:cxn ang="0">
                  <a:pos x="T0" y="T1"/>
                </a:cxn>
                <a:cxn ang="0">
                  <a:pos x="T2" y="T3"/>
                </a:cxn>
                <a:cxn ang="0">
                  <a:pos x="T4" y="T5"/>
                </a:cxn>
                <a:cxn ang="0">
                  <a:pos x="T6" y="T7"/>
                </a:cxn>
              </a:cxnLst>
              <a:rect l="0" t="0" r="r" b="b"/>
              <a:pathLst>
                <a:path w="6" h="12">
                  <a:moveTo>
                    <a:pt x="4" y="0"/>
                  </a:moveTo>
                  <a:cubicBezTo>
                    <a:pt x="6" y="5"/>
                    <a:pt x="5" y="8"/>
                    <a:pt x="0" y="12"/>
                  </a:cubicBezTo>
                  <a:cubicBezTo>
                    <a:pt x="0" y="9"/>
                    <a:pt x="0" y="6"/>
                    <a:pt x="0" y="4"/>
                  </a:cubicBezTo>
                  <a:cubicBezTo>
                    <a:pt x="1" y="2"/>
                    <a:pt x="2" y="1"/>
                    <a:pt x="4" y="0"/>
                  </a:cubicBezTo>
                  <a:close/>
                </a:path>
              </a:pathLst>
            </a:custGeom>
            <a:solidFill>
              <a:srgbClr val="6B82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3" name="Freeform 88">
              <a:extLst>
                <a:ext uri="{FF2B5EF4-FFF2-40B4-BE49-F238E27FC236}">
                  <a16:creationId xmlns:a16="http://schemas.microsoft.com/office/drawing/2014/main" id="{A99E02D3-38C6-0DF0-0AB9-E5EAFAA3A4EB}"/>
                </a:ext>
              </a:extLst>
            </p:cNvPr>
            <p:cNvSpPr>
              <a:spLocks/>
            </p:cNvSpPr>
            <p:nvPr/>
          </p:nvSpPr>
          <p:spPr bwMode="auto">
            <a:xfrm>
              <a:off x="9575801" y="3514725"/>
              <a:ext cx="65088" cy="74613"/>
            </a:xfrm>
            <a:custGeom>
              <a:avLst/>
              <a:gdLst>
                <a:gd name="T0" fmla="*/ 14 w 14"/>
                <a:gd name="T1" fmla="*/ 16 h 16"/>
                <a:gd name="T2" fmla="*/ 4 w 14"/>
                <a:gd name="T3" fmla="*/ 6 h 16"/>
                <a:gd name="T4" fmla="*/ 2 w 14"/>
                <a:gd name="T5" fmla="*/ 0 h 16"/>
                <a:gd name="T6" fmla="*/ 5 w 14"/>
                <a:gd name="T7" fmla="*/ 3 h 16"/>
                <a:gd name="T8" fmla="*/ 8 w 14"/>
                <a:gd name="T9" fmla="*/ 7 h 16"/>
                <a:gd name="T10" fmla="*/ 14 w 14"/>
                <a:gd name="T11" fmla="*/ 16 h 16"/>
              </a:gdLst>
              <a:ahLst/>
              <a:cxnLst>
                <a:cxn ang="0">
                  <a:pos x="T0" y="T1"/>
                </a:cxn>
                <a:cxn ang="0">
                  <a:pos x="T2" y="T3"/>
                </a:cxn>
                <a:cxn ang="0">
                  <a:pos x="T4" y="T5"/>
                </a:cxn>
                <a:cxn ang="0">
                  <a:pos x="T6" y="T7"/>
                </a:cxn>
                <a:cxn ang="0">
                  <a:pos x="T8" y="T9"/>
                </a:cxn>
                <a:cxn ang="0">
                  <a:pos x="T10" y="T11"/>
                </a:cxn>
              </a:cxnLst>
              <a:rect l="0" t="0" r="r" b="b"/>
              <a:pathLst>
                <a:path w="14" h="16">
                  <a:moveTo>
                    <a:pt x="14" y="16"/>
                  </a:moveTo>
                  <a:cubicBezTo>
                    <a:pt x="10" y="13"/>
                    <a:pt x="6" y="10"/>
                    <a:pt x="4" y="6"/>
                  </a:cubicBezTo>
                  <a:cubicBezTo>
                    <a:pt x="2" y="5"/>
                    <a:pt x="0" y="3"/>
                    <a:pt x="2" y="0"/>
                  </a:cubicBezTo>
                  <a:cubicBezTo>
                    <a:pt x="3" y="1"/>
                    <a:pt x="4" y="2"/>
                    <a:pt x="5" y="3"/>
                  </a:cubicBezTo>
                  <a:cubicBezTo>
                    <a:pt x="5" y="5"/>
                    <a:pt x="7" y="6"/>
                    <a:pt x="8" y="7"/>
                  </a:cubicBezTo>
                  <a:cubicBezTo>
                    <a:pt x="10" y="10"/>
                    <a:pt x="12" y="12"/>
                    <a:pt x="14" y="16"/>
                  </a:cubicBezTo>
                  <a:close/>
                </a:path>
              </a:pathLst>
            </a:custGeom>
            <a:solidFill>
              <a:srgbClr val="697E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4" name="Freeform 89">
              <a:extLst>
                <a:ext uri="{FF2B5EF4-FFF2-40B4-BE49-F238E27FC236}">
                  <a16:creationId xmlns:a16="http://schemas.microsoft.com/office/drawing/2014/main" id="{CE3E27FC-2D01-5724-7A57-5670F62D4957}"/>
                </a:ext>
              </a:extLst>
            </p:cNvPr>
            <p:cNvSpPr>
              <a:spLocks/>
            </p:cNvSpPr>
            <p:nvPr/>
          </p:nvSpPr>
          <p:spPr bwMode="auto">
            <a:xfrm>
              <a:off x="9915526" y="539750"/>
              <a:ext cx="23813" cy="98425"/>
            </a:xfrm>
            <a:custGeom>
              <a:avLst/>
              <a:gdLst>
                <a:gd name="T0" fmla="*/ 4 w 5"/>
                <a:gd name="T1" fmla="*/ 0 h 21"/>
                <a:gd name="T2" fmla="*/ 4 w 5"/>
                <a:gd name="T3" fmla="*/ 0 h 21"/>
                <a:gd name="T4" fmla="*/ 3 w 5"/>
                <a:gd name="T5" fmla="*/ 21 h 21"/>
                <a:gd name="T6" fmla="*/ 0 w 5"/>
                <a:gd name="T7" fmla="*/ 17 h 21"/>
                <a:gd name="T8" fmla="*/ 4 w 5"/>
                <a:gd name="T9" fmla="*/ 0 h 21"/>
              </a:gdLst>
              <a:ahLst/>
              <a:cxnLst>
                <a:cxn ang="0">
                  <a:pos x="T0" y="T1"/>
                </a:cxn>
                <a:cxn ang="0">
                  <a:pos x="T2" y="T3"/>
                </a:cxn>
                <a:cxn ang="0">
                  <a:pos x="T4" y="T5"/>
                </a:cxn>
                <a:cxn ang="0">
                  <a:pos x="T6" y="T7"/>
                </a:cxn>
                <a:cxn ang="0">
                  <a:pos x="T8" y="T9"/>
                </a:cxn>
              </a:cxnLst>
              <a:rect l="0" t="0" r="r" b="b"/>
              <a:pathLst>
                <a:path w="5" h="21">
                  <a:moveTo>
                    <a:pt x="4" y="0"/>
                  </a:moveTo>
                  <a:cubicBezTo>
                    <a:pt x="4" y="0"/>
                    <a:pt x="4" y="0"/>
                    <a:pt x="4" y="0"/>
                  </a:cubicBezTo>
                  <a:cubicBezTo>
                    <a:pt x="5" y="7"/>
                    <a:pt x="4" y="14"/>
                    <a:pt x="3" y="21"/>
                  </a:cubicBezTo>
                  <a:cubicBezTo>
                    <a:pt x="1" y="20"/>
                    <a:pt x="1" y="19"/>
                    <a:pt x="0" y="17"/>
                  </a:cubicBezTo>
                  <a:cubicBezTo>
                    <a:pt x="2" y="11"/>
                    <a:pt x="3" y="6"/>
                    <a:pt x="4" y="0"/>
                  </a:cubicBezTo>
                  <a:close/>
                </a:path>
              </a:pathLst>
            </a:custGeom>
            <a:solidFill>
              <a:srgbClr val="6A7A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5" name="Freeform 90">
              <a:extLst>
                <a:ext uri="{FF2B5EF4-FFF2-40B4-BE49-F238E27FC236}">
                  <a16:creationId xmlns:a16="http://schemas.microsoft.com/office/drawing/2014/main" id="{439F217F-745F-A2BA-87F5-9DF261984DDE}"/>
                </a:ext>
              </a:extLst>
            </p:cNvPr>
            <p:cNvSpPr>
              <a:spLocks/>
            </p:cNvSpPr>
            <p:nvPr/>
          </p:nvSpPr>
          <p:spPr bwMode="auto">
            <a:xfrm>
              <a:off x="10634663" y="4608513"/>
              <a:ext cx="23813" cy="65088"/>
            </a:xfrm>
            <a:custGeom>
              <a:avLst/>
              <a:gdLst>
                <a:gd name="T0" fmla="*/ 5 w 5"/>
                <a:gd name="T1" fmla="*/ 0 h 14"/>
                <a:gd name="T2" fmla="*/ 5 w 5"/>
                <a:gd name="T3" fmla="*/ 7 h 14"/>
                <a:gd name="T4" fmla="*/ 1 w 5"/>
                <a:gd name="T5" fmla="*/ 14 h 14"/>
                <a:gd name="T6" fmla="*/ 2 w 5"/>
                <a:gd name="T7" fmla="*/ 2 h 14"/>
                <a:gd name="T8" fmla="*/ 5 w 5"/>
                <a:gd name="T9" fmla="*/ 0 h 14"/>
              </a:gdLst>
              <a:ahLst/>
              <a:cxnLst>
                <a:cxn ang="0">
                  <a:pos x="T0" y="T1"/>
                </a:cxn>
                <a:cxn ang="0">
                  <a:pos x="T2" y="T3"/>
                </a:cxn>
                <a:cxn ang="0">
                  <a:pos x="T4" y="T5"/>
                </a:cxn>
                <a:cxn ang="0">
                  <a:pos x="T6" y="T7"/>
                </a:cxn>
                <a:cxn ang="0">
                  <a:pos x="T8" y="T9"/>
                </a:cxn>
              </a:cxnLst>
              <a:rect l="0" t="0" r="r" b="b"/>
              <a:pathLst>
                <a:path w="5" h="14">
                  <a:moveTo>
                    <a:pt x="5" y="0"/>
                  </a:moveTo>
                  <a:cubicBezTo>
                    <a:pt x="5" y="3"/>
                    <a:pt x="5" y="5"/>
                    <a:pt x="5" y="7"/>
                  </a:cubicBezTo>
                  <a:cubicBezTo>
                    <a:pt x="5" y="10"/>
                    <a:pt x="4" y="12"/>
                    <a:pt x="1" y="14"/>
                  </a:cubicBezTo>
                  <a:cubicBezTo>
                    <a:pt x="0" y="10"/>
                    <a:pt x="2" y="6"/>
                    <a:pt x="2" y="2"/>
                  </a:cubicBezTo>
                  <a:cubicBezTo>
                    <a:pt x="3" y="2"/>
                    <a:pt x="4" y="1"/>
                    <a:pt x="5" y="0"/>
                  </a:cubicBezTo>
                  <a:close/>
                </a:path>
              </a:pathLst>
            </a:custGeom>
            <a:solidFill>
              <a:srgbClr val="6A82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6" name="Freeform 91">
              <a:extLst>
                <a:ext uri="{FF2B5EF4-FFF2-40B4-BE49-F238E27FC236}">
                  <a16:creationId xmlns:a16="http://schemas.microsoft.com/office/drawing/2014/main" id="{502CA098-8176-B49C-943D-C671146B2A85}"/>
                </a:ext>
              </a:extLst>
            </p:cNvPr>
            <p:cNvSpPr>
              <a:spLocks/>
            </p:cNvSpPr>
            <p:nvPr/>
          </p:nvSpPr>
          <p:spPr bwMode="auto">
            <a:xfrm>
              <a:off x="10694988" y="4560888"/>
              <a:ext cx="19050" cy="60325"/>
            </a:xfrm>
            <a:custGeom>
              <a:avLst/>
              <a:gdLst>
                <a:gd name="T0" fmla="*/ 4 w 4"/>
                <a:gd name="T1" fmla="*/ 0 h 13"/>
                <a:gd name="T2" fmla="*/ 4 w 4"/>
                <a:gd name="T3" fmla="*/ 7 h 13"/>
                <a:gd name="T4" fmla="*/ 1 w 4"/>
                <a:gd name="T5" fmla="*/ 13 h 13"/>
                <a:gd name="T6" fmla="*/ 1 w 4"/>
                <a:gd name="T7" fmla="*/ 3 h 13"/>
                <a:gd name="T8" fmla="*/ 4 w 4"/>
                <a:gd name="T9" fmla="*/ 0 h 13"/>
              </a:gdLst>
              <a:ahLst/>
              <a:cxnLst>
                <a:cxn ang="0">
                  <a:pos x="T0" y="T1"/>
                </a:cxn>
                <a:cxn ang="0">
                  <a:pos x="T2" y="T3"/>
                </a:cxn>
                <a:cxn ang="0">
                  <a:pos x="T4" y="T5"/>
                </a:cxn>
                <a:cxn ang="0">
                  <a:pos x="T6" y="T7"/>
                </a:cxn>
                <a:cxn ang="0">
                  <a:pos x="T8" y="T9"/>
                </a:cxn>
              </a:cxnLst>
              <a:rect l="0" t="0" r="r" b="b"/>
              <a:pathLst>
                <a:path w="4" h="13">
                  <a:moveTo>
                    <a:pt x="4" y="0"/>
                  </a:moveTo>
                  <a:cubicBezTo>
                    <a:pt x="4" y="2"/>
                    <a:pt x="4" y="5"/>
                    <a:pt x="4" y="7"/>
                  </a:cubicBezTo>
                  <a:cubicBezTo>
                    <a:pt x="4" y="10"/>
                    <a:pt x="3" y="11"/>
                    <a:pt x="1" y="13"/>
                  </a:cubicBezTo>
                  <a:cubicBezTo>
                    <a:pt x="0" y="9"/>
                    <a:pt x="1" y="6"/>
                    <a:pt x="1" y="3"/>
                  </a:cubicBezTo>
                  <a:cubicBezTo>
                    <a:pt x="2" y="2"/>
                    <a:pt x="3" y="0"/>
                    <a:pt x="4" y="0"/>
                  </a:cubicBezTo>
                  <a:close/>
                </a:path>
              </a:pathLst>
            </a:custGeom>
            <a:solidFill>
              <a:srgbClr val="6C8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7" name="Freeform 92">
              <a:extLst>
                <a:ext uri="{FF2B5EF4-FFF2-40B4-BE49-F238E27FC236}">
                  <a16:creationId xmlns:a16="http://schemas.microsoft.com/office/drawing/2014/main" id="{64A090F1-562F-3665-CCA5-58CAC25E408F}"/>
                </a:ext>
              </a:extLst>
            </p:cNvPr>
            <p:cNvSpPr>
              <a:spLocks/>
            </p:cNvSpPr>
            <p:nvPr/>
          </p:nvSpPr>
          <p:spPr bwMode="auto">
            <a:xfrm>
              <a:off x="10606088" y="4630738"/>
              <a:ext cx="28575" cy="65088"/>
            </a:xfrm>
            <a:custGeom>
              <a:avLst/>
              <a:gdLst>
                <a:gd name="T0" fmla="*/ 5 w 6"/>
                <a:gd name="T1" fmla="*/ 0 h 14"/>
                <a:gd name="T2" fmla="*/ 4 w 6"/>
                <a:gd name="T3" fmla="*/ 10 h 14"/>
                <a:gd name="T4" fmla="*/ 0 w 6"/>
                <a:gd name="T5" fmla="*/ 14 h 14"/>
                <a:gd name="T6" fmla="*/ 1 w 6"/>
                <a:gd name="T7" fmla="*/ 4 h 14"/>
                <a:gd name="T8" fmla="*/ 5 w 6"/>
                <a:gd name="T9" fmla="*/ 0 h 14"/>
              </a:gdLst>
              <a:ahLst/>
              <a:cxnLst>
                <a:cxn ang="0">
                  <a:pos x="T0" y="T1"/>
                </a:cxn>
                <a:cxn ang="0">
                  <a:pos x="T2" y="T3"/>
                </a:cxn>
                <a:cxn ang="0">
                  <a:pos x="T4" y="T5"/>
                </a:cxn>
                <a:cxn ang="0">
                  <a:pos x="T6" y="T7"/>
                </a:cxn>
                <a:cxn ang="0">
                  <a:pos x="T8" y="T9"/>
                </a:cxn>
              </a:cxnLst>
              <a:rect l="0" t="0" r="r" b="b"/>
              <a:pathLst>
                <a:path w="6" h="14">
                  <a:moveTo>
                    <a:pt x="5" y="0"/>
                  </a:moveTo>
                  <a:cubicBezTo>
                    <a:pt x="6" y="4"/>
                    <a:pt x="4" y="7"/>
                    <a:pt x="4" y="10"/>
                  </a:cubicBezTo>
                  <a:cubicBezTo>
                    <a:pt x="4" y="12"/>
                    <a:pt x="2" y="13"/>
                    <a:pt x="0" y="14"/>
                  </a:cubicBezTo>
                  <a:cubicBezTo>
                    <a:pt x="0" y="10"/>
                    <a:pt x="2" y="7"/>
                    <a:pt x="1" y="4"/>
                  </a:cubicBezTo>
                  <a:cubicBezTo>
                    <a:pt x="2" y="2"/>
                    <a:pt x="4" y="1"/>
                    <a:pt x="5" y="0"/>
                  </a:cubicBezTo>
                  <a:close/>
                </a:path>
              </a:pathLst>
            </a:custGeom>
            <a:solidFill>
              <a:srgbClr val="6C83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8" name="Freeform 93">
              <a:extLst>
                <a:ext uri="{FF2B5EF4-FFF2-40B4-BE49-F238E27FC236}">
                  <a16:creationId xmlns:a16="http://schemas.microsoft.com/office/drawing/2014/main" id="{C305FF77-AFAE-B2E9-63B2-3725D635F913}"/>
                </a:ext>
              </a:extLst>
            </p:cNvPr>
            <p:cNvSpPr>
              <a:spLocks/>
            </p:cNvSpPr>
            <p:nvPr/>
          </p:nvSpPr>
          <p:spPr bwMode="auto">
            <a:xfrm>
              <a:off x="10745788" y="4514850"/>
              <a:ext cx="19050" cy="55563"/>
            </a:xfrm>
            <a:custGeom>
              <a:avLst/>
              <a:gdLst>
                <a:gd name="T0" fmla="*/ 4 w 4"/>
                <a:gd name="T1" fmla="*/ 0 h 12"/>
                <a:gd name="T2" fmla="*/ 4 w 4"/>
                <a:gd name="T3" fmla="*/ 7 h 12"/>
                <a:gd name="T4" fmla="*/ 0 w 4"/>
                <a:gd name="T5" fmla="*/ 12 h 12"/>
                <a:gd name="T6" fmla="*/ 0 w 4"/>
                <a:gd name="T7" fmla="*/ 4 h 12"/>
                <a:gd name="T8" fmla="*/ 4 w 4"/>
                <a:gd name="T9" fmla="*/ 0 h 12"/>
              </a:gdLst>
              <a:ahLst/>
              <a:cxnLst>
                <a:cxn ang="0">
                  <a:pos x="T0" y="T1"/>
                </a:cxn>
                <a:cxn ang="0">
                  <a:pos x="T2" y="T3"/>
                </a:cxn>
                <a:cxn ang="0">
                  <a:pos x="T4" y="T5"/>
                </a:cxn>
                <a:cxn ang="0">
                  <a:pos x="T6" y="T7"/>
                </a:cxn>
                <a:cxn ang="0">
                  <a:pos x="T8" y="T9"/>
                </a:cxn>
              </a:cxnLst>
              <a:rect l="0" t="0" r="r" b="b"/>
              <a:pathLst>
                <a:path w="4" h="12">
                  <a:moveTo>
                    <a:pt x="4" y="0"/>
                  </a:moveTo>
                  <a:cubicBezTo>
                    <a:pt x="4" y="3"/>
                    <a:pt x="4" y="5"/>
                    <a:pt x="4" y="7"/>
                  </a:cubicBezTo>
                  <a:cubicBezTo>
                    <a:pt x="4" y="10"/>
                    <a:pt x="3" y="11"/>
                    <a:pt x="0" y="12"/>
                  </a:cubicBezTo>
                  <a:cubicBezTo>
                    <a:pt x="0" y="9"/>
                    <a:pt x="0" y="6"/>
                    <a:pt x="0" y="4"/>
                  </a:cubicBezTo>
                  <a:cubicBezTo>
                    <a:pt x="1" y="3"/>
                    <a:pt x="2" y="1"/>
                    <a:pt x="4" y="0"/>
                  </a:cubicBezTo>
                  <a:close/>
                </a:path>
              </a:pathLst>
            </a:custGeom>
            <a:solidFill>
              <a:srgbClr val="6D85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89" name="Freeform 94">
              <a:extLst>
                <a:ext uri="{FF2B5EF4-FFF2-40B4-BE49-F238E27FC236}">
                  <a16:creationId xmlns:a16="http://schemas.microsoft.com/office/drawing/2014/main" id="{3F2DA049-1178-A5FA-82B4-1E65B77AE837}"/>
                </a:ext>
              </a:extLst>
            </p:cNvPr>
            <p:cNvSpPr>
              <a:spLocks/>
            </p:cNvSpPr>
            <p:nvPr/>
          </p:nvSpPr>
          <p:spPr bwMode="auto">
            <a:xfrm>
              <a:off x="10844213" y="4416425"/>
              <a:ext cx="28575" cy="47625"/>
            </a:xfrm>
            <a:custGeom>
              <a:avLst/>
              <a:gdLst>
                <a:gd name="T0" fmla="*/ 5 w 6"/>
                <a:gd name="T1" fmla="*/ 0 h 10"/>
                <a:gd name="T2" fmla="*/ 2 w 6"/>
                <a:gd name="T3" fmla="*/ 10 h 10"/>
                <a:gd name="T4" fmla="*/ 1 w 6"/>
                <a:gd name="T5" fmla="*/ 4 h 10"/>
                <a:gd name="T6" fmla="*/ 5 w 6"/>
                <a:gd name="T7" fmla="*/ 0 h 10"/>
              </a:gdLst>
              <a:ahLst/>
              <a:cxnLst>
                <a:cxn ang="0">
                  <a:pos x="T0" y="T1"/>
                </a:cxn>
                <a:cxn ang="0">
                  <a:pos x="T2" y="T3"/>
                </a:cxn>
                <a:cxn ang="0">
                  <a:pos x="T4" y="T5"/>
                </a:cxn>
                <a:cxn ang="0">
                  <a:pos x="T6" y="T7"/>
                </a:cxn>
              </a:cxnLst>
              <a:rect l="0" t="0" r="r" b="b"/>
              <a:pathLst>
                <a:path w="6" h="10">
                  <a:moveTo>
                    <a:pt x="5" y="0"/>
                  </a:moveTo>
                  <a:cubicBezTo>
                    <a:pt x="6" y="4"/>
                    <a:pt x="5" y="7"/>
                    <a:pt x="2" y="10"/>
                  </a:cubicBezTo>
                  <a:cubicBezTo>
                    <a:pt x="0" y="8"/>
                    <a:pt x="1" y="6"/>
                    <a:pt x="1" y="4"/>
                  </a:cubicBezTo>
                  <a:cubicBezTo>
                    <a:pt x="2" y="2"/>
                    <a:pt x="3" y="1"/>
                    <a:pt x="5" y="0"/>
                  </a:cubicBezTo>
                  <a:close/>
                </a:path>
              </a:pathLst>
            </a:custGeom>
            <a:solidFill>
              <a:srgbClr val="7188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0" name="Freeform 95">
              <a:extLst>
                <a:ext uri="{FF2B5EF4-FFF2-40B4-BE49-F238E27FC236}">
                  <a16:creationId xmlns:a16="http://schemas.microsoft.com/office/drawing/2014/main" id="{640BDE94-16B3-BB0A-F17B-0CD569FA5609}"/>
                </a:ext>
              </a:extLst>
            </p:cNvPr>
            <p:cNvSpPr>
              <a:spLocks/>
            </p:cNvSpPr>
            <p:nvPr/>
          </p:nvSpPr>
          <p:spPr bwMode="auto">
            <a:xfrm>
              <a:off x="10574338" y="4668838"/>
              <a:ext cx="26988" cy="55563"/>
            </a:xfrm>
            <a:custGeom>
              <a:avLst/>
              <a:gdLst>
                <a:gd name="T0" fmla="*/ 5 w 6"/>
                <a:gd name="T1" fmla="*/ 0 h 12"/>
                <a:gd name="T2" fmla="*/ 1 w 6"/>
                <a:gd name="T3" fmla="*/ 12 h 12"/>
                <a:gd name="T4" fmla="*/ 2 w 6"/>
                <a:gd name="T5" fmla="*/ 4 h 12"/>
                <a:gd name="T6" fmla="*/ 5 w 6"/>
                <a:gd name="T7" fmla="*/ 0 h 12"/>
              </a:gdLst>
              <a:ahLst/>
              <a:cxnLst>
                <a:cxn ang="0">
                  <a:pos x="T0" y="T1"/>
                </a:cxn>
                <a:cxn ang="0">
                  <a:pos x="T2" y="T3"/>
                </a:cxn>
                <a:cxn ang="0">
                  <a:pos x="T4" y="T5"/>
                </a:cxn>
                <a:cxn ang="0">
                  <a:pos x="T6" y="T7"/>
                </a:cxn>
              </a:cxnLst>
              <a:rect l="0" t="0" r="r" b="b"/>
              <a:pathLst>
                <a:path w="6" h="12">
                  <a:moveTo>
                    <a:pt x="5" y="0"/>
                  </a:moveTo>
                  <a:cubicBezTo>
                    <a:pt x="6" y="4"/>
                    <a:pt x="5" y="9"/>
                    <a:pt x="1" y="12"/>
                  </a:cubicBezTo>
                  <a:cubicBezTo>
                    <a:pt x="0" y="9"/>
                    <a:pt x="2" y="6"/>
                    <a:pt x="2" y="4"/>
                  </a:cubicBezTo>
                  <a:cubicBezTo>
                    <a:pt x="2" y="2"/>
                    <a:pt x="3" y="1"/>
                    <a:pt x="5" y="0"/>
                  </a:cubicBezTo>
                  <a:close/>
                </a:path>
              </a:pathLst>
            </a:custGeom>
            <a:solidFill>
              <a:srgbClr val="6F853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1" name="Freeform 96">
              <a:extLst>
                <a:ext uri="{FF2B5EF4-FFF2-40B4-BE49-F238E27FC236}">
                  <a16:creationId xmlns:a16="http://schemas.microsoft.com/office/drawing/2014/main" id="{B60B6AC6-5C6E-E076-953A-B4CD11C6C4C5}"/>
                </a:ext>
              </a:extLst>
            </p:cNvPr>
            <p:cNvSpPr>
              <a:spLocks/>
            </p:cNvSpPr>
            <p:nvPr/>
          </p:nvSpPr>
          <p:spPr bwMode="auto">
            <a:xfrm>
              <a:off x="10723563" y="4543425"/>
              <a:ext cx="17463" cy="50800"/>
            </a:xfrm>
            <a:custGeom>
              <a:avLst/>
              <a:gdLst>
                <a:gd name="T0" fmla="*/ 2 w 4"/>
                <a:gd name="T1" fmla="*/ 0 h 11"/>
                <a:gd name="T2" fmla="*/ 0 w 4"/>
                <a:gd name="T3" fmla="*/ 11 h 11"/>
                <a:gd name="T4" fmla="*/ 0 w 4"/>
                <a:gd name="T5" fmla="*/ 2 h 11"/>
                <a:gd name="T6" fmla="*/ 2 w 4"/>
                <a:gd name="T7" fmla="*/ 0 h 11"/>
              </a:gdLst>
              <a:ahLst/>
              <a:cxnLst>
                <a:cxn ang="0">
                  <a:pos x="T0" y="T1"/>
                </a:cxn>
                <a:cxn ang="0">
                  <a:pos x="T2" y="T3"/>
                </a:cxn>
                <a:cxn ang="0">
                  <a:pos x="T4" y="T5"/>
                </a:cxn>
                <a:cxn ang="0">
                  <a:pos x="T6" y="T7"/>
                </a:cxn>
              </a:cxnLst>
              <a:rect l="0" t="0" r="r" b="b"/>
              <a:pathLst>
                <a:path w="4" h="11">
                  <a:moveTo>
                    <a:pt x="2" y="0"/>
                  </a:moveTo>
                  <a:cubicBezTo>
                    <a:pt x="4" y="5"/>
                    <a:pt x="4" y="8"/>
                    <a:pt x="0" y="11"/>
                  </a:cubicBezTo>
                  <a:cubicBezTo>
                    <a:pt x="0" y="8"/>
                    <a:pt x="0" y="5"/>
                    <a:pt x="0" y="2"/>
                  </a:cubicBezTo>
                  <a:cubicBezTo>
                    <a:pt x="1" y="1"/>
                    <a:pt x="2" y="1"/>
                    <a:pt x="2" y="0"/>
                  </a:cubicBezTo>
                  <a:close/>
                </a:path>
              </a:pathLst>
            </a:custGeom>
            <a:solidFill>
              <a:srgbClr val="6D8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2" name="Freeform 97">
              <a:extLst>
                <a:ext uri="{FF2B5EF4-FFF2-40B4-BE49-F238E27FC236}">
                  <a16:creationId xmlns:a16="http://schemas.microsoft.com/office/drawing/2014/main" id="{EB1AA7F3-AD24-5853-02DC-3CC7802AA0A9}"/>
                </a:ext>
              </a:extLst>
            </p:cNvPr>
            <p:cNvSpPr>
              <a:spLocks/>
            </p:cNvSpPr>
            <p:nvPr/>
          </p:nvSpPr>
          <p:spPr bwMode="auto">
            <a:xfrm>
              <a:off x="10872788" y="4394200"/>
              <a:ext cx="26988" cy="36513"/>
            </a:xfrm>
            <a:custGeom>
              <a:avLst/>
              <a:gdLst>
                <a:gd name="T0" fmla="*/ 3 w 6"/>
                <a:gd name="T1" fmla="*/ 0 h 8"/>
                <a:gd name="T2" fmla="*/ 2 w 6"/>
                <a:gd name="T3" fmla="*/ 8 h 8"/>
                <a:gd name="T4" fmla="*/ 1 w 6"/>
                <a:gd name="T5" fmla="*/ 3 h 8"/>
                <a:gd name="T6" fmla="*/ 3 w 6"/>
                <a:gd name="T7" fmla="*/ 0 h 8"/>
              </a:gdLst>
              <a:ahLst/>
              <a:cxnLst>
                <a:cxn ang="0">
                  <a:pos x="T0" y="T1"/>
                </a:cxn>
                <a:cxn ang="0">
                  <a:pos x="T2" y="T3"/>
                </a:cxn>
                <a:cxn ang="0">
                  <a:pos x="T4" y="T5"/>
                </a:cxn>
                <a:cxn ang="0">
                  <a:pos x="T6" y="T7"/>
                </a:cxn>
              </a:cxnLst>
              <a:rect l="0" t="0" r="r" b="b"/>
              <a:pathLst>
                <a:path w="6" h="8">
                  <a:moveTo>
                    <a:pt x="3" y="0"/>
                  </a:moveTo>
                  <a:cubicBezTo>
                    <a:pt x="6" y="3"/>
                    <a:pt x="4" y="5"/>
                    <a:pt x="2" y="8"/>
                  </a:cubicBezTo>
                  <a:cubicBezTo>
                    <a:pt x="0" y="6"/>
                    <a:pt x="1" y="4"/>
                    <a:pt x="1" y="3"/>
                  </a:cubicBezTo>
                  <a:cubicBezTo>
                    <a:pt x="1" y="1"/>
                    <a:pt x="2" y="0"/>
                    <a:pt x="3" y="0"/>
                  </a:cubicBezTo>
                  <a:close/>
                </a:path>
              </a:pathLst>
            </a:custGeom>
            <a:solidFill>
              <a:srgbClr val="748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3" name="Freeform 98">
              <a:extLst>
                <a:ext uri="{FF2B5EF4-FFF2-40B4-BE49-F238E27FC236}">
                  <a16:creationId xmlns:a16="http://schemas.microsoft.com/office/drawing/2014/main" id="{01A5AA66-4429-ACD1-DD31-3C6FCB120F08}"/>
                </a:ext>
              </a:extLst>
            </p:cNvPr>
            <p:cNvSpPr>
              <a:spLocks/>
            </p:cNvSpPr>
            <p:nvPr/>
          </p:nvSpPr>
          <p:spPr bwMode="auto">
            <a:xfrm>
              <a:off x="10802938" y="4468813"/>
              <a:ext cx="17463" cy="46038"/>
            </a:xfrm>
            <a:custGeom>
              <a:avLst/>
              <a:gdLst>
                <a:gd name="T0" fmla="*/ 2 w 4"/>
                <a:gd name="T1" fmla="*/ 0 h 10"/>
                <a:gd name="T2" fmla="*/ 1 w 4"/>
                <a:gd name="T3" fmla="*/ 10 h 10"/>
                <a:gd name="T4" fmla="*/ 0 w 4"/>
                <a:gd name="T5" fmla="*/ 2 h 10"/>
                <a:gd name="T6" fmla="*/ 2 w 4"/>
                <a:gd name="T7" fmla="*/ 0 h 10"/>
              </a:gdLst>
              <a:ahLst/>
              <a:cxnLst>
                <a:cxn ang="0">
                  <a:pos x="T0" y="T1"/>
                </a:cxn>
                <a:cxn ang="0">
                  <a:pos x="T2" y="T3"/>
                </a:cxn>
                <a:cxn ang="0">
                  <a:pos x="T4" y="T5"/>
                </a:cxn>
                <a:cxn ang="0">
                  <a:pos x="T6" y="T7"/>
                </a:cxn>
              </a:cxnLst>
              <a:rect l="0" t="0" r="r" b="b"/>
              <a:pathLst>
                <a:path w="4" h="10">
                  <a:moveTo>
                    <a:pt x="2" y="0"/>
                  </a:moveTo>
                  <a:cubicBezTo>
                    <a:pt x="4" y="3"/>
                    <a:pt x="4" y="7"/>
                    <a:pt x="1" y="10"/>
                  </a:cubicBezTo>
                  <a:cubicBezTo>
                    <a:pt x="0" y="7"/>
                    <a:pt x="1" y="5"/>
                    <a:pt x="0" y="2"/>
                  </a:cubicBezTo>
                  <a:cubicBezTo>
                    <a:pt x="1" y="1"/>
                    <a:pt x="2" y="1"/>
                    <a:pt x="2" y="0"/>
                  </a:cubicBezTo>
                  <a:close/>
                </a:path>
              </a:pathLst>
            </a:custGeom>
            <a:solidFill>
              <a:srgbClr val="6D852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4" name="Freeform 99">
              <a:extLst>
                <a:ext uri="{FF2B5EF4-FFF2-40B4-BE49-F238E27FC236}">
                  <a16:creationId xmlns:a16="http://schemas.microsoft.com/office/drawing/2014/main" id="{C36B904D-30F3-15AD-04C7-B376C5FE8D70}"/>
                </a:ext>
              </a:extLst>
            </p:cNvPr>
            <p:cNvSpPr>
              <a:spLocks/>
            </p:cNvSpPr>
            <p:nvPr/>
          </p:nvSpPr>
          <p:spPr bwMode="auto">
            <a:xfrm>
              <a:off x="10825163" y="4445000"/>
              <a:ext cx="19050" cy="46038"/>
            </a:xfrm>
            <a:custGeom>
              <a:avLst/>
              <a:gdLst>
                <a:gd name="T0" fmla="*/ 2 w 4"/>
                <a:gd name="T1" fmla="*/ 0 h 10"/>
                <a:gd name="T2" fmla="*/ 0 w 4"/>
                <a:gd name="T3" fmla="*/ 10 h 10"/>
                <a:gd name="T4" fmla="*/ 0 w 4"/>
                <a:gd name="T5" fmla="*/ 3 h 10"/>
                <a:gd name="T6" fmla="*/ 2 w 4"/>
                <a:gd name="T7" fmla="*/ 0 h 10"/>
              </a:gdLst>
              <a:ahLst/>
              <a:cxnLst>
                <a:cxn ang="0">
                  <a:pos x="T0" y="T1"/>
                </a:cxn>
                <a:cxn ang="0">
                  <a:pos x="T2" y="T3"/>
                </a:cxn>
                <a:cxn ang="0">
                  <a:pos x="T4" y="T5"/>
                </a:cxn>
                <a:cxn ang="0">
                  <a:pos x="T6" y="T7"/>
                </a:cxn>
              </a:cxnLst>
              <a:rect l="0" t="0" r="r" b="b"/>
              <a:pathLst>
                <a:path w="4" h="10">
                  <a:moveTo>
                    <a:pt x="2" y="0"/>
                  </a:moveTo>
                  <a:cubicBezTo>
                    <a:pt x="3" y="3"/>
                    <a:pt x="4" y="7"/>
                    <a:pt x="0" y="10"/>
                  </a:cubicBezTo>
                  <a:cubicBezTo>
                    <a:pt x="0" y="7"/>
                    <a:pt x="0" y="5"/>
                    <a:pt x="0" y="3"/>
                  </a:cubicBezTo>
                  <a:cubicBezTo>
                    <a:pt x="1" y="2"/>
                    <a:pt x="1" y="1"/>
                    <a:pt x="2" y="0"/>
                  </a:cubicBezTo>
                  <a:close/>
                </a:path>
              </a:pathLst>
            </a:custGeom>
            <a:solidFill>
              <a:srgbClr val="6A82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5" name="Freeform 100">
              <a:extLst>
                <a:ext uri="{FF2B5EF4-FFF2-40B4-BE49-F238E27FC236}">
                  <a16:creationId xmlns:a16="http://schemas.microsoft.com/office/drawing/2014/main" id="{E5A5C400-D755-CE0A-FDC7-0B3303CE9FBD}"/>
                </a:ext>
              </a:extLst>
            </p:cNvPr>
            <p:cNvSpPr>
              <a:spLocks/>
            </p:cNvSpPr>
            <p:nvPr/>
          </p:nvSpPr>
          <p:spPr bwMode="auto">
            <a:xfrm>
              <a:off x="10541001" y="4710113"/>
              <a:ext cx="28575" cy="50800"/>
            </a:xfrm>
            <a:custGeom>
              <a:avLst/>
              <a:gdLst>
                <a:gd name="T0" fmla="*/ 0 w 6"/>
                <a:gd name="T1" fmla="*/ 11 h 11"/>
                <a:gd name="T2" fmla="*/ 3 w 6"/>
                <a:gd name="T3" fmla="*/ 3 h 11"/>
                <a:gd name="T4" fmla="*/ 5 w 6"/>
                <a:gd name="T5" fmla="*/ 0 h 11"/>
                <a:gd name="T6" fmla="*/ 0 w 6"/>
                <a:gd name="T7" fmla="*/ 11 h 11"/>
              </a:gdLst>
              <a:ahLst/>
              <a:cxnLst>
                <a:cxn ang="0">
                  <a:pos x="T0" y="T1"/>
                </a:cxn>
                <a:cxn ang="0">
                  <a:pos x="T2" y="T3"/>
                </a:cxn>
                <a:cxn ang="0">
                  <a:pos x="T4" y="T5"/>
                </a:cxn>
                <a:cxn ang="0">
                  <a:pos x="T6" y="T7"/>
                </a:cxn>
              </a:cxnLst>
              <a:rect l="0" t="0" r="r" b="b"/>
              <a:pathLst>
                <a:path w="6" h="11">
                  <a:moveTo>
                    <a:pt x="0" y="11"/>
                  </a:moveTo>
                  <a:cubicBezTo>
                    <a:pt x="1" y="8"/>
                    <a:pt x="2" y="6"/>
                    <a:pt x="3" y="3"/>
                  </a:cubicBezTo>
                  <a:cubicBezTo>
                    <a:pt x="3" y="2"/>
                    <a:pt x="4" y="1"/>
                    <a:pt x="5" y="0"/>
                  </a:cubicBezTo>
                  <a:cubicBezTo>
                    <a:pt x="6" y="5"/>
                    <a:pt x="4" y="8"/>
                    <a:pt x="0" y="11"/>
                  </a:cubicBezTo>
                  <a:close/>
                </a:path>
              </a:pathLst>
            </a:custGeom>
            <a:solidFill>
              <a:srgbClr val="425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6" name="Freeform 101">
              <a:extLst>
                <a:ext uri="{FF2B5EF4-FFF2-40B4-BE49-F238E27FC236}">
                  <a16:creationId xmlns:a16="http://schemas.microsoft.com/office/drawing/2014/main" id="{32355E44-9341-882A-9627-8B0EB2D1141A}"/>
                </a:ext>
              </a:extLst>
            </p:cNvPr>
            <p:cNvSpPr>
              <a:spLocks/>
            </p:cNvSpPr>
            <p:nvPr/>
          </p:nvSpPr>
          <p:spPr bwMode="auto">
            <a:xfrm>
              <a:off x="9818688" y="1149350"/>
              <a:ext cx="7938" cy="61913"/>
            </a:xfrm>
            <a:custGeom>
              <a:avLst/>
              <a:gdLst>
                <a:gd name="T0" fmla="*/ 2 w 2"/>
                <a:gd name="T1" fmla="*/ 0 h 13"/>
                <a:gd name="T2" fmla="*/ 2 w 2"/>
                <a:gd name="T3" fmla="*/ 13 h 13"/>
                <a:gd name="T4" fmla="*/ 2 w 2"/>
                <a:gd name="T5" fmla="*/ 0 h 13"/>
              </a:gdLst>
              <a:ahLst/>
              <a:cxnLst>
                <a:cxn ang="0">
                  <a:pos x="T0" y="T1"/>
                </a:cxn>
                <a:cxn ang="0">
                  <a:pos x="T2" y="T3"/>
                </a:cxn>
                <a:cxn ang="0">
                  <a:pos x="T4" y="T5"/>
                </a:cxn>
              </a:cxnLst>
              <a:rect l="0" t="0" r="r" b="b"/>
              <a:pathLst>
                <a:path w="2" h="13">
                  <a:moveTo>
                    <a:pt x="2" y="0"/>
                  </a:moveTo>
                  <a:cubicBezTo>
                    <a:pt x="2" y="4"/>
                    <a:pt x="2" y="8"/>
                    <a:pt x="2" y="13"/>
                  </a:cubicBezTo>
                  <a:cubicBezTo>
                    <a:pt x="0" y="8"/>
                    <a:pt x="1" y="4"/>
                    <a:pt x="2" y="0"/>
                  </a:cubicBezTo>
                  <a:close/>
                </a:path>
              </a:pathLst>
            </a:custGeom>
            <a:solidFill>
              <a:srgbClr val="A9C3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7" name="Freeform 102">
              <a:extLst>
                <a:ext uri="{FF2B5EF4-FFF2-40B4-BE49-F238E27FC236}">
                  <a16:creationId xmlns:a16="http://schemas.microsoft.com/office/drawing/2014/main" id="{0A555844-48F8-A91C-17A7-04BE12F805EB}"/>
                </a:ext>
              </a:extLst>
            </p:cNvPr>
            <p:cNvSpPr>
              <a:spLocks/>
            </p:cNvSpPr>
            <p:nvPr/>
          </p:nvSpPr>
          <p:spPr bwMode="auto">
            <a:xfrm>
              <a:off x="9272588" y="3370263"/>
              <a:ext cx="55563" cy="9525"/>
            </a:xfrm>
            <a:custGeom>
              <a:avLst/>
              <a:gdLst>
                <a:gd name="T0" fmla="*/ 12 w 12"/>
                <a:gd name="T1" fmla="*/ 1 h 2"/>
                <a:gd name="T2" fmla="*/ 0 w 12"/>
                <a:gd name="T3" fmla="*/ 1 h 2"/>
                <a:gd name="T4" fmla="*/ 12 w 12"/>
                <a:gd name="T5" fmla="*/ 1 h 2"/>
              </a:gdLst>
              <a:ahLst/>
              <a:cxnLst>
                <a:cxn ang="0">
                  <a:pos x="T0" y="T1"/>
                </a:cxn>
                <a:cxn ang="0">
                  <a:pos x="T2" y="T3"/>
                </a:cxn>
                <a:cxn ang="0">
                  <a:pos x="T4" y="T5"/>
                </a:cxn>
              </a:cxnLst>
              <a:rect l="0" t="0" r="r" b="b"/>
              <a:pathLst>
                <a:path w="12" h="2">
                  <a:moveTo>
                    <a:pt x="12" y="1"/>
                  </a:moveTo>
                  <a:cubicBezTo>
                    <a:pt x="8" y="2"/>
                    <a:pt x="4" y="2"/>
                    <a:pt x="0" y="1"/>
                  </a:cubicBezTo>
                  <a:cubicBezTo>
                    <a:pt x="4" y="1"/>
                    <a:pt x="8" y="0"/>
                    <a:pt x="12" y="1"/>
                  </a:cubicBezTo>
                  <a:close/>
                </a:path>
              </a:pathLst>
            </a:custGeom>
            <a:solidFill>
              <a:srgbClr val="AAC5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898" name="Freeform 103">
              <a:extLst>
                <a:ext uri="{FF2B5EF4-FFF2-40B4-BE49-F238E27FC236}">
                  <a16:creationId xmlns:a16="http://schemas.microsoft.com/office/drawing/2014/main" id="{EFBB6E3D-F6F1-B672-F941-724AAEEA9140}"/>
                </a:ext>
              </a:extLst>
            </p:cNvPr>
            <p:cNvSpPr>
              <a:spLocks/>
            </p:cNvSpPr>
            <p:nvPr/>
          </p:nvSpPr>
          <p:spPr bwMode="auto">
            <a:xfrm>
              <a:off x="10509251" y="1685925"/>
              <a:ext cx="36513" cy="4763"/>
            </a:xfrm>
            <a:custGeom>
              <a:avLst/>
              <a:gdLst>
                <a:gd name="T0" fmla="*/ 8 w 8"/>
                <a:gd name="T1" fmla="*/ 0 h 1"/>
                <a:gd name="T2" fmla="*/ 0 w 8"/>
                <a:gd name="T3" fmla="*/ 0 h 1"/>
                <a:gd name="T4" fmla="*/ 8 w 8"/>
                <a:gd name="T5" fmla="*/ 0 h 1"/>
              </a:gdLst>
              <a:ahLst/>
              <a:cxnLst>
                <a:cxn ang="0">
                  <a:pos x="T0" y="T1"/>
                </a:cxn>
                <a:cxn ang="0">
                  <a:pos x="T2" y="T3"/>
                </a:cxn>
                <a:cxn ang="0">
                  <a:pos x="T4" y="T5"/>
                </a:cxn>
              </a:cxnLst>
              <a:rect l="0" t="0" r="r" b="b"/>
              <a:pathLst>
                <a:path w="8" h="1">
                  <a:moveTo>
                    <a:pt x="8" y="0"/>
                  </a:moveTo>
                  <a:cubicBezTo>
                    <a:pt x="5" y="1"/>
                    <a:pt x="2" y="1"/>
                    <a:pt x="0" y="0"/>
                  </a:cubicBezTo>
                  <a:cubicBezTo>
                    <a:pt x="3" y="0"/>
                    <a:pt x="5" y="0"/>
                    <a:pt x="8" y="0"/>
                  </a:cubicBezTo>
                  <a:close/>
                </a:path>
              </a:pathLst>
            </a:custGeom>
            <a:solidFill>
              <a:srgbClr val="A8C25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5" name="Freeform 104">
              <a:extLst>
                <a:ext uri="{FF2B5EF4-FFF2-40B4-BE49-F238E27FC236}">
                  <a16:creationId xmlns:a16="http://schemas.microsoft.com/office/drawing/2014/main" id="{6308267F-C311-8A6B-BBB2-7D1A5896C112}"/>
                </a:ext>
              </a:extLst>
            </p:cNvPr>
            <p:cNvSpPr>
              <a:spLocks/>
            </p:cNvSpPr>
            <p:nvPr/>
          </p:nvSpPr>
          <p:spPr bwMode="auto">
            <a:xfrm>
              <a:off x="10555288" y="1081088"/>
              <a:ext cx="31750" cy="7938"/>
            </a:xfrm>
            <a:custGeom>
              <a:avLst/>
              <a:gdLst>
                <a:gd name="T0" fmla="*/ 7 w 7"/>
                <a:gd name="T1" fmla="*/ 1 h 2"/>
                <a:gd name="T2" fmla="*/ 0 w 7"/>
                <a:gd name="T3" fmla="*/ 0 h 2"/>
                <a:gd name="T4" fmla="*/ 7 w 7"/>
                <a:gd name="T5" fmla="*/ 1 h 2"/>
              </a:gdLst>
              <a:ahLst/>
              <a:cxnLst>
                <a:cxn ang="0">
                  <a:pos x="T0" y="T1"/>
                </a:cxn>
                <a:cxn ang="0">
                  <a:pos x="T2" y="T3"/>
                </a:cxn>
                <a:cxn ang="0">
                  <a:pos x="T4" y="T5"/>
                </a:cxn>
              </a:cxnLst>
              <a:rect l="0" t="0" r="r" b="b"/>
              <a:pathLst>
                <a:path w="7" h="2">
                  <a:moveTo>
                    <a:pt x="7" y="1"/>
                  </a:moveTo>
                  <a:cubicBezTo>
                    <a:pt x="4" y="1"/>
                    <a:pt x="2" y="2"/>
                    <a:pt x="0" y="0"/>
                  </a:cubicBezTo>
                  <a:cubicBezTo>
                    <a:pt x="2" y="0"/>
                    <a:pt x="5" y="0"/>
                    <a:pt x="7" y="1"/>
                  </a:cubicBezTo>
                  <a:close/>
                </a:path>
              </a:pathLst>
            </a:custGeom>
            <a:solidFill>
              <a:srgbClr val="AAC45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6" name="Freeform 105">
              <a:extLst>
                <a:ext uri="{FF2B5EF4-FFF2-40B4-BE49-F238E27FC236}">
                  <a16:creationId xmlns:a16="http://schemas.microsoft.com/office/drawing/2014/main" id="{232E8A63-1CF7-4A12-C890-F749E31396EF}"/>
                </a:ext>
              </a:extLst>
            </p:cNvPr>
            <p:cNvSpPr>
              <a:spLocks/>
            </p:cNvSpPr>
            <p:nvPr/>
          </p:nvSpPr>
          <p:spPr bwMode="auto">
            <a:xfrm>
              <a:off x="9859963" y="1377950"/>
              <a:ext cx="4763" cy="14288"/>
            </a:xfrm>
            <a:custGeom>
              <a:avLst/>
              <a:gdLst>
                <a:gd name="T0" fmla="*/ 1 w 1"/>
                <a:gd name="T1" fmla="*/ 3 h 3"/>
                <a:gd name="T2" fmla="*/ 1 w 1"/>
                <a:gd name="T3" fmla="*/ 0 h 3"/>
                <a:gd name="T4" fmla="*/ 1 w 1"/>
                <a:gd name="T5" fmla="*/ 3 h 3"/>
              </a:gdLst>
              <a:ahLst/>
              <a:cxnLst>
                <a:cxn ang="0">
                  <a:pos x="T0" y="T1"/>
                </a:cxn>
                <a:cxn ang="0">
                  <a:pos x="T2" y="T3"/>
                </a:cxn>
                <a:cxn ang="0">
                  <a:pos x="T4" y="T5"/>
                </a:cxn>
              </a:cxnLst>
              <a:rect l="0" t="0" r="r" b="b"/>
              <a:pathLst>
                <a:path w="1" h="3">
                  <a:moveTo>
                    <a:pt x="1" y="3"/>
                  </a:moveTo>
                  <a:cubicBezTo>
                    <a:pt x="0" y="2"/>
                    <a:pt x="0" y="1"/>
                    <a:pt x="1" y="0"/>
                  </a:cubicBezTo>
                  <a:cubicBezTo>
                    <a:pt x="1" y="1"/>
                    <a:pt x="1" y="2"/>
                    <a:pt x="1" y="3"/>
                  </a:cubicBezTo>
                  <a:close/>
                </a:path>
              </a:pathLst>
            </a:custGeom>
            <a:solidFill>
              <a:srgbClr val="4A5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7" name="Freeform 106">
              <a:extLst>
                <a:ext uri="{FF2B5EF4-FFF2-40B4-BE49-F238E27FC236}">
                  <a16:creationId xmlns:a16="http://schemas.microsoft.com/office/drawing/2014/main" id="{26A6AE5C-AB1B-0F5C-A09D-5D92549EC4F9}"/>
                </a:ext>
              </a:extLst>
            </p:cNvPr>
            <p:cNvSpPr>
              <a:spLocks/>
            </p:cNvSpPr>
            <p:nvPr/>
          </p:nvSpPr>
          <p:spPr bwMode="auto">
            <a:xfrm>
              <a:off x="9482138" y="5635625"/>
              <a:ext cx="1735138" cy="611188"/>
            </a:xfrm>
            <a:custGeom>
              <a:avLst/>
              <a:gdLst>
                <a:gd name="T0" fmla="*/ 225 w 372"/>
                <a:gd name="T1" fmla="*/ 7 h 131"/>
                <a:gd name="T2" fmla="*/ 235 w 372"/>
                <a:gd name="T3" fmla="*/ 9 h 131"/>
                <a:gd name="T4" fmla="*/ 250 w 372"/>
                <a:gd name="T5" fmla="*/ 10 h 131"/>
                <a:gd name="T6" fmla="*/ 253 w 372"/>
                <a:gd name="T7" fmla="*/ 11 h 131"/>
                <a:gd name="T8" fmla="*/ 260 w 372"/>
                <a:gd name="T9" fmla="*/ 9 h 131"/>
                <a:gd name="T10" fmla="*/ 263 w 372"/>
                <a:gd name="T11" fmla="*/ 9 h 131"/>
                <a:gd name="T12" fmla="*/ 265 w 372"/>
                <a:gd name="T13" fmla="*/ 11 h 131"/>
                <a:gd name="T14" fmla="*/ 288 w 372"/>
                <a:gd name="T15" fmla="*/ 8 h 131"/>
                <a:gd name="T16" fmla="*/ 290 w 372"/>
                <a:gd name="T17" fmla="*/ 6 h 131"/>
                <a:gd name="T18" fmla="*/ 294 w 372"/>
                <a:gd name="T19" fmla="*/ 6 h 131"/>
                <a:gd name="T20" fmla="*/ 296 w 372"/>
                <a:gd name="T21" fmla="*/ 7 h 131"/>
                <a:gd name="T22" fmla="*/ 311 w 372"/>
                <a:gd name="T23" fmla="*/ 4 h 131"/>
                <a:gd name="T24" fmla="*/ 313 w 372"/>
                <a:gd name="T25" fmla="*/ 2 h 131"/>
                <a:gd name="T26" fmla="*/ 316 w 372"/>
                <a:gd name="T27" fmla="*/ 2 h 131"/>
                <a:gd name="T28" fmla="*/ 319 w 372"/>
                <a:gd name="T29" fmla="*/ 3 h 131"/>
                <a:gd name="T30" fmla="*/ 332 w 372"/>
                <a:gd name="T31" fmla="*/ 2 h 131"/>
                <a:gd name="T32" fmla="*/ 340 w 372"/>
                <a:gd name="T33" fmla="*/ 2 h 131"/>
                <a:gd name="T34" fmla="*/ 341 w 372"/>
                <a:gd name="T35" fmla="*/ 2 h 131"/>
                <a:gd name="T36" fmla="*/ 346 w 372"/>
                <a:gd name="T37" fmla="*/ 3 h 131"/>
                <a:gd name="T38" fmla="*/ 352 w 372"/>
                <a:gd name="T39" fmla="*/ 3 h 131"/>
                <a:gd name="T40" fmla="*/ 355 w 372"/>
                <a:gd name="T41" fmla="*/ 4 h 131"/>
                <a:gd name="T42" fmla="*/ 358 w 372"/>
                <a:gd name="T43" fmla="*/ 9 h 131"/>
                <a:gd name="T44" fmla="*/ 368 w 372"/>
                <a:gd name="T45" fmla="*/ 18 h 131"/>
                <a:gd name="T46" fmla="*/ 369 w 372"/>
                <a:gd name="T47" fmla="*/ 34 h 131"/>
                <a:gd name="T48" fmla="*/ 355 w 372"/>
                <a:gd name="T49" fmla="*/ 48 h 131"/>
                <a:gd name="T50" fmla="*/ 319 w 372"/>
                <a:gd name="T51" fmla="*/ 66 h 131"/>
                <a:gd name="T52" fmla="*/ 284 w 372"/>
                <a:gd name="T53" fmla="*/ 79 h 131"/>
                <a:gd name="T54" fmla="*/ 256 w 372"/>
                <a:gd name="T55" fmla="*/ 94 h 131"/>
                <a:gd name="T56" fmla="*/ 192 w 372"/>
                <a:gd name="T57" fmla="*/ 120 h 131"/>
                <a:gd name="T58" fmla="*/ 155 w 372"/>
                <a:gd name="T59" fmla="*/ 127 h 131"/>
                <a:gd name="T60" fmla="*/ 97 w 372"/>
                <a:gd name="T61" fmla="*/ 130 h 131"/>
                <a:gd name="T62" fmla="*/ 35 w 372"/>
                <a:gd name="T63" fmla="*/ 114 h 131"/>
                <a:gd name="T64" fmla="*/ 8 w 372"/>
                <a:gd name="T65" fmla="*/ 93 h 131"/>
                <a:gd name="T66" fmla="*/ 6 w 372"/>
                <a:gd name="T67" fmla="*/ 92 h 131"/>
                <a:gd name="T68" fmla="*/ 1 w 372"/>
                <a:gd name="T69" fmla="*/ 78 h 131"/>
                <a:gd name="T70" fmla="*/ 10 w 372"/>
                <a:gd name="T71" fmla="*/ 53 h 131"/>
                <a:gd name="T72" fmla="*/ 38 w 372"/>
                <a:gd name="T73" fmla="*/ 32 h 131"/>
                <a:gd name="T74" fmla="*/ 116 w 372"/>
                <a:gd name="T75" fmla="*/ 6 h 131"/>
                <a:gd name="T76" fmla="*/ 185 w 372"/>
                <a:gd name="T77" fmla="*/ 3 h 131"/>
                <a:gd name="T78" fmla="*/ 193 w 372"/>
                <a:gd name="T79" fmla="*/ 3 h 131"/>
                <a:gd name="T80" fmla="*/ 202 w 372"/>
                <a:gd name="T81" fmla="*/ 3 h 131"/>
                <a:gd name="T82" fmla="*/ 225 w 372"/>
                <a:gd name="T83" fmla="*/ 7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72" h="131">
                  <a:moveTo>
                    <a:pt x="225" y="7"/>
                  </a:moveTo>
                  <a:cubicBezTo>
                    <a:pt x="228" y="9"/>
                    <a:pt x="232" y="9"/>
                    <a:pt x="235" y="9"/>
                  </a:cubicBezTo>
                  <a:cubicBezTo>
                    <a:pt x="240" y="10"/>
                    <a:pt x="245" y="12"/>
                    <a:pt x="250" y="10"/>
                  </a:cubicBezTo>
                  <a:cubicBezTo>
                    <a:pt x="251" y="10"/>
                    <a:pt x="252" y="11"/>
                    <a:pt x="253" y="11"/>
                  </a:cubicBezTo>
                  <a:cubicBezTo>
                    <a:pt x="256" y="11"/>
                    <a:pt x="258" y="12"/>
                    <a:pt x="260" y="9"/>
                  </a:cubicBezTo>
                  <a:cubicBezTo>
                    <a:pt x="261" y="8"/>
                    <a:pt x="262" y="8"/>
                    <a:pt x="263" y="9"/>
                  </a:cubicBezTo>
                  <a:cubicBezTo>
                    <a:pt x="264" y="10"/>
                    <a:pt x="264" y="11"/>
                    <a:pt x="265" y="11"/>
                  </a:cubicBezTo>
                  <a:cubicBezTo>
                    <a:pt x="273" y="10"/>
                    <a:pt x="280" y="9"/>
                    <a:pt x="288" y="8"/>
                  </a:cubicBezTo>
                  <a:cubicBezTo>
                    <a:pt x="289" y="8"/>
                    <a:pt x="290" y="8"/>
                    <a:pt x="290" y="6"/>
                  </a:cubicBezTo>
                  <a:cubicBezTo>
                    <a:pt x="291" y="4"/>
                    <a:pt x="292" y="4"/>
                    <a:pt x="294" y="6"/>
                  </a:cubicBezTo>
                  <a:cubicBezTo>
                    <a:pt x="294" y="7"/>
                    <a:pt x="295" y="7"/>
                    <a:pt x="296" y="7"/>
                  </a:cubicBezTo>
                  <a:cubicBezTo>
                    <a:pt x="301" y="6"/>
                    <a:pt x="306" y="5"/>
                    <a:pt x="311" y="4"/>
                  </a:cubicBezTo>
                  <a:cubicBezTo>
                    <a:pt x="312" y="4"/>
                    <a:pt x="313" y="4"/>
                    <a:pt x="313" y="2"/>
                  </a:cubicBezTo>
                  <a:cubicBezTo>
                    <a:pt x="314" y="0"/>
                    <a:pt x="315" y="0"/>
                    <a:pt x="316" y="2"/>
                  </a:cubicBezTo>
                  <a:cubicBezTo>
                    <a:pt x="317" y="3"/>
                    <a:pt x="318" y="4"/>
                    <a:pt x="319" y="3"/>
                  </a:cubicBezTo>
                  <a:cubicBezTo>
                    <a:pt x="323" y="2"/>
                    <a:pt x="328" y="2"/>
                    <a:pt x="332" y="2"/>
                  </a:cubicBezTo>
                  <a:cubicBezTo>
                    <a:pt x="335" y="2"/>
                    <a:pt x="337" y="1"/>
                    <a:pt x="340" y="2"/>
                  </a:cubicBezTo>
                  <a:cubicBezTo>
                    <a:pt x="340" y="2"/>
                    <a:pt x="341" y="2"/>
                    <a:pt x="341" y="2"/>
                  </a:cubicBezTo>
                  <a:cubicBezTo>
                    <a:pt x="343" y="0"/>
                    <a:pt x="344" y="0"/>
                    <a:pt x="346" y="3"/>
                  </a:cubicBezTo>
                  <a:cubicBezTo>
                    <a:pt x="347" y="4"/>
                    <a:pt x="349" y="5"/>
                    <a:pt x="352" y="3"/>
                  </a:cubicBezTo>
                  <a:cubicBezTo>
                    <a:pt x="353" y="2"/>
                    <a:pt x="354" y="3"/>
                    <a:pt x="355" y="4"/>
                  </a:cubicBezTo>
                  <a:cubicBezTo>
                    <a:pt x="355" y="7"/>
                    <a:pt x="356" y="8"/>
                    <a:pt x="358" y="9"/>
                  </a:cubicBezTo>
                  <a:cubicBezTo>
                    <a:pt x="362" y="11"/>
                    <a:pt x="365" y="14"/>
                    <a:pt x="368" y="18"/>
                  </a:cubicBezTo>
                  <a:cubicBezTo>
                    <a:pt x="371" y="23"/>
                    <a:pt x="372" y="28"/>
                    <a:pt x="369" y="34"/>
                  </a:cubicBezTo>
                  <a:cubicBezTo>
                    <a:pt x="366" y="40"/>
                    <a:pt x="361" y="44"/>
                    <a:pt x="355" y="48"/>
                  </a:cubicBezTo>
                  <a:cubicBezTo>
                    <a:pt x="344" y="56"/>
                    <a:pt x="332" y="61"/>
                    <a:pt x="319" y="66"/>
                  </a:cubicBezTo>
                  <a:cubicBezTo>
                    <a:pt x="308" y="71"/>
                    <a:pt x="296" y="75"/>
                    <a:pt x="284" y="79"/>
                  </a:cubicBezTo>
                  <a:cubicBezTo>
                    <a:pt x="274" y="83"/>
                    <a:pt x="265" y="88"/>
                    <a:pt x="256" y="94"/>
                  </a:cubicBezTo>
                  <a:cubicBezTo>
                    <a:pt x="236" y="106"/>
                    <a:pt x="215" y="114"/>
                    <a:pt x="192" y="120"/>
                  </a:cubicBezTo>
                  <a:cubicBezTo>
                    <a:pt x="180" y="122"/>
                    <a:pt x="168" y="125"/>
                    <a:pt x="155" y="127"/>
                  </a:cubicBezTo>
                  <a:cubicBezTo>
                    <a:pt x="136" y="130"/>
                    <a:pt x="117" y="131"/>
                    <a:pt x="97" y="130"/>
                  </a:cubicBezTo>
                  <a:cubicBezTo>
                    <a:pt x="76" y="129"/>
                    <a:pt x="54" y="124"/>
                    <a:pt x="35" y="114"/>
                  </a:cubicBezTo>
                  <a:cubicBezTo>
                    <a:pt x="25" y="108"/>
                    <a:pt x="15" y="102"/>
                    <a:pt x="8" y="93"/>
                  </a:cubicBezTo>
                  <a:cubicBezTo>
                    <a:pt x="8" y="92"/>
                    <a:pt x="7" y="91"/>
                    <a:pt x="6" y="92"/>
                  </a:cubicBezTo>
                  <a:cubicBezTo>
                    <a:pt x="4" y="87"/>
                    <a:pt x="2" y="83"/>
                    <a:pt x="1" y="78"/>
                  </a:cubicBezTo>
                  <a:cubicBezTo>
                    <a:pt x="0" y="68"/>
                    <a:pt x="4" y="60"/>
                    <a:pt x="10" y="53"/>
                  </a:cubicBezTo>
                  <a:cubicBezTo>
                    <a:pt x="18" y="44"/>
                    <a:pt x="27" y="37"/>
                    <a:pt x="38" y="32"/>
                  </a:cubicBezTo>
                  <a:cubicBezTo>
                    <a:pt x="62" y="18"/>
                    <a:pt x="89" y="10"/>
                    <a:pt x="116" y="6"/>
                  </a:cubicBezTo>
                  <a:cubicBezTo>
                    <a:pt x="139" y="2"/>
                    <a:pt x="162" y="2"/>
                    <a:pt x="185" y="3"/>
                  </a:cubicBezTo>
                  <a:cubicBezTo>
                    <a:pt x="187" y="3"/>
                    <a:pt x="190" y="3"/>
                    <a:pt x="193" y="3"/>
                  </a:cubicBezTo>
                  <a:cubicBezTo>
                    <a:pt x="196" y="1"/>
                    <a:pt x="199" y="3"/>
                    <a:pt x="202" y="3"/>
                  </a:cubicBezTo>
                  <a:cubicBezTo>
                    <a:pt x="210" y="4"/>
                    <a:pt x="218" y="4"/>
                    <a:pt x="225" y="7"/>
                  </a:cubicBezTo>
                  <a:close/>
                </a:path>
              </a:pathLst>
            </a:custGeom>
            <a:solidFill>
              <a:srgbClr val="788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8" name="Freeform 107">
              <a:extLst>
                <a:ext uri="{FF2B5EF4-FFF2-40B4-BE49-F238E27FC236}">
                  <a16:creationId xmlns:a16="http://schemas.microsoft.com/office/drawing/2014/main" id="{71E52A45-C811-85E4-F9B5-39ED68EC9C14}"/>
                </a:ext>
              </a:extLst>
            </p:cNvPr>
            <p:cNvSpPr>
              <a:spLocks/>
            </p:cNvSpPr>
            <p:nvPr/>
          </p:nvSpPr>
          <p:spPr bwMode="auto">
            <a:xfrm>
              <a:off x="10437813" y="4924425"/>
              <a:ext cx="122238" cy="163513"/>
            </a:xfrm>
            <a:custGeom>
              <a:avLst/>
              <a:gdLst>
                <a:gd name="T0" fmla="*/ 17 w 26"/>
                <a:gd name="T1" fmla="*/ 12 h 35"/>
                <a:gd name="T2" fmla="*/ 23 w 26"/>
                <a:gd name="T3" fmla="*/ 14 h 35"/>
                <a:gd name="T4" fmla="*/ 25 w 26"/>
                <a:gd name="T5" fmla="*/ 18 h 35"/>
                <a:gd name="T6" fmla="*/ 21 w 26"/>
                <a:gd name="T7" fmla="*/ 18 h 35"/>
                <a:gd name="T8" fmla="*/ 19 w 26"/>
                <a:gd name="T9" fmla="*/ 17 h 35"/>
                <a:gd name="T10" fmla="*/ 18 w 26"/>
                <a:gd name="T11" fmla="*/ 23 h 35"/>
                <a:gd name="T12" fmla="*/ 19 w 26"/>
                <a:gd name="T13" fmla="*/ 27 h 35"/>
                <a:gd name="T14" fmla="*/ 20 w 26"/>
                <a:gd name="T15" fmla="*/ 27 h 35"/>
                <a:gd name="T16" fmla="*/ 21 w 26"/>
                <a:gd name="T17" fmla="*/ 26 h 35"/>
                <a:gd name="T18" fmla="*/ 20 w 26"/>
                <a:gd name="T19" fmla="*/ 24 h 35"/>
                <a:gd name="T20" fmla="*/ 22 w 26"/>
                <a:gd name="T21" fmla="*/ 22 h 35"/>
                <a:gd name="T22" fmla="*/ 25 w 26"/>
                <a:gd name="T23" fmla="*/ 23 h 35"/>
                <a:gd name="T24" fmla="*/ 22 w 26"/>
                <a:gd name="T25" fmla="*/ 31 h 35"/>
                <a:gd name="T26" fmla="*/ 20 w 26"/>
                <a:gd name="T27" fmla="*/ 34 h 35"/>
                <a:gd name="T28" fmla="*/ 20 w 26"/>
                <a:gd name="T29" fmla="*/ 34 h 35"/>
                <a:gd name="T30" fmla="*/ 16 w 26"/>
                <a:gd name="T31" fmla="*/ 34 h 35"/>
                <a:gd name="T32" fmla="*/ 14 w 26"/>
                <a:gd name="T33" fmla="*/ 31 h 35"/>
                <a:gd name="T34" fmla="*/ 13 w 26"/>
                <a:gd name="T35" fmla="*/ 28 h 35"/>
                <a:gd name="T36" fmla="*/ 12 w 26"/>
                <a:gd name="T37" fmla="*/ 25 h 35"/>
                <a:gd name="T38" fmla="*/ 11 w 26"/>
                <a:gd name="T39" fmla="*/ 29 h 35"/>
                <a:gd name="T40" fmla="*/ 8 w 26"/>
                <a:gd name="T41" fmla="*/ 30 h 35"/>
                <a:gd name="T42" fmla="*/ 7 w 26"/>
                <a:gd name="T43" fmla="*/ 27 h 35"/>
                <a:gd name="T44" fmla="*/ 7 w 26"/>
                <a:gd name="T45" fmla="*/ 26 h 35"/>
                <a:gd name="T46" fmla="*/ 6 w 26"/>
                <a:gd name="T47" fmla="*/ 20 h 35"/>
                <a:gd name="T48" fmla="*/ 7 w 26"/>
                <a:gd name="T49" fmla="*/ 17 h 35"/>
                <a:gd name="T50" fmla="*/ 8 w 26"/>
                <a:gd name="T51" fmla="*/ 15 h 35"/>
                <a:gd name="T52" fmla="*/ 5 w 26"/>
                <a:gd name="T53" fmla="*/ 14 h 35"/>
                <a:gd name="T54" fmla="*/ 2 w 26"/>
                <a:gd name="T55" fmla="*/ 14 h 35"/>
                <a:gd name="T56" fmla="*/ 0 w 26"/>
                <a:gd name="T57" fmla="*/ 12 h 35"/>
                <a:gd name="T58" fmla="*/ 2 w 26"/>
                <a:gd name="T59" fmla="*/ 10 h 35"/>
                <a:gd name="T60" fmla="*/ 9 w 26"/>
                <a:gd name="T61" fmla="*/ 11 h 35"/>
                <a:gd name="T62" fmla="*/ 10 w 26"/>
                <a:gd name="T63" fmla="*/ 6 h 35"/>
                <a:gd name="T64" fmla="*/ 8 w 26"/>
                <a:gd name="T65" fmla="*/ 3 h 35"/>
                <a:gd name="T66" fmla="*/ 8 w 26"/>
                <a:gd name="T67" fmla="*/ 0 h 35"/>
                <a:gd name="T68" fmla="*/ 11 w 26"/>
                <a:gd name="T69" fmla="*/ 1 h 35"/>
                <a:gd name="T70" fmla="*/ 13 w 26"/>
                <a:gd name="T71" fmla="*/ 4 h 35"/>
                <a:gd name="T72" fmla="*/ 16 w 26"/>
                <a:gd name="T73" fmla="*/ 7 h 35"/>
                <a:gd name="T74" fmla="*/ 17 w 26"/>
                <a:gd name="T75" fmla="*/ 12 h 35"/>
                <a:gd name="T76" fmla="*/ 13 w 26"/>
                <a:gd name="T77" fmla="*/ 19 h 35"/>
                <a:gd name="T78" fmla="*/ 17 w 26"/>
                <a:gd name="T79" fmla="*/ 1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 h="35">
                  <a:moveTo>
                    <a:pt x="17" y="12"/>
                  </a:moveTo>
                  <a:cubicBezTo>
                    <a:pt x="19" y="13"/>
                    <a:pt x="21" y="14"/>
                    <a:pt x="23" y="14"/>
                  </a:cubicBezTo>
                  <a:cubicBezTo>
                    <a:pt x="25" y="15"/>
                    <a:pt x="26" y="16"/>
                    <a:pt x="25" y="18"/>
                  </a:cubicBezTo>
                  <a:cubicBezTo>
                    <a:pt x="24" y="19"/>
                    <a:pt x="23" y="19"/>
                    <a:pt x="21" y="18"/>
                  </a:cubicBezTo>
                  <a:cubicBezTo>
                    <a:pt x="21" y="17"/>
                    <a:pt x="20" y="17"/>
                    <a:pt x="19" y="17"/>
                  </a:cubicBezTo>
                  <a:cubicBezTo>
                    <a:pt x="19" y="19"/>
                    <a:pt x="20" y="22"/>
                    <a:pt x="18" y="23"/>
                  </a:cubicBezTo>
                  <a:cubicBezTo>
                    <a:pt x="17" y="24"/>
                    <a:pt x="18" y="26"/>
                    <a:pt x="19" y="27"/>
                  </a:cubicBezTo>
                  <a:cubicBezTo>
                    <a:pt x="19" y="27"/>
                    <a:pt x="19" y="27"/>
                    <a:pt x="20" y="27"/>
                  </a:cubicBezTo>
                  <a:cubicBezTo>
                    <a:pt x="21" y="28"/>
                    <a:pt x="21" y="27"/>
                    <a:pt x="21" y="26"/>
                  </a:cubicBezTo>
                  <a:cubicBezTo>
                    <a:pt x="21" y="26"/>
                    <a:pt x="20" y="25"/>
                    <a:pt x="20" y="24"/>
                  </a:cubicBezTo>
                  <a:cubicBezTo>
                    <a:pt x="20" y="23"/>
                    <a:pt x="21" y="22"/>
                    <a:pt x="22" y="22"/>
                  </a:cubicBezTo>
                  <a:cubicBezTo>
                    <a:pt x="23" y="22"/>
                    <a:pt x="24" y="23"/>
                    <a:pt x="25" y="23"/>
                  </a:cubicBezTo>
                  <a:cubicBezTo>
                    <a:pt x="26" y="26"/>
                    <a:pt x="25" y="30"/>
                    <a:pt x="22" y="31"/>
                  </a:cubicBezTo>
                  <a:cubicBezTo>
                    <a:pt x="21" y="32"/>
                    <a:pt x="20" y="33"/>
                    <a:pt x="20" y="34"/>
                  </a:cubicBezTo>
                  <a:cubicBezTo>
                    <a:pt x="20" y="34"/>
                    <a:pt x="20" y="34"/>
                    <a:pt x="20" y="34"/>
                  </a:cubicBezTo>
                  <a:cubicBezTo>
                    <a:pt x="19" y="35"/>
                    <a:pt x="18" y="35"/>
                    <a:pt x="16" y="34"/>
                  </a:cubicBezTo>
                  <a:cubicBezTo>
                    <a:pt x="16" y="33"/>
                    <a:pt x="15" y="32"/>
                    <a:pt x="14" y="31"/>
                  </a:cubicBezTo>
                  <a:cubicBezTo>
                    <a:pt x="13" y="31"/>
                    <a:pt x="13" y="29"/>
                    <a:pt x="13" y="28"/>
                  </a:cubicBezTo>
                  <a:cubicBezTo>
                    <a:pt x="15" y="27"/>
                    <a:pt x="14" y="26"/>
                    <a:pt x="12" y="25"/>
                  </a:cubicBezTo>
                  <a:cubicBezTo>
                    <a:pt x="11" y="26"/>
                    <a:pt x="11" y="28"/>
                    <a:pt x="11" y="29"/>
                  </a:cubicBezTo>
                  <a:cubicBezTo>
                    <a:pt x="10" y="29"/>
                    <a:pt x="9" y="30"/>
                    <a:pt x="8" y="30"/>
                  </a:cubicBezTo>
                  <a:cubicBezTo>
                    <a:pt x="7" y="29"/>
                    <a:pt x="7" y="28"/>
                    <a:pt x="7" y="27"/>
                  </a:cubicBezTo>
                  <a:cubicBezTo>
                    <a:pt x="7" y="27"/>
                    <a:pt x="7" y="26"/>
                    <a:pt x="7" y="26"/>
                  </a:cubicBezTo>
                  <a:cubicBezTo>
                    <a:pt x="8" y="24"/>
                    <a:pt x="8" y="22"/>
                    <a:pt x="6" y="20"/>
                  </a:cubicBezTo>
                  <a:cubicBezTo>
                    <a:pt x="5" y="19"/>
                    <a:pt x="5" y="18"/>
                    <a:pt x="7" y="17"/>
                  </a:cubicBezTo>
                  <a:cubicBezTo>
                    <a:pt x="8" y="17"/>
                    <a:pt x="9" y="16"/>
                    <a:pt x="8" y="15"/>
                  </a:cubicBezTo>
                  <a:cubicBezTo>
                    <a:pt x="8" y="13"/>
                    <a:pt x="7" y="14"/>
                    <a:pt x="5" y="14"/>
                  </a:cubicBezTo>
                  <a:cubicBezTo>
                    <a:pt x="4" y="14"/>
                    <a:pt x="3" y="14"/>
                    <a:pt x="2" y="14"/>
                  </a:cubicBezTo>
                  <a:cubicBezTo>
                    <a:pt x="1" y="14"/>
                    <a:pt x="0" y="13"/>
                    <a:pt x="0" y="12"/>
                  </a:cubicBezTo>
                  <a:cubicBezTo>
                    <a:pt x="0" y="11"/>
                    <a:pt x="0" y="10"/>
                    <a:pt x="2" y="10"/>
                  </a:cubicBezTo>
                  <a:cubicBezTo>
                    <a:pt x="5" y="9"/>
                    <a:pt x="7" y="9"/>
                    <a:pt x="9" y="11"/>
                  </a:cubicBezTo>
                  <a:cubicBezTo>
                    <a:pt x="11" y="9"/>
                    <a:pt x="11" y="8"/>
                    <a:pt x="10" y="6"/>
                  </a:cubicBezTo>
                  <a:cubicBezTo>
                    <a:pt x="9" y="5"/>
                    <a:pt x="8" y="4"/>
                    <a:pt x="8" y="3"/>
                  </a:cubicBezTo>
                  <a:cubicBezTo>
                    <a:pt x="7" y="2"/>
                    <a:pt x="7" y="1"/>
                    <a:pt x="8" y="0"/>
                  </a:cubicBezTo>
                  <a:cubicBezTo>
                    <a:pt x="9" y="0"/>
                    <a:pt x="10" y="0"/>
                    <a:pt x="11" y="1"/>
                  </a:cubicBezTo>
                  <a:cubicBezTo>
                    <a:pt x="11" y="2"/>
                    <a:pt x="12" y="3"/>
                    <a:pt x="13" y="4"/>
                  </a:cubicBezTo>
                  <a:cubicBezTo>
                    <a:pt x="13" y="6"/>
                    <a:pt x="14" y="7"/>
                    <a:pt x="16" y="7"/>
                  </a:cubicBezTo>
                  <a:cubicBezTo>
                    <a:pt x="19" y="7"/>
                    <a:pt x="19" y="9"/>
                    <a:pt x="17" y="12"/>
                  </a:cubicBezTo>
                  <a:cubicBezTo>
                    <a:pt x="13" y="13"/>
                    <a:pt x="12" y="15"/>
                    <a:pt x="13" y="19"/>
                  </a:cubicBezTo>
                  <a:cubicBezTo>
                    <a:pt x="14" y="17"/>
                    <a:pt x="13" y="13"/>
                    <a:pt x="17" y="12"/>
                  </a:cubicBezTo>
                  <a:close/>
                </a:path>
              </a:pathLst>
            </a:custGeom>
            <a:solidFill>
              <a:srgbClr val="6E7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09" name="Freeform 108">
              <a:extLst>
                <a:ext uri="{FF2B5EF4-FFF2-40B4-BE49-F238E27FC236}">
                  <a16:creationId xmlns:a16="http://schemas.microsoft.com/office/drawing/2014/main" id="{5BC71ACF-A888-2C22-924E-A9FB37A5F482}"/>
                </a:ext>
              </a:extLst>
            </p:cNvPr>
            <p:cNvSpPr>
              <a:spLocks/>
            </p:cNvSpPr>
            <p:nvPr/>
          </p:nvSpPr>
          <p:spPr bwMode="auto">
            <a:xfrm>
              <a:off x="11202988" y="6218238"/>
              <a:ext cx="84138" cy="50800"/>
            </a:xfrm>
            <a:custGeom>
              <a:avLst/>
              <a:gdLst>
                <a:gd name="T0" fmla="*/ 11 w 18"/>
                <a:gd name="T1" fmla="*/ 6 h 11"/>
                <a:gd name="T2" fmla="*/ 10 w 18"/>
                <a:gd name="T3" fmla="*/ 7 h 11"/>
                <a:gd name="T4" fmla="*/ 3 w 18"/>
                <a:gd name="T5" fmla="*/ 9 h 11"/>
                <a:gd name="T6" fmla="*/ 1 w 18"/>
                <a:gd name="T7" fmla="*/ 6 h 11"/>
                <a:gd name="T8" fmla="*/ 1 w 18"/>
                <a:gd name="T9" fmla="*/ 3 h 11"/>
                <a:gd name="T10" fmla="*/ 2 w 18"/>
                <a:gd name="T11" fmla="*/ 0 h 11"/>
                <a:gd name="T12" fmla="*/ 5 w 18"/>
                <a:gd name="T13" fmla="*/ 2 h 11"/>
                <a:gd name="T14" fmla="*/ 4 w 18"/>
                <a:gd name="T15" fmla="*/ 4 h 11"/>
                <a:gd name="T16" fmla="*/ 6 w 18"/>
                <a:gd name="T17" fmla="*/ 5 h 11"/>
                <a:gd name="T18" fmla="*/ 11 w 18"/>
                <a:gd name="T19" fmla="*/ 2 h 11"/>
                <a:gd name="T20" fmla="*/ 14 w 18"/>
                <a:gd name="T21" fmla="*/ 2 h 11"/>
                <a:gd name="T22" fmla="*/ 18 w 18"/>
                <a:gd name="T23" fmla="*/ 6 h 11"/>
                <a:gd name="T24" fmla="*/ 16 w 18"/>
                <a:gd name="T25" fmla="*/ 10 h 11"/>
                <a:gd name="T26" fmla="*/ 13 w 18"/>
                <a:gd name="T27" fmla="*/ 8 h 11"/>
                <a:gd name="T28" fmla="*/ 11 w 18"/>
                <a:gd name="T29" fmla="*/ 6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 h="11">
                  <a:moveTo>
                    <a:pt x="11" y="6"/>
                  </a:moveTo>
                  <a:cubicBezTo>
                    <a:pt x="10" y="6"/>
                    <a:pt x="10" y="7"/>
                    <a:pt x="10" y="7"/>
                  </a:cubicBezTo>
                  <a:cubicBezTo>
                    <a:pt x="7" y="11"/>
                    <a:pt x="7" y="11"/>
                    <a:pt x="3" y="9"/>
                  </a:cubicBezTo>
                  <a:cubicBezTo>
                    <a:pt x="2" y="8"/>
                    <a:pt x="1" y="7"/>
                    <a:pt x="1" y="6"/>
                  </a:cubicBezTo>
                  <a:cubicBezTo>
                    <a:pt x="2" y="5"/>
                    <a:pt x="1" y="4"/>
                    <a:pt x="1" y="3"/>
                  </a:cubicBezTo>
                  <a:cubicBezTo>
                    <a:pt x="0" y="2"/>
                    <a:pt x="1" y="1"/>
                    <a:pt x="2" y="0"/>
                  </a:cubicBezTo>
                  <a:cubicBezTo>
                    <a:pt x="3" y="0"/>
                    <a:pt x="4" y="1"/>
                    <a:pt x="5" y="2"/>
                  </a:cubicBezTo>
                  <a:cubicBezTo>
                    <a:pt x="5" y="2"/>
                    <a:pt x="4" y="3"/>
                    <a:pt x="4" y="4"/>
                  </a:cubicBezTo>
                  <a:cubicBezTo>
                    <a:pt x="4" y="5"/>
                    <a:pt x="5" y="6"/>
                    <a:pt x="6" y="5"/>
                  </a:cubicBezTo>
                  <a:cubicBezTo>
                    <a:pt x="8" y="4"/>
                    <a:pt x="10" y="4"/>
                    <a:pt x="11" y="2"/>
                  </a:cubicBezTo>
                  <a:cubicBezTo>
                    <a:pt x="11" y="0"/>
                    <a:pt x="13" y="0"/>
                    <a:pt x="14" y="2"/>
                  </a:cubicBezTo>
                  <a:cubicBezTo>
                    <a:pt x="15" y="3"/>
                    <a:pt x="17" y="4"/>
                    <a:pt x="18" y="6"/>
                  </a:cubicBezTo>
                  <a:cubicBezTo>
                    <a:pt x="18" y="7"/>
                    <a:pt x="18" y="9"/>
                    <a:pt x="16" y="10"/>
                  </a:cubicBezTo>
                  <a:cubicBezTo>
                    <a:pt x="15" y="11"/>
                    <a:pt x="14" y="10"/>
                    <a:pt x="13" y="8"/>
                  </a:cubicBezTo>
                  <a:cubicBezTo>
                    <a:pt x="13" y="7"/>
                    <a:pt x="12" y="7"/>
                    <a:pt x="11" y="6"/>
                  </a:cubicBezTo>
                  <a:close/>
                </a:path>
              </a:pathLst>
            </a:custGeom>
            <a:solidFill>
              <a:srgbClr val="242C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0" name="Freeform 109">
              <a:extLst>
                <a:ext uri="{FF2B5EF4-FFF2-40B4-BE49-F238E27FC236}">
                  <a16:creationId xmlns:a16="http://schemas.microsoft.com/office/drawing/2014/main" id="{867174B8-DC18-29AF-6655-292903249817}"/>
                </a:ext>
              </a:extLst>
            </p:cNvPr>
            <p:cNvSpPr>
              <a:spLocks/>
            </p:cNvSpPr>
            <p:nvPr/>
          </p:nvSpPr>
          <p:spPr bwMode="auto">
            <a:xfrm>
              <a:off x="10013951" y="6384925"/>
              <a:ext cx="65088" cy="79375"/>
            </a:xfrm>
            <a:custGeom>
              <a:avLst/>
              <a:gdLst>
                <a:gd name="T0" fmla="*/ 9 w 14"/>
                <a:gd name="T1" fmla="*/ 6 h 17"/>
                <a:gd name="T2" fmla="*/ 11 w 14"/>
                <a:gd name="T3" fmla="*/ 6 h 17"/>
                <a:gd name="T4" fmla="*/ 12 w 14"/>
                <a:gd name="T5" fmla="*/ 11 h 17"/>
                <a:gd name="T6" fmla="*/ 8 w 14"/>
                <a:gd name="T7" fmla="*/ 15 h 17"/>
                <a:gd name="T8" fmla="*/ 0 w 14"/>
                <a:gd name="T9" fmla="*/ 13 h 17"/>
                <a:gd name="T10" fmla="*/ 2 w 14"/>
                <a:gd name="T11" fmla="*/ 11 h 17"/>
                <a:gd name="T12" fmla="*/ 5 w 14"/>
                <a:gd name="T13" fmla="*/ 7 h 17"/>
                <a:gd name="T14" fmla="*/ 5 w 14"/>
                <a:gd name="T15" fmla="*/ 4 h 17"/>
                <a:gd name="T16" fmla="*/ 11 w 14"/>
                <a:gd name="T17" fmla="*/ 1 h 17"/>
                <a:gd name="T18" fmla="*/ 13 w 14"/>
                <a:gd name="T19" fmla="*/ 2 h 17"/>
                <a:gd name="T20" fmla="*/ 12 w 14"/>
                <a:gd name="T21" fmla="*/ 4 h 17"/>
                <a:gd name="T22" fmla="*/ 9 w 14"/>
                <a:gd name="T23"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 h="17">
                  <a:moveTo>
                    <a:pt x="9" y="6"/>
                  </a:moveTo>
                  <a:cubicBezTo>
                    <a:pt x="10" y="6"/>
                    <a:pt x="10" y="6"/>
                    <a:pt x="11" y="6"/>
                  </a:cubicBezTo>
                  <a:cubicBezTo>
                    <a:pt x="13" y="7"/>
                    <a:pt x="14" y="9"/>
                    <a:pt x="12" y="11"/>
                  </a:cubicBezTo>
                  <a:cubicBezTo>
                    <a:pt x="10" y="12"/>
                    <a:pt x="9" y="13"/>
                    <a:pt x="8" y="15"/>
                  </a:cubicBezTo>
                  <a:cubicBezTo>
                    <a:pt x="6" y="17"/>
                    <a:pt x="1" y="16"/>
                    <a:pt x="0" y="13"/>
                  </a:cubicBezTo>
                  <a:cubicBezTo>
                    <a:pt x="0" y="12"/>
                    <a:pt x="1" y="10"/>
                    <a:pt x="2" y="11"/>
                  </a:cubicBezTo>
                  <a:cubicBezTo>
                    <a:pt x="5" y="11"/>
                    <a:pt x="4" y="9"/>
                    <a:pt x="5" y="7"/>
                  </a:cubicBezTo>
                  <a:cubicBezTo>
                    <a:pt x="5" y="6"/>
                    <a:pt x="4" y="4"/>
                    <a:pt x="5" y="4"/>
                  </a:cubicBezTo>
                  <a:cubicBezTo>
                    <a:pt x="8" y="3"/>
                    <a:pt x="9" y="1"/>
                    <a:pt x="11" y="1"/>
                  </a:cubicBezTo>
                  <a:cubicBezTo>
                    <a:pt x="12" y="0"/>
                    <a:pt x="12" y="1"/>
                    <a:pt x="13" y="2"/>
                  </a:cubicBezTo>
                  <a:cubicBezTo>
                    <a:pt x="13" y="3"/>
                    <a:pt x="12" y="3"/>
                    <a:pt x="12" y="4"/>
                  </a:cubicBezTo>
                  <a:cubicBezTo>
                    <a:pt x="11" y="5"/>
                    <a:pt x="10" y="4"/>
                    <a:pt x="9" y="6"/>
                  </a:cubicBezTo>
                  <a:close/>
                </a:path>
              </a:pathLst>
            </a:custGeom>
            <a:solidFill>
              <a:srgbClr val="6E7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1" name="Freeform 110">
              <a:extLst>
                <a:ext uri="{FF2B5EF4-FFF2-40B4-BE49-F238E27FC236}">
                  <a16:creationId xmlns:a16="http://schemas.microsoft.com/office/drawing/2014/main" id="{0FE151B3-16BA-7B38-47CE-DFB51D8DE842}"/>
                </a:ext>
              </a:extLst>
            </p:cNvPr>
            <p:cNvSpPr>
              <a:spLocks/>
            </p:cNvSpPr>
            <p:nvPr/>
          </p:nvSpPr>
          <p:spPr bwMode="auto">
            <a:xfrm>
              <a:off x="10517188" y="4910138"/>
              <a:ext cx="84138" cy="79375"/>
            </a:xfrm>
            <a:custGeom>
              <a:avLst/>
              <a:gdLst>
                <a:gd name="T0" fmla="*/ 18 w 18"/>
                <a:gd name="T1" fmla="*/ 16 h 17"/>
                <a:gd name="T2" fmla="*/ 14 w 18"/>
                <a:gd name="T3" fmla="*/ 13 h 17"/>
                <a:gd name="T4" fmla="*/ 11 w 18"/>
                <a:gd name="T5" fmla="*/ 11 h 17"/>
                <a:gd name="T6" fmla="*/ 3 w 18"/>
                <a:gd name="T7" fmla="*/ 10 h 17"/>
                <a:gd name="T8" fmla="*/ 1 w 18"/>
                <a:gd name="T9" fmla="*/ 8 h 17"/>
                <a:gd name="T10" fmla="*/ 2 w 18"/>
                <a:gd name="T11" fmla="*/ 6 h 17"/>
                <a:gd name="T12" fmla="*/ 5 w 18"/>
                <a:gd name="T13" fmla="*/ 5 h 17"/>
                <a:gd name="T14" fmla="*/ 8 w 18"/>
                <a:gd name="T15" fmla="*/ 2 h 17"/>
                <a:gd name="T16" fmla="*/ 10 w 18"/>
                <a:gd name="T17" fmla="*/ 1 h 17"/>
                <a:gd name="T18" fmla="*/ 12 w 18"/>
                <a:gd name="T19" fmla="*/ 4 h 17"/>
                <a:gd name="T20" fmla="*/ 13 w 18"/>
                <a:gd name="T21" fmla="*/ 8 h 17"/>
                <a:gd name="T22" fmla="*/ 14 w 18"/>
                <a:gd name="T23" fmla="*/ 9 h 17"/>
                <a:gd name="T24" fmla="*/ 17 w 18"/>
                <a:gd name="T25" fmla="*/ 11 h 17"/>
                <a:gd name="T26" fmla="*/ 18 w 18"/>
                <a:gd name="T27"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7">
                  <a:moveTo>
                    <a:pt x="18" y="16"/>
                  </a:moveTo>
                  <a:cubicBezTo>
                    <a:pt x="15" y="17"/>
                    <a:pt x="14" y="16"/>
                    <a:pt x="14" y="13"/>
                  </a:cubicBezTo>
                  <a:cubicBezTo>
                    <a:pt x="14" y="12"/>
                    <a:pt x="13" y="11"/>
                    <a:pt x="11" y="11"/>
                  </a:cubicBezTo>
                  <a:cubicBezTo>
                    <a:pt x="8" y="10"/>
                    <a:pt x="6" y="8"/>
                    <a:pt x="3" y="10"/>
                  </a:cubicBezTo>
                  <a:cubicBezTo>
                    <a:pt x="2" y="10"/>
                    <a:pt x="1" y="9"/>
                    <a:pt x="1" y="8"/>
                  </a:cubicBezTo>
                  <a:cubicBezTo>
                    <a:pt x="0" y="7"/>
                    <a:pt x="1" y="7"/>
                    <a:pt x="2" y="6"/>
                  </a:cubicBezTo>
                  <a:cubicBezTo>
                    <a:pt x="2" y="5"/>
                    <a:pt x="4" y="5"/>
                    <a:pt x="5" y="5"/>
                  </a:cubicBezTo>
                  <a:cubicBezTo>
                    <a:pt x="7" y="5"/>
                    <a:pt x="8" y="4"/>
                    <a:pt x="8" y="2"/>
                  </a:cubicBezTo>
                  <a:cubicBezTo>
                    <a:pt x="8" y="1"/>
                    <a:pt x="9" y="0"/>
                    <a:pt x="10" y="1"/>
                  </a:cubicBezTo>
                  <a:cubicBezTo>
                    <a:pt x="12" y="1"/>
                    <a:pt x="12" y="3"/>
                    <a:pt x="12" y="4"/>
                  </a:cubicBezTo>
                  <a:cubicBezTo>
                    <a:pt x="10" y="6"/>
                    <a:pt x="12" y="7"/>
                    <a:pt x="13" y="8"/>
                  </a:cubicBezTo>
                  <a:cubicBezTo>
                    <a:pt x="13" y="9"/>
                    <a:pt x="14" y="9"/>
                    <a:pt x="14" y="9"/>
                  </a:cubicBezTo>
                  <a:cubicBezTo>
                    <a:pt x="17" y="7"/>
                    <a:pt x="17" y="9"/>
                    <a:pt x="17" y="11"/>
                  </a:cubicBezTo>
                  <a:cubicBezTo>
                    <a:pt x="18" y="13"/>
                    <a:pt x="18" y="15"/>
                    <a:pt x="18" y="16"/>
                  </a:cubicBezTo>
                  <a:close/>
                </a:path>
              </a:pathLst>
            </a:custGeom>
            <a:solidFill>
              <a:srgbClr val="6D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2" name="Freeform 111">
              <a:extLst>
                <a:ext uri="{FF2B5EF4-FFF2-40B4-BE49-F238E27FC236}">
                  <a16:creationId xmlns:a16="http://schemas.microsoft.com/office/drawing/2014/main" id="{D1874484-EF9C-04D6-78B1-7EBCD12438FD}"/>
                </a:ext>
              </a:extLst>
            </p:cNvPr>
            <p:cNvSpPr>
              <a:spLocks/>
            </p:cNvSpPr>
            <p:nvPr/>
          </p:nvSpPr>
          <p:spPr bwMode="auto">
            <a:xfrm>
              <a:off x="10606088" y="4960938"/>
              <a:ext cx="88900" cy="79375"/>
            </a:xfrm>
            <a:custGeom>
              <a:avLst/>
              <a:gdLst>
                <a:gd name="T0" fmla="*/ 19 w 19"/>
                <a:gd name="T1" fmla="*/ 14 h 17"/>
                <a:gd name="T2" fmla="*/ 18 w 19"/>
                <a:gd name="T3" fmla="*/ 17 h 17"/>
                <a:gd name="T4" fmla="*/ 15 w 19"/>
                <a:gd name="T5" fmla="*/ 16 h 17"/>
                <a:gd name="T6" fmla="*/ 7 w 19"/>
                <a:gd name="T7" fmla="*/ 9 h 17"/>
                <a:gd name="T8" fmla="*/ 6 w 19"/>
                <a:gd name="T9" fmla="*/ 8 h 17"/>
                <a:gd name="T10" fmla="*/ 2 w 19"/>
                <a:gd name="T11" fmla="*/ 4 h 17"/>
                <a:gd name="T12" fmla="*/ 0 w 19"/>
                <a:gd name="T13" fmla="*/ 2 h 17"/>
                <a:gd name="T14" fmla="*/ 2 w 19"/>
                <a:gd name="T15" fmla="*/ 1 h 17"/>
                <a:gd name="T16" fmla="*/ 7 w 19"/>
                <a:gd name="T17" fmla="*/ 3 h 17"/>
                <a:gd name="T18" fmla="*/ 11 w 19"/>
                <a:gd name="T19" fmla="*/ 5 h 17"/>
                <a:gd name="T20" fmla="*/ 19 w 19"/>
                <a:gd name="T21"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 h="17">
                  <a:moveTo>
                    <a:pt x="19" y="14"/>
                  </a:moveTo>
                  <a:cubicBezTo>
                    <a:pt x="19" y="16"/>
                    <a:pt x="19" y="16"/>
                    <a:pt x="18" y="17"/>
                  </a:cubicBezTo>
                  <a:cubicBezTo>
                    <a:pt x="17" y="17"/>
                    <a:pt x="15" y="17"/>
                    <a:pt x="15" y="16"/>
                  </a:cubicBezTo>
                  <a:cubicBezTo>
                    <a:pt x="15" y="11"/>
                    <a:pt x="11" y="10"/>
                    <a:pt x="7" y="9"/>
                  </a:cubicBezTo>
                  <a:cubicBezTo>
                    <a:pt x="6" y="9"/>
                    <a:pt x="6" y="8"/>
                    <a:pt x="6" y="8"/>
                  </a:cubicBezTo>
                  <a:cubicBezTo>
                    <a:pt x="5" y="5"/>
                    <a:pt x="4" y="4"/>
                    <a:pt x="2" y="4"/>
                  </a:cubicBezTo>
                  <a:cubicBezTo>
                    <a:pt x="1" y="4"/>
                    <a:pt x="0" y="4"/>
                    <a:pt x="0" y="2"/>
                  </a:cubicBezTo>
                  <a:cubicBezTo>
                    <a:pt x="0" y="1"/>
                    <a:pt x="1" y="0"/>
                    <a:pt x="2" y="1"/>
                  </a:cubicBezTo>
                  <a:cubicBezTo>
                    <a:pt x="4" y="1"/>
                    <a:pt x="6" y="1"/>
                    <a:pt x="7" y="3"/>
                  </a:cubicBezTo>
                  <a:cubicBezTo>
                    <a:pt x="8" y="6"/>
                    <a:pt x="9" y="5"/>
                    <a:pt x="11" y="5"/>
                  </a:cubicBezTo>
                  <a:cubicBezTo>
                    <a:pt x="14" y="6"/>
                    <a:pt x="19" y="11"/>
                    <a:pt x="19" y="14"/>
                  </a:cubicBezTo>
                  <a:close/>
                </a:path>
              </a:pathLst>
            </a:custGeom>
            <a:solidFill>
              <a:srgbClr val="6D7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3" name="Freeform 112">
              <a:extLst>
                <a:ext uri="{FF2B5EF4-FFF2-40B4-BE49-F238E27FC236}">
                  <a16:creationId xmlns:a16="http://schemas.microsoft.com/office/drawing/2014/main" id="{A0C98669-D067-DF0E-1D5B-65968DEFC6BF}"/>
                </a:ext>
              </a:extLst>
            </p:cNvPr>
            <p:cNvSpPr>
              <a:spLocks/>
            </p:cNvSpPr>
            <p:nvPr/>
          </p:nvSpPr>
          <p:spPr bwMode="auto">
            <a:xfrm>
              <a:off x="10764838" y="5594350"/>
              <a:ext cx="93663" cy="69850"/>
            </a:xfrm>
            <a:custGeom>
              <a:avLst/>
              <a:gdLst>
                <a:gd name="T0" fmla="*/ 5 w 20"/>
                <a:gd name="T1" fmla="*/ 15 h 15"/>
                <a:gd name="T2" fmla="*/ 4 w 20"/>
                <a:gd name="T3" fmla="*/ 14 h 15"/>
                <a:gd name="T4" fmla="*/ 0 w 20"/>
                <a:gd name="T5" fmla="*/ 12 h 15"/>
                <a:gd name="T6" fmla="*/ 3 w 20"/>
                <a:gd name="T7" fmla="*/ 10 h 15"/>
                <a:gd name="T8" fmla="*/ 7 w 20"/>
                <a:gd name="T9" fmla="*/ 10 h 15"/>
                <a:gd name="T10" fmla="*/ 9 w 20"/>
                <a:gd name="T11" fmla="*/ 10 h 15"/>
                <a:gd name="T12" fmla="*/ 16 w 20"/>
                <a:gd name="T13" fmla="*/ 2 h 15"/>
                <a:gd name="T14" fmla="*/ 18 w 20"/>
                <a:gd name="T15" fmla="*/ 0 h 15"/>
                <a:gd name="T16" fmla="*/ 20 w 20"/>
                <a:gd name="T17" fmla="*/ 2 h 15"/>
                <a:gd name="T18" fmla="*/ 14 w 20"/>
                <a:gd name="T19" fmla="*/ 12 h 15"/>
                <a:gd name="T20" fmla="*/ 8 w 20"/>
                <a:gd name="T21" fmla="*/ 14 h 15"/>
                <a:gd name="T22" fmla="*/ 5 w 20"/>
                <a:gd name="T23"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5">
                  <a:moveTo>
                    <a:pt x="5" y="15"/>
                  </a:moveTo>
                  <a:cubicBezTo>
                    <a:pt x="5" y="15"/>
                    <a:pt x="5" y="15"/>
                    <a:pt x="4" y="14"/>
                  </a:cubicBezTo>
                  <a:cubicBezTo>
                    <a:pt x="3" y="14"/>
                    <a:pt x="0" y="15"/>
                    <a:pt x="0" y="12"/>
                  </a:cubicBezTo>
                  <a:cubicBezTo>
                    <a:pt x="0" y="11"/>
                    <a:pt x="2" y="11"/>
                    <a:pt x="3" y="10"/>
                  </a:cubicBezTo>
                  <a:cubicBezTo>
                    <a:pt x="4" y="9"/>
                    <a:pt x="6" y="8"/>
                    <a:pt x="7" y="10"/>
                  </a:cubicBezTo>
                  <a:cubicBezTo>
                    <a:pt x="8" y="11"/>
                    <a:pt x="8" y="11"/>
                    <a:pt x="9" y="10"/>
                  </a:cubicBezTo>
                  <a:cubicBezTo>
                    <a:pt x="13" y="9"/>
                    <a:pt x="16" y="7"/>
                    <a:pt x="16" y="2"/>
                  </a:cubicBezTo>
                  <a:cubicBezTo>
                    <a:pt x="16" y="1"/>
                    <a:pt x="17" y="0"/>
                    <a:pt x="18" y="0"/>
                  </a:cubicBezTo>
                  <a:cubicBezTo>
                    <a:pt x="19" y="0"/>
                    <a:pt x="19" y="1"/>
                    <a:pt x="20" y="2"/>
                  </a:cubicBezTo>
                  <a:cubicBezTo>
                    <a:pt x="20" y="6"/>
                    <a:pt x="18" y="10"/>
                    <a:pt x="14" y="12"/>
                  </a:cubicBezTo>
                  <a:cubicBezTo>
                    <a:pt x="12" y="12"/>
                    <a:pt x="10" y="13"/>
                    <a:pt x="8" y="14"/>
                  </a:cubicBezTo>
                  <a:cubicBezTo>
                    <a:pt x="7" y="14"/>
                    <a:pt x="7" y="15"/>
                    <a:pt x="5" y="15"/>
                  </a:cubicBezTo>
                  <a:close/>
                </a:path>
              </a:pathLst>
            </a:custGeom>
            <a:solidFill>
              <a:srgbClr val="6D7A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4" name="Freeform 113">
              <a:extLst>
                <a:ext uri="{FF2B5EF4-FFF2-40B4-BE49-F238E27FC236}">
                  <a16:creationId xmlns:a16="http://schemas.microsoft.com/office/drawing/2014/main" id="{37ED9ABE-E204-EB35-94F7-5B6D5859CD01}"/>
                </a:ext>
              </a:extLst>
            </p:cNvPr>
            <p:cNvSpPr>
              <a:spLocks/>
            </p:cNvSpPr>
            <p:nvPr/>
          </p:nvSpPr>
          <p:spPr bwMode="auto">
            <a:xfrm>
              <a:off x="10723563" y="5570538"/>
              <a:ext cx="55563" cy="65088"/>
            </a:xfrm>
            <a:custGeom>
              <a:avLst/>
              <a:gdLst>
                <a:gd name="T0" fmla="*/ 5 w 12"/>
                <a:gd name="T1" fmla="*/ 7 h 14"/>
                <a:gd name="T2" fmla="*/ 8 w 12"/>
                <a:gd name="T3" fmla="*/ 5 h 14"/>
                <a:gd name="T4" fmla="*/ 10 w 12"/>
                <a:gd name="T5" fmla="*/ 3 h 14"/>
                <a:gd name="T6" fmla="*/ 12 w 12"/>
                <a:gd name="T7" fmla="*/ 5 h 14"/>
                <a:gd name="T8" fmla="*/ 11 w 12"/>
                <a:gd name="T9" fmla="*/ 8 h 14"/>
                <a:gd name="T10" fmla="*/ 7 w 12"/>
                <a:gd name="T11" fmla="*/ 13 h 14"/>
                <a:gd name="T12" fmla="*/ 5 w 12"/>
                <a:gd name="T13" fmla="*/ 13 h 14"/>
                <a:gd name="T14" fmla="*/ 2 w 12"/>
                <a:gd name="T15" fmla="*/ 1 h 14"/>
                <a:gd name="T16" fmla="*/ 4 w 12"/>
                <a:gd name="T17" fmla="*/ 0 h 14"/>
                <a:gd name="T18" fmla="*/ 6 w 12"/>
                <a:gd name="T19" fmla="*/ 2 h 14"/>
                <a:gd name="T20" fmla="*/ 5 w 12"/>
                <a:gd name="T21" fmla="*/ 7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 h="14">
                  <a:moveTo>
                    <a:pt x="5" y="7"/>
                  </a:moveTo>
                  <a:cubicBezTo>
                    <a:pt x="8" y="7"/>
                    <a:pt x="8" y="6"/>
                    <a:pt x="8" y="5"/>
                  </a:cubicBezTo>
                  <a:cubicBezTo>
                    <a:pt x="8" y="4"/>
                    <a:pt x="9" y="3"/>
                    <a:pt x="10" y="3"/>
                  </a:cubicBezTo>
                  <a:cubicBezTo>
                    <a:pt x="11" y="4"/>
                    <a:pt x="12" y="4"/>
                    <a:pt x="12" y="5"/>
                  </a:cubicBezTo>
                  <a:cubicBezTo>
                    <a:pt x="12" y="6"/>
                    <a:pt x="12" y="8"/>
                    <a:pt x="11" y="8"/>
                  </a:cubicBezTo>
                  <a:cubicBezTo>
                    <a:pt x="9" y="10"/>
                    <a:pt x="8" y="11"/>
                    <a:pt x="7" y="13"/>
                  </a:cubicBezTo>
                  <a:cubicBezTo>
                    <a:pt x="7" y="14"/>
                    <a:pt x="6" y="14"/>
                    <a:pt x="5" y="13"/>
                  </a:cubicBezTo>
                  <a:cubicBezTo>
                    <a:pt x="2" y="12"/>
                    <a:pt x="0" y="4"/>
                    <a:pt x="2" y="1"/>
                  </a:cubicBezTo>
                  <a:cubicBezTo>
                    <a:pt x="2" y="1"/>
                    <a:pt x="3" y="0"/>
                    <a:pt x="4" y="0"/>
                  </a:cubicBezTo>
                  <a:cubicBezTo>
                    <a:pt x="5" y="0"/>
                    <a:pt x="5" y="1"/>
                    <a:pt x="6" y="2"/>
                  </a:cubicBezTo>
                  <a:cubicBezTo>
                    <a:pt x="6" y="4"/>
                    <a:pt x="5" y="6"/>
                    <a:pt x="5" y="7"/>
                  </a:cubicBezTo>
                  <a:close/>
                </a:path>
              </a:pathLst>
            </a:custGeom>
            <a:solidFill>
              <a:srgbClr val="6E7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5" name="Freeform 114">
              <a:extLst>
                <a:ext uri="{FF2B5EF4-FFF2-40B4-BE49-F238E27FC236}">
                  <a16:creationId xmlns:a16="http://schemas.microsoft.com/office/drawing/2014/main" id="{0DBD99DE-CFB7-8974-D81F-EE5CF41E9039}"/>
                </a:ext>
              </a:extLst>
            </p:cNvPr>
            <p:cNvSpPr>
              <a:spLocks/>
            </p:cNvSpPr>
            <p:nvPr/>
          </p:nvSpPr>
          <p:spPr bwMode="auto">
            <a:xfrm>
              <a:off x="10564813" y="4984750"/>
              <a:ext cx="69850" cy="46038"/>
            </a:xfrm>
            <a:custGeom>
              <a:avLst/>
              <a:gdLst>
                <a:gd name="T0" fmla="*/ 8 w 15"/>
                <a:gd name="T1" fmla="*/ 0 h 10"/>
                <a:gd name="T2" fmla="*/ 14 w 15"/>
                <a:gd name="T3" fmla="*/ 7 h 10"/>
                <a:gd name="T4" fmla="*/ 12 w 15"/>
                <a:gd name="T5" fmla="*/ 9 h 10"/>
                <a:gd name="T6" fmla="*/ 9 w 15"/>
                <a:gd name="T7" fmla="*/ 8 h 10"/>
                <a:gd name="T8" fmla="*/ 3 w 15"/>
                <a:gd name="T9" fmla="*/ 8 h 10"/>
                <a:gd name="T10" fmla="*/ 0 w 15"/>
                <a:gd name="T11" fmla="*/ 6 h 10"/>
                <a:gd name="T12" fmla="*/ 0 w 15"/>
                <a:gd name="T13" fmla="*/ 4 h 10"/>
                <a:gd name="T14" fmla="*/ 1 w 15"/>
                <a:gd name="T15" fmla="*/ 1 h 10"/>
                <a:gd name="T16" fmla="*/ 4 w 15"/>
                <a:gd name="T17" fmla="*/ 2 h 10"/>
                <a:gd name="T18" fmla="*/ 8 w 15"/>
                <a:gd name="T19"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10">
                  <a:moveTo>
                    <a:pt x="8" y="0"/>
                  </a:moveTo>
                  <a:cubicBezTo>
                    <a:pt x="11" y="1"/>
                    <a:pt x="12" y="5"/>
                    <a:pt x="14" y="7"/>
                  </a:cubicBezTo>
                  <a:cubicBezTo>
                    <a:pt x="15" y="8"/>
                    <a:pt x="14" y="9"/>
                    <a:pt x="12" y="9"/>
                  </a:cubicBezTo>
                  <a:cubicBezTo>
                    <a:pt x="11" y="9"/>
                    <a:pt x="10" y="8"/>
                    <a:pt x="9" y="8"/>
                  </a:cubicBezTo>
                  <a:cubicBezTo>
                    <a:pt x="7" y="7"/>
                    <a:pt x="6" y="7"/>
                    <a:pt x="3" y="8"/>
                  </a:cubicBezTo>
                  <a:cubicBezTo>
                    <a:pt x="2" y="10"/>
                    <a:pt x="0" y="9"/>
                    <a:pt x="0" y="6"/>
                  </a:cubicBezTo>
                  <a:cubicBezTo>
                    <a:pt x="0" y="5"/>
                    <a:pt x="1" y="5"/>
                    <a:pt x="0" y="4"/>
                  </a:cubicBezTo>
                  <a:cubicBezTo>
                    <a:pt x="0" y="3"/>
                    <a:pt x="0" y="2"/>
                    <a:pt x="1" y="1"/>
                  </a:cubicBezTo>
                  <a:cubicBezTo>
                    <a:pt x="2" y="0"/>
                    <a:pt x="3" y="1"/>
                    <a:pt x="4" y="2"/>
                  </a:cubicBezTo>
                  <a:cubicBezTo>
                    <a:pt x="6" y="3"/>
                    <a:pt x="7" y="2"/>
                    <a:pt x="8" y="0"/>
                  </a:cubicBezTo>
                  <a:close/>
                </a:path>
              </a:pathLst>
            </a:custGeom>
            <a:solidFill>
              <a:srgbClr val="6D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6" name="Freeform 115">
              <a:extLst>
                <a:ext uri="{FF2B5EF4-FFF2-40B4-BE49-F238E27FC236}">
                  <a16:creationId xmlns:a16="http://schemas.microsoft.com/office/drawing/2014/main" id="{1FB1D3A8-2C20-ED8E-CF00-94B54BF81110}"/>
                </a:ext>
              </a:extLst>
            </p:cNvPr>
            <p:cNvSpPr>
              <a:spLocks/>
            </p:cNvSpPr>
            <p:nvPr/>
          </p:nvSpPr>
          <p:spPr bwMode="auto">
            <a:xfrm>
              <a:off x="10064751" y="6297613"/>
              <a:ext cx="65088" cy="69850"/>
            </a:xfrm>
            <a:custGeom>
              <a:avLst/>
              <a:gdLst>
                <a:gd name="T0" fmla="*/ 5 w 14"/>
                <a:gd name="T1" fmla="*/ 15 h 15"/>
                <a:gd name="T2" fmla="*/ 1 w 14"/>
                <a:gd name="T3" fmla="*/ 13 h 15"/>
                <a:gd name="T4" fmla="*/ 2 w 14"/>
                <a:gd name="T5" fmla="*/ 11 h 15"/>
                <a:gd name="T6" fmla="*/ 6 w 14"/>
                <a:gd name="T7" fmla="*/ 3 h 15"/>
                <a:gd name="T8" fmla="*/ 11 w 14"/>
                <a:gd name="T9" fmla="*/ 2 h 15"/>
                <a:gd name="T10" fmla="*/ 12 w 14"/>
                <a:gd name="T11" fmla="*/ 3 h 15"/>
                <a:gd name="T12" fmla="*/ 11 w 14"/>
                <a:gd name="T13" fmla="*/ 8 h 15"/>
                <a:gd name="T14" fmla="*/ 8 w 14"/>
                <a:gd name="T15" fmla="*/ 9 h 15"/>
                <a:gd name="T16" fmla="*/ 6 w 14"/>
                <a:gd name="T17" fmla="*/ 11 h 15"/>
                <a:gd name="T18" fmla="*/ 5 w 14"/>
                <a:gd name="T19" fmla="*/ 1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5">
                  <a:moveTo>
                    <a:pt x="5" y="15"/>
                  </a:moveTo>
                  <a:cubicBezTo>
                    <a:pt x="2" y="15"/>
                    <a:pt x="1" y="15"/>
                    <a:pt x="1" y="13"/>
                  </a:cubicBezTo>
                  <a:cubicBezTo>
                    <a:pt x="0" y="12"/>
                    <a:pt x="1" y="11"/>
                    <a:pt x="2" y="11"/>
                  </a:cubicBezTo>
                  <a:cubicBezTo>
                    <a:pt x="5" y="9"/>
                    <a:pt x="5" y="6"/>
                    <a:pt x="6" y="3"/>
                  </a:cubicBezTo>
                  <a:cubicBezTo>
                    <a:pt x="7" y="0"/>
                    <a:pt x="8" y="0"/>
                    <a:pt x="11" y="2"/>
                  </a:cubicBezTo>
                  <a:cubicBezTo>
                    <a:pt x="11" y="2"/>
                    <a:pt x="12" y="3"/>
                    <a:pt x="12" y="3"/>
                  </a:cubicBezTo>
                  <a:cubicBezTo>
                    <a:pt x="14" y="6"/>
                    <a:pt x="14" y="7"/>
                    <a:pt x="11" y="8"/>
                  </a:cubicBezTo>
                  <a:cubicBezTo>
                    <a:pt x="10" y="8"/>
                    <a:pt x="9" y="8"/>
                    <a:pt x="8" y="9"/>
                  </a:cubicBezTo>
                  <a:cubicBezTo>
                    <a:pt x="7" y="9"/>
                    <a:pt x="6" y="10"/>
                    <a:pt x="6" y="11"/>
                  </a:cubicBezTo>
                  <a:cubicBezTo>
                    <a:pt x="7" y="13"/>
                    <a:pt x="6" y="15"/>
                    <a:pt x="5" y="15"/>
                  </a:cubicBezTo>
                  <a:close/>
                </a:path>
              </a:pathLst>
            </a:custGeom>
            <a:solidFill>
              <a:srgbClr val="6D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7" name="Freeform 116">
              <a:extLst>
                <a:ext uri="{FF2B5EF4-FFF2-40B4-BE49-F238E27FC236}">
                  <a16:creationId xmlns:a16="http://schemas.microsoft.com/office/drawing/2014/main" id="{0F603800-E660-D921-263D-221C3A70EBCB}"/>
                </a:ext>
              </a:extLst>
            </p:cNvPr>
            <p:cNvSpPr>
              <a:spLocks/>
            </p:cNvSpPr>
            <p:nvPr/>
          </p:nvSpPr>
          <p:spPr bwMode="auto">
            <a:xfrm>
              <a:off x="10102851" y="6372225"/>
              <a:ext cx="74613" cy="41275"/>
            </a:xfrm>
            <a:custGeom>
              <a:avLst/>
              <a:gdLst>
                <a:gd name="T0" fmla="*/ 6 w 16"/>
                <a:gd name="T1" fmla="*/ 6 h 9"/>
                <a:gd name="T2" fmla="*/ 3 w 16"/>
                <a:gd name="T3" fmla="*/ 7 h 9"/>
                <a:gd name="T4" fmla="*/ 0 w 16"/>
                <a:gd name="T5" fmla="*/ 7 h 9"/>
                <a:gd name="T6" fmla="*/ 1 w 16"/>
                <a:gd name="T7" fmla="*/ 4 h 9"/>
                <a:gd name="T8" fmla="*/ 8 w 16"/>
                <a:gd name="T9" fmla="*/ 3 h 9"/>
                <a:gd name="T10" fmla="*/ 12 w 16"/>
                <a:gd name="T11" fmla="*/ 2 h 9"/>
                <a:gd name="T12" fmla="*/ 15 w 16"/>
                <a:gd name="T13" fmla="*/ 3 h 9"/>
                <a:gd name="T14" fmla="*/ 14 w 16"/>
                <a:gd name="T15" fmla="*/ 6 h 9"/>
                <a:gd name="T16" fmla="*/ 13 w 16"/>
                <a:gd name="T17" fmla="*/ 8 h 9"/>
                <a:gd name="T18" fmla="*/ 9 w 16"/>
                <a:gd name="T19" fmla="*/ 8 h 9"/>
                <a:gd name="T20" fmla="*/ 6 w 16"/>
                <a:gd name="T21" fmla="*/ 6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9">
                  <a:moveTo>
                    <a:pt x="6" y="6"/>
                  </a:moveTo>
                  <a:cubicBezTo>
                    <a:pt x="5" y="6"/>
                    <a:pt x="4" y="7"/>
                    <a:pt x="3" y="7"/>
                  </a:cubicBezTo>
                  <a:cubicBezTo>
                    <a:pt x="2" y="8"/>
                    <a:pt x="1" y="8"/>
                    <a:pt x="0" y="7"/>
                  </a:cubicBezTo>
                  <a:cubicBezTo>
                    <a:pt x="0" y="6"/>
                    <a:pt x="0" y="4"/>
                    <a:pt x="1" y="4"/>
                  </a:cubicBezTo>
                  <a:cubicBezTo>
                    <a:pt x="3" y="3"/>
                    <a:pt x="5" y="0"/>
                    <a:pt x="8" y="3"/>
                  </a:cubicBezTo>
                  <a:cubicBezTo>
                    <a:pt x="10" y="4"/>
                    <a:pt x="11" y="3"/>
                    <a:pt x="12" y="2"/>
                  </a:cubicBezTo>
                  <a:cubicBezTo>
                    <a:pt x="13" y="1"/>
                    <a:pt x="14" y="2"/>
                    <a:pt x="15" y="3"/>
                  </a:cubicBezTo>
                  <a:cubicBezTo>
                    <a:pt x="16" y="4"/>
                    <a:pt x="16" y="5"/>
                    <a:pt x="14" y="6"/>
                  </a:cubicBezTo>
                  <a:cubicBezTo>
                    <a:pt x="14" y="7"/>
                    <a:pt x="13" y="7"/>
                    <a:pt x="13" y="8"/>
                  </a:cubicBezTo>
                  <a:cubicBezTo>
                    <a:pt x="11" y="9"/>
                    <a:pt x="10" y="9"/>
                    <a:pt x="9" y="8"/>
                  </a:cubicBezTo>
                  <a:cubicBezTo>
                    <a:pt x="8" y="7"/>
                    <a:pt x="7" y="6"/>
                    <a:pt x="6" y="6"/>
                  </a:cubicBezTo>
                  <a:close/>
                </a:path>
              </a:pathLst>
            </a:custGeom>
            <a:solidFill>
              <a:srgbClr val="6F7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8" name="Freeform 117">
              <a:extLst>
                <a:ext uri="{FF2B5EF4-FFF2-40B4-BE49-F238E27FC236}">
                  <a16:creationId xmlns:a16="http://schemas.microsoft.com/office/drawing/2014/main" id="{DFAE976F-B315-2616-ADB3-5B80A4F28231}"/>
                </a:ext>
              </a:extLst>
            </p:cNvPr>
            <p:cNvSpPr>
              <a:spLocks/>
            </p:cNvSpPr>
            <p:nvPr/>
          </p:nvSpPr>
          <p:spPr bwMode="auto">
            <a:xfrm>
              <a:off x="10863263" y="5510213"/>
              <a:ext cx="41275" cy="69850"/>
            </a:xfrm>
            <a:custGeom>
              <a:avLst/>
              <a:gdLst>
                <a:gd name="T0" fmla="*/ 9 w 9"/>
                <a:gd name="T1" fmla="*/ 5 h 15"/>
                <a:gd name="T2" fmla="*/ 7 w 9"/>
                <a:gd name="T3" fmla="*/ 7 h 15"/>
                <a:gd name="T4" fmla="*/ 5 w 9"/>
                <a:gd name="T5" fmla="*/ 11 h 15"/>
                <a:gd name="T6" fmla="*/ 6 w 9"/>
                <a:gd name="T7" fmla="*/ 14 h 15"/>
                <a:gd name="T8" fmla="*/ 3 w 9"/>
                <a:gd name="T9" fmla="*/ 14 h 15"/>
                <a:gd name="T10" fmla="*/ 0 w 9"/>
                <a:gd name="T11" fmla="*/ 11 h 15"/>
                <a:gd name="T12" fmla="*/ 1 w 9"/>
                <a:gd name="T13" fmla="*/ 7 h 15"/>
                <a:gd name="T14" fmla="*/ 4 w 9"/>
                <a:gd name="T15" fmla="*/ 4 h 15"/>
                <a:gd name="T16" fmla="*/ 5 w 9"/>
                <a:gd name="T17" fmla="*/ 3 h 15"/>
                <a:gd name="T18" fmla="*/ 8 w 9"/>
                <a:gd name="T19" fmla="*/ 1 h 15"/>
                <a:gd name="T20" fmla="*/ 9 w 9"/>
                <a:gd name="T21" fmla="*/ 5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 h="15">
                  <a:moveTo>
                    <a:pt x="9" y="5"/>
                  </a:moveTo>
                  <a:cubicBezTo>
                    <a:pt x="9" y="6"/>
                    <a:pt x="9" y="7"/>
                    <a:pt x="7" y="7"/>
                  </a:cubicBezTo>
                  <a:cubicBezTo>
                    <a:pt x="3" y="8"/>
                    <a:pt x="3" y="9"/>
                    <a:pt x="5" y="11"/>
                  </a:cubicBezTo>
                  <a:cubicBezTo>
                    <a:pt x="6" y="12"/>
                    <a:pt x="7" y="13"/>
                    <a:pt x="6" y="14"/>
                  </a:cubicBezTo>
                  <a:cubicBezTo>
                    <a:pt x="5" y="15"/>
                    <a:pt x="4" y="15"/>
                    <a:pt x="3" y="14"/>
                  </a:cubicBezTo>
                  <a:cubicBezTo>
                    <a:pt x="2" y="13"/>
                    <a:pt x="0" y="13"/>
                    <a:pt x="0" y="11"/>
                  </a:cubicBezTo>
                  <a:cubicBezTo>
                    <a:pt x="0" y="10"/>
                    <a:pt x="1" y="8"/>
                    <a:pt x="1" y="7"/>
                  </a:cubicBezTo>
                  <a:cubicBezTo>
                    <a:pt x="1" y="5"/>
                    <a:pt x="2" y="4"/>
                    <a:pt x="4" y="4"/>
                  </a:cubicBezTo>
                  <a:cubicBezTo>
                    <a:pt x="5" y="4"/>
                    <a:pt x="5" y="4"/>
                    <a:pt x="5" y="3"/>
                  </a:cubicBezTo>
                  <a:cubicBezTo>
                    <a:pt x="6" y="2"/>
                    <a:pt x="6" y="0"/>
                    <a:pt x="8" y="1"/>
                  </a:cubicBezTo>
                  <a:cubicBezTo>
                    <a:pt x="9" y="2"/>
                    <a:pt x="9" y="3"/>
                    <a:pt x="9" y="5"/>
                  </a:cubicBezTo>
                  <a:close/>
                </a:path>
              </a:pathLst>
            </a:custGeom>
            <a:solidFill>
              <a:srgbClr val="6D7A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19" name="Freeform 118">
              <a:extLst>
                <a:ext uri="{FF2B5EF4-FFF2-40B4-BE49-F238E27FC236}">
                  <a16:creationId xmlns:a16="http://schemas.microsoft.com/office/drawing/2014/main" id="{F832E29E-DAB8-12D6-088A-DFBA6B462226}"/>
                </a:ext>
              </a:extLst>
            </p:cNvPr>
            <p:cNvSpPr>
              <a:spLocks/>
            </p:cNvSpPr>
            <p:nvPr/>
          </p:nvSpPr>
          <p:spPr bwMode="auto">
            <a:xfrm>
              <a:off x="10526713" y="5064125"/>
              <a:ext cx="52388" cy="60325"/>
            </a:xfrm>
            <a:custGeom>
              <a:avLst/>
              <a:gdLst>
                <a:gd name="T0" fmla="*/ 1 w 11"/>
                <a:gd name="T1" fmla="*/ 4 h 13"/>
                <a:gd name="T2" fmla="*/ 7 w 11"/>
                <a:gd name="T3" fmla="*/ 1 h 13"/>
                <a:gd name="T4" fmla="*/ 9 w 11"/>
                <a:gd name="T5" fmla="*/ 0 h 13"/>
                <a:gd name="T6" fmla="*/ 11 w 11"/>
                <a:gd name="T7" fmla="*/ 2 h 13"/>
                <a:gd name="T8" fmla="*/ 11 w 11"/>
                <a:gd name="T9" fmla="*/ 6 h 13"/>
                <a:gd name="T10" fmla="*/ 8 w 11"/>
                <a:gd name="T11" fmla="*/ 8 h 13"/>
                <a:gd name="T12" fmla="*/ 6 w 11"/>
                <a:gd name="T13" fmla="*/ 10 h 13"/>
                <a:gd name="T14" fmla="*/ 4 w 11"/>
                <a:gd name="T15" fmla="*/ 13 h 13"/>
                <a:gd name="T16" fmla="*/ 2 w 11"/>
                <a:gd name="T17" fmla="*/ 10 h 13"/>
                <a:gd name="T18" fmla="*/ 1 w 11"/>
                <a:gd name="T19" fmla="*/ 4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13">
                  <a:moveTo>
                    <a:pt x="1" y="4"/>
                  </a:moveTo>
                  <a:cubicBezTo>
                    <a:pt x="4" y="5"/>
                    <a:pt x="6" y="4"/>
                    <a:pt x="7" y="1"/>
                  </a:cubicBezTo>
                  <a:cubicBezTo>
                    <a:pt x="7" y="0"/>
                    <a:pt x="8" y="0"/>
                    <a:pt x="9" y="0"/>
                  </a:cubicBezTo>
                  <a:cubicBezTo>
                    <a:pt x="10" y="0"/>
                    <a:pt x="11" y="1"/>
                    <a:pt x="11" y="2"/>
                  </a:cubicBezTo>
                  <a:cubicBezTo>
                    <a:pt x="11" y="3"/>
                    <a:pt x="10" y="4"/>
                    <a:pt x="11" y="6"/>
                  </a:cubicBezTo>
                  <a:cubicBezTo>
                    <a:pt x="11" y="8"/>
                    <a:pt x="10" y="8"/>
                    <a:pt x="8" y="8"/>
                  </a:cubicBezTo>
                  <a:cubicBezTo>
                    <a:pt x="6" y="7"/>
                    <a:pt x="5" y="8"/>
                    <a:pt x="6" y="10"/>
                  </a:cubicBezTo>
                  <a:cubicBezTo>
                    <a:pt x="6" y="11"/>
                    <a:pt x="6" y="12"/>
                    <a:pt x="4" y="13"/>
                  </a:cubicBezTo>
                  <a:cubicBezTo>
                    <a:pt x="3" y="13"/>
                    <a:pt x="2" y="11"/>
                    <a:pt x="2" y="10"/>
                  </a:cubicBezTo>
                  <a:cubicBezTo>
                    <a:pt x="3" y="8"/>
                    <a:pt x="0" y="6"/>
                    <a:pt x="1" y="4"/>
                  </a:cubicBezTo>
                  <a:close/>
                </a:path>
              </a:pathLst>
            </a:custGeom>
            <a:solidFill>
              <a:srgbClr val="6D7A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0" name="Freeform 119">
              <a:extLst>
                <a:ext uri="{FF2B5EF4-FFF2-40B4-BE49-F238E27FC236}">
                  <a16:creationId xmlns:a16="http://schemas.microsoft.com/office/drawing/2014/main" id="{B0CE37C4-45B6-E022-FEC7-F963932F0F78}"/>
                </a:ext>
              </a:extLst>
            </p:cNvPr>
            <p:cNvSpPr>
              <a:spLocks/>
            </p:cNvSpPr>
            <p:nvPr/>
          </p:nvSpPr>
          <p:spPr bwMode="auto">
            <a:xfrm>
              <a:off x="10545763" y="4733925"/>
              <a:ext cx="55563" cy="46038"/>
            </a:xfrm>
            <a:custGeom>
              <a:avLst/>
              <a:gdLst>
                <a:gd name="T0" fmla="*/ 0 w 12"/>
                <a:gd name="T1" fmla="*/ 10 h 10"/>
                <a:gd name="T2" fmla="*/ 8 w 12"/>
                <a:gd name="T3" fmla="*/ 0 h 10"/>
                <a:gd name="T4" fmla="*/ 9 w 12"/>
                <a:gd name="T5" fmla="*/ 3 h 10"/>
                <a:gd name="T6" fmla="*/ 12 w 12"/>
                <a:gd name="T7" fmla="*/ 5 h 10"/>
                <a:gd name="T8" fmla="*/ 10 w 12"/>
                <a:gd name="T9" fmla="*/ 9 h 10"/>
                <a:gd name="T10" fmla="*/ 8 w 12"/>
                <a:gd name="T11" fmla="*/ 10 h 10"/>
                <a:gd name="T12" fmla="*/ 0 w 12"/>
                <a:gd name="T13" fmla="*/ 10 h 10"/>
              </a:gdLst>
              <a:ahLst/>
              <a:cxnLst>
                <a:cxn ang="0">
                  <a:pos x="T0" y="T1"/>
                </a:cxn>
                <a:cxn ang="0">
                  <a:pos x="T2" y="T3"/>
                </a:cxn>
                <a:cxn ang="0">
                  <a:pos x="T4" y="T5"/>
                </a:cxn>
                <a:cxn ang="0">
                  <a:pos x="T6" y="T7"/>
                </a:cxn>
                <a:cxn ang="0">
                  <a:pos x="T8" y="T9"/>
                </a:cxn>
                <a:cxn ang="0">
                  <a:pos x="T10" y="T11"/>
                </a:cxn>
                <a:cxn ang="0">
                  <a:pos x="T12" y="T13"/>
                </a:cxn>
              </a:cxnLst>
              <a:rect l="0" t="0" r="r" b="b"/>
              <a:pathLst>
                <a:path w="12" h="10">
                  <a:moveTo>
                    <a:pt x="0" y="10"/>
                  </a:moveTo>
                  <a:cubicBezTo>
                    <a:pt x="2" y="6"/>
                    <a:pt x="5" y="3"/>
                    <a:pt x="8" y="0"/>
                  </a:cubicBezTo>
                  <a:cubicBezTo>
                    <a:pt x="8" y="1"/>
                    <a:pt x="8" y="2"/>
                    <a:pt x="9" y="3"/>
                  </a:cubicBezTo>
                  <a:cubicBezTo>
                    <a:pt x="10" y="3"/>
                    <a:pt x="12" y="3"/>
                    <a:pt x="12" y="5"/>
                  </a:cubicBezTo>
                  <a:cubicBezTo>
                    <a:pt x="12" y="6"/>
                    <a:pt x="11" y="7"/>
                    <a:pt x="10" y="9"/>
                  </a:cubicBezTo>
                  <a:cubicBezTo>
                    <a:pt x="10" y="9"/>
                    <a:pt x="9" y="10"/>
                    <a:pt x="8" y="10"/>
                  </a:cubicBezTo>
                  <a:cubicBezTo>
                    <a:pt x="5" y="8"/>
                    <a:pt x="3" y="10"/>
                    <a:pt x="0" y="10"/>
                  </a:cubicBezTo>
                  <a:close/>
                </a:path>
              </a:pathLst>
            </a:custGeom>
            <a:solidFill>
              <a:srgbClr val="5F76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1" name="Freeform 120">
              <a:extLst>
                <a:ext uri="{FF2B5EF4-FFF2-40B4-BE49-F238E27FC236}">
                  <a16:creationId xmlns:a16="http://schemas.microsoft.com/office/drawing/2014/main" id="{C0BD37CA-F7A9-22C5-6675-D26DD522E198}"/>
                </a:ext>
              </a:extLst>
            </p:cNvPr>
            <p:cNvSpPr>
              <a:spLocks/>
            </p:cNvSpPr>
            <p:nvPr/>
          </p:nvSpPr>
          <p:spPr bwMode="auto">
            <a:xfrm>
              <a:off x="10550526" y="5133975"/>
              <a:ext cx="55563" cy="55563"/>
            </a:xfrm>
            <a:custGeom>
              <a:avLst/>
              <a:gdLst>
                <a:gd name="T0" fmla="*/ 10 w 12"/>
                <a:gd name="T1" fmla="*/ 12 h 12"/>
                <a:gd name="T2" fmla="*/ 9 w 12"/>
                <a:gd name="T3" fmla="*/ 11 h 12"/>
                <a:gd name="T4" fmla="*/ 3 w 12"/>
                <a:gd name="T5" fmla="*/ 7 h 12"/>
                <a:gd name="T6" fmla="*/ 2 w 12"/>
                <a:gd name="T7" fmla="*/ 1 h 12"/>
                <a:gd name="T8" fmla="*/ 6 w 12"/>
                <a:gd name="T9" fmla="*/ 2 h 12"/>
                <a:gd name="T10" fmla="*/ 11 w 12"/>
                <a:gd name="T11" fmla="*/ 9 h 12"/>
                <a:gd name="T12" fmla="*/ 12 w 12"/>
                <a:gd name="T13" fmla="*/ 11 h 12"/>
                <a:gd name="T14" fmla="*/ 10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0" y="12"/>
                  </a:moveTo>
                  <a:cubicBezTo>
                    <a:pt x="10" y="12"/>
                    <a:pt x="9" y="12"/>
                    <a:pt x="9" y="11"/>
                  </a:cubicBezTo>
                  <a:cubicBezTo>
                    <a:pt x="7" y="9"/>
                    <a:pt x="4" y="9"/>
                    <a:pt x="3" y="7"/>
                  </a:cubicBezTo>
                  <a:cubicBezTo>
                    <a:pt x="1" y="5"/>
                    <a:pt x="0" y="3"/>
                    <a:pt x="2" y="1"/>
                  </a:cubicBezTo>
                  <a:cubicBezTo>
                    <a:pt x="3" y="0"/>
                    <a:pt x="5" y="0"/>
                    <a:pt x="6" y="2"/>
                  </a:cubicBezTo>
                  <a:cubicBezTo>
                    <a:pt x="7" y="4"/>
                    <a:pt x="8" y="8"/>
                    <a:pt x="11" y="9"/>
                  </a:cubicBezTo>
                  <a:cubicBezTo>
                    <a:pt x="12" y="9"/>
                    <a:pt x="12" y="10"/>
                    <a:pt x="12" y="11"/>
                  </a:cubicBezTo>
                  <a:cubicBezTo>
                    <a:pt x="12" y="11"/>
                    <a:pt x="11" y="12"/>
                    <a:pt x="10" y="12"/>
                  </a:cubicBezTo>
                  <a:close/>
                </a:path>
              </a:pathLst>
            </a:custGeom>
            <a:solidFill>
              <a:srgbClr val="6D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2" name="Freeform 121">
              <a:extLst>
                <a:ext uri="{FF2B5EF4-FFF2-40B4-BE49-F238E27FC236}">
                  <a16:creationId xmlns:a16="http://schemas.microsoft.com/office/drawing/2014/main" id="{66508FAC-1DC7-4415-7083-55B463B1B62B}"/>
                </a:ext>
              </a:extLst>
            </p:cNvPr>
            <p:cNvSpPr>
              <a:spLocks/>
            </p:cNvSpPr>
            <p:nvPr/>
          </p:nvSpPr>
          <p:spPr bwMode="auto">
            <a:xfrm>
              <a:off x="10466388" y="5092700"/>
              <a:ext cx="55563" cy="60325"/>
            </a:xfrm>
            <a:custGeom>
              <a:avLst/>
              <a:gdLst>
                <a:gd name="T0" fmla="*/ 2 w 12"/>
                <a:gd name="T1" fmla="*/ 13 h 13"/>
                <a:gd name="T2" fmla="*/ 0 w 12"/>
                <a:gd name="T3" fmla="*/ 12 h 13"/>
                <a:gd name="T4" fmla="*/ 2 w 12"/>
                <a:gd name="T5" fmla="*/ 7 h 13"/>
                <a:gd name="T6" fmla="*/ 5 w 12"/>
                <a:gd name="T7" fmla="*/ 5 h 13"/>
                <a:gd name="T8" fmla="*/ 7 w 12"/>
                <a:gd name="T9" fmla="*/ 2 h 13"/>
                <a:gd name="T10" fmla="*/ 8 w 12"/>
                <a:gd name="T11" fmla="*/ 1 h 13"/>
                <a:gd name="T12" fmla="*/ 10 w 12"/>
                <a:gd name="T13" fmla="*/ 2 h 13"/>
                <a:gd name="T14" fmla="*/ 8 w 12"/>
                <a:gd name="T15" fmla="*/ 7 h 13"/>
                <a:gd name="T16" fmla="*/ 4 w 12"/>
                <a:gd name="T17" fmla="*/ 11 h 13"/>
                <a:gd name="T18" fmla="*/ 2 w 12"/>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3">
                  <a:moveTo>
                    <a:pt x="2" y="13"/>
                  </a:moveTo>
                  <a:cubicBezTo>
                    <a:pt x="1" y="13"/>
                    <a:pt x="0" y="13"/>
                    <a:pt x="0" y="12"/>
                  </a:cubicBezTo>
                  <a:cubicBezTo>
                    <a:pt x="0" y="10"/>
                    <a:pt x="0" y="8"/>
                    <a:pt x="2" y="7"/>
                  </a:cubicBezTo>
                  <a:cubicBezTo>
                    <a:pt x="3" y="7"/>
                    <a:pt x="4" y="6"/>
                    <a:pt x="5" y="5"/>
                  </a:cubicBezTo>
                  <a:cubicBezTo>
                    <a:pt x="7" y="5"/>
                    <a:pt x="8" y="4"/>
                    <a:pt x="7" y="2"/>
                  </a:cubicBezTo>
                  <a:cubicBezTo>
                    <a:pt x="7" y="2"/>
                    <a:pt x="7" y="1"/>
                    <a:pt x="8" y="1"/>
                  </a:cubicBezTo>
                  <a:cubicBezTo>
                    <a:pt x="9" y="0"/>
                    <a:pt x="10" y="1"/>
                    <a:pt x="10" y="2"/>
                  </a:cubicBezTo>
                  <a:cubicBezTo>
                    <a:pt x="12" y="4"/>
                    <a:pt x="11" y="6"/>
                    <a:pt x="8" y="7"/>
                  </a:cubicBezTo>
                  <a:cubicBezTo>
                    <a:pt x="7" y="8"/>
                    <a:pt x="5" y="9"/>
                    <a:pt x="4" y="11"/>
                  </a:cubicBezTo>
                  <a:cubicBezTo>
                    <a:pt x="4" y="12"/>
                    <a:pt x="3" y="13"/>
                    <a:pt x="2" y="13"/>
                  </a:cubicBezTo>
                  <a:close/>
                </a:path>
              </a:pathLst>
            </a:custGeom>
            <a:solidFill>
              <a:srgbClr val="6E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3" name="Freeform 122">
              <a:extLst>
                <a:ext uri="{FF2B5EF4-FFF2-40B4-BE49-F238E27FC236}">
                  <a16:creationId xmlns:a16="http://schemas.microsoft.com/office/drawing/2014/main" id="{9E8342FD-F524-5082-590C-132D1C997ECC}"/>
                </a:ext>
              </a:extLst>
            </p:cNvPr>
            <p:cNvSpPr>
              <a:spLocks/>
            </p:cNvSpPr>
            <p:nvPr/>
          </p:nvSpPr>
          <p:spPr bwMode="auto">
            <a:xfrm>
              <a:off x="9901238" y="6357938"/>
              <a:ext cx="52388" cy="41275"/>
            </a:xfrm>
            <a:custGeom>
              <a:avLst/>
              <a:gdLst>
                <a:gd name="T0" fmla="*/ 6 w 11"/>
                <a:gd name="T1" fmla="*/ 4 h 9"/>
                <a:gd name="T2" fmla="*/ 8 w 11"/>
                <a:gd name="T3" fmla="*/ 1 h 9"/>
                <a:gd name="T4" fmla="*/ 10 w 11"/>
                <a:gd name="T5" fmla="*/ 1 h 9"/>
                <a:gd name="T6" fmla="*/ 11 w 11"/>
                <a:gd name="T7" fmla="*/ 3 h 9"/>
                <a:gd name="T8" fmla="*/ 9 w 11"/>
                <a:gd name="T9" fmla="*/ 7 h 9"/>
                <a:gd name="T10" fmla="*/ 7 w 11"/>
                <a:gd name="T11" fmla="*/ 9 h 9"/>
                <a:gd name="T12" fmla="*/ 4 w 11"/>
                <a:gd name="T13" fmla="*/ 8 h 9"/>
                <a:gd name="T14" fmla="*/ 1 w 11"/>
                <a:gd name="T15" fmla="*/ 2 h 9"/>
                <a:gd name="T16" fmla="*/ 5 w 11"/>
                <a:gd name="T17" fmla="*/ 1 h 9"/>
                <a:gd name="T18" fmla="*/ 6 w 11"/>
                <a:gd name="T19" fmla="*/ 4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6" y="4"/>
                  </a:moveTo>
                  <a:cubicBezTo>
                    <a:pt x="7" y="3"/>
                    <a:pt x="6" y="2"/>
                    <a:pt x="8" y="1"/>
                  </a:cubicBezTo>
                  <a:cubicBezTo>
                    <a:pt x="9" y="1"/>
                    <a:pt x="10" y="1"/>
                    <a:pt x="10" y="1"/>
                  </a:cubicBezTo>
                  <a:cubicBezTo>
                    <a:pt x="11" y="2"/>
                    <a:pt x="11" y="3"/>
                    <a:pt x="11" y="3"/>
                  </a:cubicBezTo>
                  <a:cubicBezTo>
                    <a:pt x="10" y="5"/>
                    <a:pt x="10" y="6"/>
                    <a:pt x="9" y="7"/>
                  </a:cubicBezTo>
                  <a:cubicBezTo>
                    <a:pt x="9" y="8"/>
                    <a:pt x="8" y="9"/>
                    <a:pt x="7" y="9"/>
                  </a:cubicBezTo>
                  <a:cubicBezTo>
                    <a:pt x="6" y="9"/>
                    <a:pt x="5" y="9"/>
                    <a:pt x="4" y="8"/>
                  </a:cubicBezTo>
                  <a:cubicBezTo>
                    <a:pt x="4" y="6"/>
                    <a:pt x="0" y="5"/>
                    <a:pt x="1" y="2"/>
                  </a:cubicBezTo>
                  <a:cubicBezTo>
                    <a:pt x="1" y="1"/>
                    <a:pt x="3" y="0"/>
                    <a:pt x="5" y="1"/>
                  </a:cubicBezTo>
                  <a:cubicBezTo>
                    <a:pt x="6" y="2"/>
                    <a:pt x="5" y="3"/>
                    <a:pt x="6" y="4"/>
                  </a:cubicBezTo>
                  <a:close/>
                </a:path>
              </a:pathLst>
            </a:custGeom>
            <a:solidFill>
              <a:srgbClr val="6D7A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4" name="Freeform 123">
              <a:extLst>
                <a:ext uri="{FF2B5EF4-FFF2-40B4-BE49-F238E27FC236}">
                  <a16:creationId xmlns:a16="http://schemas.microsoft.com/office/drawing/2014/main" id="{3FACF8CB-1EAA-4125-C72B-646554B6063C}"/>
                </a:ext>
              </a:extLst>
            </p:cNvPr>
            <p:cNvSpPr>
              <a:spLocks/>
            </p:cNvSpPr>
            <p:nvPr/>
          </p:nvSpPr>
          <p:spPr bwMode="auto">
            <a:xfrm>
              <a:off x="10764838" y="5562600"/>
              <a:ext cx="38100" cy="55563"/>
            </a:xfrm>
            <a:custGeom>
              <a:avLst/>
              <a:gdLst>
                <a:gd name="T0" fmla="*/ 8 w 8"/>
                <a:gd name="T1" fmla="*/ 9 h 12"/>
                <a:gd name="T2" fmla="*/ 7 w 8"/>
                <a:gd name="T3" fmla="*/ 12 h 12"/>
                <a:gd name="T4" fmla="*/ 5 w 8"/>
                <a:gd name="T5" fmla="*/ 10 h 12"/>
                <a:gd name="T6" fmla="*/ 1 w 8"/>
                <a:gd name="T7" fmla="*/ 4 h 12"/>
                <a:gd name="T8" fmla="*/ 1 w 8"/>
                <a:gd name="T9" fmla="*/ 1 h 12"/>
                <a:gd name="T10" fmla="*/ 5 w 8"/>
                <a:gd name="T11" fmla="*/ 1 h 12"/>
                <a:gd name="T12" fmla="*/ 8 w 8"/>
                <a:gd name="T13" fmla="*/ 9 h 12"/>
              </a:gdLst>
              <a:ahLst/>
              <a:cxnLst>
                <a:cxn ang="0">
                  <a:pos x="T0" y="T1"/>
                </a:cxn>
                <a:cxn ang="0">
                  <a:pos x="T2" y="T3"/>
                </a:cxn>
                <a:cxn ang="0">
                  <a:pos x="T4" y="T5"/>
                </a:cxn>
                <a:cxn ang="0">
                  <a:pos x="T6" y="T7"/>
                </a:cxn>
                <a:cxn ang="0">
                  <a:pos x="T8" y="T9"/>
                </a:cxn>
                <a:cxn ang="0">
                  <a:pos x="T10" y="T11"/>
                </a:cxn>
                <a:cxn ang="0">
                  <a:pos x="T12" y="T13"/>
                </a:cxn>
              </a:cxnLst>
              <a:rect l="0" t="0" r="r" b="b"/>
              <a:pathLst>
                <a:path w="8" h="12">
                  <a:moveTo>
                    <a:pt x="8" y="9"/>
                  </a:moveTo>
                  <a:cubicBezTo>
                    <a:pt x="8" y="10"/>
                    <a:pt x="8" y="11"/>
                    <a:pt x="7" y="12"/>
                  </a:cubicBezTo>
                  <a:cubicBezTo>
                    <a:pt x="5" y="12"/>
                    <a:pt x="4" y="11"/>
                    <a:pt x="5" y="10"/>
                  </a:cubicBezTo>
                  <a:cubicBezTo>
                    <a:pt x="5" y="6"/>
                    <a:pt x="4" y="5"/>
                    <a:pt x="1" y="4"/>
                  </a:cubicBezTo>
                  <a:cubicBezTo>
                    <a:pt x="0" y="3"/>
                    <a:pt x="0" y="1"/>
                    <a:pt x="1" y="1"/>
                  </a:cubicBezTo>
                  <a:cubicBezTo>
                    <a:pt x="2" y="0"/>
                    <a:pt x="4" y="0"/>
                    <a:pt x="5" y="1"/>
                  </a:cubicBezTo>
                  <a:cubicBezTo>
                    <a:pt x="7" y="3"/>
                    <a:pt x="8" y="6"/>
                    <a:pt x="8" y="9"/>
                  </a:cubicBezTo>
                  <a:close/>
                </a:path>
              </a:pathLst>
            </a:custGeom>
            <a:solidFill>
              <a:srgbClr val="6E7B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5" name="Freeform 124">
              <a:extLst>
                <a:ext uri="{FF2B5EF4-FFF2-40B4-BE49-F238E27FC236}">
                  <a16:creationId xmlns:a16="http://schemas.microsoft.com/office/drawing/2014/main" id="{836D1259-A58C-535C-AEE3-8B9CF723A387}"/>
                </a:ext>
              </a:extLst>
            </p:cNvPr>
            <p:cNvSpPr>
              <a:spLocks/>
            </p:cNvSpPr>
            <p:nvPr/>
          </p:nvSpPr>
          <p:spPr bwMode="auto">
            <a:xfrm>
              <a:off x="10023476" y="6273800"/>
              <a:ext cx="41275" cy="38100"/>
            </a:xfrm>
            <a:custGeom>
              <a:avLst/>
              <a:gdLst>
                <a:gd name="T0" fmla="*/ 0 w 9"/>
                <a:gd name="T1" fmla="*/ 3 h 8"/>
                <a:gd name="T2" fmla="*/ 1 w 9"/>
                <a:gd name="T3" fmla="*/ 0 h 8"/>
                <a:gd name="T4" fmla="*/ 4 w 9"/>
                <a:gd name="T5" fmla="*/ 2 h 8"/>
                <a:gd name="T6" fmla="*/ 8 w 9"/>
                <a:gd name="T7" fmla="*/ 4 h 8"/>
                <a:gd name="T8" fmla="*/ 9 w 9"/>
                <a:gd name="T9" fmla="*/ 7 h 8"/>
                <a:gd name="T10" fmla="*/ 7 w 9"/>
                <a:gd name="T11" fmla="*/ 8 h 8"/>
                <a:gd name="T12" fmla="*/ 3 w 9"/>
                <a:gd name="T13" fmla="*/ 7 h 8"/>
                <a:gd name="T14" fmla="*/ 0 w 9"/>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0" y="3"/>
                  </a:moveTo>
                  <a:cubicBezTo>
                    <a:pt x="0" y="2"/>
                    <a:pt x="0" y="0"/>
                    <a:pt x="1" y="0"/>
                  </a:cubicBezTo>
                  <a:cubicBezTo>
                    <a:pt x="2" y="0"/>
                    <a:pt x="3" y="1"/>
                    <a:pt x="4" y="2"/>
                  </a:cubicBezTo>
                  <a:cubicBezTo>
                    <a:pt x="4" y="3"/>
                    <a:pt x="6" y="4"/>
                    <a:pt x="8" y="4"/>
                  </a:cubicBezTo>
                  <a:cubicBezTo>
                    <a:pt x="9" y="5"/>
                    <a:pt x="9" y="6"/>
                    <a:pt x="9" y="7"/>
                  </a:cubicBezTo>
                  <a:cubicBezTo>
                    <a:pt x="9" y="8"/>
                    <a:pt x="8" y="8"/>
                    <a:pt x="7" y="8"/>
                  </a:cubicBezTo>
                  <a:cubicBezTo>
                    <a:pt x="5" y="8"/>
                    <a:pt x="4" y="8"/>
                    <a:pt x="3" y="7"/>
                  </a:cubicBezTo>
                  <a:cubicBezTo>
                    <a:pt x="1" y="6"/>
                    <a:pt x="0" y="5"/>
                    <a:pt x="0" y="3"/>
                  </a:cubicBezTo>
                  <a:close/>
                </a:path>
              </a:pathLst>
            </a:custGeom>
            <a:solidFill>
              <a:srgbClr val="6F7B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6" name="Freeform 125">
              <a:extLst>
                <a:ext uri="{FF2B5EF4-FFF2-40B4-BE49-F238E27FC236}">
                  <a16:creationId xmlns:a16="http://schemas.microsoft.com/office/drawing/2014/main" id="{CD1D1A21-7F1D-EC02-60DC-DC643B752AED}"/>
                </a:ext>
              </a:extLst>
            </p:cNvPr>
            <p:cNvSpPr>
              <a:spLocks/>
            </p:cNvSpPr>
            <p:nvPr/>
          </p:nvSpPr>
          <p:spPr bwMode="auto">
            <a:xfrm>
              <a:off x="10013951" y="6348413"/>
              <a:ext cx="46038" cy="33338"/>
            </a:xfrm>
            <a:custGeom>
              <a:avLst/>
              <a:gdLst>
                <a:gd name="T0" fmla="*/ 10 w 10"/>
                <a:gd name="T1" fmla="*/ 3 h 7"/>
                <a:gd name="T2" fmla="*/ 6 w 10"/>
                <a:gd name="T3" fmla="*/ 6 h 7"/>
                <a:gd name="T4" fmla="*/ 1 w 10"/>
                <a:gd name="T5" fmla="*/ 5 h 7"/>
                <a:gd name="T6" fmla="*/ 0 w 10"/>
                <a:gd name="T7" fmla="*/ 3 h 7"/>
                <a:gd name="T8" fmla="*/ 3 w 10"/>
                <a:gd name="T9" fmla="*/ 1 h 7"/>
                <a:gd name="T10" fmla="*/ 7 w 10"/>
                <a:gd name="T11" fmla="*/ 1 h 7"/>
                <a:gd name="T12" fmla="*/ 10 w 10"/>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10" y="3"/>
                  </a:moveTo>
                  <a:cubicBezTo>
                    <a:pt x="10" y="5"/>
                    <a:pt x="8" y="7"/>
                    <a:pt x="6" y="6"/>
                  </a:cubicBezTo>
                  <a:cubicBezTo>
                    <a:pt x="4" y="6"/>
                    <a:pt x="3" y="6"/>
                    <a:pt x="1" y="5"/>
                  </a:cubicBezTo>
                  <a:cubicBezTo>
                    <a:pt x="0" y="5"/>
                    <a:pt x="0" y="4"/>
                    <a:pt x="0" y="3"/>
                  </a:cubicBezTo>
                  <a:cubicBezTo>
                    <a:pt x="0" y="1"/>
                    <a:pt x="2" y="0"/>
                    <a:pt x="3" y="1"/>
                  </a:cubicBezTo>
                  <a:cubicBezTo>
                    <a:pt x="5" y="2"/>
                    <a:pt x="6" y="2"/>
                    <a:pt x="7" y="1"/>
                  </a:cubicBezTo>
                  <a:cubicBezTo>
                    <a:pt x="9" y="0"/>
                    <a:pt x="10" y="2"/>
                    <a:pt x="10" y="3"/>
                  </a:cubicBezTo>
                  <a:close/>
                </a:path>
              </a:pathLst>
            </a:custGeom>
            <a:solidFill>
              <a:srgbClr val="6D7A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7" name="Freeform 126">
              <a:extLst>
                <a:ext uri="{FF2B5EF4-FFF2-40B4-BE49-F238E27FC236}">
                  <a16:creationId xmlns:a16="http://schemas.microsoft.com/office/drawing/2014/main" id="{65AB97D2-C2AA-54DC-68E0-32082037182D}"/>
                </a:ext>
              </a:extLst>
            </p:cNvPr>
            <p:cNvSpPr>
              <a:spLocks/>
            </p:cNvSpPr>
            <p:nvPr/>
          </p:nvSpPr>
          <p:spPr bwMode="auto">
            <a:xfrm>
              <a:off x="11166476" y="6232525"/>
              <a:ext cx="36513" cy="31750"/>
            </a:xfrm>
            <a:custGeom>
              <a:avLst/>
              <a:gdLst>
                <a:gd name="T0" fmla="*/ 3 w 8"/>
                <a:gd name="T1" fmla="*/ 7 h 7"/>
                <a:gd name="T2" fmla="*/ 2 w 8"/>
                <a:gd name="T3" fmla="*/ 6 h 7"/>
                <a:gd name="T4" fmla="*/ 1 w 8"/>
                <a:gd name="T5" fmla="*/ 3 h 7"/>
                <a:gd name="T6" fmla="*/ 7 w 8"/>
                <a:gd name="T7" fmla="*/ 1 h 7"/>
                <a:gd name="T8" fmla="*/ 7 w 8"/>
                <a:gd name="T9" fmla="*/ 4 h 7"/>
                <a:gd name="T10" fmla="*/ 3 w 8"/>
                <a:gd name="T11" fmla="*/ 7 h 7"/>
              </a:gdLst>
              <a:ahLst/>
              <a:cxnLst>
                <a:cxn ang="0">
                  <a:pos x="T0" y="T1"/>
                </a:cxn>
                <a:cxn ang="0">
                  <a:pos x="T2" y="T3"/>
                </a:cxn>
                <a:cxn ang="0">
                  <a:pos x="T4" y="T5"/>
                </a:cxn>
                <a:cxn ang="0">
                  <a:pos x="T6" y="T7"/>
                </a:cxn>
                <a:cxn ang="0">
                  <a:pos x="T8" y="T9"/>
                </a:cxn>
                <a:cxn ang="0">
                  <a:pos x="T10" y="T11"/>
                </a:cxn>
              </a:cxnLst>
              <a:rect l="0" t="0" r="r" b="b"/>
              <a:pathLst>
                <a:path w="8" h="7">
                  <a:moveTo>
                    <a:pt x="3" y="7"/>
                  </a:moveTo>
                  <a:cubicBezTo>
                    <a:pt x="3" y="7"/>
                    <a:pt x="2" y="7"/>
                    <a:pt x="2" y="6"/>
                  </a:cubicBezTo>
                  <a:cubicBezTo>
                    <a:pt x="1" y="5"/>
                    <a:pt x="0" y="4"/>
                    <a:pt x="1" y="3"/>
                  </a:cubicBezTo>
                  <a:cubicBezTo>
                    <a:pt x="2" y="2"/>
                    <a:pt x="6" y="0"/>
                    <a:pt x="7" y="1"/>
                  </a:cubicBezTo>
                  <a:cubicBezTo>
                    <a:pt x="8" y="2"/>
                    <a:pt x="8" y="3"/>
                    <a:pt x="7" y="4"/>
                  </a:cubicBezTo>
                  <a:cubicBezTo>
                    <a:pt x="6" y="6"/>
                    <a:pt x="5" y="6"/>
                    <a:pt x="3" y="7"/>
                  </a:cubicBezTo>
                  <a:close/>
                </a:path>
              </a:pathLst>
            </a:custGeom>
            <a:solidFill>
              <a:srgbClr val="242C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8" name="Freeform 127">
              <a:extLst>
                <a:ext uri="{FF2B5EF4-FFF2-40B4-BE49-F238E27FC236}">
                  <a16:creationId xmlns:a16="http://schemas.microsoft.com/office/drawing/2014/main" id="{2C6D98F0-785B-E7BB-2E87-EAC01F1716EB}"/>
                </a:ext>
              </a:extLst>
            </p:cNvPr>
            <p:cNvSpPr>
              <a:spLocks/>
            </p:cNvSpPr>
            <p:nvPr/>
          </p:nvSpPr>
          <p:spPr bwMode="auto">
            <a:xfrm>
              <a:off x="10490201" y="5408613"/>
              <a:ext cx="41275" cy="31750"/>
            </a:xfrm>
            <a:custGeom>
              <a:avLst/>
              <a:gdLst>
                <a:gd name="T0" fmla="*/ 2 w 9"/>
                <a:gd name="T1" fmla="*/ 7 h 7"/>
                <a:gd name="T2" fmla="*/ 1 w 9"/>
                <a:gd name="T3" fmla="*/ 2 h 7"/>
                <a:gd name="T4" fmla="*/ 8 w 9"/>
                <a:gd name="T5" fmla="*/ 2 h 7"/>
                <a:gd name="T6" fmla="*/ 9 w 9"/>
                <a:gd name="T7" fmla="*/ 4 h 7"/>
                <a:gd name="T8" fmla="*/ 7 w 9"/>
                <a:gd name="T9" fmla="*/ 5 h 7"/>
                <a:gd name="T10" fmla="*/ 4 w 9"/>
                <a:gd name="T11" fmla="*/ 4 h 7"/>
                <a:gd name="T12" fmla="*/ 2 w 9"/>
                <a:gd name="T13" fmla="*/ 7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2" y="7"/>
                  </a:moveTo>
                  <a:cubicBezTo>
                    <a:pt x="0" y="5"/>
                    <a:pt x="0" y="4"/>
                    <a:pt x="1" y="2"/>
                  </a:cubicBezTo>
                  <a:cubicBezTo>
                    <a:pt x="3" y="0"/>
                    <a:pt x="6" y="0"/>
                    <a:pt x="8" y="2"/>
                  </a:cubicBezTo>
                  <a:cubicBezTo>
                    <a:pt x="8" y="2"/>
                    <a:pt x="9" y="3"/>
                    <a:pt x="9" y="4"/>
                  </a:cubicBezTo>
                  <a:cubicBezTo>
                    <a:pt x="8" y="4"/>
                    <a:pt x="8" y="5"/>
                    <a:pt x="7" y="5"/>
                  </a:cubicBezTo>
                  <a:cubicBezTo>
                    <a:pt x="6" y="5"/>
                    <a:pt x="5" y="4"/>
                    <a:pt x="4" y="4"/>
                  </a:cubicBezTo>
                  <a:cubicBezTo>
                    <a:pt x="2" y="4"/>
                    <a:pt x="2" y="5"/>
                    <a:pt x="2" y="7"/>
                  </a:cubicBezTo>
                  <a:close/>
                </a:path>
              </a:pathLst>
            </a:custGeom>
            <a:solidFill>
              <a:srgbClr val="747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29" name="Freeform 128">
              <a:extLst>
                <a:ext uri="{FF2B5EF4-FFF2-40B4-BE49-F238E27FC236}">
                  <a16:creationId xmlns:a16="http://schemas.microsoft.com/office/drawing/2014/main" id="{D9ADF065-C5BA-95FF-E244-B95A0CBDB355}"/>
                </a:ext>
              </a:extLst>
            </p:cNvPr>
            <p:cNvSpPr>
              <a:spLocks/>
            </p:cNvSpPr>
            <p:nvPr/>
          </p:nvSpPr>
          <p:spPr bwMode="auto">
            <a:xfrm>
              <a:off x="10490201" y="5399088"/>
              <a:ext cx="4763" cy="14288"/>
            </a:xfrm>
            <a:custGeom>
              <a:avLst/>
              <a:gdLst>
                <a:gd name="T0" fmla="*/ 1 w 1"/>
                <a:gd name="T1" fmla="*/ 3 h 3"/>
                <a:gd name="T2" fmla="*/ 0 w 1"/>
                <a:gd name="T3" fmla="*/ 0 h 3"/>
                <a:gd name="T4" fmla="*/ 1 w 1"/>
                <a:gd name="T5" fmla="*/ 3 h 3"/>
              </a:gdLst>
              <a:ahLst/>
              <a:cxnLst>
                <a:cxn ang="0">
                  <a:pos x="T0" y="T1"/>
                </a:cxn>
                <a:cxn ang="0">
                  <a:pos x="T2" y="T3"/>
                </a:cxn>
                <a:cxn ang="0">
                  <a:pos x="T4" y="T5"/>
                </a:cxn>
              </a:cxnLst>
              <a:rect l="0" t="0" r="r" b="b"/>
              <a:pathLst>
                <a:path w="1" h="3">
                  <a:moveTo>
                    <a:pt x="1" y="3"/>
                  </a:moveTo>
                  <a:cubicBezTo>
                    <a:pt x="0" y="2"/>
                    <a:pt x="0" y="1"/>
                    <a:pt x="0" y="0"/>
                  </a:cubicBezTo>
                  <a:cubicBezTo>
                    <a:pt x="1" y="1"/>
                    <a:pt x="1" y="2"/>
                    <a:pt x="1" y="3"/>
                  </a:cubicBezTo>
                  <a:close/>
                </a:path>
              </a:pathLst>
            </a:custGeom>
            <a:solidFill>
              <a:srgbClr val="747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0" name="Freeform 129">
              <a:extLst>
                <a:ext uri="{FF2B5EF4-FFF2-40B4-BE49-F238E27FC236}">
                  <a16:creationId xmlns:a16="http://schemas.microsoft.com/office/drawing/2014/main" id="{15B69533-F21B-29C9-2961-63A641764B87}"/>
                </a:ext>
              </a:extLst>
            </p:cNvPr>
            <p:cNvSpPr>
              <a:spLocks/>
            </p:cNvSpPr>
            <p:nvPr/>
          </p:nvSpPr>
          <p:spPr bwMode="auto">
            <a:xfrm>
              <a:off x="9547226" y="5668963"/>
              <a:ext cx="1619250" cy="525463"/>
            </a:xfrm>
            <a:custGeom>
              <a:avLst/>
              <a:gdLst>
                <a:gd name="T0" fmla="*/ 151 w 347"/>
                <a:gd name="T1" fmla="*/ 0 h 113"/>
                <a:gd name="T2" fmla="*/ 194 w 347"/>
                <a:gd name="T3" fmla="*/ 4 h 113"/>
                <a:gd name="T4" fmla="*/ 236 w 347"/>
                <a:gd name="T5" fmla="*/ 9 h 113"/>
                <a:gd name="T6" fmla="*/ 252 w 347"/>
                <a:gd name="T7" fmla="*/ 8 h 113"/>
                <a:gd name="T8" fmla="*/ 294 w 347"/>
                <a:gd name="T9" fmla="*/ 3 h 113"/>
                <a:gd name="T10" fmla="*/ 314 w 347"/>
                <a:gd name="T11" fmla="*/ 1 h 113"/>
                <a:gd name="T12" fmla="*/ 334 w 347"/>
                <a:gd name="T13" fmla="*/ 4 h 113"/>
                <a:gd name="T14" fmla="*/ 338 w 347"/>
                <a:gd name="T15" fmla="*/ 5 h 113"/>
                <a:gd name="T16" fmla="*/ 345 w 347"/>
                <a:gd name="T17" fmla="*/ 20 h 113"/>
                <a:gd name="T18" fmla="*/ 334 w 347"/>
                <a:gd name="T19" fmla="*/ 36 h 113"/>
                <a:gd name="T20" fmla="*/ 311 w 347"/>
                <a:gd name="T21" fmla="*/ 47 h 113"/>
                <a:gd name="T22" fmla="*/ 277 w 347"/>
                <a:gd name="T23" fmla="*/ 58 h 113"/>
                <a:gd name="T24" fmla="*/ 234 w 347"/>
                <a:gd name="T25" fmla="*/ 80 h 113"/>
                <a:gd name="T26" fmla="*/ 175 w 347"/>
                <a:gd name="T27" fmla="*/ 103 h 113"/>
                <a:gd name="T28" fmla="*/ 131 w 347"/>
                <a:gd name="T29" fmla="*/ 111 h 113"/>
                <a:gd name="T30" fmla="*/ 91 w 347"/>
                <a:gd name="T31" fmla="*/ 112 h 113"/>
                <a:gd name="T32" fmla="*/ 20 w 347"/>
                <a:gd name="T33" fmla="*/ 90 h 113"/>
                <a:gd name="T34" fmla="*/ 8 w 347"/>
                <a:gd name="T35" fmla="*/ 80 h 113"/>
                <a:gd name="T36" fmla="*/ 8 w 347"/>
                <a:gd name="T37" fmla="*/ 47 h 113"/>
                <a:gd name="T38" fmla="*/ 30 w 347"/>
                <a:gd name="T39" fmla="*/ 28 h 113"/>
                <a:gd name="T40" fmla="*/ 78 w 347"/>
                <a:gd name="T41" fmla="*/ 10 h 113"/>
                <a:gd name="T42" fmla="*/ 117 w 347"/>
                <a:gd name="T43" fmla="*/ 2 h 113"/>
                <a:gd name="T44" fmla="*/ 151 w 347"/>
                <a:gd name="T45"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7" h="113">
                  <a:moveTo>
                    <a:pt x="151" y="0"/>
                  </a:moveTo>
                  <a:cubicBezTo>
                    <a:pt x="166" y="0"/>
                    <a:pt x="180" y="2"/>
                    <a:pt x="194" y="4"/>
                  </a:cubicBezTo>
                  <a:cubicBezTo>
                    <a:pt x="208" y="6"/>
                    <a:pt x="222" y="8"/>
                    <a:pt x="236" y="9"/>
                  </a:cubicBezTo>
                  <a:cubicBezTo>
                    <a:pt x="241" y="10"/>
                    <a:pt x="247" y="9"/>
                    <a:pt x="252" y="8"/>
                  </a:cubicBezTo>
                  <a:cubicBezTo>
                    <a:pt x="266" y="6"/>
                    <a:pt x="280" y="4"/>
                    <a:pt x="294" y="3"/>
                  </a:cubicBezTo>
                  <a:cubicBezTo>
                    <a:pt x="300" y="2"/>
                    <a:pt x="307" y="2"/>
                    <a:pt x="314" y="1"/>
                  </a:cubicBezTo>
                  <a:cubicBezTo>
                    <a:pt x="321" y="1"/>
                    <a:pt x="328" y="2"/>
                    <a:pt x="334" y="4"/>
                  </a:cubicBezTo>
                  <a:cubicBezTo>
                    <a:pt x="336" y="4"/>
                    <a:pt x="337" y="4"/>
                    <a:pt x="338" y="5"/>
                  </a:cubicBezTo>
                  <a:cubicBezTo>
                    <a:pt x="345" y="8"/>
                    <a:pt x="347" y="13"/>
                    <a:pt x="345" y="20"/>
                  </a:cubicBezTo>
                  <a:cubicBezTo>
                    <a:pt x="343" y="26"/>
                    <a:pt x="339" y="32"/>
                    <a:pt x="334" y="36"/>
                  </a:cubicBezTo>
                  <a:cubicBezTo>
                    <a:pt x="327" y="41"/>
                    <a:pt x="319" y="44"/>
                    <a:pt x="311" y="47"/>
                  </a:cubicBezTo>
                  <a:cubicBezTo>
                    <a:pt x="300" y="51"/>
                    <a:pt x="289" y="54"/>
                    <a:pt x="277" y="58"/>
                  </a:cubicBezTo>
                  <a:cubicBezTo>
                    <a:pt x="262" y="64"/>
                    <a:pt x="248" y="72"/>
                    <a:pt x="234" y="80"/>
                  </a:cubicBezTo>
                  <a:cubicBezTo>
                    <a:pt x="215" y="91"/>
                    <a:pt x="196" y="98"/>
                    <a:pt x="175" y="103"/>
                  </a:cubicBezTo>
                  <a:cubicBezTo>
                    <a:pt x="161" y="107"/>
                    <a:pt x="146" y="109"/>
                    <a:pt x="131" y="111"/>
                  </a:cubicBezTo>
                  <a:cubicBezTo>
                    <a:pt x="117" y="112"/>
                    <a:pt x="104" y="113"/>
                    <a:pt x="91" y="112"/>
                  </a:cubicBezTo>
                  <a:cubicBezTo>
                    <a:pt x="65" y="111"/>
                    <a:pt x="41" y="105"/>
                    <a:pt x="20" y="90"/>
                  </a:cubicBezTo>
                  <a:cubicBezTo>
                    <a:pt x="15" y="87"/>
                    <a:pt x="12" y="84"/>
                    <a:pt x="8" y="80"/>
                  </a:cubicBezTo>
                  <a:cubicBezTo>
                    <a:pt x="0" y="70"/>
                    <a:pt x="0" y="58"/>
                    <a:pt x="8" y="47"/>
                  </a:cubicBezTo>
                  <a:cubicBezTo>
                    <a:pt x="14" y="39"/>
                    <a:pt x="22" y="34"/>
                    <a:pt x="30" y="28"/>
                  </a:cubicBezTo>
                  <a:cubicBezTo>
                    <a:pt x="45" y="19"/>
                    <a:pt x="61" y="14"/>
                    <a:pt x="78" y="10"/>
                  </a:cubicBezTo>
                  <a:cubicBezTo>
                    <a:pt x="91" y="7"/>
                    <a:pt x="104" y="4"/>
                    <a:pt x="117" y="2"/>
                  </a:cubicBezTo>
                  <a:cubicBezTo>
                    <a:pt x="129" y="1"/>
                    <a:pt x="140" y="0"/>
                    <a:pt x="151" y="0"/>
                  </a:cubicBezTo>
                  <a:close/>
                </a:path>
              </a:pathLst>
            </a:custGeom>
            <a:solidFill>
              <a:srgbClr val="DDCF6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1" name="Freeform 130">
              <a:extLst>
                <a:ext uri="{FF2B5EF4-FFF2-40B4-BE49-F238E27FC236}">
                  <a16:creationId xmlns:a16="http://schemas.microsoft.com/office/drawing/2014/main" id="{2E4A550A-BA00-4F85-5217-BA0CFAB872EC}"/>
                </a:ext>
              </a:extLst>
            </p:cNvPr>
            <p:cNvSpPr>
              <a:spLocks/>
            </p:cNvSpPr>
            <p:nvPr/>
          </p:nvSpPr>
          <p:spPr bwMode="auto">
            <a:xfrm>
              <a:off x="10485438" y="4975225"/>
              <a:ext cx="31750" cy="50800"/>
            </a:xfrm>
            <a:custGeom>
              <a:avLst/>
              <a:gdLst>
                <a:gd name="T0" fmla="*/ 7 w 7"/>
                <a:gd name="T1" fmla="*/ 1 h 11"/>
                <a:gd name="T2" fmla="*/ 5 w 7"/>
                <a:gd name="T3" fmla="*/ 7 h 11"/>
                <a:gd name="T4" fmla="*/ 5 w 7"/>
                <a:gd name="T5" fmla="*/ 9 h 11"/>
                <a:gd name="T6" fmla="*/ 0 w 7"/>
                <a:gd name="T7" fmla="*/ 11 h 11"/>
                <a:gd name="T8" fmla="*/ 1 w 7"/>
                <a:gd name="T9" fmla="*/ 4 h 11"/>
                <a:gd name="T10" fmla="*/ 7 w 7"/>
                <a:gd name="T11" fmla="*/ 1 h 11"/>
              </a:gdLst>
              <a:ahLst/>
              <a:cxnLst>
                <a:cxn ang="0">
                  <a:pos x="T0" y="T1"/>
                </a:cxn>
                <a:cxn ang="0">
                  <a:pos x="T2" y="T3"/>
                </a:cxn>
                <a:cxn ang="0">
                  <a:pos x="T4" y="T5"/>
                </a:cxn>
                <a:cxn ang="0">
                  <a:pos x="T6" y="T7"/>
                </a:cxn>
                <a:cxn ang="0">
                  <a:pos x="T8" y="T9"/>
                </a:cxn>
                <a:cxn ang="0">
                  <a:pos x="T10" y="T11"/>
                </a:cxn>
              </a:cxnLst>
              <a:rect l="0" t="0" r="r" b="b"/>
              <a:pathLst>
                <a:path w="7" h="11">
                  <a:moveTo>
                    <a:pt x="7" y="1"/>
                  </a:moveTo>
                  <a:cubicBezTo>
                    <a:pt x="6" y="3"/>
                    <a:pt x="3" y="4"/>
                    <a:pt x="5" y="7"/>
                  </a:cubicBezTo>
                  <a:cubicBezTo>
                    <a:pt x="6" y="8"/>
                    <a:pt x="5" y="9"/>
                    <a:pt x="5" y="9"/>
                  </a:cubicBezTo>
                  <a:cubicBezTo>
                    <a:pt x="3" y="9"/>
                    <a:pt x="2" y="10"/>
                    <a:pt x="0" y="11"/>
                  </a:cubicBezTo>
                  <a:cubicBezTo>
                    <a:pt x="1" y="8"/>
                    <a:pt x="2" y="7"/>
                    <a:pt x="1" y="4"/>
                  </a:cubicBezTo>
                  <a:cubicBezTo>
                    <a:pt x="1" y="2"/>
                    <a:pt x="4" y="0"/>
                    <a:pt x="7" y="1"/>
                  </a:cubicBezTo>
                  <a:close/>
                </a:path>
              </a:pathLst>
            </a:custGeom>
            <a:solidFill>
              <a:srgbClr val="4254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2" name="Freeform 131">
              <a:extLst>
                <a:ext uri="{FF2B5EF4-FFF2-40B4-BE49-F238E27FC236}">
                  <a16:creationId xmlns:a16="http://schemas.microsoft.com/office/drawing/2014/main" id="{4915261C-6F14-D12E-4744-B5723CC1AC85}"/>
                </a:ext>
              </a:extLst>
            </p:cNvPr>
            <p:cNvSpPr>
              <a:spLocks/>
            </p:cNvSpPr>
            <p:nvPr/>
          </p:nvSpPr>
          <p:spPr bwMode="auto">
            <a:xfrm>
              <a:off x="9809163" y="5683250"/>
              <a:ext cx="746125" cy="339725"/>
            </a:xfrm>
            <a:custGeom>
              <a:avLst/>
              <a:gdLst>
                <a:gd name="T0" fmla="*/ 1 w 160"/>
                <a:gd name="T1" fmla="*/ 56 h 73"/>
                <a:gd name="T2" fmla="*/ 5 w 160"/>
                <a:gd name="T3" fmla="*/ 41 h 73"/>
                <a:gd name="T4" fmla="*/ 54 w 160"/>
                <a:gd name="T5" fmla="*/ 6 h 73"/>
                <a:gd name="T6" fmla="*/ 124 w 160"/>
                <a:gd name="T7" fmla="*/ 10 h 73"/>
                <a:gd name="T8" fmla="*/ 117 w 160"/>
                <a:gd name="T9" fmla="*/ 15 h 73"/>
                <a:gd name="T10" fmla="*/ 116 w 160"/>
                <a:gd name="T11" fmla="*/ 15 h 73"/>
                <a:gd name="T12" fmla="*/ 85 w 160"/>
                <a:gd name="T13" fmla="*/ 10 h 73"/>
                <a:gd name="T14" fmla="*/ 68 w 160"/>
                <a:gd name="T15" fmla="*/ 11 h 73"/>
                <a:gd name="T16" fmla="*/ 62 w 160"/>
                <a:gd name="T17" fmla="*/ 11 h 73"/>
                <a:gd name="T18" fmla="*/ 64 w 160"/>
                <a:gd name="T19" fmla="*/ 14 h 73"/>
                <a:gd name="T20" fmla="*/ 60 w 160"/>
                <a:gd name="T21" fmla="*/ 17 h 73"/>
                <a:gd name="T22" fmla="*/ 38 w 160"/>
                <a:gd name="T23" fmla="*/ 25 h 73"/>
                <a:gd name="T24" fmla="*/ 36 w 160"/>
                <a:gd name="T25" fmla="*/ 27 h 73"/>
                <a:gd name="T26" fmla="*/ 43 w 160"/>
                <a:gd name="T27" fmla="*/ 24 h 73"/>
                <a:gd name="T28" fmla="*/ 47 w 160"/>
                <a:gd name="T29" fmla="*/ 24 h 73"/>
                <a:gd name="T30" fmla="*/ 45 w 160"/>
                <a:gd name="T31" fmla="*/ 27 h 73"/>
                <a:gd name="T32" fmla="*/ 31 w 160"/>
                <a:gd name="T33" fmla="*/ 43 h 73"/>
                <a:gd name="T34" fmla="*/ 24 w 160"/>
                <a:gd name="T35" fmla="*/ 55 h 73"/>
                <a:gd name="T36" fmla="*/ 25 w 160"/>
                <a:gd name="T37" fmla="*/ 58 h 73"/>
                <a:gd name="T38" fmla="*/ 39 w 160"/>
                <a:gd name="T39" fmla="*/ 59 h 73"/>
                <a:gd name="T40" fmla="*/ 74 w 160"/>
                <a:gd name="T41" fmla="*/ 58 h 73"/>
                <a:gd name="T42" fmla="*/ 84 w 160"/>
                <a:gd name="T43" fmla="*/ 57 h 73"/>
                <a:gd name="T44" fmla="*/ 91 w 160"/>
                <a:gd name="T45" fmla="*/ 56 h 73"/>
                <a:gd name="T46" fmla="*/ 93 w 160"/>
                <a:gd name="T47" fmla="*/ 57 h 73"/>
                <a:gd name="T48" fmla="*/ 92 w 160"/>
                <a:gd name="T49" fmla="*/ 59 h 73"/>
                <a:gd name="T50" fmla="*/ 88 w 160"/>
                <a:gd name="T51" fmla="*/ 60 h 73"/>
                <a:gd name="T52" fmla="*/ 106 w 160"/>
                <a:gd name="T53" fmla="*/ 53 h 73"/>
                <a:gd name="T54" fmla="*/ 114 w 160"/>
                <a:gd name="T55" fmla="*/ 47 h 73"/>
                <a:gd name="T56" fmla="*/ 134 w 160"/>
                <a:gd name="T57" fmla="*/ 34 h 73"/>
                <a:gd name="T58" fmla="*/ 145 w 160"/>
                <a:gd name="T59" fmla="*/ 25 h 73"/>
                <a:gd name="T60" fmla="*/ 151 w 160"/>
                <a:gd name="T61" fmla="*/ 22 h 73"/>
                <a:gd name="T62" fmla="*/ 152 w 160"/>
                <a:gd name="T63" fmla="*/ 44 h 73"/>
                <a:gd name="T64" fmla="*/ 132 w 160"/>
                <a:gd name="T65" fmla="*/ 56 h 73"/>
                <a:gd name="T66" fmla="*/ 96 w 160"/>
                <a:gd name="T67" fmla="*/ 67 h 73"/>
                <a:gd name="T68" fmla="*/ 44 w 160"/>
                <a:gd name="T69" fmla="*/ 72 h 73"/>
                <a:gd name="T70" fmla="*/ 13 w 160"/>
                <a:gd name="T71" fmla="*/ 67 h 73"/>
                <a:gd name="T72" fmla="*/ 4 w 160"/>
                <a:gd name="T73" fmla="*/ 60 h 73"/>
                <a:gd name="T74" fmla="*/ 13 w 160"/>
                <a:gd name="T75" fmla="*/ 44 h 73"/>
                <a:gd name="T76" fmla="*/ 31 w 160"/>
                <a:gd name="T77" fmla="*/ 22 h 73"/>
                <a:gd name="T78" fmla="*/ 9 w 160"/>
                <a:gd name="T79" fmla="*/ 46 h 73"/>
                <a:gd name="T80" fmla="*/ 4 w 160"/>
                <a:gd name="T81" fmla="*/ 54 h 73"/>
                <a:gd name="T82" fmla="*/ 1 w 160"/>
                <a:gd name="T83" fmla="*/ 5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0" h="73">
                  <a:moveTo>
                    <a:pt x="1" y="56"/>
                  </a:moveTo>
                  <a:cubicBezTo>
                    <a:pt x="0" y="50"/>
                    <a:pt x="2" y="45"/>
                    <a:pt x="5" y="41"/>
                  </a:cubicBezTo>
                  <a:cubicBezTo>
                    <a:pt x="17" y="23"/>
                    <a:pt x="32" y="10"/>
                    <a:pt x="54" y="6"/>
                  </a:cubicBezTo>
                  <a:cubicBezTo>
                    <a:pt x="78" y="0"/>
                    <a:pt x="101" y="1"/>
                    <a:pt x="124" y="10"/>
                  </a:cubicBezTo>
                  <a:cubicBezTo>
                    <a:pt x="123" y="14"/>
                    <a:pt x="121" y="15"/>
                    <a:pt x="117" y="15"/>
                  </a:cubicBezTo>
                  <a:cubicBezTo>
                    <a:pt x="117" y="15"/>
                    <a:pt x="116" y="15"/>
                    <a:pt x="116" y="15"/>
                  </a:cubicBezTo>
                  <a:cubicBezTo>
                    <a:pt x="106" y="11"/>
                    <a:pt x="95" y="14"/>
                    <a:pt x="85" y="10"/>
                  </a:cubicBezTo>
                  <a:cubicBezTo>
                    <a:pt x="80" y="8"/>
                    <a:pt x="74" y="10"/>
                    <a:pt x="68" y="11"/>
                  </a:cubicBezTo>
                  <a:cubicBezTo>
                    <a:pt x="66" y="11"/>
                    <a:pt x="64" y="11"/>
                    <a:pt x="62" y="11"/>
                  </a:cubicBezTo>
                  <a:cubicBezTo>
                    <a:pt x="62" y="13"/>
                    <a:pt x="65" y="12"/>
                    <a:pt x="64" y="14"/>
                  </a:cubicBezTo>
                  <a:cubicBezTo>
                    <a:pt x="64" y="16"/>
                    <a:pt x="62" y="17"/>
                    <a:pt x="60" y="17"/>
                  </a:cubicBezTo>
                  <a:cubicBezTo>
                    <a:pt x="52" y="18"/>
                    <a:pt x="45" y="21"/>
                    <a:pt x="38" y="25"/>
                  </a:cubicBezTo>
                  <a:cubicBezTo>
                    <a:pt x="38" y="25"/>
                    <a:pt x="37" y="25"/>
                    <a:pt x="36" y="27"/>
                  </a:cubicBezTo>
                  <a:cubicBezTo>
                    <a:pt x="39" y="26"/>
                    <a:pt x="41" y="24"/>
                    <a:pt x="43" y="24"/>
                  </a:cubicBezTo>
                  <a:cubicBezTo>
                    <a:pt x="44" y="23"/>
                    <a:pt x="46" y="22"/>
                    <a:pt x="47" y="24"/>
                  </a:cubicBezTo>
                  <a:cubicBezTo>
                    <a:pt x="48" y="25"/>
                    <a:pt x="46" y="26"/>
                    <a:pt x="45" y="27"/>
                  </a:cubicBezTo>
                  <a:cubicBezTo>
                    <a:pt x="40" y="32"/>
                    <a:pt x="35" y="37"/>
                    <a:pt x="31" y="43"/>
                  </a:cubicBezTo>
                  <a:cubicBezTo>
                    <a:pt x="28" y="47"/>
                    <a:pt x="27" y="51"/>
                    <a:pt x="24" y="55"/>
                  </a:cubicBezTo>
                  <a:cubicBezTo>
                    <a:pt x="22" y="57"/>
                    <a:pt x="24" y="57"/>
                    <a:pt x="25" y="58"/>
                  </a:cubicBezTo>
                  <a:cubicBezTo>
                    <a:pt x="30" y="58"/>
                    <a:pt x="34" y="59"/>
                    <a:pt x="39" y="59"/>
                  </a:cubicBezTo>
                  <a:cubicBezTo>
                    <a:pt x="51" y="59"/>
                    <a:pt x="62" y="57"/>
                    <a:pt x="74" y="58"/>
                  </a:cubicBezTo>
                  <a:cubicBezTo>
                    <a:pt x="78" y="59"/>
                    <a:pt x="81" y="57"/>
                    <a:pt x="84" y="57"/>
                  </a:cubicBezTo>
                  <a:cubicBezTo>
                    <a:pt x="86" y="56"/>
                    <a:pt x="89" y="56"/>
                    <a:pt x="91" y="56"/>
                  </a:cubicBezTo>
                  <a:cubicBezTo>
                    <a:pt x="92" y="56"/>
                    <a:pt x="93" y="55"/>
                    <a:pt x="93" y="57"/>
                  </a:cubicBezTo>
                  <a:cubicBezTo>
                    <a:pt x="93" y="58"/>
                    <a:pt x="93" y="58"/>
                    <a:pt x="92" y="59"/>
                  </a:cubicBezTo>
                  <a:cubicBezTo>
                    <a:pt x="91" y="59"/>
                    <a:pt x="89" y="59"/>
                    <a:pt x="88" y="60"/>
                  </a:cubicBezTo>
                  <a:cubicBezTo>
                    <a:pt x="94" y="58"/>
                    <a:pt x="100" y="54"/>
                    <a:pt x="106" y="53"/>
                  </a:cubicBezTo>
                  <a:cubicBezTo>
                    <a:pt x="109" y="52"/>
                    <a:pt x="111" y="49"/>
                    <a:pt x="114" y="47"/>
                  </a:cubicBezTo>
                  <a:cubicBezTo>
                    <a:pt x="121" y="43"/>
                    <a:pt x="128" y="39"/>
                    <a:pt x="134" y="34"/>
                  </a:cubicBezTo>
                  <a:cubicBezTo>
                    <a:pt x="138" y="31"/>
                    <a:pt x="142" y="28"/>
                    <a:pt x="145" y="25"/>
                  </a:cubicBezTo>
                  <a:cubicBezTo>
                    <a:pt x="146" y="23"/>
                    <a:pt x="148" y="21"/>
                    <a:pt x="151" y="22"/>
                  </a:cubicBezTo>
                  <a:cubicBezTo>
                    <a:pt x="160" y="28"/>
                    <a:pt x="160" y="36"/>
                    <a:pt x="152" y="44"/>
                  </a:cubicBezTo>
                  <a:cubicBezTo>
                    <a:pt x="146" y="50"/>
                    <a:pt x="139" y="53"/>
                    <a:pt x="132" y="56"/>
                  </a:cubicBezTo>
                  <a:cubicBezTo>
                    <a:pt x="120" y="61"/>
                    <a:pt x="108" y="63"/>
                    <a:pt x="96" y="67"/>
                  </a:cubicBezTo>
                  <a:cubicBezTo>
                    <a:pt x="79" y="71"/>
                    <a:pt x="62" y="73"/>
                    <a:pt x="44" y="72"/>
                  </a:cubicBezTo>
                  <a:cubicBezTo>
                    <a:pt x="33" y="72"/>
                    <a:pt x="23" y="70"/>
                    <a:pt x="13" y="67"/>
                  </a:cubicBezTo>
                  <a:cubicBezTo>
                    <a:pt x="9" y="65"/>
                    <a:pt x="6" y="64"/>
                    <a:pt x="4" y="60"/>
                  </a:cubicBezTo>
                  <a:cubicBezTo>
                    <a:pt x="6" y="54"/>
                    <a:pt x="9" y="49"/>
                    <a:pt x="13" y="44"/>
                  </a:cubicBezTo>
                  <a:cubicBezTo>
                    <a:pt x="20" y="37"/>
                    <a:pt x="25" y="28"/>
                    <a:pt x="31" y="22"/>
                  </a:cubicBezTo>
                  <a:cubicBezTo>
                    <a:pt x="23" y="28"/>
                    <a:pt x="17" y="38"/>
                    <a:pt x="9" y="46"/>
                  </a:cubicBezTo>
                  <a:cubicBezTo>
                    <a:pt x="6" y="48"/>
                    <a:pt x="6" y="51"/>
                    <a:pt x="4" y="54"/>
                  </a:cubicBezTo>
                  <a:cubicBezTo>
                    <a:pt x="4" y="55"/>
                    <a:pt x="4" y="57"/>
                    <a:pt x="1" y="56"/>
                  </a:cubicBezTo>
                  <a:close/>
                </a:path>
              </a:pathLst>
            </a:custGeom>
            <a:solidFill>
              <a:srgbClr val="784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3" name="Freeform 132">
              <a:extLst>
                <a:ext uri="{FF2B5EF4-FFF2-40B4-BE49-F238E27FC236}">
                  <a16:creationId xmlns:a16="http://schemas.microsoft.com/office/drawing/2014/main" id="{791A6750-1ACD-1538-1A00-6C20DA839BCB}"/>
                </a:ext>
              </a:extLst>
            </p:cNvPr>
            <p:cNvSpPr>
              <a:spLocks/>
            </p:cNvSpPr>
            <p:nvPr/>
          </p:nvSpPr>
          <p:spPr bwMode="auto">
            <a:xfrm>
              <a:off x="9901238" y="5715000"/>
              <a:ext cx="611188" cy="252413"/>
            </a:xfrm>
            <a:custGeom>
              <a:avLst/>
              <a:gdLst>
                <a:gd name="T0" fmla="*/ 131 w 131"/>
                <a:gd name="T1" fmla="*/ 15 h 54"/>
                <a:gd name="T2" fmla="*/ 127 w 131"/>
                <a:gd name="T3" fmla="*/ 17 h 54"/>
                <a:gd name="T4" fmla="*/ 106 w 131"/>
                <a:gd name="T5" fmla="*/ 35 h 54"/>
                <a:gd name="T6" fmla="*/ 94 w 131"/>
                <a:gd name="T7" fmla="*/ 41 h 54"/>
                <a:gd name="T8" fmla="*/ 90 w 131"/>
                <a:gd name="T9" fmla="*/ 46 h 54"/>
                <a:gd name="T10" fmla="*/ 87 w 131"/>
                <a:gd name="T11" fmla="*/ 47 h 54"/>
                <a:gd name="T12" fmla="*/ 75 w 131"/>
                <a:gd name="T13" fmla="*/ 51 h 54"/>
                <a:gd name="T14" fmla="*/ 67 w 131"/>
                <a:gd name="T15" fmla="*/ 54 h 54"/>
                <a:gd name="T16" fmla="*/ 73 w 131"/>
                <a:gd name="T17" fmla="*/ 50 h 54"/>
                <a:gd name="T18" fmla="*/ 58 w 131"/>
                <a:gd name="T19" fmla="*/ 53 h 54"/>
                <a:gd name="T20" fmla="*/ 56 w 131"/>
                <a:gd name="T21" fmla="*/ 53 h 54"/>
                <a:gd name="T22" fmla="*/ 40 w 131"/>
                <a:gd name="T23" fmla="*/ 52 h 54"/>
                <a:gd name="T24" fmla="*/ 33 w 131"/>
                <a:gd name="T25" fmla="*/ 53 h 54"/>
                <a:gd name="T26" fmla="*/ 8 w 131"/>
                <a:gd name="T27" fmla="*/ 52 h 54"/>
                <a:gd name="T28" fmla="*/ 4 w 131"/>
                <a:gd name="T29" fmla="*/ 52 h 54"/>
                <a:gd name="T30" fmla="*/ 3 w 131"/>
                <a:gd name="T31" fmla="*/ 47 h 54"/>
                <a:gd name="T32" fmla="*/ 4 w 131"/>
                <a:gd name="T33" fmla="*/ 45 h 54"/>
                <a:gd name="T34" fmla="*/ 28 w 131"/>
                <a:gd name="T35" fmla="*/ 17 h 54"/>
                <a:gd name="T36" fmla="*/ 21 w 131"/>
                <a:gd name="T37" fmla="*/ 19 h 54"/>
                <a:gd name="T38" fmla="*/ 17 w 131"/>
                <a:gd name="T39" fmla="*/ 21 h 54"/>
                <a:gd name="T40" fmla="*/ 14 w 131"/>
                <a:gd name="T41" fmla="*/ 20 h 54"/>
                <a:gd name="T42" fmla="*/ 15 w 131"/>
                <a:gd name="T43" fmla="*/ 18 h 54"/>
                <a:gd name="T44" fmla="*/ 39 w 131"/>
                <a:gd name="T45" fmla="*/ 9 h 54"/>
                <a:gd name="T46" fmla="*/ 44 w 131"/>
                <a:gd name="T47" fmla="*/ 7 h 54"/>
                <a:gd name="T48" fmla="*/ 40 w 131"/>
                <a:gd name="T49" fmla="*/ 5 h 54"/>
                <a:gd name="T50" fmla="*/ 39 w 131"/>
                <a:gd name="T51" fmla="*/ 4 h 54"/>
                <a:gd name="T52" fmla="*/ 40 w 131"/>
                <a:gd name="T53" fmla="*/ 3 h 54"/>
                <a:gd name="T54" fmla="*/ 41 w 131"/>
                <a:gd name="T55" fmla="*/ 3 h 54"/>
                <a:gd name="T56" fmla="*/ 55 w 131"/>
                <a:gd name="T57" fmla="*/ 2 h 54"/>
                <a:gd name="T58" fmla="*/ 64 w 131"/>
                <a:gd name="T59" fmla="*/ 1 h 54"/>
                <a:gd name="T60" fmla="*/ 66 w 131"/>
                <a:gd name="T61" fmla="*/ 2 h 54"/>
                <a:gd name="T62" fmla="*/ 67 w 131"/>
                <a:gd name="T63" fmla="*/ 3 h 54"/>
                <a:gd name="T64" fmla="*/ 79 w 131"/>
                <a:gd name="T65" fmla="*/ 5 h 54"/>
                <a:gd name="T66" fmla="*/ 86 w 131"/>
                <a:gd name="T67" fmla="*/ 4 h 54"/>
                <a:gd name="T68" fmla="*/ 93 w 131"/>
                <a:gd name="T69" fmla="*/ 6 h 54"/>
                <a:gd name="T70" fmla="*/ 104 w 131"/>
                <a:gd name="T71" fmla="*/ 3 h 54"/>
                <a:gd name="T72" fmla="*/ 108 w 131"/>
                <a:gd name="T73" fmla="*/ 4 h 54"/>
                <a:gd name="T74" fmla="*/ 107 w 131"/>
                <a:gd name="T75" fmla="*/ 10 h 54"/>
                <a:gd name="T76" fmla="*/ 104 w 131"/>
                <a:gd name="T77" fmla="*/ 13 h 54"/>
                <a:gd name="T78" fmla="*/ 100 w 131"/>
                <a:gd name="T79" fmla="*/ 17 h 54"/>
                <a:gd name="T80" fmla="*/ 110 w 131"/>
                <a:gd name="T81" fmla="*/ 13 h 54"/>
                <a:gd name="T82" fmla="*/ 117 w 131"/>
                <a:gd name="T83" fmla="*/ 7 h 54"/>
                <a:gd name="T84" fmla="*/ 123 w 131"/>
                <a:gd name="T85" fmla="*/ 10 h 54"/>
                <a:gd name="T86" fmla="*/ 115 w 131"/>
                <a:gd name="T87" fmla="*/ 19 h 54"/>
                <a:gd name="T88" fmla="*/ 114 w 131"/>
                <a:gd name="T89" fmla="*/ 20 h 54"/>
                <a:gd name="T90" fmla="*/ 87 w 131"/>
                <a:gd name="T91" fmla="*/ 36 h 54"/>
                <a:gd name="T92" fmla="*/ 107 w 131"/>
                <a:gd name="T93" fmla="*/ 27 h 54"/>
                <a:gd name="T94" fmla="*/ 127 w 131"/>
                <a:gd name="T95" fmla="*/ 12 h 54"/>
                <a:gd name="T96" fmla="*/ 131 w 131"/>
                <a:gd name="T97" fmla="*/ 1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54">
                  <a:moveTo>
                    <a:pt x="131" y="15"/>
                  </a:moveTo>
                  <a:cubicBezTo>
                    <a:pt x="129" y="15"/>
                    <a:pt x="128" y="16"/>
                    <a:pt x="127" y="17"/>
                  </a:cubicBezTo>
                  <a:cubicBezTo>
                    <a:pt x="121" y="25"/>
                    <a:pt x="113" y="30"/>
                    <a:pt x="106" y="35"/>
                  </a:cubicBezTo>
                  <a:cubicBezTo>
                    <a:pt x="102" y="37"/>
                    <a:pt x="97" y="39"/>
                    <a:pt x="94" y="41"/>
                  </a:cubicBezTo>
                  <a:cubicBezTo>
                    <a:pt x="92" y="42"/>
                    <a:pt x="90" y="43"/>
                    <a:pt x="90" y="46"/>
                  </a:cubicBezTo>
                  <a:cubicBezTo>
                    <a:pt x="90" y="47"/>
                    <a:pt x="88" y="47"/>
                    <a:pt x="87" y="47"/>
                  </a:cubicBezTo>
                  <a:cubicBezTo>
                    <a:pt x="83" y="48"/>
                    <a:pt x="79" y="49"/>
                    <a:pt x="75" y="51"/>
                  </a:cubicBezTo>
                  <a:cubicBezTo>
                    <a:pt x="73" y="52"/>
                    <a:pt x="70" y="54"/>
                    <a:pt x="67" y="54"/>
                  </a:cubicBezTo>
                  <a:cubicBezTo>
                    <a:pt x="68" y="51"/>
                    <a:pt x="71" y="51"/>
                    <a:pt x="73" y="50"/>
                  </a:cubicBezTo>
                  <a:cubicBezTo>
                    <a:pt x="67" y="50"/>
                    <a:pt x="62" y="51"/>
                    <a:pt x="58" y="53"/>
                  </a:cubicBezTo>
                  <a:cubicBezTo>
                    <a:pt x="57" y="53"/>
                    <a:pt x="57" y="54"/>
                    <a:pt x="56" y="53"/>
                  </a:cubicBezTo>
                  <a:cubicBezTo>
                    <a:pt x="51" y="51"/>
                    <a:pt x="45" y="53"/>
                    <a:pt x="40" y="52"/>
                  </a:cubicBezTo>
                  <a:cubicBezTo>
                    <a:pt x="38" y="52"/>
                    <a:pt x="35" y="53"/>
                    <a:pt x="33" y="53"/>
                  </a:cubicBezTo>
                  <a:cubicBezTo>
                    <a:pt x="24" y="52"/>
                    <a:pt x="16" y="54"/>
                    <a:pt x="8" y="52"/>
                  </a:cubicBezTo>
                  <a:cubicBezTo>
                    <a:pt x="7" y="52"/>
                    <a:pt x="5" y="52"/>
                    <a:pt x="4" y="52"/>
                  </a:cubicBezTo>
                  <a:cubicBezTo>
                    <a:pt x="0" y="51"/>
                    <a:pt x="0" y="50"/>
                    <a:pt x="3" y="47"/>
                  </a:cubicBezTo>
                  <a:cubicBezTo>
                    <a:pt x="3" y="46"/>
                    <a:pt x="4" y="46"/>
                    <a:pt x="4" y="45"/>
                  </a:cubicBezTo>
                  <a:cubicBezTo>
                    <a:pt x="9" y="34"/>
                    <a:pt x="17" y="24"/>
                    <a:pt x="28" y="17"/>
                  </a:cubicBezTo>
                  <a:cubicBezTo>
                    <a:pt x="25" y="17"/>
                    <a:pt x="23" y="18"/>
                    <a:pt x="21" y="19"/>
                  </a:cubicBezTo>
                  <a:cubicBezTo>
                    <a:pt x="20" y="20"/>
                    <a:pt x="18" y="20"/>
                    <a:pt x="17" y="21"/>
                  </a:cubicBezTo>
                  <a:cubicBezTo>
                    <a:pt x="15" y="22"/>
                    <a:pt x="14" y="21"/>
                    <a:pt x="14" y="20"/>
                  </a:cubicBezTo>
                  <a:cubicBezTo>
                    <a:pt x="13" y="19"/>
                    <a:pt x="14" y="18"/>
                    <a:pt x="15" y="18"/>
                  </a:cubicBezTo>
                  <a:cubicBezTo>
                    <a:pt x="22" y="14"/>
                    <a:pt x="30" y="10"/>
                    <a:pt x="39" y="9"/>
                  </a:cubicBezTo>
                  <a:cubicBezTo>
                    <a:pt x="41" y="9"/>
                    <a:pt x="42" y="8"/>
                    <a:pt x="44" y="7"/>
                  </a:cubicBezTo>
                  <a:cubicBezTo>
                    <a:pt x="43" y="6"/>
                    <a:pt x="41" y="6"/>
                    <a:pt x="40" y="5"/>
                  </a:cubicBezTo>
                  <a:cubicBezTo>
                    <a:pt x="39" y="5"/>
                    <a:pt x="38" y="5"/>
                    <a:pt x="39" y="4"/>
                  </a:cubicBezTo>
                  <a:cubicBezTo>
                    <a:pt x="39" y="3"/>
                    <a:pt x="39" y="3"/>
                    <a:pt x="40" y="3"/>
                  </a:cubicBezTo>
                  <a:cubicBezTo>
                    <a:pt x="40" y="3"/>
                    <a:pt x="41" y="3"/>
                    <a:pt x="41" y="3"/>
                  </a:cubicBezTo>
                  <a:cubicBezTo>
                    <a:pt x="46" y="3"/>
                    <a:pt x="51" y="1"/>
                    <a:pt x="55" y="2"/>
                  </a:cubicBezTo>
                  <a:cubicBezTo>
                    <a:pt x="58" y="2"/>
                    <a:pt x="61" y="2"/>
                    <a:pt x="64" y="1"/>
                  </a:cubicBezTo>
                  <a:cubicBezTo>
                    <a:pt x="65" y="1"/>
                    <a:pt x="66" y="0"/>
                    <a:pt x="66" y="2"/>
                  </a:cubicBezTo>
                  <a:cubicBezTo>
                    <a:pt x="66" y="2"/>
                    <a:pt x="67" y="3"/>
                    <a:pt x="67" y="3"/>
                  </a:cubicBezTo>
                  <a:cubicBezTo>
                    <a:pt x="71" y="3"/>
                    <a:pt x="75" y="5"/>
                    <a:pt x="79" y="5"/>
                  </a:cubicBezTo>
                  <a:cubicBezTo>
                    <a:pt x="82" y="5"/>
                    <a:pt x="83" y="0"/>
                    <a:pt x="86" y="4"/>
                  </a:cubicBezTo>
                  <a:cubicBezTo>
                    <a:pt x="87" y="6"/>
                    <a:pt x="91" y="5"/>
                    <a:pt x="93" y="6"/>
                  </a:cubicBezTo>
                  <a:cubicBezTo>
                    <a:pt x="98" y="8"/>
                    <a:pt x="101" y="7"/>
                    <a:pt x="104" y="3"/>
                  </a:cubicBezTo>
                  <a:cubicBezTo>
                    <a:pt x="105" y="3"/>
                    <a:pt x="107" y="3"/>
                    <a:pt x="108" y="4"/>
                  </a:cubicBezTo>
                  <a:cubicBezTo>
                    <a:pt x="108" y="6"/>
                    <a:pt x="105" y="8"/>
                    <a:pt x="107" y="10"/>
                  </a:cubicBezTo>
                  <a:cubicBezTo>
                    <a:pt x="107" y="12"/>
                    <a:pt x="105" y="12"/>
                    <a:pt x="104" y="13"/>
                  </a:cubicBezTo>
                  <a:cubicBezTo>
                    <a:pt x="103" y="14"/>
                    <a:pt x="101" y="15"/>
                    <a:pt x="100" y="17"/>
                  </a:cubicBezTo>
                  <a:cubicBezTo>
                    <a:pt x="104" y="18"/>
                    <a:pt x="107" y="16"/>
                    <a:pt x="110" y="13"/>
                  </a:cubicBezTo>
                  <a:cubicBezTo>
                    <a:pt x="112" y="11"/>
                    <a:pt x="114" y="9"/>
                    <a:pt x="117" y="7"/>
                  </a:cubicBezTo>
                  <a:cubicBezTo>
                    <a:pt x="119" y="8"/>
                    <a:pt x="121" y="9"/>
                    <a:pt x="123" y="10"/>
                  </a:cubicBezTo>
                  <a:cubicBezTo>
                    <a:pt x="120" y="13"/>
                    <a:pt x="116" y="14"/>
                    <a:pt x="115" y="19"/>
                  </a:cubicBezTo>
                  <a:cubicBezTo>
                    <a:pt x="115" y="20"/>
                    <a:pt x="115" y="20"/>
                    <a:pt x="114" y="20"/>
                  </a:cubicBezTo>
                  <a:cubicBezTo>
                    <a:pt x="104" y="24"/>
                    <a:pt x="96" y="30"/>
                    <a:pt x="87" y="36"/>
                  </a:cubicBezTo>
                  <a:cubicBezTo>
                    <a:pt x="95" y="36"/>
                    <a:pt x="101" y="30"/>
                    <a:pt x="107" y="27"/>
                  </a:cubicBezTo>
                  <a:cubicBezTo>
                    <a:pt x="114" y="23"/>
                    <a:pt x="120" y="17"/>
                    <a:pt x="127" y="12"/>
                  </a:cubicBezTo>
                  <a:cubicBezTo>
                    <a:pt x="128" y="13"/>
                    <a:pt x="130" y="13"/>
                    <a:pt x="131" y="15"/>
                  </a:cubicBezTo>
                  <a:close/>
                </a:path>
              </a:pathLst>
            </a:custGeom>
            <a:solidFill>
              <a:srgbClr val="A67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4" name="Freeform 133">
              <a:extLst>
                <a:ext uri="{FF2B5EF4-FFF2-40B4-BE49-F238E27FC236}">
                  <a16:creationId xmlns:a16="http://schemas.microsoft.com/office/drawing/2014/main" id="{7A75F93A-793D-CB31-9DBB-1D1060D69983}"/>
                </a:ext>
              </a:extLst>
            </p:cNvPr>
            <p:cNvSpPr>
              <a:spLocks/>
            </p:cNvSpPr>
            <p:nvPr/>
          </p:nvSpPr>
          <p:spPr bwMode="auto">
            <a:xfrm>
              <a:off x="10293351" y="5762625"/>
              <a:ext cx="201613" cy="125413"/>
            </a:xfrm>
            <a:custGeom>
              <a:avLst/>
              <a:gdLst>
                <a:gd name="T0" fmla="*/ 43 w 43"/>
                <a:gd name="T1" fmla="*/ 2 h 27"/>
                <a:gd name="T2" fmla="*/ 26 w 43"/>
                <a:gd name="T3" fmla="*/ 16 h 27"/>
                <a:gd name="T4" fmla="*/ 16 w 43"/>
                <a:gd name="T5" fmla="*/ 22 h 27"/>
                <a:gd name="T6" fmla="*/ 10 w 43"/>
                <a:gd name="T7" fmla="*/ 26 h 27"/>
                <a:gd name="T8" fmla="*/ 9 w 43"/>
                <a:gd name="T9" fmla="*/ 27 h 27"/>
                <a:gd name="T10" fmla="*/ 0 w 43"/>
                <a:gd name="T11" fmla="*/ 27 h 27"/>
                <a:gd name="T12" fmla="*/ 5 w 43"/>
                <a:gd name="T13" fmla="*/ 23 h 27"/>
                <a:gd name="T14" fmla="*/ 10 w 43"/>
                <a:gd name="T15" fmla="*/ 20 h 27"/>
                <a:gd name="T16" fmla="*/ 24 w 43"/>
                <a:gd name="T17" fmla="*/ 11 h 27"/>
                <a:gd name="T18" fmla="*/ 25 w 43"/>
                <a:gd name="T19" fmla="*/ 10 h 27"/>
                <a:gd name="T20" fmla="*/ 30 w 43"/>
                <a:gd name="T21" fmla="*/ 9 h 27"/>
                <a:gd name="T22" fmla="*/ 32 w 43"/>
                <a:gd name="T23" fmla="*/ 4 h 27"/>
                <a:gd name="T24" fmla="*/ 39 w 43"/>
                <a:gd name="T25" fmla="*/ 0 h 27"/>
                <a:gd name="T26" fmla="*/ 43 w 43"/>
                <a:gd name="T27" fmla="*/ 2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27">
                  <a:moveTo>
                    <a:pt x="43" y="2"/>
                  </a:moveTo>
                  <a:cubicBezTo>
                    <a:pt x="38" y="8"/>
                    <a:pt x="33" y="13"/>
                    <a:pt x="26" y="16"/>
                  </a:cubicBezTo>
                  <a:cubicBezTo>
                    <a:pt x="23" y="18"/>
                    <a:pt x="20" y="20"/>
                    <a:pt x="16" y="22"/>
                  </a:cubicBezTo>
                  <a:cubicBezTo>
                    <a:pt x="14" y="24"/>
                    <a:pt x="12" y="24"/>
                    <a:pt x="10" y="26"/>
                  </a:cubicBezTo>
                  <a:cubicBezTo>
                    <a:pt x="10" y="26"/>
                    <a:pt x="10" y="27"/>
                    <a:pt x="9" y="27"/>
                  </a:cubicBezTo>
                  <a:cubicBezTo>
                    <a:pt x="6" y="27"/>
                    <a:pt x="3" y="27"/>
                    <a:pt x="0" y="27"/>
                  </a:cubicBezTo>
                  <a:cubicBezTo>
                    <a:pt x="2" y="25"/>
                    <a:pt x="4" y="24"/>
                    <a:pt x="5" y="23"/>
                  </a:cubicBezTo>
                  <a:cubicBezTo>
                    <a:pt x="7" y="22"/>
                    <a:pt x="8" y="21"/>
                    <a:pt x="10" y="20"/>
                  </a:cubicBezTo>
                  <a:cubicBezTo>
                    <a:pt x="15" y="17"/>
                    <a:pt x="20" y="14"/>
                    <a:pt x="24" y="11"/>
                  </a:cubicBezTo>
                  <a:cubicBezTo>
                    <a:pt x="25" y="11"/>
                    <a:pt x="25" y="11"/>
                    <a:pt x="25" y="10"/>
                  </a:cubicBezTo>
                  <a:cubicBezTo>
                    <a:pt x="27" y="9"/>
                    <a:pt x="29" y="11"/>
                    <a:pt x="30" y="9"/>
                  </a:cubicBezTo>
                  <a:cubicBezTo>
                    <a:pt x="31" y="8"/>
                    <a:pt x="31" y="5"/>
                    <a:pt x="32" y="4"/>
                  </a:cubicBezTo>
                  <a:cubicBezTo>
                    <a:pt x="34" y="3"/>
                    <a:pt x="36" y="1"/>
                    <a:pt x="39" y="0"/>
                  </a:cubicBezTo>
                  <a:cubicBezTo>
                    <a:pt x="40" y="1"/>
                    <a:pt x="41" y="1"/>
                    <a:pt x="43" y="2"/>
                  </a:cubicBezTo>
                  <a:close/>
                </a:path>
              </a:pathLst>
            </a:custGeom>
            <a:solidFill>
              <a:srgbClr val="794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5" name="Freeform 134">
              <a:extLst>
                <a:ext uri="{FF2B5EF4-FFF2-40B4-BE49-F238E27FC236}">
                  <a16:creationId xmlns:a16="http://schemas.microsoft.com/office/drawing/2014/main" id="{5797F3E4-2C76-4580-8061-238A07F44D9B}"/>
                </a:ext>
              </a:extLst>
            </p:cNvPr>
            <p:cNvSpPr>
              <a:spLocks/>
            </p:cNvSpPr>
            <p:nvPr/>
          </p:nvSpPr>
          <p:spPr bwMode="auto">
            <a:xfrm>
              <a:off x="9813926" y="5767388"/>
              <a:ext cx="161925" cy="195263"/>
            </a:xfrm>
            <a:custGeom>
              <a:avLst/>
              <a:gdLst>
                <a:gd name="T0" fmla="*/ 0 w 35"/>
                <a:gd name="T1" fmla="*/ 38 h 42"/>
                <a:gd name="T2" fmla="*/ 2 w 35"/>
                <a:gd name="T3" fmla="*/ 37 h 42"/>
                <a:gd name="T4" fmla="*/ 10 w 35"/>
                <a:gd name="T5" fmla="*/ 23 h 42"/>
                <a:gd name="T6" fmla="*/ 22 w 35"/>
                <a:gd name="T7" fmla="*/ 10 h 42"/>
                <a:gd name="T8" fmla="*/ 34 w 35"/>
                <a:gd name="T9" fmla="*/ 0 h 42"/>
                <a:gd name="T10" fmla="*/ 35 w 35"/>
                <a:gd name="T11" fmla="*/ 2 h 42"/>
                <a:gd name="T12" fmla="*/ 22 w 35"/>
                <a:gd name="T13" fmla="*/ 17 h 42"/>
                <a:gd name="T14" fmla="*/ 11 w 35"/>
                <a:gd name="T15" fmla="*/ 29 h 42"/>
                <a:gd name="T16" fmla="*/ 5 w 35"/>
                <a:gd name="T17" fmla="*/ 38 h 42"/>
                <a:gd name="T18" fmla="*/ 3 w 35"/>
                <a:gd name="T19" fmla="*/ 42 h 42"/>
                <a:gd name="T20" fmla="*/ 0 w 35"/>
                <a:gd name="T21" fmla="*/ 38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5" h="42">
                  <a:moveTo>
                    <a:pt x="0" y="38"/>
                  </a:moveTo>
                  <a:cubicBezTo>
                    <a:pt x="1" y="38"/>
                    <a:pt x="2" y="38"/>
                    <a:pt x="2" y="37"/>
                  </a:cubicBezTo>
                  <a:cubicBezTo>
                    <a:pt x="3" y="31"/>
                    <a:pt x="6" y="27"/>
                    <a:pt x="10" y="23"/>
                  </a:cubicBezTo>
                  <a:cubicBezTo>
                    <a:pt x="14" y="19"/>
                    <a:pt x="19" y="15"/>
                    <a:pt x="22" y="10"/>
                  </a:cubicBezTo>
                  <a:cubicBezTo>
                    <a:pt x="25" y="6"/>
                    <a:pt x="30" y="3"/>
                    <a:pt x="34" y="0"/>
                  </a:cubicBezTo>
                  <a:cubicBezTo>
                    <a:pt x="35" y="1"/>
                    <a:pt x="35" y="2"/>
                    <a:pt x="35" y="2"/>
                  </a:cubicBezTo>
                  <a:cubicBezTo>
                    <a:pt x="29" y="6"/>
                    <a:pt x="26" y="11"/>
                    <a:pt x="22" y="17"/>
                  </a:cubicBezTo>
                  <a:cubicBezTo>
                    <a:pt x="18" y="21"/>
                    <a:pt x="15" y="25"/>
                    <a:pt x="11" y="29"/>
                  </a:cubicBezTo>
                  <a:cubicBezTo>
                    <a:pt x="9" y="32"/>
                    <a:pt x="6" y="35"/>
                    <a:pt x="5" y="38"/>
                  </a:cubicBezTo>
                  <a:cubicBezTo>
                    <a:pt x="5" y="40"/>
                    <a:pt x="4" y="41"/>
                    <a:pt x="3" y="42"/>
                  </a:cubicBezTo>
                  <a:cubicBezTo>
                    <a:pt x="1" y="41"/>
                    <a:pt x="0" y="40"/>
                    <a:pt x="0" y="38"/>
                  </a:cubicBezTo>
                  <a:close/>
                </a:path>
              </a:pathLst>
            </a:custGeom>
            <a:solidFill>
              <a:srgbClr val="A57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6" name="Freeform 135">
              <a:extLst>
                <a:ext uri="{FF2B5EF4-FFF2-40B4-BE49-F238E27FC236}">
                  <a16:creationId xmlns:a16="http://schemas.microsoft.com/office/drawing/2014/main" id="{77EB869B-AA2F-A17E-312D-ED96D50604BD}"/>
                </a:ext>
              </a:extLst>
            </p:cNvPr>
            <p:cNvSpPr>
              <a:spLocks/>
            </p:cNvSpPr>
            <p:nvPr/>
          </p:nvSpPr>
          <p:spPr bwMode="auto">
            <a:xfrm>
              <a:off x="10355263" y="5734050"/>
              <a:ext cx="92075" cy="69850"/>
            </a:xfrm>
            <a:custGeom>
              <a:avLst/>
              <a:gdLst>
                <a:gd name="T0" fmla="*/ 20 w 20"/>
                <a:gd name="T1" fmla="*/ 3 h 15"/>
                <a:gd name="T2" fmla="*/ 8 w 20"/>
                <a:gd name="T3" fmla="*/ 14 h 15"/>
                <a:gd name="T4" fmla="*/ 0 w 20"/>
                <a:gd name="T5" fmla="*/ 14 h 15"/>
                <a:gd name="T6" fmla="*/ 9 w 20"/>
                <a:gd name="T7" fmla="*/ 7 h 15"/>
                <a:gd name="T8" fmla="*/ 9 w 20"/>
                <a:gd name="T9" fmla="*/ 3 h 15"/>
                <a:gd name="T10" fmla="*/ 11 w 20"/>
                <a:gd name="T11" fmla="*/ 0 h 15"/>
                <a:gd name="T12" fmla="*/ 20 w 20"/>
                <a:gd name="T13" fmla="*/ 3 h 15"/>
              </a:gdLst>
              <a:ahLst/>
              <a:cxnLst>
                <a:cxn ang="0">
                  <a:pos x="T0" y="T1"/>
                </a:cxn>
                <a:cxn ang="0">
                  <a:pos x="T2" y="T3"/>
                </a:cxn>
                <a:cxn ang="0">
                  <a:pos x="T4" y="T5"/>
                </a:cxn>
                <a:cxn ang="0">
                  <a:pos x="T6" y="T7"/>
                </a:cxn>
                <a:cxn ang="0">
                  <a:pos x="T8" y="T9"/>
                </a:cxn>
                <a:cxn ang="0">
                  <a:pos x="T10" y="T11"/>
                </a:cxn>
                <a:cxn ang="0">
                  <a:pos x="T12" y="T13"/>
                </a:cxn>
              </a:cxnLst>
              <a:rect l="0" t="0" r="r" b="b"/>
              <a:pathLst>
                <a:path w="20" h="15">
                  <a:moveTo>
                    <a:pt x="20" y="3"/>
                  </a:moveTo>
                  <a:cubicBezTo>
                    <a:pt x="17" y="8"/>
                    <a:pt x="13" y="11"/>
                    <a:pt x="8" y="14"/>
                  </a:cubicBezTo>
                  <a:cubicBezTo>
                    <a:pt x="6" y="15"/>
                    <a:pt x="3" y="15"/>
                    <a:pt x="0" y="14"/>
                  </a:cubicBezTo>
                  <a:cubicBezTo>
                    <a:pt x="2" y="11"/>
                    <a:pt x="5" y="8"/>
                    <a:pt x="9" y="7"/>
                  </a:cubicBezTo>
                  <a:cubicBezTo>
                    <a:pt x="8" y="5"/>
                    <a:pt x="6" y="4"/>
                    <a:pt x="9" y="3"/>
                  </a:cubicBezTo>
                  <a:cubicBezTo>
                    <a:pt x="9" y="2"/>
                    <a:pt x="10" y="1"/>
                    <a:pt x="11" y="0"/>
                  </a:cubicBezTo>
                  <a:cubicBezTo>
                    <a:pt x="14" y="1"/>
                    <a:pt x="17" y="2"/>
                    <a:pt x="20" y="3"/>
                  </a:cubicBezTo>
                  <a:close/>
                </a:path>
              </a:pathLst>
            </a:custGeom>
            <a:solidFill>
              <a:srgbClr val="7A4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7" name="Freeform 136">
              <a:extLst>
                <a:ext uri="{FF2B5EF4-FFF2-40B4-BE49-F238E27FC236}">
                  <a16:creationId xmlns:a16="http://schemas.microsoft.com/office/drawing/2014/main" id="{C33EF6B2-4EA6-7E3C-DDF3-9896DA52B32F}"/>
                </a:ext>
              </a:extLst>
            </p:cNvPr>
            <p:cNvSpPr>
              <a:spLocks/>
            </p:cNvSpPr>
            <p:nvPr/>
          </p:nvSpPr>
          <p:spPr bwMode="auto">
            <a:xfrm>
              <a:off x="9859963" y="5827713"/>
              <a:ext cx="98425" cy="139700"/>
            </a:xfrm>
            <a:custGeom>
              <a:avLst/>
              <a:gdLst>
                <a:gd name="T0" fmla="*/ 21 w 21"/>
                <a:gd name="T1" fmla="*/ 2 h 30"/>
                <a:gd name="T2" fmla="*/ 21 w 21"/>
                <a:gd name="T3" fmla="*/ 3 h 30"/>
                <a:gd name="T4" fmla="*/ 10 w 21"/>
                <a:gd name="T5" fmla="*/ 19 h 30"/>
                <a:gd name="T6" fmla="*/ 4 w 21"/>
                <a:gd name="T7" fmla="*/ 28 h 30"/>
                <a:gd name="T8" fmla="*/ 2 w 21"/>
                <a:gd name="T9" fmla="*/ 29 h 30"/>
                <a:gd name="T10" fmla="*/ 1 w 21"/>
                <a:gd name="T11" fmla="*/ 27 h 30"/>
                <a:gd name="T12" fmla="*/ 9 w 21"/>
                <a:gd name="T13" fmla="*/ 12 h 30"/>
                <a:gd name="T14" fmla="*/ 11 w 21"/>
                <a:gd name="T15" fmla="*/ 10 h 30"/>
                <a:gd name="T16" fmla="*/ 19 w 21"/>
                <a:gd name="T17" fmla="*/ 1 h 30"/>
                <a:gd name="T18" fmla="*/ 21 w 21"/>
                <a:gd name="T19" fmla="*/ 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30">
                  <a:moveTo>
                    <a:pt x="21" y="2"/>
                  </a:moveTo>
                  <a:cubicBezTo>
                    <a:pt x="21" y="2"/>
                    <a:pt x="21" y="3"/>
                    <a:pt x="21" y="3"/>
                  </a:cubicBezTo>
                  <a:cubicBezTo>
                    <a:pt x="16" y="8"/>
                    <a:pt x="14" y="14"/>
                    <a:pt x="10" y="19"/>
                  </a:cubicBezTo>
                  <a:cubicBezTo>
                    <a:pt x="7" y="22"/>
                    <a:pt x="5" y="25"/>
                    <a:pt x="4" y="28"/>
                  </a:cubicBezTo>
                  <a:cubicBezTo>
                    <a:pt x="4" y="29"/>
                    <a:pt x="3" y="30"/>
                    <a:pt x="2" y="29"/>
                  </a:cubicBezTo>
                  <a:cubicBezTo>
                    <a:pt x="0" y="28"/>
                    <a:pt x="1" y="28"/>
                    <a:pt x="1" y="27"/>
                  </a:cubicBezTo>
                  <a:cubicBezTo>
                    <a:pt x="3" y="21"/>
                    <a:pt x="4" y="16"/>
                    <a:pt x="9" y="12"/>
                  </a:cubicBezTo>
                  <a:cubicBezTo>
                    <a:pt x="10" y="11"/>
                    <a:pt x="11" y="11"/>
                    <a:pt x="11" y="10"/>
                  </a:cubicBezTo>
                  <a:cubicBezTo>
                    <a:pt x="12" y="5"/>
                    <a:pt x="17" y="4"/>
                    <a:pt x="19" y="1"/>
                  </a:cubicBezTo>
                  <a:cubicBezTo>
                    <a:pt x="20" y="1"/>
                    <a:pt x="21" y="0"/>
                    <a:pt x="21" y="2"/>
                  </a:cubicBezTo>
                  <a:close/>
                </a:path>
              </a:pathLst>
            </a:custGeom>
            <a:solidFill>
              <a:srgbClr val="A47A6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8" name="Freeform 137">
              <a:extLst>
                <a:ext uri="{FF2B5EF4-FFF2-40B4-BE49-F238E27FC236}">
                  <a16:creationId xmlns:a16="http://schemas.microsoft.com/office/drawing/2014/main" id="{03F0C074-FE15-BA3D-B74F-5DDD674D10B7}"/>
                </a:ext>
              </a:extLst>
            </p:cNvPr>
            <p:cNvSpPr>
              <a:spLocks/>
            </p:cNvSpPr>
            <p:nvPr/>
          </p:nvSpPr>
          <p:spPr bwMode="auto">
            <a:xfrm>
              <a:off x="10377488" y="5832475"/>
              <a:ext cx="122238" cy="92075"/>
            </a:xfrm>
            <a:custGeom>
              <a:avLst/>
              <a:gdLst>
                <a:gd name="T0" fmla="*/ 2 w 26"/>
                <a:gd name="T1" fmla="*/ 20 h 20"/>
                <a:gd name="T2" fmla="*/ 0 w 26"/>
                <a:gd name="T3" fmla="*/ 19 h 20"/>
                <a:gd name="T4" fmla="*/ 1 w 26"/>
                <a:gd name="T5" fmla="*/ 18 h 20"/>
                <a:gd name="T6" fmla="*/ 11 w 26"/>
                <a:gd name="T7" fmla="*/ 11 h 20"/>
                <a:gd name="T8" fmla="*/ 19 w 26"/>
                <a:gd name="T9" fmla="*/ 5 h 20"/>
                <a:gd name="T10" fmla="*/ 23 w 26"/>
                <a:gd name="T11" fmla="*/ 1 h 20"/>
                <a:gd name="T12" fmla="*/ 25 w 26"/>
                <a:gd name="T13" fmla="*/ 1 h 20"/>
                <a:gd name="T14" fmla="*/ 25 w 26"/>
                <a:gd name="T15" fmla="*/ 3 h 20"/>
                <a:gd name="T16" fmla="*/ 16 w 26"/>
                <a:gd name="T17" fmla="*/ 13 h 20"/>
                <a:gd name="T18" fmla="*/ 10 w 26"/>
                <a:gd name="T19" fmla="*/ 17 h 20"/>
                <a:gd name="T20" fmla="*/ 2 w 26"/>
                <a:gd name="T21"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20">
                  <a:moveTo>
                    <a:pt x="2" y="20"/>
                  </a:moveTo>
                  <a:cubicBezTo>
                    <a:pt x="1" y="20"/>
                    <a:pt x="0" y="20"/>
                    <a:pt x="0" y="19"/>
                  </a:cubicBezTo>
                  <a:cubicBezTo>
                    <a:pt x="0" y="19"/>
                    <a:pt x="1" y="18"/>
                    <a:pt x="1" y="18"/>
                  </a:cubicBezTo>
                  <a:cubicBezTo>
                    <a:pt x="5" y="17"/>
                    <a:pt x="7" y="13"/>
                    <a:pt x="11" y="11"/>
                  </a:cubicBezTo>
                  <a:cubicBezTo>
                    <a:pt x="14" y="9"/>
                    <a:pt x="16" y="6"/>
                    <a:pt x="19" y="5"/>
                  </a:cubicBezTo>
                  <a:cubicBezTo>
                    <a:pt x="21" y="4"/>
                    <a:pt x="22" y="2"/>
                    <a:pt x="23" y="1"/>
                  </a:cubicBezTo>
                  <a:cubicBezTo>
                    <a:pt x="23" y="0"/>
                    <a:pt x="24" y="0"/>
                    <a:pt x="25" y="1"/>
                  </a:cubicBezTo>
                  <a:cubicBezTo>
                    <a:pt x="26" y="1"/>
                    <a:pt x="26" y="2"/>
                    <a:pt x="25" y="3"/>
                  </a:cubicBezTo>
                  <a:cubicBezTo>
                    <a:pt x="24" y="7"/>
                    <a:pt x="20" y="10"/>
                    <a:pt x="16" y="13"/>
                  </a:cubicBezTo>
                  <a:cubicBezTo>
                    <a:pt x="14" y="14"/>
                    <a:pt x="12" y="15"/>
                    <a:pt x="10" y="17"/>
                  </a:cubicBezTo>
                  <a:cubicBezTo>
                    <a:pt x="7" y="19"/>
                    <a:pt x="4" y="19"/>
                    <a:pt x="2" y="20"/>
                  </a:cubicBezTo>
                  <a:close/>
                </a:path>
              </a:pathLst>
            </a:custGeom>
            <a:solidFill>
              <a:srgbClr val="A57B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39" name="Freeform 138">
              <a:extLst>
                <a:ext uri="{FF2B5EF4-FFF2-40B4-BE49-F238E27FC236}">
                  <a16:creationId xmlns:a16="http://schemas.microsoft.com/office/drawing/2014/main" id="{FA2A331F-E198-A5FD-A8EE-40F4F137C07F}"/>
                </a:ext>
              </a:extLst>
            </p:cNvPr>
            <p:cNvSpPr>
              <a:spLocks/>
            </p:cNvSpPr>
            <p:nvPr/>
          </p:nvSpPr>
          <p:spPr bwMode="auto">
            <a:xfrm>
              <a:off x="9934576" y="5743575"/>
              <a:ext cx="331788" cy="200025"/>
            </a:xfrm>
            <a:custGeom>
              <a:avLst/>
              <a:gdLst>
                <a:gd name="T0" fmla="*/ 65 w 71"/>
                <a:gd name="T1" fmla="*/ 37 h 43"/>
                <a:gd name="T2" fmla="*/ 50 w 71"/>
                <a:gd name="T3" fmla="*/ 42 h 43"/>
                <a:gd name="T4" fmla="*/ 36 w 71"/>
                <a:gd name="T5" fmla="*/ 42 h 43"/>
                <a:gd name="T6" fmla="*/ 23 w 71"/>
                <a:gd name="T7" fmla="*/ 42 h 43"/>
                <a:gd name="T8" fmla="*/ 3 w 71"/>
                <a:gd name="T9" fmla="*/ 43 h 43"/>
                <a:gd name="T10" fmla="*/ 0 w 71"/>
                <a:gd name="T11" fmla="*/ 43 h 43"/>
                <a:gd name="T12" fmla="*/ 3 w 71"/>
                <a:gd name="T13" fmla="*/ 36 h 43"/>
                <a:gd name="T14" fmla="*/ 14 w 71"/>
                <a:gd name="T15" fmla="*/ 23 h 43"/>
                <a:gd name="T16" fmla="*/ 38 w 71"/>
                <a:gd name="T17" fmla="*/ 6 h 43"/>
                <a:gd name="T18" fmla="*/ 47 w 71"/>
                <a:gd name="T19" fmla="*/ 1 h 43"/>
                <a:gd name="T20" fmla="*/ 50 w 71"/>
                <a:gd name="T21" fmla="*/ 1 h 43"/>
                <a:gd name="T22" fmla="*/ 68 w 71"/>
                <a:gd name="T23" fmla="*/ 2 h 43"/>
                <a:gd name="T24" fmla="*/ 71 w 71"/>
                <a:gd name="T25" fmla="*/ 3 h 43"/>
                <a:gd name="T26" fmla="*/ 69 w 71"/>
                <a:gd name="T27" fmla="*/ 6 h 43"/>
                <a:gd name="T28" fmla="*/ 65 w 71"/>
                <a:gd name="T29" fmla="*/ 8 h 43"/>
                <a:gd name="T30" fmla="*/ 52 w 71"/>
                <a:gd name="T31" fmla="*/ 11 h 43"/>
                <a:gd name="T32" fmla="*/ 29 w 71"/>
                <a:gd name="T33" fmla="*/ 19 h 43"/>
                <a:gd name="T34" fmla="*/ 27 w 71"/>
                <a:gd name="T35" fmla="*/ 21 h 43"/>
                <a:gd name="T36" fmla="*/ 30 w 71"/>
                <a:gd name="T37" fmla="*/ 22 h 43"/>
                <a:gd name="T38" fmla="*/ 43 w 71"/>
                <a:gd name="T39" fmla="*/ 18 h 43"/>
                <a:gd name="T40" fmla="*/ 46 w 71"/>
                <a:gd name="T41" fmla="*/ 17 h 43"/>
                <a:gd name="T42" fmla="*/ 58 w 71"/>
                <a:gd name="T43" fmla="*/ 14 h 43"/>
                <a:gd name="T44" fmla="*/ 62 w 71"/>
                <a:gd name="T45" fmla="*/ 14 h 43"/>
                <a:gd name="T46" fmla="*/ 54 w 71"/>
                <a:gd name="T47" fmla="*/ 20 h 43"/>
                <a:gd name="T48" fmla="*/ 31 w 71"/>
                <a:gd name="T49" fmla="*/ 29 h 43"/>
                <a:gd name="T50" fmla="*/ 28 w 71"/>
                <a:gd name="T51" fmla="*/ 31 h 43"/>
                <a:gd name="T52" fmla="*/ 24 w 71"/>
                <a:gd name="T53" fmla="*/ 32 h 43"/>
                <a:gd name="T54" fmla="*/ 8 w 71"/>
                <a:gd name="T55" fmla="*/ 33 h 43"/>
                <a:gd name="T56" fmla="*/ 6 w 71"/>
                <a:gd name="T57" fmla="*/ 35 h 43"/>
                <a:gd name="T58" fmla="*/ 8 w 71"/>
                <a:gd name="T59" fmla="*/ 36 h 43"/>
                <a:gd name="T60" fmla="*/ 24 w 71"/>
                <a:gd name="T61" fmla="*/ 36 h 43"/>
                <a:gd name="T62" fmla="*/ 31 w 71"/>
                <a:gd name="T63" fmla="*/ 36 h 43"/>
                <a:gd name="T64" fmla="*/ 49 w 71"/>
                <a:gd name="T65" fmla="*/ 36 h 43"/>
                <a:gd name="T66" fmla="*/ 62 w 71"/>
                <a:gd name="T67" fmla="*/ 36 h 43"/>
                <a:gd name="T68" fmla="*/ 65 w 71"/>
                <a:gd name="T69" fmla="*/ 37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1" h="43">
                  <a:moveTo>
                    <a:pt x="65" y="37"/>
                  </a:moveTo>
                  <a:cubicBezTo>
                    <a:pt x="61" y="41"/>
                    <a:pt x="55" y="42"/>
                    <a:pt x="50" y="42"/>
                  </a:cubicBezTo>
                  <a:cubicBezTo>
                    <a:pt x="45" y="43"/>
                    <a:pt x="41" y="43"/>
                    <a:pt x="36" y="42"/>
                  </a:cubicBezTo>
                  <a:cubicBezTo>
                    <a:pt x="31" y="41"/>
                    <a:pt x="27" y="42"/>
                    <a:pt x="23" y="42"/>
                  </a:cubicBezTo>
                  <a:cubicBezTo>
                    <a:pt x="16" y="42"/>
                    <a:pt x="9" y="43"/>
                    <a:pt x="3" y="43"/>
                  </a:cubicBezTo>
                  <a:cubicBezTo>
                    <a:pt x="2" y="43"/>
                    <a:pt x="1" y="43"/>
                    <a:pt x="0" y="43"/>
                  </a:cubicBezTo>
                  <a:cubicBezTo>
                    <a:pt x="0" y="40"/>
                    <a:pt x="2" y="38"/>
                    <a:pt x="3" y="36"/>
                  </a:cubicBezTo>
                  <a:cubicBezTo>
                    <a:pt x="6" y="31"/>
                    <a:pt x="9" y="26"/>
                    <a:pt x="14" y="23"/>
                  </a:cubicBezTo>
                  <a:cubicBezTo>
                    <a:pt x="21" y="16"/>
                    <a:pt x="29" y="11"/>
                    <a:pt x="38" y="6"/>
                  </a:cubicBezTo>
                  <a:cubicBezTo>
                    <a:pt x="41" y="4"/>
                    <a:pt x="44" y="3"/>
                    <a:pt x="47" y="1"/>
                  </a:cubicBezTo>
                  <a:cubicBezTo>
                    <a:pt x="48" y="1"/>
                    <a:pt x="49" y="0"/>
                    <a:pt x="50" y="1"/>
                  </a:cubicBezTo>
                  <a:cubicBezTo>
                    <a:pt x="56" y="2"/>
                    <a:pt x="62" y="1"/>
                    <a:pt x="68" y="2"/>
                  </a:cubicBezTo>
                  <a:cubicBezTo>
                    <a:pt x="69" y="2"/>
                    <a:pt x="70" y="2"/>
                    <a:pt x="71" y="3"/>
                  </a:cubicBezTo>
                  <a:cubicBezTo>
                    <a:pt x="71" y="5"/>
                    <a:pt x="70" y="5"/>
                    <a:pt x="69" y="6"/>
                  </a:cubicBezTo>
                  <a:cubicBezTo>
                    <a:pt x="68" y="8"/>
                    <a:pt x="66" y="8"/>
                    <a:pt x="65" y="8"/>
                  </a:cubicBezTo>
                  <a:cubicBezTo>
                    <a:pt x="60" y="8"/>
                    <a:pt x="56" y="10"/>
                    <a:pt x="52" y="11"/>
                  </a:cubicBezTo>
                  <a:cubicBezTo>
                    <a:pt x="44" y="13"/>
                    <a:pt x="37" y="17"/>
                    <a:pt x="29" y="19"/>
                  </a:cubicBezTo>
                  <a:cubicBezTo>
                    <a:pt x="28" y="20"/>
                    <a:pt x="27" y="20"/>
                    <a:pt x="27" y="21"/>
                  </a:cubicBezTo>
                  <a:cubicBezTo>
                    <a:pt x="28" y="23"/>
                    <a:pt x="29" y="23"/>
                    <a:pt x="30" y="22"/>
                  </a:cubicBezTo>
                  <a:cubicBezTo>
                    <a:pt x="34" y="21"/>
                    <a:pt x="39" y="20"/>
                    <a:pt x="43" y="18"/>
                  </a:cubicBezTo>
                  <a:cubicBezTo>
                    <a:pt x="44" y="18"/>
                    <a:pt x="45" y="18"/>
                    <a:pt x="46" y="17"/>
                  </a:cubicBezTo>
                  <a:cubicBezTo>
                    <a:pt x="50" y="17"/>
                    <a:pt x="54" y="16"/>
                    <a:pt x="58" y="14"/>
                  </a:cubicBezTo>
                  <a:cubicBezTo>
                    <a:pt x="59" y="13"/>
                    <a:pt x="60" y="13"/>
                    <a:pt x="62" y="14"/>
                  </a:cubicBezTo>
                  <a:cubicBezTo>
                    <a:pt x="59" y="16"/>
                    <a:pt x="58" y="20"/>
                    <a:pt x="54" y="20"/>
                  </a:cubicBezTo>
                  <a:cubicBezTo>
                    <a:pt x="46" y="22"/>
                    <a:pt x="38" y="26"/>
                    <a:pt x="31" y="29"/>
                  </a:cubicBezTo>
                  <a:cubicBezTo>
                    <a:pt x="30" y="29"/>
                    <a:pt x="29" y="30"/>
                    <a:pt x="28" y="31"/>
                  </a:cubicBezTo>
                  <a:cubicBezTo>
                    <a:pt x="27" y="32"/>
                    <a:pt x="25" y="33"/>
                    <a:pt x="24" y="32"/>
                  </a:cubicBezTo>
                  <a:cubicBezTo>
                    <a:pt x="19" y="32"/>
                    <a:pt x="14" y="34"/>
                    <a:pt x="8" y="33"/>
                  </a:cubicBezTo>
                  <a:cubicBezTo>
                    <a:pt x="7" y="33"/>
                    <a:pt x="6" y="33"/>
                    <a:pt x="6" y="35"/>
                  </a:cubicBezTo>
                  <a:cubicBezTo>
                    <a:pt x="6" y="36"/>
                    <a:pt x="7" y="36"/>
                    <a:pt x="8" y="36"/>
                  </a:cubicBezTo>
                  <a:cubicBezTo>
                    <a:pt x="14" y="36"/>
                    <a:pt x="19" y="37"/>
                    <a:pt x="24" y="36"/>
                  </a:cubicBezTo>
                  <a:cubicBezTo>
                    <a:pt x="26" y="36"/>
                    <a:pt x="29" y="36"/>
                    <a:pt x="31" y="36"/>
                  </a:cubicBezTo>
                  <a:cubicBezTo>
                    <a:pt x="37" y="36"/>
                    <a:pt x="43" y="36"/>
                    <a:pt x="49" y="36"/>
                  </a:cubicBezTo>
                  <a:cubicBezTo>
                    <a:pt x="54" y="36"/>
                    <a:pt x="58" y="36"/>
                    <a:pt x="62" y="36"/>
                  </a:cubicBezTo>
                  <a:cubicBezTo>
                    <a:pt x="63" y="36"/>
                    <a:pt x="64" y="35"/>
                    <a:pt x="65" y="37"/>
                  </a:cubicBezTo>
                  <a:close/>
                </a:path>
              </a:pathLst>
            </a:custGeom>
            <a:solidFill>
              <a:srgbClr val="784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0" name="Freeform 139">
              <a:extLst>
                <a:ext uri="{FF2B5EF4-FFF2-40B4-BE49-F238E27FC236}">
                  <a16:creationId xmlns:a16="http://schemas.microsoft.com/office/drawing/2014/main" id="{6DAEBE7C-8C69-32C9-40F1-53248CB1AD1F}"/>
                </a:ext>
              </a:extLst>
            </p:cNvPr>
            <p:cNvSpPr>
              <a:spLocks/>
            </p:cNvSpPr>
            <p:nvPr/>
          </p:nvSpPr>
          <p:spPr bwMode="auto">
            <a:xfrm>
              <a:off x="10158413" y="5845175"/>
              <a:ext cx="103188" cy="57150"/>
            </a:xfrm>
            <a:custGeom>
              <a:avLst/>
              <a:gdLst>
                <a:gd name="T0" fmla="*/ 0 w 22"/>
                <a:gd name="T1" fmla="*/ 9 h 12"/>
                <a:gd name="T2" fmla="*/ 11 w 22"/>
                <a:gd name="T3" fmla="*/ 2 h 12"/>
                <a:gd name="T4" fmla="*/ 22 w 22"/>
                <a:gd name="T5" fmla="*/ 0 h 12"/>
                <a:gd name="T6" fmla="*/ 12 w 22"/>
                <a:gd name="T7" fmla="*/ 9 h 12"/>
                <a:gd name="T8" fmla="*/ 0 w 22"/>
                <a:gd name="T9" fmla="*/ 9 h 12"/>
              </a:gdLst>
              <a:ahLst/>
              <a:cxnLst>
                <a:cxn ang="0">
                  <a:pos x="T0" y="T1"/>
                </a:cxn>
                <a:cxn ang="0">
                  <a:pos x="T2" y="T3"/>
                </a:cxn>
                <a:cxn ang="0">
                  <a:pos x="T4" y="T5"/>
                </a:cxn>
                <a:cxn ang="0">
                  <a:pos x="T6" y="T7"/>
                </a:cxn>
                <a:cxn ang="0">
                  <a:pos x="T8" y="T9"/>
                </a:cxn>
              </a:cxnLst>
              <a:rect l="0" t="0" r="r" b="b"/>
              <a:pathLst>
                <a:path w="22" h="12">
                  <a:moveTo>
                    <a:pt x="0" y="9"/>
                  </a:moveTo>
                  <a:cubicBezTo>
                    <a:pt x="4" y="6"/>
                    <a:pt x="7" y="4"/>
                    <a:pt x="11" y="2"/>
                  </a:cubicBezTo>
                  <a:cubicBezTo>
                    <a:pt x="14" y="0"/>
                    <a:pt x="18" y="0"/>
                    <a:pt x="22" y="0"/>
                  </a:cubicBezTo>
                  <a:cubicBezTo>
                    <a:pt x="20" y="3"/>
                    <a:pt x="15" y="9"/>
                    <a:pt x="12" y="9"/>
                  </a:cubicBezTo>
                  <a:cubicBezTo>
                    <a:pt x="8" y="10"/>
                    <a:pt x="4" y="12"/>
                    <a:pt x="0" y="9"/>
                  </a:cubicBezTo>
                  <a:close/>
                </a:path>
              </a:pathLst>
            </a:custGeom>
            <a:solidFill>
              <a:srgbClr val="7A4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1" name="Freeform 140">
              <a:extLst>
                <a:ext uri="{FF2B5EF4-FFF2-40B4-BE49-F238E27FC236}">
                  <a16:creationId xmlns:a16="http://schemas.microsoft.com/office/drawing/2014/main" id="{3708819C-954C-8869-3C0E-E76DECA0FD8A}"/>
                </a:ext>
              </a:extLst>
            </p:cNvPr>
            <p:cNvSpPr>
              <a:spLocks/>
            </p:cNvSpPr>
            <p:nvPr/>
          </p:nvSpPr>
          <p:spPr bwMode="auto">
            <a:xfrm>
              <a:off x="10237788" y="5775325"/>
              <a:ext cx="98425" cy="57150"/>
            </a:xfrm>
            <a:custGeom>
              <a:avLst/>
              <a:gdLst>
                <a:gd name="T0" fmla="*/ 0 w 21"/>
                <a:gd name="T1" fmla="*/ 11 h 12"/>
                <a:gd name="T2" fmla="*/ 1 w 21"/>
                <a:gd name="T3" fmla="*/ 9 h 12"/>
                <a:gd name="T4" fmla="*/ 18 w 21"/>
                <a:gd name="T5" fmla="*/ 0 h 12"/>
                <a:gd name="T6" fmla="*/ 19 w 21"/>
                <a:gd name="T7" fmla="*/ 0 h 12"/>
                <a:gd name="T8" fmla="*/ 21 w 21"/>
                <a:gd name="T9" fmla="*/ 1 h 12"/>
                <a:gd name="T10" fmla="*/ 20 w 21"/>
                <a:gd name="T11" fmla="*/ 2 h 12"/>
                <a:gd name="T12" fmla="*/ 3 w 21"/>
                <a:gd name="T13" fmla="*/ 11 h 12"/>
                <a:gd name="T14" fmla="*/ 0 w 21"/>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2">
                  <a:moveTo>
                    <a:pt x="0" y="11"/>
                  </a:moveTo>
                  <a:cubicBezTo>
                    <a:pt x="0" y="10"/>
                    <a:pt x="1" y="10"/>
                    <a:pt x="1" y="9"/>
                  </a:cubicBezTo>
                  <a:cubicBezTo>
                    <a:pt x="5" y="3"/>
                    <a:pt x="12" y="2"/>
                    <a:pt x="18" y="0"/>
                  </a:cubicBezTo>
                  <a:cubicBezTo>
                    <a:pt x="18" y="0"/>
                    <a:pt x="19" y="0"/>
                    <a:pt x="19" y="0"/>
                  </a:cubicBezTo>
                  <a:cubicBezTo>
                    <a:pt x="20" y="0"/>
                    <a:pt x="21" y="0"/>
                    <a:pt x="21" y="1"/>
                  </a:cubicBezTo>
                  <a:cubicBezTo>
                    <a:pt x="21" y="1"/>
                    <a:pt x="21" y="2"/>
                    <a:pt x="20" y="2"/>
                  </a:cubicBezTo>
                  <a:cubicBezTo>
                    <a:pt x="15" y="7"/>
                    <a:pt x="10" y="11"/>
                    <a:pt x="3" y="11"/>
                  </a:cubicBezTo>
                  <a:cubicBezTo>
                    <a:pt x="2" y="11"/>
                    <a:pt x="1" y="12"/>
                    <a:pt x="0" y="11"/>
                  </a:cubicBezTo>
                  <a:close/>
                </a:path>
              </a:pathLst>
            </a:custGeom>
            <a:solidFill>
              <a:srgbClr val="794D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2" name="Freeform 141">
              <a:extLst>
                <a:ext uri="{FF2B5EF4-FFF2-40B4-BE49-F238E27FC236}">
                  <a16:creationId xmlns:a16="http://schemas.microsoft.com/office/drawing/2014/main" id="{67900EE5-A52C-031C-BFD4-FE8C927FA78F}"/>
                </a:ext>
              </a:extLst>
            </p:cNvPr>
            <p:cNvSpPr>
              <a:spLocks/>
            </p:cNvSpPr>
            <p:nvPr/>
          </p:nvSpPr>
          <p:spPr bwMode="auto">
            <a:xfrm>
              <a:off x="10242551" y="5822950"/>
              <a:ext cx="107950" cy="65088"/>
            </a:xfrm>
            <a:custGeom>
              <a:avLst/>
              <a:gdLst>
                <a:gd name="T0" fmla="*/ 23 w 23"/>
                <a:gd name="T1" fmla="*/ 0 h 14"/>
                <a:gd name="T2" fmla="*/ 19 w 23"/>
                <a:gd name="T3" fmla="*/ 3 h 14"/>
                <a:gd name="T4" fmla="*/ 8 w 23"/>
                <a:gd name="T5" fmla="*/ 11 h 14"/>
                <a:gd name="T6" fmla="*/ 0 w 23"/>
                <a:gd name="T7" fmla="*/ 14 h 14"/>
                <a:gd name="T8" fmla="*/ 9 w 23"/>
                <a:gd name="T9" fmla="*/ 7 h 14"/>
                <a:gd name="T10" fmla="*/ 18 w 23"/>
                <a:gd name="T11" fmla="*/ 1 h 14"/>
                <a:gd name="T12" fmla="*/ 23 w 23"/>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23" h="14">
                  <a:moveTo>
                    <a:pt x="23" y="0"/>
                  </a:moveTo>
                  <a:cubicBezTo>
                    <a:pt x="22" y="2"/>
                    <a:pt x="20" y="2"/>
                    <a:pt x="19" y="3"/>
                  </a:cubicBezTo>
                  <a:cubicBezTo>
                    <a:pt x="15" y="6"/>
                    <a:pt x="12" y="9"/>
                    <a:pt x="8" y="11"/>
                  </a:cubicBezTo>
                  <a:cubicBezTo>
                    <a:pt x="5" y="14"/>
                    <a:pt x="5" y="14"/>
                    <a:pt x="0" y="14"/>
                  </a:cubicBezTo>
                  <a:cubicBezTo>
                    <a:pt x="3" y="11"/>
                    <a:pt x="6" y="9"/>
                    <a:pt x="9" y="7"/>
                  </a:cubicBezTo>
                  <a:cubicBezTo>
                    <a:pt x="11" y="4"/>
                    <a:pt x="15" y="2"/>
                    <a:pt x="18" y="1"/>
                  </a:cubicBezTo>
                  <a:cubicBezTo>
                    <a:pt x="20" y="0"/>
                    <a:pt x="21" y="0"/>
                    <a:pt x="23" y="0"/>
                  </a:cubicBezTo>
                  <a:close/>
                </a:path>
              </a:pathLst>
            </a:custGeom>
            <a:solidFill>
              <a:srgbClr val="7D51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43" name="Freeform 142">
              <a:extLst>
                <a:ext uri="{FF2B5EF4-FFF2-40B4-BE49-F238E27FC236}">
                  <a16:creationId xmlns:a16="http://schemas.microsoft.com/office/drawing/2014/main" id="{68BF1CA4-463C-BB63-D479-7044B41E18F8}"/>
                </a:ext>
              </a:extLst>
            </p:cNvPr>
            <p:cNvSpPr>
              <a:spLocks/>
            </p:cNvSpPr>
            <p:nvPr/>
          </p:nvSpPr>
          <p:spPr bwMode="auto">
            <a:xfrm>
              <a:off x="10242551" y="5892800"/>
              <a:ext cx="69850" cy="46038"/>
            </a:xfrm>
            <a:custGeom>
              <a:avLst/>
              <a:gdLst>
                <a:gd name="T0" fmla="*/ 0 w 15"/>
                <a:gd name="T1" fmla="*/ 7 h 10"/>
                <a:gd name="T2" fmla="*/ 15 w 15"/>
                <a:gd name="T3" fmla="*/ 2 h 10"/>
                <a:gd name="T4" fmla="*/ 0 w 15"/>
                <a:gd name="T5" fmla="*/ 7 h 10"/>
              </a:gdLst>
              <a:ahLst/>
              <a:cxnLst>
                <a:cxn ang="0">
                  <a:pos x="T0" y="T1"/>
                </a:cxn>
                <a:cxn ang="0">
                  <a:pos x="T2" y="T3"/>
                </a:cxn>
                <a:cxn ang="0">
                  <a:pos x="T4" y="T5"/>
                </a:cxn>
              </a:cxnLst>
              <a:rect l="0" t="0" r="r" b="b"/>
              <a:pathLst>
                <a:path w="15" h="10">
                  <a:moveTo>
                    <a:pt x="0" y="7"/>
                  </a:moveTo>
                  <a:cubicBezTo>
                    <a:pt x="5" y="5"/>
                    <a:pt x="8" y="0"/>
                    <a:pt x="15" y="2"/>
                  </a:cubicBezTo>
                  <a:cubicBezTo>
                    <a:pt x="11" y="6"/>
                    <a:pt x="7" y="10"/>
                    <a:pt x="0" y="7"/>
                  </a:cubicBezTo>
                  <a:close/>
                </a:path>
              </a:pathLst>
            </a:custGeom>
            <a:solidFill>
              <a:srgbClr val="7C4F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6735482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042"/>
        <p:cNvGrpSpPr/>
        <p:nvPr/>
      </p:nvGrpSpPr>
      <p:grpSpPr>
        <a:xfrm>
          <a:off x="0" y="0"/>
          <a:ext cx="0" cy="0"/>
          <a:chOff x="0" y="0"/>
          <a:chExt cx="0" cy="0"/>
        </a:xfrm>
      </p:grpSpPr>
      <p:pic>
        <p:nvPicPr>
          <p:cNvPr id="15362" name="Picture 2" descr="manzana en rodajas sobre hierba verde">
            <a:extLst>
              <a:ext uri="{FF2B5EF4-FFF2-40B4-BE49-F238E27FC236}">
                <a16:creationId xmlns:a16="http://schemas.microsoft.com/office/drawing/2014/main" id="{DA22C8AC-3FCB-4765-86DA-D2CEED6074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66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103" name="Google Shape;2103;p60"/>
          <p:cNvSpPr txBox="1">
            <a:spLocks noGrp="1"/>
          </p:cNvSpPr>
          <p:nvPr>
            <p:ph type="title"/>
          </p:nvPr>
        </p:nvSpPr>
        <p:spPr>
          <a:xfrm>
            <a:off x="2381909" y="270940"/>
            <a:ext cx="8111200" cy="2807600"/>
          </a:xfrm>
          <a:prstGeom prst="rect">
            <a:avLst/>
          </a:prstGeom>
        </p:spPr>
        <p:txBody>
          <a:bodyPr spcFirstLastPara="1" vert="horz" wrap="square" lIns="121900" tIns="121900" rIns="121900" bIns="121900" rtlCol="0" anchor="ctr" anchorCtr="0">
            <a:noAutofit/>
          </a:bodyPr>
          <a:lstStyle/>
          <a:p>
            <a:r>
              <a:rPr lang="en" dirty="0">
                <a:solidFill>
                  <a:srgbClr val="FFFFFF"/>
                </a:solidFill>
              </a:rPr>
              <a:t>AWESOME WORDS</a:t>
            </a:r>
            <a:endParaRPr dirty="0">
              <a:solidFill>
                <a:srgbClr val="FFFFFF"/>
              </a:solidFill>
            </a:endParaRPr>
          </a:p>
        </p:txBody>
      </p:sp>
      <p:sp>
        <p:nvSpPr>
          <p:cNvPr id="70" name="Rectángulo 130">
            <a:extLst>
              <a:ext uri="{FF2B5EF4-FFF2-40B4-BE49-F238E27FC236}">
                <a16:creationId xmlns:a16="http://schemas.microsoft.com/office/drawing/2014/main" id="{9197F0E0-72A6-4387-ADA5-401F3E6B353E}"/>
              </a:ext>
            </a:extLst>
          </p:cNvPr>
          <p:cNvSpPr/>
          <p:nvPr/>
        </p:nvSpPr>
        <p:spPr>
          <a:xfrm rot="10800000">
            <a:off x="8312726" y="3779460"/>
            <a:ext cx="3877961" cy="3078539"/>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1" name="Rectángulo 130">
            <a:extLst>
              <a:ext uri="{FF2B5EF4-FFF2-40B4-BE49-F238E27FC236}">
                <a16:creationId xmlns:a16="http://schemas.microsoft.com/office/drawing/2014/main" id="{E046F6F9-2999-4FAB-A955-9552B812D894}"/>
              </a:ext>
            </a:extLst>
          </p:cNvPr>
          <p:cNvSpPr/>
          <p:nvPr/>
        </p:nvSpPr>
        <p:spPr>
          <a:xfrm>
            <a:off x="-4713" y="-177"/>
            <a:ext cx="3496058" cy="3779638"/>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alpha val="2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Tree>
    <p:extLst>
      <p:ext uri="{BB962C8B-B14F-4D97-AF65-F5344CB8AC3E}">
        <p14:creationId xmlns:p14="http://schemas.microsoft.com/office/powerpoint/2010/main" val="2360758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855DA4-379A-1D46-ADDF-7D92969A0F75}"/>
              </a:ext>
            </a:extLst>
          </p:cNvPr>
          <p:cNvSpPr>
            <a:spLocks noGrp="1"/>
          </p:cNvSpPr>
          <p:nvPr>
            <p:ph type="title"/>
          </p:nvPr>
        </p:nvSpPr>
        <p:spPr>
          <a:xfrm>
            <a:off x="1238250" y="5581855"/>
            <a:ext cx="10515600" cy="1325563"/>
          </a:xfrm>
        </p:spPr>
        <p:txBody>
          <a:bodyPr>
            <a:normAutofit/>
          </a:bodyPr>
          <a:lstStyle/>
          <a:p>
            <a:pPr algn="ctr"/>
            <a:r>
              <a:rPr lang="es-ES" sz="2800" dirty="0"/>
              <a:t>Free Template</a:t>
            </a:r>
          </a:p>
        </p:txBody>
      </p:sp>
      <p:sp>
        <p:nvSpPr>
          <p:cNvPr id="4" name="Rectángulo 3">
            <a:extLst>
              <a:ext uri="{FF2B5EF4-FFF2-40B4-BE49-F238E27FC236}">
                <a16:creationId xmlns:a16="http://schemas.microsoft.com/office/drawing/2014/main" id="{B7BE1673-EA82-334D-8D87-EFFED0F59F4C}"/>
              </a:ext>
            </a:extLst>
          </p:cNvPr>
          <p:cNvSpPr/>
          <p:nvPr/>
        </p:nvSpPr>
        <p:spPr>
          <a:xfrm>
            <a:off x="3512127" y="4032636"/>
            <a:ext cx="5652656" cy="1913794"/>
          </a:xfrm>
          <a:prstGeom prst="rect">
            <a:avLst/>
          </a:prstGeom>
        </p:spPr>
        <p:txBody>
          <a:bodyPr wrap="square">
            <a:spAutoFit/>
          </a:bodyPr>
          <a:lstStyle/>
          <a:p>
            <a:pPr algn="ctr" defTabSz="238110">
              <a:lnSpc>
                <a:spcPct val="150000"/>
              </a:lnSpc>
              <a:defRPr/>
            </a:pPr>
            <a:r>
              <a:rPr lang="es-ES" sz="8800" b="1" kern="0" dirty="0">
                <a:solidFill>
                  <a:srgbClr val="FFC000"/>
                </a:solidFill>
                <a:latin typeface="Quicksand" pitchFamily="2" charset="77"/>
                <a:ea typeface="Roboto Th" pitchFamily="2" charset="0"/>
              </a:rPr>
              <a:t>Thank you!</a:t>
            </a:r>
            <a:endParaRPr lang="es-ES" sz="5400" b="1" kern="0" dirty="0">
              <a:solidFill>
                <a:srgbClr val="FFC000"/>
              </a:solidFill>
              <a:latin typeface="Quicksand" pitchFamily="2" charset="77"/>
              <a:ea typeface="Roboto Th" pitchFamily="2" charset="0"/>
            </a:endParaRPr>
          </a:p>
        </p:txBody>
      </p:sp>
      <p:sp>
        <p:nvSpPr>
          <p:cNvPr id="5" name="Rectángulo 130">
            <a:extLst>
              <a:ext uri="{FF2B5EF4-FFF2-40B4-BE49-F238E27FC236}">
                <a16:creationId xmlns:a16="http://schemas.microsoft.com/office/drawing/2014/main" id="{C7025601-FE59-A741-8558-7A8A90A4C6C6}"/>
              </a:ext>
            </a:extLst>
          </p:cNvPr>
          <p:cNvSpPr/>
          <p:nvPr/>
        </p:nvSpPr>
        <p:spPr>
          <a:xfrm rot="10800000">
            <a:off x="10474635" y="5118099"/>
            <a:ext cx="1716053" cy="173990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 name="Rectángulo 130">
            <a:extLst>
              <a:ext uri="{FF2B5EF4-FFF2-40B4-BE49-F238E27FC236}">
                <a16:creationId xmlns:a16="http://schemas.microsoft.com/office/drawing/2014/main" id="{77013F6F-BB7A-0541-B1E8-BB4D16997D57}"/>
              </a:ext>
            </a:extLst>
          </p:cNvPr>
          <p:cNvSpPr/>
          <p:nvPr/>
        </p:nvSpPr>
        <p:spPr>
          <a:xfrm>
            <a:off x="-4713" y="-177"/>
            <a:ext cx="2339352" cy="2407796"/>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grpSp>
        <p:nvGrpSpPr>
          <p:cNvPr id="41" name="Grupo 40">
            <a:extLst>
              <a:ext uri="{FF2B5EF4-FFF2-40B4-BE49-F238E27FC236}">
                <a16:creationId xmlns:a16="http://schemas.microsoft.com/office/drawing/2014/main" id="{3BDAE2D0-6422-4654-B420-C48D300C69A6}"/>
              </a:ext>
            </a:extLst>
          </p:cNvPr>
          <p:cNvGrpSpPr/>
          <p:nvPr/>
        </p:nvGrpSpPr>
        <p:grpSpPr>
          <a:xfrm>
            <a:off x="4608516" y="637556"/>
            <a:ext cx="3779838" cy="3540125"/>
            <a:chOff x="4484687" y="1076325"/>
            <a:chExt cx="3779838" cy="3540125"/>
          </a:xfrm>
        </p:grpSpPr>
        <p:sp>
          <p:nvSpPr>
            <p:cNvPr id="37" name="Freeform 5">
              <a:extLst>
                <a:ext uri="{FF2B5EF4-FFF2-40B4-BE49-F238E27FC236}">
                  <a16:creationId xmlns:a16="http://schemas.microsoft.com/office/drawing/2014/main" id="{EDD310F1-4A38-46C4-B890-865904632AD2}"/>
                </a:ext>
              </a:extLst>
            </p:cNvPr>
            <p:cNvSpPr>
              <a:spLocks/>
            </p:cNvSpPr>
            <p:nvPr/>
          </p:nvSpPr>
          <p:spPr bwMode="auto">
            <a:xfrm>
              <a:off x="4484687" y="1089025"/>
              <a:ext cx="1695450" cy="3527425"/>
            </a:xfrm>
            <a:custGeom>
              <a:avLst/>
              <a:gdLst>
                <a:gd name="T0" fmla="*/ 139 w 139"/>
                <a:gd name="T1" fmla="*/ 0 h 289"/>
                <a:gd name="T2" fmla="*/ 128 w 139"/>
                <a:gd name="T3" fmla="*/ 5 h 289"/>
                <a:gd name="T4" fmla="*/ 109 w 139"/>
                <a:gd name="T5" fmla="*/ 29 h 289"/>
                <a:gd name="T6" fmla="*/ 58 w 139"/>
                <a:gd name="T7" fmla="*/ 143 h 289"/>
                <a:gd name="T8" fmla="*/ 45 w 139"/>
                <a:gd name="T9" fmla="*/ 202 h 289"/>
                <a:gd name="T10" fmla="*/ 76 w 139"/>
                <a:gd name="T11" fmla="*/ 271 h 289"/>
                <a:gd name="T12" fmla="*/ 98 w 139"/>
                <a:gd name="T13" fmla="*/ 289 h 289"/>
                <a:gd name="T14" fmla="*/ 2 w 139"/>
                <a:gd name="T15" fmla="*/ 144 h 289"/>
                <a:gd name="T16" fmla="*/ 139 w 139"/>
                <a:gd name="T17"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289">
                  <a:moveTo>
                    <a:pt x="139" y="0"/>
                  </a:moveTo>
                  <a:cubicBezTo>
                    <a:pt x="135" y="2"/>
                    <a:pt x="131" y="3"/>
                    <a:pt x="128" y="5"/>
                  </a:cubicBezTo>
                  <a:cubicBezTo>
                    <a:pt x="119" y="11"/>
                    <a:pt x="113" y="19"/>
                    <a:pt x="109" y="29"/>
                  </a:cubicBezTo>
                  <a:cubicBezTo>
                    <a:pt x="96" y="69"/>
                    <a:pt x="78" y="106"/>
                    <a:pt x="58" y="143"/>
                  </a:cubicBezTo>
                  <a:cubicBezTo>
                    <a:pt x="47" y="161"/>
                    <a:pt x="43" y="181"/>
                    <a:pt x="45" y="202"/>
                  </a:cubicBezTo>
                  <a:cubicBezTo>
                    <a:pt x="46" y="229"/>
                    <a:pt x="57" y="252"/>
                    <a:pt x="76" y="271"/>
                  </a:cubicBezTo>
                  <a:cubicBezTo>
                    <a:pt x="84" y="278"/>
                    <a:pt x="92" y="284"/>
                    <a:pt x="98" y="289"/>
                  </a:cubicBezTo>
                  <a:cubicBezTo>
                    <a:pt x="47" y="271"/>
                    <a:pt x="0" y="216"/>
                    <a:pt x="2" y="144"/>
                  </a:cubicBezTo>
                  <a:cubicBezTo>
                    <a:pt x="4" y="70"/>
                    <a:pt x="62" y="6"/>
                    <a:pt x="139" y="0"/>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8" name="Freeform 6">
              <a:extLst>
                <a:ext uri="{FF2B5EF4-FFF2-40B4-BE49-F238E27FC236}">
                  <a16:creationId xmlns:a16="http://schemas.microsoft.com/office/drawing/2014/main" id="{8546AF58-9628-460D-BB76-E281E0E89C90}"/>
                </a:ext>
              </a:extLst>
            </p:cNvPr>
            <p:cNvSpPr>
              <a:spLocks/>
            </p:cNvSpPr>
            <p:nvPr/>
          </p:nvSpPr>
          <p:spPr bwMode="auto">
            <a:xfrm>
              <a:off x="6496050" y="1089025"/>
              <a:ext cx="1768475" cy="3527425"/>
            </a:xfrm>
            <a:custGeom>
              <a:avLst/>
              <a:gdLst>
                <a:gd name="T0" fmla="*/ 40 w 145"/>
                <a:gd name="T1" fmla="*/ 289 h 289"/>
                <a:gd name="T2" fmla="*/ 81 w 145"/>
                <a:gd name="T3" fmla="*/ 247 h 289"/>
                <a:gd name="T4" fmla="*/ 82 w 145"/>
                <a:gd name="T5" fmla="*/ 143 h 289"/>
                <a:gd name="T6" fmla="*/ 37 w 145"/>
                <a:gd name="T7" fmla="*/ 50 h 289"/>
                <a:gd name="T8" fmla="*/ 31 w 145"/>
                <a:gd name="T9" fmla="*/ 31 h 289"/>
                <a:gd name="T10" fmla="*/ 1 w 145"/>
                <a:gd name="T11" fmla="*/ 1 h 289"/>
                <a:gd name="T12" fmla="*/ 0 w 145"/>
                <a:gd name="T13" fmla="*/ 0 h 289"/>
                <a:gd name="T14" fmla="*/ 136 w 145"/>
                <a:gd name="T15" fmla="*/ 130 h 289"/>
                <a:gd name="T16" fmla="*/ 40 w 145"/>
                <a:gd name="T1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289">
                  <a:moveTo>
                    <a:pt x="40" y="289"/>
                  </a:moveTo>
                  <a:cubicBezTo>
                    <a:pt x="58" y="279"/>
                    <a:pt x="72" y="265"/>
                    <a:pt x="81" y="247"/>
                  </a:cubicBezTo>
                  <a:cubicBezTo>
                    <a:pt x="100" y="213"/>
                    <a:pt x="100" y="177"/>
                    <a:pt x="82" y="143"/>
                  </a:cubicBezTo>
                  <a:cubicBezTo>
                    <a:pt x="65" y="113"/>
                    <a:pt x="50" y="82"/>
                    <a:pt x="37" y="50"/>
                  </a:cubicBezTo>
                  <a:cubicBezTo>
                    <a:pt x="35" y="44"/>
                    <a:pt x="33" y="38"/>
                    <a:pt x="31" y="31"/>
                  </a:cubicBezTo>
                  <a:cubicBezTo>
                    <a:pt x="26" y="16"/>
                    <a:pt x="17" y="6"/>
                    <a:pt x="1" y="1"/>
                  </a:cubicBezTo>
                  <a:cubicBezTo>
                    <a:pt x="1" y="0"/>
                    <a:pt x="1" y="0"/>
                    <a:pt x="0" y="0"/>
                  </a:cubicBezTo>
                  <a:cubicBezTo>
                    <a:pt x="74" y="6"/>
                    <a:pt x="128" y="64"/>
                    <a:pt x="136" y="130"/>
                  </a:cubicBezTo>
                  <a:cubicBezTo>
                    <a:pt x="145" y="210"/>
                    <a:pt x="95" y="269"/>
                    <a:pt x="40" y="289"/>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9" name="Freeform 7">
              <a:extLst>
                <a:ext uri="{FF2B5EF4-FFF2-40B4-BE49-F238E27FC236}">
                  <a16:creationId xmlns:a16="http://schemas.microsoft.com/office/drawing/2014/main" id="{CEDA5AE0-1164-4CC6-8582-03B2979555B0}"/>
                </a:ext>
              </a:extLst>
            </p:cNvPr>
            <p:cNvSpPr>
              <a:spLocks/>
            </p:cNvSpPr>
            <p:nvPr/>
          </p:nvSpPr>
          <p:spPr bwMode="auto">
            <a:xfrm>
              <a:off x="5654675" y="2663825"/>
              <a:ext cx="1341438" cy="1525588"/>
            </a:xfrm>
            <a:custGeom>
              <a:avLst/>
              <a:gdLst>
                <a:gd name="T0" fmla="*/ 56 w 110"/>
                <a:gd name="T1" fmla="*/ 125 h 125"/>
                <a:gd name="T2" fmla="*/ 2 w 110"/>
                <a:gd name="T3" fmla="*/ 67 h 125"/>
                <a:gd name="T4" fmla="*/ 33 w 110"/>
                <a:gd name="T5" fmla="*/ 11 h 125"/>
                <a:gd name="T6" fmla="*/ 82 w 110"/>
                <a:gd name="T7" fmla="*/ 13 h 125"/>
                <a:gd name="T8" fmla="*/ 110 w 110"/>
                <a:gd name="T9" fmla="*/ 73 h 125"/>
                <a:gd name="T10" fmla="*/ 65 w 110"/>
                <a:gd name="T11" fmla="*/ 124 h 125"/>
                <a:gd name="T12" fmla="*/ 56 w 110"/>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10" h="125">
                  <a:moveTo>
                    <a:pt x="56" y="125"/>
                  </a:moveTo>
                  <a:cubicBezTo>
                    <a:pt x="24" y="125"/>
                    <a:pt x="0" y="98"/>
                    <a:pt x="2" y="67"/>
                  </a:cubicBezTo>
                  <a:cubicBezTo>
                    <a:pt x="4" y="44"/>
                    <a:pt x="14" y="25"/>
                    <a:pt x="33" y="11"/>
                  </a:cubicBezTo>
                  <a:cubicBezTo>
                    <a:pt x="49" y="0"/>
                    <a:pt x="67" y="1"/>
                    <a:pt x="82" y="13"/>
                  </a:cubicBezTo>
                  <a:cubicBezTo>
                    <a:pt x="101" y="28"/>
                    <a:pt x="110" y="49"/>
                    <a:pt x="110" y="73"/>
                  </a:cubicBezTo>
                  <a:cubicBezTo>
                    <a:pt x="110" y="98"/>
                    <a:pt x="89" y="121"/>
                    <a:pt x="65" y="124"/>
                  </a:cubicBezTo>
                  <a:cubicBezTo>
                    <a:pt x="62" y="124"/>
                    <a:pt x="59" y="125"/>
                    <a:pt x="56" y="125"/>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40" name="Freeform 8">
              <a:extLst>
                <a:ext uri="{FF2B5EF4-FFF2-40B4-BE49-F238E27FC236}">
                  <a16:creationId xmlns:a16="http://schemas.microsoft.com/office/drawing/2014/main" id="{E0E8FA76-B1F8-4AE1-973B-85C98639A3BB}"/>
                </a:ext>
              </a:extLst>
            </p:cNvPr>
            <p:cNvSpPr>
              <a:spLocks/>
            </p:cNvSpPr>
            <p:nvPr/>
          </p:nvSpPr>
          <p:spPr bwMode="auto">
            <a:xfrm>
              <a:off x="6191250" y="1076325"/>
              <a:ext cx="658813" cy="1012825"/>
            </a:xfrm>
            <a:custGeom>
              <a:avLst/>
              <a:gdLst>
                <a:gd name="T0" fmla="*/ 0 w 54"/>
                <a:gd name="T1" fmla="*/ 1 h 83"/>
                <a:gd name="T2" fmla="*/ 51 w 54"/>
                <a:gd name="T3" fmla="*/ 38 h 83"/>
                <a:gd name="T4" fmla="*/ 53 w 54"/>
                <a:gd name="T5" fmla="*/ 82 h 83"/>
                <a:gd name="T6" fmla="*/ 25 w 54"/>
                <a:gd name="T7" fmla="*/ 74 h 83"/>
                <a:gd name="T8" fmla="*/ 2 w 54"/>
                <a:gd name="T9" fmla="*/ 40 h 83"/>
                <a:gd name="T10" fmla="*/ 0 w 54"/>
                <a:gd name="T11" fmla="*/ 14 h 83"/>
                <a:gd name="T12" fmla="*/ 0 w 54"/>
                <a:gd name="T13" fmla="*/ 1 h 83"/>
              </a:gdLst>
              <a:ahLst/>
              <a:cxnLst>
                <a:cxn ang="0">
                  <a:pos x="T0" y="T1"/>
                </a:cxn>
                <a:cxn ang="0">
                  <a:pos x="T2" y="T3"/>
                </a:cxn>
                <a:cxn ang="0">
                  <a:pos x="T4" y="T5"/>
                </a:cxn>
                <a:cxn ang="0">
                  <a:pos x="T6" y="T7"/>
                </a:cxn>
                <a:cxn ang="0">
                  <a:pos x="T8" y="T9"/>
                </a:cxn>
                <a:cxn ang="0">
                  <a:pos x="T10" y="T11"/>
                </a:cxn>
                <a:cxn ang="0">
                  <a:pos x="T12" y="T13"/>
                </a:cxn>
              </a:cxnLst>
              <a:rect l="0" t="0" r="r" b="b"/>
              <a:pathLst>
                <a:path w="54" h="83">
                  <a:moveTo>
                    <a:pt x="0" y="1"/>
                  </a:moveTo>
                  <a:cubicBezTo>
                    <a:pt x="23" y="0"/>
                    <a:pt x="46" y="17"/>
                    <a:pt x="51" y="38"/>
                  </a:cubicBezTo>
                  <a:cubicBezTo>
                    <a:pt x="53" y="46"/>
                    <a:pt x="54" y="74"/>
                    <a:pt x="53" y="82"/>
                  </a:cubicBezTo>
                  <a:cubicBezTo>
                    <a:pt x="43" y="83"/>
                    <a:pt x="33" y="80"/>
                    <a:pt x="25" y="74"/>
                  </a:cubicBezTo>
                  <a:cubicBezTo>
                    <a:pt x="12" y="66"/>
                    <a:pt x="4" y="55"/>
                    <a:pt x="2" y="40"/>
                  </a:cubicBezTo>
                  <a:cubicBezTo>
                    <a:pt x="0" y="31"/>
                    <a:pt x="1" y="22"/>
                    <a:pt x="0" y="14"/>
                  </a:cubicBezTo>
                  <a:cubicBezTo>
                    <a:pt x="0" y="9"/>
                    <a:pt x="0" y="5"/>
                    <a:pt x="0" y="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grpSp>
    </p:spTree>
    <p:extLst>
      <p:ext uri="{BB962C8B-B14F-4D97-AF65-F5344CB8AC3E}">
        <p14:creationId xmlns:p14="http://schemas.microsoft.com/office/powerpoint/2010/main" val="3024190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ángulo 19">
            <a:extLst>
              <a:ext uri="{FF2B5EF4-FFF2-40B4-BE49-F238E27FC236}">
                <a16:creationId xmlns:a16="http://schemas.microsoft.com/office/drawing/2014/main" id="{19B3D417-7033-4D34-B496-7941A5EB048C}"/>
              </a:ext>
            </a:extLst>
          </p:cNvPr>
          <p:cNvSpPr/>
          <p:nvPr/>
        </p:nvSpPr>
        <p:spPr>
          <a:xfrm>
            <a:off x="529304" y="1270700"/>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Rectángulo 15">
            <a:extLst>
              <a:ext uri="{FF2B5EF4-FFF2-40B4-BE49-F238E27FC236}">
                <a16:creationId xmlns:a16="http://schemas.microsoft.com/office/drawing/2014/main" id="{697A79FE-2B05-EB45-B31C-D472BC2D5D9B}"/>
              </a:ext>
            </a:extLst>
          </p:cNvPr>
          <p:cNvSpPr/>
          <p:nvPr/>
        </p:nvSpPr>
        <p:spPr>
          <a:xfrm>
            <a:off x="8755559" y="3176886"/>
            <a:ext cx="3025187" cy="2215991"/>
          </a:xfrm>
          <a:prstGeom prst="rect">
            <a:avLst/>
          </a:prstGeom>
        </p:spPr>
        <p:txBody>
          <a:bodyPr wrap="none">
            <a:spAutoFit/>
          </a:bodyPr>
          <a:lstStyle/>
          <a:p>
            <a:pPr algn="ctr"/>
            <a:r>
              <a:rPr lang="es-ES" sz="13800" b="1" dirty="0">
                <a:solidFill>
                  <a:schemeClr val="bg1">
                    <a:lumMod val="40000"/>
                    <a:lumOff val="60000"/>
                  </a:schemeClr>
                </a:solidFill>
                <a:latin typeface="Quicksand" pitchFamily="2" charset="77"/>
                <a:ea typeface="+mj-ea"/>
                <a:cs typeface="+mj-cs"/>
              </a:rPr>
              <a:t>04 </a:t>
            </a:r>
            <a:endParaRPr lang="es-ES" sz="4800" dirty="0">
              <a:solidFill>
                <a:schemeClr val="bg1">
                  <a:lumMod val="40000"/>
                  <a:lumOff val="60000"/>
                </a:schemeClr>
              </a:solidFill>
              <a:latin typeface="Quicksand" pitchFamily="2" charset="77"/>
            </a:endParaRPr>
          </a:p>
        </p:txBody>
      </p:sp>
      <p:sp>
        <p:nvSpPr>
          <p:cNvPr id="15" name="Rectángulo 14">
            <a:extLst>
              <a:ext uri="{FF2B5EF4-FFF2-40B4-BE49-F238E27FC236}">
                <a16:creationId xmlns:a16="http://schemas.microsoft.com/office/drawing/2014/main" id="{B7F44196-C5BE-754D-8162-311E7425A679}"/>
              </a:ext>
            </a:extLst>
          </p:cNvPr>
          <p:cNvSpPr/>
          <p:nvPr/>
        </p:nvSpPr>
        <p:spPr>
          <a:xfrm>
            <a:off x="6109373" y="1688554"/>
            <a:ext cx="2694970" cy="2215991"/>
          </a:xfrm>
          <a:prstGeom prst="rect">
            <a:avLst/>
          </a:prstGeom>
        </p:spPr>
        <p:txBody>
          <a:bodyPr wrap="none">
            <a:spAutoFit/>
          </a:bodyPr>
          <a:lstStyle/>
          <a:p>
            <a:pPr algn="ctr"/>
            <a:r>
              <a:rPr lang="es-ES" sz="13800" b="1" dirty="0">
                <a:solidFill>
                  <a:schemeClr val="bg1">
                    <a:lumMod val="40000"/>
                    <a:lumOff val="60000"/>
                  </a:schemeClr>
                </a:solidFill>
                <a:latin typeface="Quicksand" pitchFamily="2" charset="77"/>
                <a:ea typeface="+mj-ea"/>
                <a:cs typeface="+mj-cs"/>
              </a:rPr>
              <a:t>03 </a:t>
            </a:r>
            <a:endParaRPr lang="es-ES" sz="4800" dirty="0">
              <a:solidFill>
                <a:schemeClr val="bg1">
                  <a:lumMod val="40000"/>
                  <a:lumOff val="60000"/>
                </a:schemeClr>
              </a:solidFill>
              <a:latin typeface="Quicksand" pitchFamily="2" charset="77"/>
            </a:endParaRPr>
          </a:p>
        </p:txBody>
      </p:sp>
      <p:sp>
        <p:nvSpPr>
          <p:cNvPr id="13" name="Rectángulo 12">
            <a:extLst>
              <a:ext uri="{FF2B5EF4-FFF2-40B4-BE49-F238E27FC236}">
                <a16:creationId xmlns:a16="http://schemas.microsoft.com/office/drawing/2014/main" id="{35CA89D7-51C9-F047-A5D9-A2BDFA7571C2}"/>
              </a:ext>
            </a:extLst>
          </p:cNvPr>
          <p:cNvSpPr/>
          <p:nvPr/>
        </p:nvSpPr>
        <p:spPr>
          <a:xfrm>
            <a:off x="3463498" y="3176886"/>
            <a:ext cx="2720617" cy="2215991"/>
          </a:xfrm>
          <a:prstGeom prst="rect">
            <a:avLst/>
          </a:prstGeom>
        </p:spPr>
        <p:txBody>
          <a:bodyPr wrap="none">
            <a:spAutoFit/>
          </a:bodyPr>
          <a:lstStyle/>
          <a:p>
            <a:pPr algn="ctr"/>
            <a:r>
              <a:rPr lang="es-ES" sz="13800" b="1" dirty="0">
                <a:solidFill>
                  <a:schemeClr val="bg1">
                    <a:lumMod val="40000"/>
                    <a:lumOff val="60000"/>
                  </a:schemeClr>
                </a:solidFill>
                <a:latin typeface="Quicksand" pitchFamily="2" charset="77"/>
                <a:ea typeface="+mj-ea"/>
                <a:cs typeface="+mj-cs"/>
              </a:rPr>
              <a:t>02 </a:t>
            </a:r>
            <a:endParaRPr lang="es-ES" sz="4800" dirty="0">
              <a:solidFill>
                <a:schemeClr val="bg1">
                  <a:lumMod val="40000"/>
                  <a:lumOff val="60000"/>
                </a:schemeClr>
              </a:solidFill>
              <a:latin typeface="Quicksand" pitchFamily="2" charset="77"/>
            </a:endParaRPr>
          </a:p>
        </p:txBody>
      </p:sp>
      <p:sp>
        <p:nvSpPr>
          <p:cNvPr id="14" name="Rectángulo 13">
            <a:extLst>
              <a:ext uri="{FF2B5EF4-FFF2-40B4-BE49-F238E27FC236}">
                <a16:creationId xmlns:a16="http://schemas.microsoft.com/office/drawing/2014/main" id="{162F7FE3-539C-C542-B0C3-9CBA5DADC591}"/>
              </a:ext>
            </a:extLst>
          </p:cNvPr>
          <p:cNvSpPr/>
          <p:nvPr/>
        </p:nvSpPr>
        <p:spPr>
          <a:xfrm>
            <a:off x="811073" y="1688554"/>
            <a:ext cx="2416046" cy="2215991"/>
          </a:xfrm>
          <a:prstGeom prst="rect">
            <a:avLst/>
          </a:prstGeom>
        </p:spPr>
        <p:txBody>
          <a:bodyPr wrap="none">
            <a:spAutoFit/>
          </a:bodyPr>
          <a:lstStyle/>
          <a:p>
            <a:pPr algn="ctr"/>
            <a:r>
              <a:rPr lang="es-ES" sz="13800" b="1" dirty="0">
                <a:solidFill>
                  <a:schemeClr val="bg1">
                    <a:lumMod val="40000"/>
                    <a:lumOff val="60000"/>
                  </a:schemeClr>
                </a:solidFill>
                <a:latin typeface="Quicksand" pitchFamily="2" charset="77"/>
                <a:ea typeface="+mj-ea"/>
                <a:cs typeface="+mj-cs"/>
              </a:rPr>
              <a:t>01 </a:t>
            </a:r>
            <a:endParaRPr lang="es-ES" sz="4800" dirty="0">
              <a:solidFill>
                <a:schemeClr val="bg1">
                  <a:lumMod val="40000"/>
                  <a:lumOff val="60000"/>
                </a:schemeClr>
              </a:solidFill>
              <a:latin typeface="Quicksand" pitchFamily="2" charset="77"/>
            </a:endParaRPr>
          </a:p>
        </p:txBody>
      </p:sp>
      <p:sp>
        <p:nvSpPr>
          <p:cNvPr id="5" name="Rectángulo 130">
            <a:extLst>
              <a:ext uri="{FF2B5EF4-FFF2-40B4-BE49-F238E27FC236}">
                <a16:creationId xmlns:a16="http://schemas.microsoft.com/office/drawing/2014/main" id="{1DA62877-CA1D-984A-BC23-287D0D298AB0}"/>
              </a:ext>
            </a:extLst>
          </p:cNvPr>
          <p:cNvSpPr/>
          <p:nvPr/>
        </p:nvSpPr>
        <p:spPr>
          <a:xfrm rot="10800000">
            <a:off x="9764487" y="4387173"/>
            <a:ext cx="2426203" cy="249718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8" name="Rectángulo 130">
            <a:extLst>
              <a:ext uri="{FF2B5EF4-FFF2-40B4-BE49-F238E27FC236}">
                <a16:creationId xmlns:a16="http://schemas.microsoft.com/office/drawing/2014/main" id="{D7EA4C0C-A1EF-E444-8C82-C99B9201A28E}"/>
              </a:ext>
            </a:extLst>
          </p:cNvPr>
          <p:cNvSpPr/>
          <p:nvPr/>
        </p:nvSpPr>
        <p:spPr>
          <a:xfrm>
            <a:off x="-4713" y="-177"/>
            <a:ext cx="2339352" cy="2407796"/>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2" name="Título 1">
            <a:extLst>
              <a:ext uri="{FF2B5EF4-FFF2-40B4-BE49-F238E27FC236}">
                <a16:creationId xmlns:a16="http://schemas.microsoft.com/office/drawing/2014/main" id="{6CDBDD2E-DB4C-9846-A4E5-3591179EA851}"/>
              </a:ext>
            </a:extLst>
          </p:cNvPr>
          <p:cNvSpPr>
            <a:spLocks noGrp="1"/>
          </p:cNvSpPr>
          <p:nvPr>
            <p:ph type="title"/>
          </p:nvPr>
        </p:nvSpPr>
        <p:spPr>
          <a:xfrm>
            <a:off x="838200" y="362991"/>
            <a:ext cx="10515600" cy="1325563"/>
          </a:xfrm>
        </p:spPr>
        <p:txBody>
          <a:bodyPr/>
          <a:lstStyle/>
          <a:p>
            <a:pPr algn="ctr"/>
            <a:r>
              <a:rPr lang="es-ES" dirty="0">
                <a:solidFill>
                  <a:srgbClr val="FFC000"/>
                </a:solidFill>
              </a:rPr>
              <a:t>Table of Contents</a:t>
            </a:r>
          </a:p>
        </p:txBody>
      </p:sp>
      <p:sp>
        <p:nvSpPr>
          <p:cNvPr id="3" name="Marcador de contenido 2">
            <a:extLst>
              <a:ext uri="{FF2B5EF4-FFF2-40B4-BE49-F238E27FC236}">
                <a16:creationId xmlns:a16="http://schemas.microsoft.com/office/drawing/2014/main" id="{E3516D71-1D05-274F-96F4-7E8A21AA8C79}"/>
              </a:ext>
            </a:extLst>
          </p:cNvPr>
          <p:cNvSpPr>
            <a:spLocks noGrp="1"/>
          </p:cNvSpPr>
          <p:nvPr>
            <p:ph idx="1"/>
          </p:nvPr>
        </p:nvSpPr>
        <p:spPr>
          <a:xfrm>
            <a:off x="678544" y="3648329"/>
            <a:ext cx="2270876" cy="931026"/>
          </a:xfrm>
        </p:spPr>
        <p:txBody>
          <a:bodyPr>
            <a:normAutofit/>
          </a:bodyPr>
          <a:lstStyle/>
          <a:p>
            <a:pPr marL="0" indent="0" algn="ctr">
              <a:buNone/>
            </a:pPr>
            <a:r>
              <a:rPr lang="es-ES" sz="2000" b="1" dirty="0">
                <a:solidFill>
                  <a:schemeClr val="tx2"/>
                </a:solidFill>
              </a:rPr>
              <a:t>Introduction</a:t>
            </a:r>
          </a:p>
        </p:txBody>
      </p:sp>
      <p:sp>
        <p:nvSpPr>
          <p:cNvPr id="10" name="Marcador de contenido 2">
            <a:extLst>
              <a:ext uri="{FF2B5EF4-FFF2-40B4-BE49-F238E27FC236}">
                <a16:creationId xmlns:a16="http://schemas.microsoft.com/office/drawing/2014/main" id="{6D331DBE-964F-854D-A3D4-E55E456E8CB1}"/>
              </a:ext>
            </a:extLst>
          </p:cNvPr>
          <p:cNvSpPr txBox="1">
            <a:spLocks/>
          </p:cNvSpPr>
          <p:nvPr/>
        </p:nvSpPr>
        <p:spPr>
          <a:xfrm>
            <a:off x="3374981" y="5146008"/>
            <a:ext cx="2270876" cy="1011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2"/>
                </a:solidFill>
              </a:rPr>
              <a:t>Ways to use benchmarking</a:t>
            </a:r>
          </a:p>
        </p:txBody>
      </p:sp>
      <p:sp>
        <p:nvSpPr>
          <p:cNvPr id="11" name="Marcador de contenido 2">
            <a:extLst>
              <a:ext uri="{FF2B5EF4-FFF2-40B4-BE49-F238E27FC236}">
                <a16:creationId xmlns:a16="http://schemas.microsoft.com/office/drawing/2014/main" id="{CA2FAB21-5527-364D-B03C-DDBCEA1BD3D5}"/>
              </a:ext>
            </a:extLst>
          </p:cNvPr>
          <p:cNvSpPr txBox="1">
            <a:spLocks/>
          </p:cNvSpPr>
          <p:nvPr/>
        </p:nvSpPr>
        <p:spPr>
          <a:xfrm>
            <a:off x="6155217" y="3663842"/>
            <a:ext cx="2270876" cy="10242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2"/>
                </a:solidFill>
              </a:rPr>
              <a:t>How does benchmarking work?</a:t>
            </a:r>
          </a:p>
        </p:txBody>
      </p:sp>
      <p:sp>
        <p:nvSpPr>
          <p:cNvPr id="17" name="Marcador de contenido 2">
            <a:extLst>
              <a:ext uri="{FF2B5EF4-FFF2-40B4-BE49-F238E27FC236}">
                <a16:creationId xmlns:a16="http://schemas.microsoft.com/office/drawing/2014/main" id="{B620080C-B0D1-1545-B787-8751F2C55C4D}"/>
              </a:ext>
            </a:extLst>
          </p:cNvPr>
          <p:cNvSpPr txBox="1">
            <a:spLocks/>
          </p:cNvSpPr>
          <p:nvPr/>
        </p:nvSpPr>
        <p:spPr>
          <a:xfrm>
            <a:off x="8935453" y="5146008"/>
            <a:ext cx="2270876" cy="10116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2000" b="1" dirty="0">
                <a:solidFill>
                  <a:schemeClr val="tx2"/>
                </a:solidFill>
              </a:rPr>
              <a:t>Defining a Benchmarking Initiative</a:t>
            </a:r>
          </a:p>
        </p:txBody>
      </p:sp>
      <p:grpSp>
        <p:nvGrpSpPr>
          <p:cNvPr id="39" name="Grupo 38">
            <a:extLst>
              <a:ext uri="{FF2B5EF4-FFF2-40B4-BE49-F238E27FC236}">
                <a16:creationId xmlns:a16="http://schemas.microsoft.com/office/drawing/2014/main" id="{E0C9EB53-6FDF-E25C-C71C-2F0157CB853D}"/>
              </a:ext>
            </a:extLst>
          </p:cNvPr>
          <p:cNvGrpSpPr/>
          <p:nvPr/>
        </p:nvGrpSpPr>
        <p:grpSpPr>
          <a:xfrm rot="20045605">
            <a:off x="10717213" y="188913"/>
            <a:ext cx="1314450" cy="1284287"/>
            <a:chOff x="10717213" y="188913"/>
            <a:chExt cx="1314450" cy="1284287"/>
          </a:xfrm>
        </p:grpSpPr>
        <p:sp>
          <p:nvSpPr>
            <p:cNvPr id="29" name="Freeform 18">
              <a:extLst>
                <a:ext uri="{FF2B5EF4-FFF2-40B4-BE49-F238E27FC236}">
                  <a16:creationId xmlns:a16="http://schemas.microsoft.com/office/drawing/2014/main" id="{EBFE8755-9FCC-9421-93C0-277A3FB54D6C}"/>
                </a:ext>
              </a:extLst>
            </p:cNvPr>
            <p:cNvSpPr>
              <a:spLocks/>
            </p:cNvSpPr>
            <p:nvPr/>
          </p:nvSpPr>
          <p:spPr bwMode="auto">
            <a:xfrm>
              <a:off x="10717213" y="188913"/>
              <a:ext cx="852488" cy="1135063"/>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19">
              <a:extLst>
                <a:ext uri="{FF2B5EF4-FFF2-40B4-BE49-F238E27FC236}">
                  <a16:creationId xmlns:a16="http://schemas.microsoft.com/office/drawing/2014/main" id="{204E9D12-B3C7-374C-645B-517692780E2D}"/>
                </a:ext>
              </a:extLst>
            </p:cNvPr>
            <p:cNvSpPr>
              <a:spLocks/>
            </p:cNvSpPr>
            <p:nvPr/>
          </p:nvSpPr>
          <p:spPr bwMode="auto">
            <a:xfrm>
              <a:off x="11149013" y="249238"/>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20">
              <a:extLst>
                <a:ext uri="{FF2B5EF4-FFF2-40B4-BE49-F238E27FC236}">
                  <a16:creationId xmlns:a16="http://schemas.microsoft.com/office/drawing/2014/main" id="{FEDF80C3-0332-F7CB-DE2C-544139615BE9}"/>
                </a:ext>
              </a:extLst>
            </p:cNvPr>
            <p:cNvSpPr>
              <a:spLocks/>
            </p:cNvSpPr>
            <p:nvPr/>
          </p:nvSpPr>
          <p:spPr bwMode="auto">
            <a:xfrm>
              <a:off x="11110913" y="1209675"/>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21">
              <a:extLst>
                <a:ext uri="{FF2B5EF4-FFF2-40B4-BE49-F238E27FC236}">
                  <a16:creationId xmlns:a16="http://schemas.microsoft.com/office/drawing/2014/main" id="{1BE94141-ABE1-ECAA-A160-B52EE188505A}"/>
                </a:ext>
              </a:extLst>
            </p:cNvPr>
            <p:cNvSpPr>
              <a:spLocks/>
            </p:cNvSpPr>
            <p:nvPr/>
          </p:nvSpPr>
          <p:spPr bwMode="auto">
            <a:xfrm>
              <a:off x="10726738" y="200025"/>
              <a:ext cx="909638" cy="957263"/>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2">
              <a:extLst>
                <a:ext uri="{FF2B5EF4-FFF2-40B4-BE49-F238E27FC236}">
                  <a16:creationId xmlns:a16="http://schemas.microsoft.com/office/drawing/2014/main" id="{83BA33EB-A065-46C2-3B34-6989F4C73116}"/>
                </a:ext>
              </a:extLst>
            </p:cNvPr>
            <p:cNvSpPr>
              <a:spLocks/>
            </p:cNvSpPr>
            <p:nvPr/>
          </p:nvSpPr>
          <p:spPr bwMode="auto">
            <a:xfrm>
              <a:off x="11050588" y="698500"/>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3">
              <a:extLst>
                <a:ext uri="{FF2B5EF4-FFF2-40B4-BE49-F238E27FC236}">
                  <a16:creationId xmlns:a16="http://schemas.microsoft.com/office/drawing/2014/main" id="{6370182A-6B20-7F0B-F0B5-3033FF1ABA33}"/>
                </a:ext>
              </a:extLst>
            </p:cNvPr>
            <p:cNvSpPr>
              <a:spLocks/>
            </p:cNvSpPr>
            <p:nvPr/>
          </p:nvSpPr>
          <p:spPr bwMode="auto">
            <a:xfrm>
              <a:off x="11006138" y="936625"/>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4">
              <a:extLst>
                <a:ext uri="{FF2B5EF4-FFF2-40B4-BE49-F238E27FC236}">
                  <a16:creationId xmlns:a16="http://schemas.microsoft.com/office/drawing/2014/main" id="{A29425AF-F338-976D-F158-2AD99E310B4E}"/>
                </a:ext>
              </a:extLst>
            </p:cNvPr>
            <p:cNvSpPr>
              <a:spLocks/>
            </p:cNvSpPr>
            <p:nvPr/>
          </p:nvSpPr>
          <p:spPr bwMode="auto">
            <a:xfrm>
              <a:off x="11926888" y="827088"/>
              <a:ext cx="19050" cy="57150"/>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5">
              <a:extLst>
                <a:ext uri="{FF2B5EF4-FFF2-40B4-BE49-F238E27FC236}">
                  <a16:creationId xmlns:a16="http://schemas.microsoft.com/office/drawing/2014/main" id="{4D0C5181-8175-08C1-22DD-15E573449D47}"/>
                </a:ext>
              </a:extLst>
            </p:cNvPr>
            <p:cNvSpPr>
              <a:spLocks/>
            </p:cNvSpPr>
            <p:nvPr/>
          </p:nvSpPr>
          <p:spPr bwMode="auto">
            <a:xfrm>
              <a:off x="11264901" y="841375"/>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6">
              <a:extLst>
                <a:ext uri="{FF2B5EF4-FFF2-40B4-BE49-F238E27FC236}">
                  <a16:creationId xmlns:a16="http://schemas.microsoft.com/office/drawing/2014/main" id="{F7BCDC0B-3B38-7848-DA8E-D57BFF59A0FA}"/>
                </a:ext>
              </a:extLst>
            </p:cNvPr>
            <p:cNvSpPr>
              <a:spLocks/>
            </p:cNvSpPr>
            <p:nvPr/>
          </p:nvSpPr>
          <p:spPr bwMode="auto">
            <a:xfrm>
              <a:off x="11123613" y="1206500"/>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7">
              <a:extLst>
                <a:ext uri="{FF2B5EF4-FFF2-40B4-BE49-F238E27FC236}">
                  <a16:creationId xmlns:a16="http://schemas.microsoft.com/office/drawing/2014/main" id="{DF8F294E-5296-EA23-6244-97D33C397B87}"/>
                </a:ext>
              </a:extLst>
            </p:cNvPr>
            <p:cNvSpPr>
              <a:spLocks/>
            </p:cNvSpPr>
            <p:nvPr/>
          </p:nvSpPr>
          <p:spPr bwMode="auto">
            <a:xfrm>
              <a:off x="11269663" y="855663"/>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61894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ángulo 130">
            <a:extLst>
              <a:ext uri="{FF2B5EF4-FFF2-40B4-BE49-F238E27FC236}">
                <a16:creationId xmlns:a16="http://schemas.microsoft.com/office/drawing/2014/main" id="{2FA40AD7-2CA5-46C8-9C37-437321B879CD}"/>
              </a:ext>
            </a:extLst>
          </p:cNvPr>
          <p:cNvSpPr/>
          <p:nvPr/>
        </p:nvSpPr>
        <p:spPr>
          <a:xfrm rot="16200000">
            <a:off x="22802" y="5276563"/>
            <a:ext cx="1558638" cy="160424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9" name="Rectángulo 130">
            <a:extLst>
              <a:ext uri="{FF2B5EF4-FFF2-40B4-BE49-F238E27FC236}">
                <a16:creationId xmlns:a16="http://schemas.microsoft.com/office/drawing/2014/main" id="{D4EF6761-744A-409A-980E-8C4453DD2E58}"/>
              </a:ext>
            </a:extLst>
          </p:cNvPr>
          <p:cNvSpPr/>
          <p:nvPr/>
        </p:nvSpPr>
        <p:spPr>
          <a:xfrm rot="5400000">
            <a:off x="9834039" y="-34152"/>
            <a:ext cx="2334636" cy="240294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Elipse 1">
            <a:extLst>
              <a:ext uri="{FF2B5EF4-FFF2-40B4-BE49-F238E27FC236}">
                <a16:creationId xmlns:a16="http://schemas.microsoft.com/office/drawing/2014/main" id="{D5E37641-B867-4855-B7D9-F649C0625781}"/>
              </a:ext>
            </a:extLst>
          </p:cNvPr>
          <p:cNvSpPr/>
          <p:nvPr/>
        </p:nvSpPr>
        <p:spPr>
          <a:xfrm>
            <a:off x="4768006" y="5915520"/>
            <a:ext cx="4278465" cy="806361"/>
          </a:xfrm>
          <a:prstGeom prst="ellipse">
            <a:avLst/>
          </a:pr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a:p>
        </p:txBody>
      </p:sp>
      <p:sp>
        <p:nvSpPr>
          <p:cNvPr id="10" name="Google Shape;263;p42"/>
          <p:cNvSpPr txBox="1">
            <a:spLocks/>
          </p:cNvSpPr>
          <p:nvPr/>
        </p:nvSpPr>
        <p:spPr>
          <a:xfrm>
            <a:off x="3360305" y="238611"/>
            <a:ext cx="54244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80000"/>
              </a:lnSpc>
              <a:spcBef>
                <a:spcPts val="0"/>
              </a:spcBef>
              <a:spcAft>
                <a:spcPts val="0"/>
              </a:spcAft>
              <a:buClr>
                <a:schemeClr val="accent1"/>
              </a:buClr>
              <a:buSzPts val="4800"/>
              <a:buFont typeface="DM Sans"/>
              <a:buNone/>
              <a:defRPr sz="3600" b="1" i="0" u="none" strike="noStrike" cap="none">
                <a:solidFill>
                  <a:srgbClr val="27348B"/>
                </a:solidFill>
                <a:latin typeface="DM Sans"/>
                <a:ea typeface="DM Sans"/>
                <a:cs typeface="DM Sans"/>
                <a:sym typeface="DM Sans"/>
              </a:defRPr>
            </a:lvl1pPr>
            <a:lvl2pPr marR="0" lvl="1"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2pPr>
            <a:lvl3pPr marR="0" lvl="2"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3pPr>
            <a:lvl4pPr marR="0" lvl="3"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4pPr>
            <a:lvl5pPr marR="0" lvl="4"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5pPr>
            <a:lvl6pPr marR="0" lvl="5"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6pPr>
            <a:lvl7pPr marR="0" lvl="6"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7pPr>
            <a:lvl8pPr marR="0" lvl="7"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8pPr>
            <a:lvl9pPr marR="0" lvl="8" algn="l" rtl="0">
              <a:lnSpc>
                <a:spcPct val="80000"/>
              </a:lnSpc>
              <a:spcBef>
                <a:spcPts val="0"/>
              </a:spcBef>
              <a:spcAft>
                <a:spcPts val="0"/>
              </a:spcAft>
              <a:buClr>
                <a:schemeClr val="accent1"/>
              </a:buClr>
              <a:buSzPts val="4800"/>
              <a:buFont typeface="DM Sans"/>
              <a:buNone/>
              <a:defRPr sz="4800" b="1" i="0" u="none" strike="noStrike" cap="none">
                <a:solidFill>
                  <a:schemeClr val="accent1"/>
                </a:solidFill>
                <a:latin typeface="DM Sans"/>
                <a:ea typeface="DM Sans"/>
                <a:cs typeface="DM Sans"/>
                <a:sym typeface="DM Sans"/>
              </a:defRPr>
            </a:lvl9pPr>
          </a:lstStyle>
          <a:p>
            <a:r>
              <a:rPr lang="es-PE" sz="5867" dirty="0">
                <a:solidFill>
                  <a:srgbClr val="FFC000"/>
                </a:solidFill>
                <a:latin typeface="Quicksand"/>
                <a:cs typeface="Rubik" panose="020B0604020202020204" charset="-79"/>
              </a:rPr>
              <a:t>FUENTE</a:t>
            </a:r>
          </a:p>
        </p:txBody>
      </p:sp>
      <p:sp>
        <p:nvSpPr>
          <p:cNvPr id="12" name="Google Shape;270;p42"/>
          <p:cNvSpPr txBox="1"/>
          <p:nvPr/>
        </p:nvSpPr>
        <p:spPr>
          <a:xfrm>
            <a:off x="1169899" y="1991024"/>
            <a:ext cx="5543552" cy="565400"/>
          </a:xfrm>
          <a:prstGeom prst="rect">
            <a:avLst/>
          </a:prstGeom>
          <a:noFill/>
          <a:ln>
            <a:noFill/>
          </a:ln>
        </p:spPr>
        <p:txBody>
          <a:bodyPr spcFirstLastPara="1" wrap="square" lIns="121900" tIns="121900" rIns="121900" bIns="121900" anchor="t" anchorCtr="0">
            <a:noAutofit/>
          </a:bodyPr>
          <a:lstStyle/>
          <a:p>
            <a:r>
              <a:rPr lang="es-PE" sz="2133" dirty="0">
                <a:solidFill>
                  <a:srgbClr val="FFC000"/>
                </a:solidFill>
                <a:latin typeface="Arvo" panose="020B0604020202020204" charset="0"/>
                <a:ea typeface="Rubik"/>
                <a:cs typeface="Rubik"/>
                <a:sym typeface="Rubik"/>
              </a:rPr>
              <a:t>ELABORADO POR  </a:t>
            </a:r>
            <a:r>
              <a:rPr lang="es-PE" sz="2133" dirty="0">
                <a:solidFill>
                  <a:srgbClr val="FFC000"/>
                </a:solidFill>
                <a:latin typeface="Arvo" panose="020B0604020202020204" charset="0"/>
                <a:ea typeface="Montserrat"/>
                <a:cs typeface="Assistant Light" pitchFamily="2" charset="-79"/>
                <a:sym typeface="Montserrat"/>
              </a:rPr>
              <a:t>: </a:t>
            </a:r>
            <a:r>
              <a:rPr lang="es-PE" sz="2133" dirty="0" smtClean="0">
                <a:latin typeface="Quicksand"/>
                <a:ea typeface="Montserrat"/>
                <a:cs typeface="Kanit Light" panose="020B0604020202020204" charset="-34"/>
                <a:sym typeface="Montserrat"/>
              </a:rPr>
              <a:t>plantillaspowerpoint.org</a:t>
            </a:r>
            <a:endParaRPr lang="es-PE" sz="2133" dirty="0">
              <a:latin typeface="Quicksand"/>
              <a:ea typeface="Montserrat"/>
              <a:cs typeface="Kanit Light" panose="020B0604020202020204" charset="-34"/>
              <a:sym typeface="Montserrat"/>
            </a:endParaRPr>
          </a:p>
          <a:p>
            <a:pPr lvl="0"/>
            <a:endParaRPr sz="2133" b="1" dirty="0">
              <a:solidFill>
                <a:srgbClr val="02FFB3"/>
              </a:solidFill>
              <a:latin typeface="Arvo" panose="020B0604020202020204" charset="0"/>
              <a:ea typeface="Rubik"/>
              <a:cs typeface="Rubik"/>
              <a:sym typeface="Rubik"/>
            </a:endParaRPr>
          </a:p>
        </p:txBody>
      </p:sp>
      <p:grpSp>
        <p:nvGrpSpPr>
          <p:cNvPr id="4" name="Grupo 3">
            <a:extLst>
              <a:ext uri="{FF2B5EF4-FFF2-40B4-BE49-F238E27FC236}">
                <a16:creationId xmlns:a16="http://schemas.microsoft.com/office/drawing/2014/main" id="{ADD76EE0-86EE-4091-9946-7B9B8D3CFA51}"/>
              </a:ext>
            </a:extLst>
          </p:cNvPr>
          <p:cNvGrpSpPr/>
          <p:nvPr/>
        </p:nvGrpSpPr>
        <p:grpSpPr>
          <a:xfrm>
            <a:off x="1169899" y="2996866"/>
            <a:ext cx="3985576" cy="2126071"/>
            <a:chOff x="877424" y="2601843"/>
            <a:chExt cx="2989182" cy="1594553"/>
          </a:xfrm>
        </p:grpSpPr>
        <p:sp>
          <p:nvSpPr>
            <p:cNvPr id="14" name="Google Shape;272;p42"/>
            <p:cNvSpPr txBox="1"/>
            <p:nvPr/>
          </p:nvSpPr>
          <p:spPr>
            <a:xfrm>
              <a:off x="877424" y="2601843"/>
              <a:ext cx="2117100" cy="308700"/>
            </a:xfrm>
            <a:prstGeom prst="rect">
              <a:avLst/>
            </a:prstGeom>
            <a:noFill/>
            <a:ln>
              <a:noFill/>
            </a:ln>
          </p:spPr>
          <p:txBody>
            <a:bodyPr spcFirstLastPara="1" wrap="square" lIns="121900" tIns="121900" rIns="121900" bIns="121900" anchor="t" anchorCtr="0">
              <a:noAutofit/>
            </a:bodyPr>
            <a:lstStyle/>
            <a:p>
              <a:pPr lvl="0"/>
              <a:r>
                <a:rPr lang="es-PE" sz="2133" dirty="0">
                  <a:solidFill>
                    <a:srgbClr val="FFC000"/>
                  </a:solidFill>
                  <a:latin typeface="Arvo" panose="020B0604020202020204" charset="0"/>
                  <a:ea typeface="Rubik"/>
                  <a:cs typeface="Rubik"/>
                  <a:sym typeface="Rubik"/>
                </a:rPr>
                <a:t>IMAGES</a:t>
              </a:r>
              <a:r>
                <a:rPr lang="en" sz="2133" dirty="0">
                  <a:solidFill>
                    <a:srgbClr val="FFC000"/>
                  </a:solidFill>
                  <a:latin typeface="Arvo" panose="020B0604020202020204" charset="0"/>
                  <a:ea typeface="Rubik"/>
                  <a:cs typeface="Rubik"/>
                  <a:sym typeface="Rubik"/>
                </a:rPr>
                <a:t> :</a:t>
              </a:r>
              <a:endParaRPr sz="2133" dirty="0">
                <a:solidFill>
                  <a:srgbClr val="FFC000"/>
                </a:solidFill>
                <a:latin typeface="Arvo" panose="020B0604020202020204" charset="0"/>
                <a:ea typeface="Rubik"/>
                <a:cs typeface="Rubik"/>
                <a:sym typeface="Rubik"/>
              </a:endParaRPr>
            </a:p>
          </p:txBody>
        </p:sp>
        <p:sp>
          <p:nvSpPr>
            <p:cNvPr id="15" name="Google Shape;273;p42"/>
            <p:cNvSpPr txBox="1"/>
            <p:nvPr/>
          </p:nvSpPr>
          <p:spPr>
            <a:xfrm>
              <a:off x="877424" y="2910468"/>
              <a:ext cx="2989182" cy="1285928"/>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Quicksand"/>
                  <a:ea typeface="Montserrat"/>
                  <a:cs typeface="Kanit Light" panose="020B0604020202020204" charset="-34"/>
                  <a:sym typeface="Montserrat"/>
                </a:rPr>
                <a:t>unsplash.com</a:t>
              </a:r>
            </a:p>
            <a:p>
              <a:endParaRPr lang="es-PE" sz="2000" dirty="0">
                <a:latin typeface="Quicksand"/>
                <a:ea typeface="Montserrat"/>
                <a:cs typeface="Kanit Light" panose="020B0604020202020204" charset="-34"/>
                <a:sym typeface="Montserrat"/>
              </a:endParaRPr>
            </a:p>
            <a:p>
              <a:endParaRPr lang="es-PE" sz="2000" dirty="0">
                <a:latin typeface="Quicksand"/>
                <a:ea typeface="Montserrat"/>
                <a:cs typeface="Kanit Light" panose="020B0604020202020204" charset="-34"/>
                <a:sym typeface="Montserrat"/>
              </a:endParaRPr>
            </a:p>
          </p:txBody>
        </p:sp>
      </p:grpSp>
      <p:sp>
        <p:nvSpPr>
          <p:cNvPr id="16" name="Google Shape;274;p42"/>
          <p:cNvSpPr txBox="1"/>
          <p:nvPr/>
        </p:nvSpPr>
        <p:spPr>
          <a:xfrm>
            <a:off x="1169899" y="4264919"/>
            <a:ext cx="2822800" cy="411600"/>
          </a:xfrm>
          <a:prstGeom prst="rect">
            <a:avLst/>
          </a:prstGeom>
          <a:noFill/>
          <a:ln>
            <a:noFill/>
          </a:ln>
        </p:spPr>
        <p:txBody>
          <a:bodyPr spcFirstLastPara="1" wrap="square" lIns="121900" tIns="121900" rIns="121900" bIns="121900" anchor="t" anchorCtr="0">
            <a:noAutofit/>
          </a:bodyPr>
          <a:lstStyle/>
          <a:p>
            <a:r>
              <a:rPr lang="en" sz="2133" dirty="0">
                <a:solidFill>
                  <a:srgbClr val="FFC000"/>
                </a:solidFill>
                <a:latin typeface="Arvo" panose="020B0604020202020204" charset="0"/>
                <a:ea typeface="Rubik"/>
                <a:cs typeface="Rubik"/>
                <a:sym typeface="Rubik"/>
              </a:rPr>
              <a:t>FONTS :</a:t>
            </a:r>
            <a:endParaRPr sz="2133" dirty="0">
              <a:solidFill>
                <a:srgbClr val="FFC000"/>
              </a:solidFill>
              <a:latin typeface="Arvo" panose="020B0604020202020204" charset="0"/>
              <a:ea typeface="Rubik"/>
              <a:cs typeface="Rubik"/>
              <a:sym typeface="Rubik"/>
            </a:endParaRPr>
          </a:p>
        </p:txBody>
      </p:sp>
      <p:sp>
        <p:nvSpPr>
          <p:cNvPr id="17" name="Google Shape;275;p42"/>
          <p:cNvSpPr txBox="1"/>
          <p:nvPr/>
        </p:nvSpPr>
        <p:spPr>
          <a:xfrm>
            <a:off x="1169899" y="4676419"/>
            <a:ext cx="3527168" cy="912800"/>
          </a:xfrm>
          <a:prstGeom prst="rect">
            <a:avLst/>
          </a:prstGeom>
          <a:noFill/>
          <a:ln>
            <a:noFill/>
          </a:ln>
        </p:spPr>
        <p:txBody>
          <a:bodyPr spcFirstLastPara="1" wrap="square" lIns="121900" tIns="121900" rIns="121900" bIns="121900" anchor="t" anchorCtr="0">
            <a:noAutofit/>
          </a:bodyPr>
          <a:lstStyle/>
          <a:p>
            <a:pPr marL="380972" indent="-380972">
              <a:buFont typeface="Arial" panose="020B0604020202020204" pitchFamily="34" charset="0"/>
              <a:buChar char="•"/>
            </a:pPr>
            <a:r>
              <a:rPr lang="es-PE" sz="2000" dirty="0">
                <a:latin typeface="Quicksand"/>
                <a:ea typeface="Montserrat"/>
                <a:cs typeface="Kanit Light" panose="020B0604020202020204" charset="-34"/>
                <a:sym typeface="Montserrat"/>
              </a:rPr>
              <a:t>Quicksand</a:t>
            </a:r>
          </a:p>
        </p:txBody>
      </p:sp>
      <p:pic>
        <p:nvPicPr>
          <p:cNvPr id="27" name="Imagen 26">
            <a:extLst>
              <a:ext uri="{FF2B5EF4-FFF2-40B4-BE49-F238E27FC236}">
                <a16:creationId xmlns:a16="http://schemas.microsoft.com/office/drawing/2014/main" id="{4ABECA6F-2197-4ECA-9A85-6F30FA685754}"/>
              </a:ext>
            </a:extLst>
          </p:cNvPr>
          <p:cNvPicPr>
            <a:picLocks noChangeAspect="1"/>
          </p:cNvPicPr>
          <p:nvPr/>
        </p:nvPicPr>
        <p:blipFill>
          <a:blip r:embed="rId3"/>
          <a:stretch>
            <a:fillRect/>
          </a:stretch>
        </p:blipFill>
        <p:spPr>
          <a:xfrm>
            <a:off x="5119850" y="1991024"/>
            <a:ext cx="4035886" cy="3957136"/>
          </a:xfrm>
          <a:prstGeom prst="rect">
            <a:avLst/>
          </a:prstGeom>
        </p:spPr>
      </p:pic>
    </p:spTree>
    <p:extLst>
      <p:ext uri="{BB962C8B-B14F-4D97-AF65-F5344CB8AC3E}">
        <p14:creationId xmlns:p14="http://schemas.microsoft.com/office/powerpoint/2010/main" val="3031621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latin typeface="Quicksand"/>
              </a:rPr>
              <a:t>RESOURCES</a:t>
            </a:r>
            <a:endParaRPr dirty="0">
              <a:latin typeface="Quicksand"/>
            </a:endParaRPr>
          </a:p>
        </p:txBody>
      </p:sp>
      <p:grpSp>
        <p:nvGrpSpPr>
          <p:cNvPr id="3075" name="Grupo 3074">
            <a:extLst>
              <a:ext uri="{FF2B5EF4-FFF2-40B4-BE49-F238E27FC236}">
                <a16:creationId xmlns:a16="http://schemas.microsoft.com/office/drawing/2014/main" id="{3A80A6FE-4194-4425-A9DC-0485B31EFC5D}"/>
              </a:ext>
            </a:extLst>
          </p:cNvPr>
          <p:cNvGrpSpPr/>
          <p:nvPr/>
        </p:nvGrpSpPr>
        <p:grpSpPr>
          <a:xfrm>
            <a:off x="465335" y="1479687"/>
            <a:ext cx="5232872" cy="5759102"/>
            <a:chOff x="577850" y="1581150"/>
            <a:chExt cx="4799013" cy="5281613"/>
          </a:xfrm>
        </p:grpSpPr>
        <p:sp>
          <p:nvSpPr>
            <p:cNvPr id="3041" name="Freeform 5">
              <a:extLst>
                <a:ext uri="{FF2B5EF4-FFF2-40B4-BE49-F238E27FC236}">
                  <a16:creationId xmlns:a16="http://schemas.microsoft.com/office/drawing/2014/main" id="{A43FE4B4-78B6-4738-A161-3A2CFB9D4CAE}"/>
                </a:ext>
              </a:extLst>
            </p:cNvPr>
            <p:cNvSpPr>
              <a:spLocks noEditPoints="1"/>
            </p:cNvSpPr>
            <p:nvPr/>
          </p:nvSpPr>
          <p:spPr bwMode="auto">
            <a:xfrm>
              <a:off x="4338638" y="5026025"/>
              <a:ext cx="808038" cy="1238250"/>
            </a:xfrm>
            <a:custGeom>
              <a:avLst/>
              <a:gdLst>
                <a:gd name="T0" fmla="*/ 90 w 197"/>
                <a:gd name="T1" fmla="*/ 40 h 302"/>
                <a:gd name="T2" fmla="*/ 84 w 197"/>
                <a:gd name="T3" fmla="*/ 11 h 302"/>
                <a:gd name="T4" fmla="*/ 91 w 197"/>
                <a:gd name="T5" fmla="*/ 1 h 302"/>
                <a:gd name="T6" fmla="*/ 103 w 197"/>
                <a:gd name="T7" fmla="*/ 2 h 302"/>
                <a:gd name="T8" fmla="*/ 106 w 197"/>
                <a:gd name="T9" fmla="*/ 8 h 302"/>
                <a:gd name="T10" fmla="*/ 100 w 197"/>
                <a:gd name="T11" fmla="*/ 40 h 302"/>
                <a:gd name="T12" fmla="*/ 113 w 197"/>
                <a:gd name="T13" fmla="*/ 44 h 302"/>
                <a:gd name="T14" fmla="*/ 132 w 197"/>
                <a:gd name="T15" fmla="*/ 66 h 302"/>
                <a:gd name="T16" fmla="*/ 176 w 197"/>
                <a:gd name="T17" fmla="*/ 163 h 302"/>
                <a:gd name="T18" fmla="*/ 158 w 197"/>
                <a:gd name="T19" fmla="*/ 275 h 302"/>
                <a:gd name="T20" fmla="*/ 89 w 197"/>
                <a:gd name="T21" fmla="*/ 300 h 302"/>
                <a:gd name="T22" fmla="*/ 4 w 197"/>
                <a:gd name="T23" fmla="*/ 225 h 302"/>
                <a:gd name="T24" fmla="*/ 15 w 197"/>
                <a:gd name="T25" fmla="*/ 162 h 302"/>
                <a:gd name="T26" fmla="*/ 58 w 197"/>
                <a:gd name="T27" fmla="*/ 67 h 302"/>
                <a:gd name="T28" fmla="*/ 90 w 197"/>
                <a:gd name="T29" fmla="*/ 40 h 302"/>
                <a:gd name="T30" fmla="*/ 96 w 197"/>
                <a:gd name="T31" fmla="*/ 259 h 302"/>
                <a:gd name="T32" fmla="*/ 110 w 197"/>
                <a:gd name="T33" fmla="*/ 256 h 302"/>
                <a:gd name="T34" fmla="*/ 141 w 197"/>
                <a:gd name="T35" fmla="*/ 213 h 302"/>
                <a:gd name="T36" fmla="*/ 118 w 197"/>
                <a:gd name="T37" fmla="*/ 164 h 302"/>
                <a:gd name="T38" fmla="*/ 75 w 197"/>
                <a:gd name="T39" fmla="*/ 162 h 302"/>
                <a:gd name="T40" fmla="*/ 49 w 197"/>
                <a:gd name="T41" fmla="*/ 210 h 302"/>
                <a:gd name="T42" fmla="*/ 96 w 197"/>
                <a:gd name="T43" fmla="*/ 259 h 302"/>
                <a:gd name="T44" fmla="*/ 90 w 197"/>
                <a:gd name="T45" fmla="*/ 49 h 302"/>
                <a:gd name="T46" fmla="*/ 91 w 197"/>
                <a:gd name="T47" fmla="*/ 48 h 302"/>
                <a:gd name="T48" fmla="*/ 87 w 197"/>
                <a:gd name="T49" fmla="*/ 50 h 302"/>
                <a:gd name="T50" fmla="*/ 87 w 197"/>
                <a:gd name="T51" fmla="*/ 54 h 302"/>
                <a:gd name="T52" fmla="*/ 103 w 197"/>
                <a:gd name="T53" fmla="*/ 54 h 302"/>
                <a:gd name="T54" fmla="*/ 103 w 197"/>
                <a:gd name="T55" fmla="*/ 49 h 302"/>
                <a:gd name="T56" fmla="*/ 100 w 197"/>
                <a:gd name="T57" fmla="*/ 48 h 302"/>
                <a:gd name="T58" fmla="*/ 96 w 197"/>
                <a:gd name="T59" fmla="*/ 52 h 302"/>
                <a:gd name="T60" fmla="*/ 90 w 197"/>
                <a:gd name="T61" fmla="*/ 49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97" h="302">
                  <a:moveTo>
                    <a:pt x="90" y="40"/>
                  </a:moveTo>
                  <a:cubicBezTo>
                    <a:pt x="88" y="30"/>
                    <a:pt x="86" y="21"/>
                    <a:pt x="84" y="11"/>
                  </a:cubicBezTo>
                  <a:cubicBezTo>
                    <a:pt x="83" y="4"/>
                    <a:pt x="84" y="2"/>
                    <a:pt x="91" y="1"/>
                  </a:cubicBezTo>
                  <a:cubicBezTo>
                    <a:pt x="95" y="0"/>
                    <a:pt x="99" y="1"/>
                    <a:pt x="103" y="2"/>
                  </a:cubicBezTo>
                  <a:cubicBezTo>
                    <a:pt x="106" y="3"/>
                    <a:pt x="107" y="5"/>
                    <a:pt x="106" y="8"/>
                  </a:cubicBezTo>
                  <a:cubicBezTo>
                    <a:pt x="104" y="19"/>
                    <a:pt x="102" y="29"/>
                    <a:pt x="100" y="40"/>
                  </a:cubicBezTo>
                  <a:cubicBezTo>
                    <a:pt x="105" y="41"/>
                    <a:pt x="109" y="42"/>
                    <a:pt x="113" y="44"/>
                  </a:cubicBezTo>
                  <a:cubicBezTo>
                    <a:pt x="122" y="49"/>
                    <a:pt x="128" y="56"/>
                    <a:pt x="132" y="66"/>
                  </a:cubicBezTo>
                  <a:cubicBezTo>
                    <a:pt x="143" y="100"/>
                    <a:pt x="158" y="132"/>
                    <a:pt x="176" y="163"/>
                  </a:cubicBezTo>
                  <a:cubicBezTo>
                    <a:pt x="197" y="200"/>
                    <a:pt x="189" y="246"/>
                    <a:pt x="158" y="275"/>
                  </a:cubicBezTo>
                  <a:cubicBezTo>
                    <a:pt x="139" y="293"/>
                    <a:pt x="116" y="302"/>
                    <a:pt x="89" y="300"/>
                  </a:cubicBezTo>
                  <a:cubicBezTo>
                    <a:pt x="47" y="298"/>
                    <a:pt x="12" y="266"/>
                    <a:pt x="4" y="225"/>
                  </a:cubicBezTo>
                  <a:cubicBezTo>
                    <a:pt x="0" y="202"/>
                    <a:pt x="4" y="182"/>
                    <a:pt x="15" y="162"/>
                  </a:cubicBezTo>
                  <a:cubicBezTo>
                    <a:pt x="32" y="132"/>
                    <a:pt x="47" y="100"/>
                    <a:pt x="58" y="67"/>
                  </a:cubicBezTo>
                  <a:cubicBezTo>
                    <a:pt x="64" y="52"/>
                    <a:pt x="74" y="43"/>
                    <a:pt x="90" y="40"/>
                  </a:cubicBezTo>
                  <a:close/>
                  <a:moveTo>
                    <a:pt x="96" y="259"/>
                  </a:moveTo>
                  <a:cubicBezTo>
                    <a:pt x="101" y="258"/>
                    <a:pt x="106" y="257"/>
                    <a:pt x="110" y="256"/>
                  </a:cubicBezTo>
                  <a:cubicBezTo>
                    <a:pt x="128" y="250"/>
                    <a:pt x="142" y="232"/>
                    <a:pt x="141" y="213"/>
                  </a:cubicBezTo>
                  <a:cubicBezTo>
                    <a:pt x="141" y="194"/>
                    <a:pt x="133" y="177"/>
                    <a:pt x="118" y="164"/>
                  </a:cubicBezTo>
                  <a:cubicBezTo>
                    <a:pt x="106" y="153"/>
                    <a:pt x="89" y="152"/>
                    <a:pt x="75" y="162"/>
                  </a:cubicBezTo>
                  <a:cubicBezTo>
                    <a:pt x="59" y="174"/>
                    <a:pt x="50" y="190"/>
                    <a:pt x="49" y="210"/>
                  </a:cubicBezTo>
                  <a:cubicBezTo>
                    <a:pt x="48" y="237"/>
                    <a:pt x="68" y="258"/>
                    <a:pt x="96" y="259"/>
                  </a:cubicBezTo>
                  <a:close/>
                  <a:moveTo>
                    <a:pt x="90" y="49"/>
                  </a:moveTo>
                  <a:cubicBezTo>
                    <a:pt x="91" y="49"/>
                    <a:pt x="91" y="48"/>
                    <a:pt x="91" y="48"/>
                  </a:cubicBezTo>
                  <a:cubicBezTo>
                    <a:pt x="90" y="48"/>
                    <a:pt x="88" y="49"/>
                    <a:pt x="87" y="50"/>
                  </a:cubicBezTo>
                  <a:cubicBezTo>
                    <a:pt x="85" y="51"/>
                    <a:pt x="85" y="52"/>
                    <a:pt x="87" y="54"/>
                  </a:cubicBezTo>
                  <a:cubicBezTo>
                    <a:pt x="90" y="56"/>
                    <a:pt x="100" y="56"/>
                    <a:pt x="103" y="54"/>
                  </a:cubicBezTo>
                  <a:cubicBezTo>
                    <a:pt x="105" y="52"/>
                    <a:pt x="105" y="51"/>
                    <a:pt x="103" y="49"/>
                  </a:cubicBezTo>
                  <a:cubicBezTo>
                    <a:pt x="102" y="49"/>
                    <a:pt x="100" y="48"/>
                    <a:pt x="100" y="48"/>
                  </a:cubicBezTo>
                  <a:cubicBezTo>
                    <a:pt x="98" y="50"/>
                    <a:pt x="97" y="52"/>
                    <a:pt x="96" y="52"/>
                  </a:cubicBezTo>
                  <a:cubicBezTo>
                    <a:pt x="94" y="52"/>
                    <a:pt x="92" y="50"/>
                    <a:pt x="90" y="49"/>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43" name="Freeform 6">
              <a:extLst>
                <a:ext uri="{FF2B5EF4-FFF2-40B4-BE49-F238E27FC236}">
                  <a16:creationId xmlns:a16="http://schemas.microsoft.com/office/drawing/2014/main" id="{C466F25C-61F0-41A8-B3BC-2EABFA9F2621}"/>
                </a:ext>
              </a:extLst>
            </p:cNvPr>
            <p:cNvSpPr>
              <a:spLocks noEditPoints="1"/>
            </p:cNvSpPr>
            <p:nvPr/>
          </p:nvSpPr>
          <p:spPr bwMode="auto">
            <a:xfrm>
              <a:off x="2463800" y="3303588"/>
              <a:ext cx="1074738" cy="1246188"/>
            </a:xfrm>
            <a:custGeom>
              <a:avLst/>
              <a:gdLst>
                <a:gd name="T0" fmla="*/ 132 w 262"/>
                <a:gd name="T1" fmla="*/ 61 h 304"/>
                <a:gd name="T2" fmla="*/ 158 w 262"/>
                <a:gd name="T3" fmla="*/ 44 h 304"/>
                <a:gd name="T4" fmla="*/ 209 w 262"/>
                <a:gd name="T5" fmla="*/ 68 h 304"/>
                <a:gd name="T6" fmla="*/ 223 w 262"/>
                <a:gd name="T7" fmla="*/ 98 h 304"/>
                <a:gd name="T8" fmla="*/ 251 w 262"/>
                <a:gd name="T9" fmla="*/ 157 h 304"/>
                <a:gd name="T10" fmla="*/ 261 w 262"/>
                <a:gd name="T11" fmla="*/ 215 h 304"/>
                <a:gd name="T12" fmla="*/ 192 w 262"/>
                <a:gd name="T13" fmla="*/ 298 h 304"/>
                <a:gd name="T14" fmla="*/ 135 w 262"/>
                <a:gd name="T15" fmla="*/ 296 h 304"/>
                <a:gd name="T16" fmla="*/ 128 w 262"/>
                <a:gd name="T17" fmla="*/ 296 h 304"/>
                <a:gd name="T18" fmla="*/ 49 w 262"/>
                <a:gd name="T19" fmla="*/ 290 h 304"/>
                <a:gd name="T20" fmla="*/ 5 w 262"/>
                <a:gd name="T21" fmla="*/ 226 h 304"/>
                <a:gd name="T22" fmla="*/ 17 w 262"/>
                <a:gd name="T23" fmla="*/ 149 h 304"/>
                <a:gd name="T24" fmla="*/ 46 w 262"/>
                <a:gd name="T25" fmla="*/ 88 h 304"/>
                <a:gd name="T26" fmla="*/ 58 w 262"/>
                <a:gd name="T27" fmla="*/ 64 h 304"/>
                <a:gd name="T28" fmla="*/ 90 w 262"/>
                <a:gd name="T29" fmla="*/ 43 h 304"/>
                <a:gd name="T30" fmla="*/ 92 w 262"/>
                <a:gd name="T31" fmla="*/ 43 h 304"/>
                <a:gd name="T32" fmla="*/ 92 w 262"/>
                <a:gd name="T33" fmla="*/ 40 h 304"/>
                <a:gd name="T34" fmla="*/ 69 w 262"/>
                <a:gd name="T35" fmla="*/ 7 h 304"/>
                <a:gd name="T36" fmla="*/ 66 w 262"/>
                <a:gd name="T37" fmla="*/ 3 h 304"/>
                <a:gd name="T38" fmla="*/ 72 w 262"/>
                <a:gd name="T39" fmla="*/ 2 h 304"/>
                <a:gd name="T40" fmla="*/ 96 w 262"/>
                <a:gd name="T41" fmla="*/ 34 h 304"/>
                <a:gd name="T42" fmla="*/ 108 w 262"/>
                <a:gd name="T43" fmla="*/ 45 h 304"/>
                <a:gd name="T44" fmla="*/ 132 w 262"/>
                <a:gd name="T45" fmla="*/ 61 h 304"/>
                <a:gd name="T46" fmla="*/ 96 w 262"/>
                <a:gd name="T47" fmla="*/ 295 h 304"/>
                <a:gd name="T48" fmla="*/ 117 w 262"/>
                <a:gd name="T49" fmla="*/ 292 h 304"/>
                <a:gd name="T50" fmla="*/ 182 w 262"/>
                <a:gd name="T51" fmla="*/ 217 h 304"/>
                <a:gd name="T52" fmla="*/ 175 w 262"/>
                <a:gd name="T53" fmla="*/ 166 h 304"/>
                <a:gd name="T54" fmla="*/ 130 w 262"/>
                <a:gd name="T55" fmla="*/ 69 h 304"/>
                <a:gd name="T56" fmla="*/ 95 w 262"/>
                <a:gd name="T57" fmla="*/ 49 h 304"/>
                <a:gd name="T58" fmla="*/ 61 w 262"/>
                <a:gd name="T59" fmla="*/ 70 h 304"/>
                <a:gd name="T60" fmla="*/ 51 w 262"/>
                <a:gd name="T61" fmla="*/ 94 h 304"/>
                <a:gd name="T62" fmla="*/ 19 w 262"/>
                <a:gd name="T63" fmla="*/ 162 h 304"/>
                <a:gd name="T64" fmla="*/ 12 w 262"/>
                <a:gd name="T65" fmla="*/ 228 h 304"/>
                <a:gd name="T66" fmla="*/ 41 w 262"/>
                <a:gd name="T67" fmla="*/ 277 h 304"/>
                <a:gd name="T68" fmla="*/ 96 w 262"/>
                <a:gd name="T69" fmla="*/ 295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62" h="304">
                  <a:moveTo>
                    <a:pt x="132" y="61"/>
                  </a:moveTo>
                  <a:cubicBezTo>
                    <a:pt x="139" y="52"/>
                    <a:pt x="148" y="47"/>
                    <a:pt x="158" y="44"/>
                  </a:cubicBezTo>
                  <a:cubicBezTo>
                    <a:pt x="179" y="39"/>
                    <a:pt x="200" y="49"/>
                    <a:pt x="209" y="68"/>
                  </a:cubicBezTo>
                  <a:cubicBezTo>
                    <a:pt x="214" y="78"/>
                    <a:pt x="219" y="88"/>
                    <a:pt x="223" y="98"/>
                  </a:cubicBezTo>
                  <a:cubicBezTo>
                    <a:pt x="232" y="118"/>
                    <a:pt x="242" y="137"/>
                    <a:pt x="251" y="157"/>
                  </a:cubicBezTo>
                  <a:cubicBezTo>
                    <a:pt x="258" y="175"/>
                    <a:pt x="262" y="195"/>
                    <a:pt x="261" y="215"/>
                  </a:cubicBezTo>
                  <a:cubicBezTo>
                    <a:pt x="259" y="253"/>
                    <a:pt x="236" y="289"/>
                    <a:pt x="192" y="298"/>
                  </a:cubicBezTo>
                  <a:cubicBezTo>
                    <a:pt x="173" y="302"/>
                    <a:pt x="154" y="301"/>
                    <a:pt x="135" y="296"/>
                  </a:cubicBezTo>
                  <a:cubicBezTo>
                    <a:pt x="133" y="295"/>
                    <a:pt x="130" y="295"/>
                    <a:pt x="128" y="296"/>
                  </a:cubicBezTo>
                  <a:cubicBezTo>
                    <a:pt x="101" y="304"/>
                    <a:pt x="74" y="303"/>
                    <a:pt x="49" y="290"/>
                  </a:cubicBezTo>
                  <a:cubicBezTo>
                    <a:pt x="24" y="276"/>
                    <a:pt x="10" y="254"/>
                    <a:pt x="5" y="226"/>
                  </a:cubicBezTo>
                  <a:cubicBezTo>
                    <a:pt x="0" y="199"/>
                    <a:pt x="7" y="174"/>
                    <a:pt x="17" y="149"/>
                  </a:cubicBezTo>
                  <a:cubicBezTo>
                    <a:pt x="26" y="129"/>
                    <a:pt x="37" y="108"/>
                    <a:pt x="46" y="88"/>
                  </a:cubicBezTo>
                  <a:cubicBezTo>
                    <a:pt x="50" y="80"/>
                    <a:pt x="53" y="72"/>
                    <a:pt x="58" y="64"/>
                  </a:cubicBezTo>
                  <a:cubicBezTo>
                    <a:pt x="65" y="52"/>
                    <a:pt x="76" y="45"/>
                    <a:pt x="90" y="43"/>
                  </a:cubicBezTo>
                  <a:cubicBezTo>
                    <a:pt x="91" y="43"/>
                    <a:pt x="91" y="43"/>
                    <a:pt x="92" y="43"/>
                  </a:cubicBezTo>
                  <a:cubicBezTo>
                    <a:pt x="92" y="42"/>
                    <a:pt x="92" y="41"/>
                    <a:pt x="92" y="40"/>
                  </a:cubicBezTo>
                  <a:cubicBezTo>
                    <a:pt x="87" y="27"/>
                    <a:pt x="80" y="16"/>
                    <a:pt x="69" y="7"/>
                  </a:cubicBezTo>
                  <a:cubicBezTo>
                    <a:pt x="67" y="6"/>
                    <a:pt x="66" y="4"/>
                    <a:pt x="66" y="3"/>
                  </a:cubicBezTo>
                  <a:cubicBezTo>
                    <a:pt x="68" y="0"/>
                    <a:pt x="70" y="1"/>
                    <a:pt x="72" y="2"/>
                  </a:cubicBezTo>
                  <a:cubicBezTo>
                    <a:pt x="83" y="11"/>
                    <a:pt x="92" y="21"/>
                    <a:pt x="96" y="34"/>
                  </a:cubicBezTo>
                  <a:cubicBezTo>
                    <a:pt x="98" y="41"/>
                    <a:pt x="101" y="44"/>
                    <a:pt x="108" y="45"/>
                  </a:cubicBezTo>
                  <a:cubicBezTo>
                    <a:pt x="118" y="46"/>
                    <a:pt x="126" y="52"/>
                    <a:pt x="132" y="61"/>
                  </a:cubicBezTo>
                  <a:close/>
                  <a:moveTo>
                    <a:pt x="96" y="295"/>
                  </a:moveTo>
                  <a:cubicBezTo>
                    <a:pt x="103" y="294"/>
                    <a:pt x="110" y="294"/>
                    <a:pt x="117" y="292"/>
                  </a:cubicBezTo>
                  <a:cubicBezTo>
                    <a:pt x="157" y="284"/>
                    <a:pt x="179" y="252"/>
                    <a:pt x="182" y="217"/>
                  </a:cubicBezTo>
                  <a:cubicBezTo>
                    <a:pt x="184" y="200"/>
                    <a:pt x="181" y="183"/>
                    <a:pt x="175" y="166"/>
                  </a:cubicBezTo>
                  <a:cubicBezTo>
                    <a:pt x="163" y="132"/>
                    <a:pt x="145" y="102"/>
                    <a:pt x="130" y="69"/>
                  </a:cubicBezTo>
                  <a:cubicBezTo>
                    <a:pt x="124" y="55"/>
                    <a:pt x="111" y="49"/>
                    <a:pt x="95" y="49"/>
                  </a:cubicBezTo>
                  <a:cubicBezTo>
                    <a:pt x="80" y="50"/>
                    <a:pt x="69" y="57"/>
                    <a:pt x="61" y="70"/>
                  </a:cubicBezTo>
                  <a:cubicBezTo>
                    <a:pt x="57" y="78"/>
                    <a:pt x="54" y="86"/>
                    <a:pt x="51" y="94"/>
                  </a:cubicBezTo>
                  <a:cubicBezTo>
                    <a:pt x="40" y="116"/>
                    <a:pt x="29" y="139"/>
                    <a:pt x="19" y="162"/>
                  </a:cubicBezTo>
                  <a:cubicBezTo>
                    <a:pt x="10" y="183"/>
                    <a:pt x="7" y="205"/>
                    <a:pt x="12" y="228"/>
                  </a:cubicBezTo>
                  <a:cubicBezTo>
                    <a:pt x="16" y="248"/>
                    <a:pt x="25" y="264"/>
                    <a:pt x="41" y="277"/>
                  </a:cubicBezTo>
                  <a:cubicBezTo>
                    <a:pt x="57" y="290"/>
                    <a:pt x="76" y="294"/>
                    <a:pt x="96" y="295"/>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44" name="Freeform 7">
              <a:extLst>
                <a:ext uri="{FF2B5EF4-FFF2-40B4-BE49-F238E27FC236}">
                  <a16:creationId xmlns:a16="http://schemas.microsoft.com/office/drawing/2014/main" id="{649D01CD-7397-4E84-815F-D89B2CE86105}"/>
                </a:ext>
              </a:extLst>
            </p:cNvPr>
            <p:cNvSpPr>
              <a:spLocks/>
            </p:cNvSpPr>
            <p:nvPr/>
          </p:nvSpPr>
          <p:spPr bwMode="auto">
            <a:xfrm>
              <a:off x="4195763" y="3295650"/>
              <a:ext cx="1077913" cy="1258888"/>
            </a:xfrm>
            <a:custGeom>
              <a:avLst/>
              <a:gdLst>
                <a:gd name="T0" fmla="*/ 116 w 263"/>
                <a:gd name="T1" fmla="*/ 86 h 307"/>
                <a:gd name="T2" fmla="*/ 62 w 263"/>
                <a:gd name="T3" fmla="*/ 113 h 307"/>
                <a:gd name="T4" fmla="*/ 14 w 263"/>
                <a:gd name="T5" fmla="*/ 182 h 307"/>
                <a:gd name="T6" fmla="*/ 31 w 263"/>
                <a:gd name="T7" fmla="*/ 257 h 307"/>
                <a:gd name="T8" fmla="*/ 97 w 263"/>
                <a:gd name="T9" fmla="*/ 280 h 307"/>
                <a:gd name="T10" fmla="*/ 182 w 263"/>
                <a:gd name="T11" fmla="*/ 221 h 307"/>
                <a:gd name="T12" fmla="*/ 200 w 263"/>
                <a:gd name="T13" fmla="*/ 173 h 307"/>
                <a:gd name="T14" fmla="*/ 245 w 263"/>
                <a:gd name="T15" fmla="*/ 66 h 307"/>
                <a:gd name="T16" fmla="*/ 249 w 263"/>
                <a:gd name="T17" fmla="*/ 47 h 307"/>
                <a:gd name="T18" fmla="*/ 237 w 263"/>
                <a:gd name="T19" fmla="*/ 31 h 307"/>
                <a:gd name="T20" fmla="*/ 216 w 263"/>
                <a:gd name="T21" fmla="*/ 27 h 307"/>
                <a:gd name="T22" fmla="*/ 210 w 263"/>
                <a:gd name="T23" fmla="*/ 27 h 307"/>
                <a:gd name="T24" fmla="*/ 189 w 263"/>
                <a:gd name="T25" fmla="*/ 21 h 307"/>
                <a:gd name="T26" fmla="*/ 166 w 263"/>
                <a:gd name="T27" fmla="*/ 18 h 307"/>
                <a:gd name="T28" fmla="*/ 188 w 263"/>
                <a:gd name="T29" fmla="*/ 29 h 307"/>
                <a:gd name="T30" fmla="*/ 159 w 263"/>
                <a:gd name="T31" fmla="*/ 39 h 307"/>
                <a:gd name="T32" fmla="*/ 134 w 263"/>
                <a:gd name="T33" fmla="*/ 51 h 307"/>
                <a:gd name="T34" fmla="*/ 130 w 263"/>
                <a:gd name="T35" fmla="*/ 54 h 307"/>
                <a:gd name="T36" fmla="*/ 155 w 263"/>
                <a:gd name="T37" fmla="*/ 49 h 307"/>
                <a:gd name="T38" fmla="*/ 179 w 263"/>
                <a:gd name="T39" fmla="*/ 38 h 307"/>
                <a:gd name="T40" fmla="*/ 175 w 263"/>
                <a:gd name="T41" fmla="*/ 49 h 307"/>
                <a:gd name="T42" fmla="*/ 167 w 263"/>
                <a:gd name="T43" fmla="*/ 68 h 307"/>
                <a:gd name="T44" fmla="*/ 166 w 263"/>
                <a:gd name="T45" fmla="*/ 72 h 307"/>
                <a:gd name="T46" fmla="*/ 171 w 263"/>
                <a:gd name="T47" fmla="*/ 67 h 307"/>
                <a:gd name="T48" fmla="*/ 183 w 263"/>
                <a:gd name="T49" fmla="*/ 47 h 307"/>
                <a:gd name="T50" fmla="*/ 200 w 263"/>
                <a:gd name="T51" fmla="*/ 35 h 307"/>
                <a:gd name="T52" fmla="*/ 236 w 263"/>
                <a:gd name="T53" fmla="*/ 38 h 307"/>
                <a:gd name="T54" fmla="*/ 240 w 263"/>
                <a:gd name="T55" fmla="*/ 50 h 307"/>
                <a:gd name="T56" fmla="*/ 209 w 263"/>
                <a:gd name="T57" fmla="*/ 78 h 307"/>
                <a:gd name="T58" fmla="*/ 140 w 263"/>
                <a:gd name="T59" fmla="*/ 83 h 307"/>
                <a:gd name="T60" fmla="*/ 98 w 263"/>
                <a:gd name="T61" fmla="*/ 62 h 307"/>
                <a:gd name="T62" fmla="*/ 90 w 263"/>
                <a:gd name="T63" fmla="*/ 60 h 307"/>
                <a:gd name="T64" fmla="*/ 124 w 263"/>
                <a:gd name="T65" fmla="*/ 32 h 307"/>
                <a:gd name="T66" fmla="*/ 176 w 263"/>
                <a:gd name="T67" fmla="*/ 3 h 307"/>
                <a:gd name="T68" fmla="*/ 245 w 263"/>
                <a:gd name="T69" fmla="*/ 23 h 307"/>
                <a:gd name="T70" fmla="*/ 256 w 263"/>
                <a:gd name="T71" fmla="*/ 65 h 307"/>
                <a:gd name="T72" fmla="*/ 239 w 263"/>
                <a:gd name="T73" fmla="*/ 131 h 307"/>
                <a:gd name="T74" fmla="*/ 234 w 263"/>
                <a:gd name="T75" fmla="*/ 180 h 307"/>
                <a:gd name="T76" fmla="*/ 207 w 263"/>
                <a:gd name="T77" fmla="*/ 251 h 307"/>
                <a:gd name="T78" fmla="*/ 136 w 263"/>
                <a:gd name="T79" fmla="*/ 300 h 307"/>
                <a:gd name="T80" fmla="*/ 44 w 263"/>
                <a:gd name="T81" fmla="*/ 280 h 307"/>
                <a:gd name="T82" fmla="*/ 7 w 263"/>
                <a:gd name="T83" fmla="*/ 236 h 307"/>
                <a:gd name="T84" fmla="*/ 5 w 263"/>
                <a:gd name="T85" fmla="*/ 179 h 307"/>
                <a:gd name="T86" fmla="*/ 69 w 263"/>
                <a:gd name="T87" fmla="*/ 98 h 307"/>
                <a:gd name="T88" fmla="*/ 101 w 263"/>
                <a:gd name="T89" fmla="*/ 81 h 307"/>
                <a:gd name="T90" fmla="*/ 109 w 263"/>
                <a:gd name="T91" fmla="*/ 82 h 307"/>
                <a:gd name="T92" fmla="*/ 116 w 263"/>
                <a:gd name="T93" fmla="*/ 86 h 3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63" h="307">
                  <a:moveTo>
                    <a:pt x="116" y="86"/>
                  </a:moveTo>
                  <a:cubicBezTo>
                    <a:pt x="97" y="93"/>
                    <a:pt x="79" y="101"/>
                    <a:pt x="62" y="113"/>
                  </a:cubicBezTo>
                  <a:cubicBezTo>
                    <a:pt x="39" y="131"/>
                    <a:pt x="21" y="153"/>
                    <a:pt x="14" y="182"/>
                  </a:cubicBezTo>
                  <a:cubicBezTo>
                    <a:pt x="7" y="210"/>
                    <a:pt x="11" y="235"/>
                    <a:pt x="31" y="257"/>
                  </a:cubicBezTo>
                  <a:cubicBezTo>
                    <a:pt x="49" y="276"/>
                    <a:pt x="71" y="284"/>
                    <a:pt x="97" y="280"/>
                  </a:cubicBezTo>
                  <a:cubicBezTo>
                    <a:pt x="136" y="275"/>
                    <a:pt x="162" y="253"/>
                    <a:pt x="182" y="221"/>
                  </a:cubicBezTo>
                  <a:cubicBezTo>
                    <a:pt x="191" y="206"/>
                    <a:pt x="195" y="190"/>
                    <a:pt x="200" y="173"/>
                  </a:cubicBezTo>
                  <a:cubicBezTo>
                    <a:pt x="212" y="136"/>
                    <a:pt x="228" y="101"/>
                    <a:pt x="245" y="66"/>
                  </a:cubicBezTo>
                  <a:cubicBezTo>
                    <a:pt x="248" y="60"/>
                    <a:pt x="250" y="54"/>
                    <a:pt x="249" y="47"/>
                  </a:cubicBezTo>
                  <a:cubicBezTo>
                    <a:pt x="248" y="39"/>
                    <a:pt x="244" y="34"/>
                    <a:pt x="237" y="31"/>
                  </a:cubicBezTo>
                  <a:cubicBezTo>
                    <a:pt x="231" y="29"/>
                    <a:pt x="223" y="28"/>
                    <a:pt x="216" y="27"/>
                  </a:cubicBezTo>
                  <a:cubicBezTo>
                    <a:pt x="214" y="27"/>
                    <a:pt x="212" y="27"/>
                    <a:pt x="210" y="27"/>
                  </a:cubicBezTo>
                  <a:cubicBezTo>
                    <a:pt x="202" y="28"/>
                    <a:pt x="195" y="26"/>
                    <a:pt x="189" y="21"/>
                  </a:cubicBezTo>
                  <a:cubicBezTo>
                    <a:pt x="182" y="17"/>
                    <a:pt x="174" y="16"/>
                    <a:pt x="166" y="18"/>
                  </a:cubicBezTo>
                  <a:cubicBezTo>
                    <a:pt x="173" y="21"/>
                    <a:pt x="182" y="20"/>
                    <a:pt x="188" y="29"/>
                  </a:cubicBezTo>
                  <a:cubicBezTo>
                    <a:pt x="177" y="29"/>
                    <a:pt x="168" y="34"/>
                    <a:pt x="159" y="39"/>
                  </a:cubicBezTo>
                  <a:cubicBezTo>
                    <a:pt x="151" y="44"/>
                    <a:pt x="143" y="47"/>
                    <a:pt x="134" y="51"/>
                  </a:cubicBezTo>
                  <a:cubicBezTo>
                    <a:pt x="133" y="52"/>
                    <a:pt x="131" y="53"/>
                    <a:pt x="130" y="54"/>
                  </a:cubicBezTo>
                  <a:cubicBezTo>
                    <a:pt x="139" y="55"/>
                    <a:pt x="147" y="53"/>
                    <a:pt x="155" y="49"/>
                  </a:cubicBezTo>
                  <a:cubicBezTo>
                    <a:pt x="163" y="46"/>
                    <a:pt x="171" y="42"/>
                    <a:pt x="179" y="38"/>
                  </a:cubicBezTo>
                  <a:cubicBezTo>
                    <a:pt x="177" y="42"/>
                    <a:pt x="176" y="46"/>
                    <a:pt x="175" y="49"/>
                  </a:cubicBezTo>
                  <a:cubicBezTo>
                    <a:pt x="172" y="55"/>
                    <a:pt x="170" y="61"/>
                    <a:pt x="167" y="68"/>
                  </a:cubicBezTo>
                  <a:cubicBezTo>
                    <a:pt x="167" y="69"/>
                    <a:pt x="166" y="70"/>
                    <a:pt x="166" y="72"/>
                  </a:cubicBezTo>
                  <a:cubicBezTo>
                    <a:pt x="167" y="71"/>
                    <a:pt x="169" y="69"/>
                    <a:pt x="171" y="67"/>
                  </a:cubicBezTo>
                  <a:cubicBezTo>
                    <a:pt x="176" y="61"/>
                    <a:pt x="180" y="55"/>
                    <a:pt x="183" y="47"/>
                  </a:cubicBezTo>
                  <a:cubicBezTo>
                    <a:pt x="185" y="39"/>
                    <a:pt x="192" y="35"/>
                    <a:pt x="200" y="35"/>
                  </a:cubicBezTo>
                  <a:cubicBezTo>
                    <a:pt x="212" y="34"/>
                    <a:pt x="224" y="35"/>
                    <a:pt x="236" y="38"/>
                  </a:cubicBezTo>
                  <a:cubicBezTo>
                    <a:pt x="242" y="40"/>
                    <a:pt x="244" y="46"/>
                    <a:pt x="240" y="50"/>
                  </a:cubicBezTo>
                  <a:cubicBezTo>
                    <a:pt x="230" y="60"/>
                    <a:pt x="220" y="70"/>
                    <a:pt x="209" y="78"/>
                  </a:cubicBezTo>
                  <a:cubicBezTo>
                    <a:pt x="187" y="94"/>
                    <a:pt x="163" y="94"/>
                    <a:pt x="140" y="83"/>
                  </a:cubicBezTo>
                  <a:cubicBezTo>
                    <a:pt x="126" y="76"/>
                    <a:pt x="112" y="69"/>
                    <a:pt x="98" y="62"/>
                  </a:cubicBezTo>
                  <a:cubicBezTo>
                    <a:pt x="96" y="61"/>
                    <a:pt x="94" y="61"/>
                    <a:pt x="90" y="60"/>
                  </a:cubicBezTo>
                  <a:cubicBezTo>
                    <a:pt x="107" y="56"/>
                    <a:pt x="115" y="43"/>
                    <a:pt x="124" y="32"/>
                  </a:cubicBezTo>
                  <a:cubicBezTo>
                    <a:pt x="137" y="15"/>
                    <a:pt x="154" y="6"/>
                    <a:pt x="176" y="3"/>
                  </a:cubicBezTo>
                  <a:cubicBezTo>
                    <a:pt x="202" y="0"/>
                    <a:pt x="224" y="9"/>
                    <a:pt x="245" y="23"/>
                  </a:cubicBezTo>
                  <a:cubicBezTo>
                    <a:pt x="259" y="34"/>
                    <a:pt x="263" y="49"/>
                    <a:pt x="256" y="65"/>
                  </a:cubicBezTo>
                  <a:cubicBezTo>
                    <a:pt x="247" y="87"/>
                    <a:pt x="241" y="109"/>
                    <a:pt x="239" y="131"/>
                  </a:cubicBezTo>
                  <a:cubicBezTo>
                    <a:pt x="237" y="148"/>
                    <a:pt x="236" y="164"/>
                    <a:pt x="234" y="180"/>
                  </a:cubicBezTo>
                  <a:cubicBezTo>
                    <a:pt x="231" y="206"/>
                    <a:pt x="222" y="230"/>
                    <a:pt x="207" y="251"/>
                  </a:cubicBezTo>
                  <a:cubicBezTo>
                    <a:pt x="190" y="277"/>
                    <a:pt x="167" y="294"/>
                    <a:pt x="136" y="300"/>
                  </a:cubicBezTo>
                  <a:cubicBezTo>
                    <a:pt x="103" y="307"/>
                    <a:pt x="72" y="300"/>
                    <a:pt x="44" y="280"/>
                  </a:cubicBezTo>
                  <a:cubicBezTo>
                    <a:pt x="28" y="268"/>
                    <a:pt x="14" y="255"/>
                    <a:pt x="7" y="236"/>
                  </a:cubicBezTo>
                  <a:cubicBezTo>
                    <a:pt x="0" y="217"/>
                    <a:pt x="0" y="198"/>
                    <a:pt x="5" y="179"/>
                  </a:cubicBezTo>
                  <a:cubicBezTo>
                    <a:pt x="14" y="142"/>
                    <a:pt x="37" y="116"/>
                    <a:pt x="69" y="98"/>
                  </a:cubicBezTo>
                  <a:cubicBezTo>
                    <a:pt x="79" y="91"/>
                    <a:pt x="90" y="87"/>
                    <a:pt x="101" y="81"/>
                  </a:cubicBezTo>
                  <a:cubicBezTo>
                    <a:pt x="104" y="80"/>
                    <a:pt x="107" y="80"/>
                    <a:pt x="109" y="82"/>
                  </a:cubicBezTo>
                  <a:cubicBezTo>
                    <a:pt x="111" y="83"/>
                    <a:pt x="114" y="84"/>
                    <a:pt x="116" y="86"/>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45" name="Freeform 8">
              <a:extLst>
                <a:ext uri="{FF2B5EF4-FFF2-40B4-BE49-F238E27FC236}">
                  <a16:creationId xmlns:a16="http://schemas.microsoft.com/office/drawing/2014/main" id="{AC620A77-8326-4D47-8870-713FA04E6F00}"/>
                </a:ext>
              </a:extLst>
            </p:cNvPr>
            <p:cNvSpPr>
              <a:spLocks noEditPoints="1"/>
            </p:cNvSpPr>
            <p:nvPr/>
          </p:nvSpPr>
          <p:spPr bwMode="auto">
            <a:xfrm>
              <a:off x="741363" y="3467100"/>
              <a:ext cx="1098550" cy="1074738"/>
            </a:xfrm>
            <a:custGeom>
              <a:avLst/>
              <a:gdLst>
                <a:gd name="T0" fmla="*/ 0 w 268"/>
                <a:gd name="T1" fmla="*/ 171 h 262"/>
                <a:gd name="T2" fmla="*/ 13 w 268"/>
                <a:gd name="T3" fmla="*/ 129 h 262"/>
                <a:gd name="T4" fmla="*/ 31 w 268"/>
                <a:gd name="T5" fmla="*/ 102 h 262"/>
                <a:gd name="T6" fmla="*/ 45 w 268"/>
                <a:gd name="T7" fmla="*/ 64 h 262"/>
                <a:gd name="T8" fmla="*/ 52 w 268"/>
                <a:gd name="T9" fmla="*/ 37 h 262"/>
                <a:gd name="T10" fmla="*/ 118 w 268"/>
                <a:gd name="T11" fmla="*/ 18 h 262"/>
                <a:gd name="T12" fmla="*/ 133 w 268"/>
                <a:gd name="T13" fmla="*/ 45 h 262"/>
                <a:gd name="T14" fmla="*/ 143 w 268"/>
                <a:gd name="T15" fmla="*/ 85 h 262"/>
                <a:gd name="T16" fmla="*/ 150 w 268"/>
                <a:gd name="T17" fmla="*/ 89 h 262"/>
                <a:gd name="T18" fmla="*/ 195 w 268"/>
                <a:gd name="T19" fmla="*/ 77 h 262"/>
                <a:gd name="T20" fmla="*/ 216 w 268"/>
                <a:gd name="T21" fmla="*/ 71 h 262"/>
                <a:gd name="T22" fmla="*/ 261 w 268"/>
                <a:gd name="T23" fmla="*/ 98 h 262"/>
                <a:gd name="T24" fmla="*/ 251 w 268"/>
                <a:gd name="T25" fmla="*/ 145 h 262"/>
                <a:gd name="T26" fmla="*/ 231 w 268"/>
                <a:gd name="T27" fmla="*/ 170 h 262"/>
                <a:gd name="T28" fmla="*/ 219 w 268"/>
                <a:gd name="T29" fmla="*/ 194 h 262"/>
                <a:gd name="T30" fmla="*/ 204 w 268"/>
                <a:gd name="T31" fmla="*/ 226 h 262"/>
                <a:gd name="T32" fmla="*/ 150 w 268"/>
                <a:gd name="T33" fmla="*/ 260 h 262"/>
                <a:gd name="T34" fmla="*/ 108 w 268"/>
                <a:gd name="T35" fmla="*/ 253 h 262"/>
                <a:gd name="T36" fmla="*/ 102 w 268"/>
                <a:gd name="T37" fmla="*/ 253 h 262"/>
                <a:gd name="T38" fmla="*/ 32 w 268"/>
                <a:gd name="T39" fmla="*/ 234 h 262"/>
                <a:gd name="T40" fmla="*/ 2 w 268"/>
                <a:gd name="T41" fmla="*/ 184 h 262"/>
                <a:gd name="T42" fmla="*/ 0 w 268"/>
                <a:gd name="T43" fmla="*/ 171 h 262"/>
                <a:gd name="T44" fmla="*/ 60 w 268"/>
                <a:gd name="T45" fmla="*/ 167 h 262"/>
                <a:gd name="T46" fmla="*/ 60 w 268"/>
                <a:gd name="T47" fmla="*/ 173 h 262"/>
                <a:gd name="T48" fmla="*/ 60 w 268"/>
                <a:gd name="T49" fmla="*/ 175 h 262"/>
                <a:gd name="T50" fmla="*/ 79 w 268"/>
                <a:gd name="T51" fmla="*/ 220 h 262"/>
                <a:gd name="T52" fmla="*/ 134 w 268"/>
                <a:gd name="T53" fmla="*/ 252 h 262"/>
                <a:gd name="T54" fmla="*/ 196 w 268"/>
                <a:gd name="T55" fmla="*/ 224 h 262"/>
                <a:gd name="T56" fmla="*/ 213 w 268"/>
                <a:gd name="T57" fmla="*/ 188 h 262"/>
                <a:gd name="T58" fmla="*/ 228 w 268"/>
                <a:gd name="T59" fmla="*/ 161 h 262"/>
                <a:gd name="T60" fmla="*/ 246 w 268"/>
                <a:gd name="T61" fmla="*/ 140 h 262"/>
                <a:gd name="T62" fmla="*/ 255 w 268"/>
                <a:gd name="T63" fmla="*/ 102 h 262"/>
                <a:gd name="T64" fmla="*/ 219 w 268"/>
                <a:gd name="T65" fmla="*/ 78 h 262"/>
                <a:gd name="T66" fmla="*/ 200 w 268"/>
                <a:gd name="T67" fmla="*/ 83 h 262"/>
                <a:gd name="T68" fmla="*/ 135 w 268"/>
                <a:gd name="T69" fmla="*/ 98 h 262"/>
                <a:gd name="T70" fmla="*/ 114 w 268"/>
                <a:gd name="T71" fmla="*/ 100 h 262"/>
                <a:gd name="T72" fmla="*/ 60 w 268"/>
                <a:gd name="T73" fmla="*/ 167 h 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8" h="262">
                  <a:moveTo>
                    <a:pt x="0" y="171"/>
                  </a:moveTo>
                  <a:cubicBezTo>
                    <a:pt x="0" y="156"/>
                    <a:pt x="5" y="142"/>
                    <a:pt x="13" y="129"/>
                  </a:cubicBezTo>
                  <a:cubicBezTo>
                    <a:pt x="19" y="120"/>
                    <a:pt x="25" y="111"/>
                    <a:pt x="31" y="102"/>
                  </a:cubicBezTo>
                  <a:cubicBezTo>
                    <a:pt x="39" y="90"/>
                    <a:pt x="42" y="77"/>
                    <a:pt x="45" y="64"/>
                  </a:cubicBezTo>
                  <a:cubicBezTo>
                    <a:pt x="48" y="55"/>
                    <a:pt x="49" y="46"/>
                    <a:pt x="52" y="37"/>
                  </a:cubicBezTo>
                  <a:cubicBezTo>
                    <a:pt x="62" y="9"/>
                    <a:pt x="94" y="0"/>
                    <a:pt x="118" y="18"/>
                  </a:cubicBezTo>
                  <a:cubicBezTo>
                    <a:pt x="126" y="25"/>
                    <a:pt x="131" y="34"/>
                    <a:pt x="133" y="45"/>
                  </a:cubicBezTo>
                  <a:cubicBezTo>
                    <a:pt x="137" y="58"/>
                    <a:pt x="140" y="72"/>
                    <a:pt x="143" y="85"/>
                  </a:cubicBezTo>
                  <a:cubicBezTo>
                    <a:pt x="144" y="89"/>
                    <a:pt x="146" y="89"/>
                    <a:pt x="150" y="89"/>
                  </a:cubicBezTo>
                  <a:cubicBezTo>
                    <a:pt x="166" y="90"/>
                    <a:pt x="180" y="82"/>
                    <a:pt x="195" y="77"/>
                  </a:cubicBezTo>
                  <a:cubicBezTo>
                    <a:pt x="202" y="74"/>
                    <a:pt x="209" y="72"/>
                    <a:pt x="216" y="71"/>
                  </a:cubicBezTo>
                  <a:cubicBezTo>
                    <a:pt x="237" y="67"/>
                    <a:pt x="254" y="80"/>
                    <a:pt x="261" y="98"/>
                  </a:cubicBezTo>
                  <a:cubicBezTo>
                    <a:pt x="268" y="116"/>
                    <a:pt x="263" y="131"/>
                    <a:pt x="251" y="145"/>
                  </a:cubicBezTo>
                  <a:cubicBezTo>
                    <a:pt x="245" y="154"/>
                    <a:pt x="237" y="161"/>
                    <a:pt x="231" y="170"/>
                  </a:cubicBezTo>
                  <a:cubicBezTo>
                    <a:pt x="226" y="177"/>
                    <a:pt x="223" y="186"/>
                    <a:pt x="219" y="194"/>
                  </a:cubicBezTo>
                  <a:cubicBezTo>
                    <a:pt x="214" y="205"/>
                    <a:pt x="210" y="216"/>
                    <a:pt x="204" y="226"/>
                  </a:cubicBezTo>
                  <a:cubicBezTo>
                    <a:pt x="192" y="246"/>
                    <a:pt x="173" y="257"/>
                    <a:pt x="150" y="260"/>
                  </a:cubicBezTo>
                  <a:cubicBezTo>
                    <a:pt x="135" y="262"/>
                    <a:pt x="121" y="259"/>
                    <a:pt x="108" y="253"/>
                  </a:cubicBezTo>
                  <a:cubicBezTo>
                    <a:pt x="106" y="253"/>
                    <a:pt x="104" y="252"/>
                    <a:pt x="102" y="253"/>
                  </a:cubicBezTo>
                  <a:cubicBezTo>
                    <a:pt x="76" y="255"/>
                    <a:pt x="53" y="250"/>
                    <a:pt x="32" y="234"/>
                  </a:cubicBezTo>
                  <a:cubicBezTo>
                    <a:pt x="15" y="222"/>
                    <a:pt x="5" y="204"/>
                    <a:pt x="2" y="184"/>
                  </a:cubicBezTo>
                  <a:cubicBezTo>
                    <a:pt x="1" y="179"/>
                    <a:pt x="1" y="175"/>
                    <a:pt x="0" y="171"/>
                  </a:cubicBezTo>
                  <a:close/>
                  <a:moveTo>
                    <a:pt x="60" y="167"/>
                  </a:moveTo>
                  <a:cubicBezTo>
                    <a:pt x="60" y="169"/>
                    <a:pt x="60" y="171"/>
                    <a:pt x="60" y="173"/>
                  </a:cubicBezTo>
                  <a:cubicBezTo>
                    <a:pt x="60" y="174"/>
                    <a:pt x="60" y="175"/>
                    <a:pt x="60" y="175"/>
                  </a:cubicBezTo>
                  <a:cubicBezTo>
                    <a:pt x="62" y="192"/>
                    <a:pt x="68" y="206"/>
                    <a:pt x="79" y="220"/>
                  </a:cubicBezTo>
                  <a:cubicBezTo>
                    <a:pt x="93" y="238"/>
                    <a:pt x="110" y="250"/>
                    <a:pt x="134" y="252"/>
                  </a:cubicBezTo>
                  <a:cubicBezTo>
                    <a:pt x="160" y="255"/>
                    <a:pt x="181" y="245"/>
                    <a:pt x="196" y="224"/>
                  </a:cubicBezTo>
                  <a:cubicBezTo>
                    <a:pt x="204" y="214"/>
                    <a:pt x="208" y="201"/>
                    <a:pt x="213" y="188"/>
                  </a:cubicBezTo>
                  <a:cubicBezTo>
                    <a:pt x="216" y="178"/>
                    <a:pt x="221" y="169"/>
                    <a:pt x="228" y="161"/>
                  </a:cubicBezTo>
                  <a:cubicBezTo>
                    <a:pt x="234" y="154"/>
                    <a:pt x="240" y="147"/>
                    <a:pt x="246" y="140"/>
                  </a:cubicBezTo>
                  <a:cubicBezTo>
                    <a:pt x="255" y="129"/>
                    <a:pt x="260" y="117"/>
                    <a:pt x="255" y="102"/>
                  </a:cubicBezTo>
                  <a:cubicBezTo>
                    <a:pt x="249" y="86"/>
                    <a:pt x="235" y="77"/>
                    <a:pt x="219" y="78"/>
                  </a:cubicBezTo>
                  <a:cubicBezTo>
                    <a:pt x="212" y="79"/>
                    <a:pt x="206" y="81"/>
                    <a:pt x="200" y="83"/>
                  </a:cubicBezTo>
                  <a:cubicBezTo>
                    <a:pt x="179" y="93"/>
                    <a:pt x="158" y="99"/>
                    <a:pt x="135" y="98"/>
                  </a:cubicBezTo>
                  <a:cubicBezTo>
                    <a:pt x="128" y="97"/>
                    <a:pt x="121" y="98"/>
                    <a:pt x="114" y="100"/>
                  </a:cubicBezTo>
                  <a:cubicBezTo>
                    <a:pt x="83" y="106"/>
                    <a:pt x="59" y="134"/>
                    <a:pt x="60" y="167"/>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46" name="Freeform 9">
              <a:extLst>
                <a:ext uri="{FF2B5EF4-FFF2-40B4-BE49-F238E27FC236}">
                  <a16:creationId xmlns:a16="http://schemas.microsoft.com/office/drawing/2014/main" id="{2C93C783-EE6C-4979-9C6C-7D0327EB8800}"/>
                </a:ext>
              </a:extLst>
            </p:cNvPr>
            <p:cNvSpPr>
              <a:spLocks noEditPoints="1"/>
            </p:cNvSpPr>
            <p:nvPr/>
          </p:nvSpPr>
          <p:spPr bwMode="auto">
            <a:xfrm>
              <a:off x="2554288" y="1581150"/>
              <a:ext cx="931863" cy="1235075"/>
            </a:xfrm>
            <a:custGeom>
              <a:avLst/>
              <a:gdLst>
                <a:gd name="T0" fmla="*/ 109 w 227"/>
                <a:gd name="T1" fmla="*/ 301 h 301"/>
                <a:gd name="T2" fmla="*/ 61 w 227"/>
                <a:gd name="T3" fmla="*/ 291 h 301"/>
                <a:gd name="T4" fmla="*/ 7 w 227"/>
                <a:gd name="T5" fmla="*/ 227 h 301"/>
                <a:gd name="T6" fmla="*/ 18 w 227"/>
                <a:gd name="T7" fmla="*/ 153 h 301"/>
                <a:gd name="T8" fmla="*/ 53 w 227"/>
                <a:gd name="T9" fmla="*/ 76 h 301"/>
                <a:gd name="T10" fmla="*/ 59 w 227"/>
                <a:gd name="T11" fmla="*/ 55 h 301"/>
                <a:gd name="T12" fmla="*/ 96 w 227"/>
                <a:gd name="T13" fmla="*/ 22 h 301"/>
                <a:gd name="T14" fmla="*/ 99 w 227"/>
                <a:gd name="T15" fmla="*/ 19 h 301"/>
                <a:gd name="T16" fmla="*/ 99 w 227"/>
                <a:gd name="T17" fmla="*/ 12 h 301"/>
                <a:gd name="T18" fmla="*/ 109 w 227"/>
                <a:gd name="T19" fmla="*/ 1 h 301"/>
                <a:gd name="T20" fmla="*/ 121 w 227"/>
                <a:gd name="T21" fmla="*/ 10 h 301"/>
                <a:gd name="T22" fmla="*/ 122 w 227"/>
                <a:gd name="T23" fmla="*/ 19 h 301"/>
                <a:gd name="T24" fmla="*/ 123 w 227"/>
                <a:gd name="T25" fmla="*/ 22 h 301"/>
                <a:gd name="T26" fmla="*/ 165 w 227"/>
                <a:gd name="T27" fmla="*/ 66 h 301"/>
                <a:gd name="T28" fmla="*/ 203 w 227"/>
                <a:gd name="T29" fmla="*/ 154 h 301"/>
                <a:gd name="T30" fmla="*/ 189 w 227"/>
                <a:gd name="T31" fmla="*/ 271 h 301"/>
                <a:gd name="T32" fmla="*/ 131 w 227"/>
                <a:gd name="T33" fmla="*/ 299 h 301"/>
                <a:gd name="T34" fmla="*/ 109 w 227"/>
                <a:gd name="T35" fmla="*/ 301 h 301"/>
                <a:gd name="T36" fmla="*/ 110 w 227"/>
                <a:gd name="T37" fmla="*/ 279 h 301"/>
                <a:gd name="T38" fmla="*/ 125 w 227"/>
                <a:gd name="T39" fmla="*/ 278 h 301"/>
                <a:gd name="T40" fmla="*/ 172 w 227"/>
                <a:gd name="T41" fmla="*/ 257 h 301"/>
                <a:gd name="T42" fmla="*/ 185 w 227"/>
                <a:gd name="T43" fmla="*/ 168 h 301"/>
                <a:gd name="T44" fmla="*/ 154 w 227"/>
                <a:gd name="T45" fmla="*/ 107 h 301"/>
                <a:gd name="T46" fmla="*/ 142 w 227"/>
                <a:gd name="T47" fmla="*/ 67 h 301"/>
                <a:gd name="T48" fmla="*/ 102 w 227"/>
                <a:gd name="T49" fmla="*/ 44 h 301"/>
                <a:gd name="T50" fmla="*/ 78 w 227"/>
                <a:gd name="T51" fmla="*/ 71 h 301"/>
                <a:gd name="T52" fmla="*/ 38 w 227"/>
                <a:gd name="T53" fmla="*/ 162 h 301"/>
                <a:gd name="T54" fmla="*/ 26 w 227"/>
                <a:gd name="T55" fmla="*/ 214 h 301"/>
                <a:gd name="T56" fmla="*/ 52 w 227"/>
                <a:gd name="T57" fmla="*/ 260 h 301"/>
                <a:gd name="T58" fmla="*/ 110 w 227"/>
                <a:gd name="T59" fmla="*/ 279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7" h="301">
                  <a:moveTo>
                    <a:pt x="109" y="301"/>
                  </a:moveTo>
                  <a:cubicBezTo>
                    <a:pt x="93" y="301"/>
                    <a:pt x="77" y="298"/>
                    <a:pt x="61" y="291"/>
                  </a:cubicBezTo>
                  <a:cubicBezTo>
                    <a:pt x="33" y="279"/>
                    <a:pt x="14" y="258"/>
                    <a:pt x="7" y="227"/>
                  </a:cubicBezTo>
                  <a:cubicBezTo>
                    <a:pt x="0" y="201"/>
                    <a:pt x="3" y="176"/>
                    <a:pt x="18" y="153"/>
                  </a:cubicBezTo>
                  <a:cubicBezTo>
                    <a:pt x="33" y="129"/>
                    <a:pt x="46" y="104"/>
                    <a:pt x="53" y="76"/>
                  </a:cubicBezTo>
                  <a:cubicBezTo>
                    <a:pt x="55" y="69"/>
                    <a:pt x="57" y="62"/>
                    <a:pt x="59" y="55"/>
                  </a:cubicBezTo>
                  <a:cubicBezTo>
                    <a:pt x="66" y="38"/>
                    <a:pt x="79" y="27"/>
                    <a:pt x="96" y="22"/>
                  </a:cubicBezTo>
                  <a:cubicBezTo>
                    <a:pt x="99" y="21"/>
                    <a:pt x="99" y="21"/>
                    <a:pt x="99" y="19"/>
                  </a:cubicBezTo>
                  <a:cubicBezTo>
                    <a:pt x="99" y="16"/>
                    <a:pt x="99" y="14"/>
                    <a:pt x="99" y="12"/>
                  </a:cubicBezTo>
                  <a:cubicBezTo>
                    <a:pt x="99" y="6"/>
                    <a:pt x="103" y="2"/>
                    <a:pt x="109" y="1"/>
                  </a:cubicBezTo>
                  <a:cubicBezTo>
                    <a:pt x="115" y="0"/>
                    <a:pt x="120" y="4"/>
                    <a:pt x="121" y="10"/>
                  </a:cubicBezTo>
                  <a:cubicBezTo>
                    <a:pt x="122" y="13"/>
                    <a:pt x="121" y="16"/>
                    <a:pt x="122" y="19"/>
                  </a:cubicBezTo>
                  <a:cubicBezTo>
                    <a:pt x="122" y="20"/>
                    <a:pt x="123" y="22"/>
                    <a:pt x="123" y="22"/>
                  </a:cubicBezTo>
                  <a:cubicBezTo>
                    <a:pt x="147" y="28"/>
                    <a:pt x="160" y="44"/>
                    <a:pt x="165" y="66"/>
                  </a:cubicBezTo>
                  <a:cubicBezTo>
                    <a:pt x="172" y="98"/>
                    <a:pt x="186" y="127"/>
                    <a:pt x="203" y="154"/>
                  </a:cubicBezTo>
                  <a:cubicBezTo>
                    <a:pt x="227" y="191"/>
                    <a:pt x="221" y="240"/>
                    <a:pt x="189" y="271"/>
                  </a:cubicBezTo>
                  <a:cubicBezTo>
                    <a:pt x="173" y="287"/>
                    <a:pt x="153" y="296"/>
                    <a:pt x="131" y="299"/>
                  </a:cubicBezTo>
                  <a:cubicBezTo>
                    <a:pt x="124" y="300"/>
                    <a:pt x="117" y="301"/>
                    <a:pt x="109" y="301"/>
                  </a:cubicBezTo>
                  <a:close/>
                  <a:moveTo>
                    <a:pt x="110" y="279"/>
                  </a:moveTo>
                  <a:cubicBezTo>
                    <a:pt x="115" y="278"/>
                    <a:pt x="120" y="278"/>
                    <a:pt x="125" y="278"/>
                  </a:cubicBezTo>
                  <a:cubicBezTo>
                    <a:pt x="143" y="275"/>
                    <a:pt x="158" y="269"/>
                    <a:pt x="172" y="257"/>
                  </a:cubicBezTo>
                  <a:cubicBezTo>
                    <a:pt x="196" y="235"/>
                    <a:pt x="203" y="196"/>
                    <a:pt x="185" y="168"/>
                  </a:cubicBezTo>
                  <a:cubicBezTo>
                    <a:pt x="174" y="148"/>
                    <a:pt x="162" y="128"/>
                    <a:pt x="154" y="107"/>
                  </a:cubicBezTo>
                  <a:cubicBezTo>
                    <a:pt x="150" y="94"/>
                    <a:pt x="146" y="81"/>
                    <a:pt x="142" y="67"/>
                  </a:cubicBezTo>
                  <a:cubicBezTo>
                    <a:pt x="136" y="48"/>
                    <a:pt x="120" y="40"/>
                    <a:pt x="102" y="44"/>
                  </a:cubicBezTo>
                  <a:cubicBezTo>
                    <a:pt x="88" y="47"/>
                    <a:pt x="81" y="57"/>
                    <a:pt x="78" y="71"/>
                  </a:cubicBezTo>
                  <a:cubicBezTo>
                    <a:pt x="70" y="104"/>
                    <a:pt x="57" y="134"/>
                    <a:pt x="38" y="162"/>
                  </a:cubicBezTo>
                  <a:cubicBezTo>
                    <a:pt x="28" y="178"/>
                    <a:pt x="23" y="195"/>
                    <a:pt x="26" y="214"/>
                  </a:cubicBezTo>
                  <a:cubicBezTo>
                    <a:pt x="29" y="232"/>
                    <a:pt x="38" y="248"/>
                    <a:pt x="52" y="260"/>
                  </a:cubicBezTo>
                  <a:cubicBezTo>
                    <a:pt x="69" y="273"/>
                    <a:pt x="88" y="279"/>
                    <a:pt x="110" y="279"/>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4" name="Freeform 10">
              <a:extLst>
                <a:ext uri="{FF2B5EF4-FFF2-40B4-BE49-F238E27FC236}">
                  <a16:creationId xmlns:a16="http://schemas.microsoft.com/office/drawing/2014/main" id="{7621DB49-B773-4F37-934C-D2E69979A734}"/>
                </a:ext>
              </a:extLst>
            </p:cNvPr>
            <p:cNvSpPr>
              <a:spLocks noEditPoints="1"/>
            </p:cNvSpPr>
            <p:nvPr/>
          </p:nvSpPr>
          <p:spPr bwMode="auto">
            <a:xfrm>
              <a:off x="2549525" y="5021263"/>
              <a:ext cx="923925" cy="1243013"/>
            </a:xfrm>
            <a:custGeom>
              <a:avLst/>
              <a:gdLst>
                <a:gd name="T0" fmla="*/ 33 w 225"/>
                <a:gd name="T1" fmla="*/ 146 h 303"/>
                <a:gd name="T2" fmla="*/ 17 w 225"/>
                <a:gd name="T3" fmla="*/ 150 h 303"/>
                <a:gd name="T4" fmla="*/ 5 w 225"/>
                <a:gd name="T5" fmla="*/ 142 h 303"/>
                <a:gd name="T6" fmla="*/ 29 w 225"/>
                <a:gd name="T7" fmla="*/ 64 h 303"/>
                <a:gd name="T8" fmla="*/ 79 w 225"/>
                <a:gd name="T9" fmla="*/ 40 h 303"/>
                <a:gd name="T10" fmla="*/ 110 w 225"/>
                <a:gd name="T11" fmla="*/ 33 h 303"/>
                <a:gd name="T12" fmla="*/ 115 w 225"/>
                <a:gd name="T13" fmla="*/ 29 h 303"/>
                <a:gd name="T14" fmla="*/ 139 w 225"/>
                <a:gd name="T15" fmla="*/ 2 h 303"/>
                <a:gd name="T16" fmla="*/ 150 w 225"/>
                <a:gd name="T17" fmla="*/ 6 h 303"/>
                <a:gd name="T18" fmla="*/ 146 w 225"/>
                <a:gd name="T19" fmla="*/ 16 h 303"/>
                <a:gd name="T20" fmla="*/ 130 w 225"/>
                <a:gd name="T21" fmla="*/ 32 h 303"/>
                <a:gd name="T22" fmla="*/ 168 w 225"/>
                <a:gd name="T23" fmla="*/ 63 h 303"/>
                <a:gd name="T24" fmla="*/ 197 w 225"/>
                <a:gd name="T25" fmla="*/ 125 h 303"/>
                <a:gd name="T26" fmla="*/ 218 w 225"/>
                <a:gd name="T27" fmla="*/ 186 h 303"/>
                <a:gd name="T28" fmla="*/ 168 w 225"/>
                <a:gd name="T29" fmla="*/ 291 h 303"/>
                <a:gd name="T30" fmla="*/ 108 w 225"/>
                <a:gd name="T31" fmla="*/ 301 h 303"/>
                <a:gd name="T32" fmla="*/ 54 w 225"/>
                <a:gd name="T33" fmla="*/ 279 h 303"/>
                <a:gd name="T34" fmla="*/ 22 w 225"/>
                <a:gd name="T35" fmla="*/ 221 h 303"/>
                <a:gd name="T36" fmla="*/ 31 w 225"/>
                <a:gd name="T37" fmla="*/ 150 h 303"/>
                <a:gd name="T38" fmla="*/ 33 w 225"/>
                <a:gd name="T39" fmla="*/ 146 h 303"/>
                <a:gd name="T40" fmla="*/ 129 w 225"/>
                <a:gd name="T41" fmla="*/ 47 h 303"/>
                <a:gd name="T42" fmla="*/ 112 w 225"/>
                <a:gd name="T43" fmla="*/ 108 h 303"/>
                <a:gd name="T44" fmla="*/ 59 w 225"/>
                <a:gd name="T45" fmla="*/ 140 h 303"/>
                <a:gd name="T46" fmla="*/ 48 w 225"/>
                <a:gd name="T47" fmla="*/ 149 h 303"/>
                <a:gd name="T48" fmla="*/ 37 w 225"/>
                <a:gd name="T49" fmla="*/ 220 h 303"/>
                <a:gd name="T50" fmla="*/ 76 w 225"/>
                <a:gd name="T51" fmla="*/ 276 h 303"/>
                <a:gd name="T52" fmla="*/ 139 w 225"/>
                <a:gd name="T53" fmla="*/ 285 h 303"/>
                <a:gd name="T54" fmla="*/ 204 w 225"/>
                <a:gd name="T55" fmla="*/ 209 h 303"/>
                <a:gd name="T56" fmla="*/ 194 w 225"/>
                <a:gd name="T57" fmla="*/ 154 h 303"/>
                <a:gd name="T58" fmla="*/ 164 w 225"/>
                <a:gd name="T59" fmla="*/ 91 h 303"/>
                <a:gd name="T60" fmla="*/ 151 w 225"/>
                <a:gd name="T61" fmla="*/ 64 h 303"/>
                <a:gd name="T62" fmla="*/ 129 w 225"/>
                <a:gd name="T63" fmla="*/ 47 h 303"/>
                <a:gd name="T64" fmla="*/ 114 w 225"/>
                <a:gd name="T65" fmla="*/ 48 h 303"/>
                <a:gd name="T66" fmla="*/ 112 w 225"/>
                <a:gd name="T67" fmla="*/ 48 h 303"/>
                <a:gd name="T68" fmla="*/ 76 w 225"/>
                <a:gd name="T69" fmla="*/ 56 h 303"/>
                <a:gd name="T70" fmla="*/ 22 w 225"/>
                <a:gd name="T71" fmla="*/ 103 h 303"/>
                <a:gd name="T72" fmla="*/ 19 w 225"/>
                <a:gd name="T73" fmla="*/ 134 h 303"/>
                <a:gd name="T74" fmla="*/ 35 w 225"/>
                <a:gd name="T75" fmla="*/ 130 h 303"/>
                <a:gd name="T76" fmla="*/ 43 w 225"/>
                <a:gd name="T77" fmla="*/ 124 h 303"/>
                <a:gd name="T78" fmla="*/ 60 w 225"/>
                <a:gd name="T79" fmla="*/ 91 h 303"/>
                <a:gd name="T80" fmla="*/ 67 w 225"/>
                <a:gd name="T81" fmla="*/ 86 h 303"/>
                <a:gd name="T82" fmla="*/ 73 w 225"/>
                <a:gd name="T83" fmla="*/ 90 h 303"/>
                <a:gd name="T84" fmla="*/ 72 w 225"/>
                <a:gd name="T85" fmla="*/ 98 h 303"/>
                <a:gd name="T86" fmla="*/ 59 w 225"/>
                <a:gd name="T87" fmla="*/ 124 h 303"/>
                <a:gd name="T88" fmla="*/ 114 w 225"/>
                <a:gd name="T89" fmla="*/ 4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25" h="303">
                  <a:moveTo>
                    <a:pt x="33" y="146"/>
                  </a:moveTo>
                  <a:cubicBezTo>
                    <a:pt x="27" y="147"/>
                    <a:pt x="22" y="148"/>
                    <a:pt x="17" y="150"/>
                  </a:cubicBezTo>
                  <a:cubicBezTo>
                    <a:pt x="10" y="151"/>
                    <a:pt x="6" y="149"/>
                    <a:pt x="5" y="142"/>
                  </a:cubicBezTo>
                  <a:cubicBezTo>
                    <a:pt x="0" y="112"/>
                    <a:pt x="8" y="86"/>
                    <a:pt x="29" y="64"/>
                  </a:cubicBezTo>
                  <a:cubicBezTo>
                    <a:pt x="43" y="51"/>
                    <a:pt x="60" y="44"/>
                    <a:pt x="79" y="40"/>
                  </a:cubicBezTo>
                  <a:cubicBezTo>
                    <a:pt x="89" y="38"/>
                    <a:pt x="100" y="35"/>
                    <a:pt x="110" y="33"/>
                  </a:cubicBezTo>
                  <a:cubicBezTo>
                    <a:pt x="112" y="33"/>
                    <a:pt x="114" y="32"/>
                    <a:pt x="115" y="29"/>
                  </a:cubicBezTo>
                  <a:cubicBezTo>
                    <a:pt x="119" y="17"/>
                    <a:pt x="128" y="8"/>
                    <a:pt x="139" y="2"/>
                  </a:cubicBezTo>
                  <a:cubicBezTo>
                    <a:pt x="144" y="0"/>
                    <a:pt x="148" y="2"/>
                    <a:pt x="150" y="6"/>
                  </a:cubicBezTo>
                  <a:cubicBezTo>
                    <a:pt x="152" y="10"/>
                    <a:pt x="150" y="13"/>
                    <a:pt x="146" y="16"/>
                  </a:cubicBezTo>
                  <a:cubicBezTo>
                    <a:pt x="139" y="19"/>
                    <a:pt x="133" y="24"/>
                    <a:pt x="130" y="32"/>
                  </a:cubicBezTo>
                  <a:cubicBezTo>
                    <a:pt x="148" y="36"/>
                    <a:pt x="160" y="47"/>
                    <a:pt x="168" y="63"/>
                  </a:cubicBezTo>
                  <a:cubicBezTo>
                    <a:pt x="178" y="84"/>
                    <a:pt x="188" y="104"/>
                    <a:pt x="197" y="125"/>
                  </a:cubicBezTo>
                  <a:cubicBezTo>
                    <a:pt x="207" y="144"/>
                    <a:pt x="215" y="165"/>
                    <a:pt x="218" y="186"/>
                  </a:cubicBezTo>
                  <a:cubicBezTo>
                    <a:pt x="225" y="228"/>
                    <a:pt x="207" y="272"/>
                    <a:pt x="168" y="291"/>
                  </a:cubicBezTo>
                  <a:cubicBezTo>
                    <a:pt x="149" y="300"/>
                    <a:pt x="129" y="303"/>
                    <a:pt x="108" y="301"/>
                  </a:cubicBezTo>
                  <a:cubicBezTo>
                    <a:pt x="88" y="299"/>
                    <a:pt x="70" y="293"/>
                    <a:pt x="54" y="279"/>
                  </a:cubicBezTo>
                  <a:cubicBezTo>
                    <a:pt x="36" y="264"/>
                    <a:pt x="25" y="244"/>
                    <a:pt x="22" y="221"/>
                  </a:cubicBezTo>
                  <a:cubicBezTo>
                    <a:pt x="18" y="196"/>
                    <a:pt x="23" y="173"/>
                    <a:pt x="31" y="150"/>
                  </a:cubicBezTo>
                  <a:cubicBezTo>
                    <a:pt x="32" y="149"/>
                    <a:pt x="32" y="148"/>
                    <a:pt x="33" y="146"/>
                  </a:cubicBezTo>
                  <a:close/>
                  <a:moveTo>
                    <a:pt x="129" y="47"/>
                  </a:moveTo>
                  <a:cubicBezTo>
                    <a:pt x="131" y="70"/>
                    <a:pt x="125" y="90"/>
                    <a:pt x="112" y="108"/>
                  </a:cubicBezTo>
                  <a:cubicBezTo>
                    <a:pt x="98" y="125"/>
                    <a:pt x="80" y="136"/>
                    <a:pt x="59" y="140"/>
                  </a:cubicBezTo>
                  <a:cubicBezTo>
                    <a:pt x="53" y="141"/>
                    <a:pt x="50" y="143"/>
                    <a:pt x="48" y="149"/>
                  </a:cubicBezTo>
                  <a:cubicBezTo>
                    <a:pt x="39" y="172"/>
                    <a:pt x="32" y="195"/>
                    <a:pt x="37" y="220"/>
                  </a:cubicBezTo>
                  <a:cubicBezTo>
                    <a:pt x="42" y="245"/>
                    <a:pt x="54" y="264"/>
                    <a:pt x="76" y="276"/>
                  </a:cubicBezTo>
                  <a:cubicBezTo>
                    <a:pt x="96" y="287"/>
                    <a:pt x="117" y="288"/>
                    <a:pt x="139" y="285"/>
                  </a:cubicBezTo>
                  <a:cubicBezTo>
                    <a:pt x="180" y="278"/>
                    <a:pt x="202" y="245"/>
                    <a:pt x="204" y="209"/>
                  </a:cubicBezTo>
                  <a:cubicBezTo>
                    <a:pt x="205" y="190"/>
                    <a:pt x="201" y="171"/>
                    <a:pt x="194" y="154"/>
                  </a:cubicBezTo>
                  <a:cubicBezTo>
                    <a:pt x="184" y="132"/>
                    <a:pt x="174" y="112"/>
                    <a:pt x="164" y="91"/>
                  </a:cubicBezTo>
                  <a:cubicBezTo>
                    <a:pt x="159" y="82"/>
                    <a:pt x="156" y="72"/>
                    <a:pt x="151" y="64"/>
                  </a:cubicBezTo>
                  <a:cubicBezTo>
                    <a:pt x="147" y="55"/>
                    <a:pt x="139" y="50"/>
                    <a:pt x="129" y="47"/>
                  </a:cubicBezTo>
                  <a:close/>
                  <a:moveTo>
                    <a:pt x="114" y="48"/>
                  </a:moveTo>
                  <a:cubicBezTo>
                    <a:pt x="113" y="48"/>
                    <a:pt x="112" y="48"/>
                    <a:pt x="112" y="48"/>
                  </a:cubicBezTo>
                  <a:cubicBezTo>
                    <a:pt x="100" y="51"/>
                    <a:pt x="88" y="53"/>
                    <a:pt x="76" y="56"/>
                  </a:cubicBezTo>
                  <a:cubicBezTo>
                    <a:pt x="49" y="62"/>
                    <a:pt x="31" y="78"/>
                    <a:pt x="22" y="103"/>
                  </a:cubicBezTo>
                  <a:cubicBezTo>
                    <a:pt x="19" y="113"/>
                    <a:pt x="17" y="123"/>
                    <a:pt x="19" y="134"/>
                  </a:cubicBezTo>
                  <a:cubicBezTo>
                    <a:pt x="25" y="132"/>
                    <a:pt x="30" y="131"/>
                    <a:pt x="35" y="130"/>
                  </a:cubicBezTo>
                  <a:cubicBezTo>
                    <a:pt x="39" y="130"/>
                    <a:pt x="41" y="127"/>
                    <a:pt x="43" y="124"/>
                  </a:cubicBezTo>
                  <a:cubicBezTo>
                    <a:pt x="48" y="112"/>
                    <a:pt x="54" y="101"/>
                    <a:pt x="60" y="91"/>
                  </a:cubicBezTo>
                  <a:cubicBezTo>
                    <a:pt x="61" y="88"/>
                    <a:pt x="64" y="86"/>
                    <a:pt x="67" y="86"/>
                  </a:cubicBezTo>
                  <a:cubicBezTo>
                    <a:pt x="69" y="86"/>
                    <a:pt x="72" y="88"/>
                    <a:pt x="73" y="90"/>
                  </a:cubicBezTo>
                  <a:cubicBezTo>
                    <a:pt x="74" y="92"/>
                    <a:pt x="73" y="96"/>
                    <a:pt x="72" y="98"/>
                  </a:cubicBezTo>
                  <a:cubicBezTo>
                    <a:pt x="68" y="107"/>
                    <a:pt x="64" y="115"/>
                    <a:pt x="59" y="124"/>
                  </a:cubicBezTo>
                  <a:cubicBezTo>
                    <a:pt x="97" y="116"/>
                    <a:pt x="119" y="79"/>
                    <a:pt x="114" y="48"/>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5" name="Freeform 11">
              <a:extLst>
                <a:ext uri="{FF2B5EF4-FFF2-40B4-BE49-F238E27FC236}">
                  <a16:creationId xmlns:a16="http://schemas.microsoft.com/office/drawing/2014/main" id="{67CE8067-24B9-4F54-9E62-2A61624414C7}"/>
                </a:ext>
              </a:extLst>
            </p:cNvPr>
            <p:cNvSpPr>
              <a:spLocks/>
            </p:cNvSpPr>
            <p:nvPr/>
          </p:nvSpPr>
          <p:spPr bwMode="auto">
            <a:xfrm>
              <a:off x="4105275" y="1606550"/>
              <a:ext cx="569913" cy="1184275"/>
            </a:xfrm>
            <a:custGeom>
              <a:avLst/>
              <a:gdLst>
                <a:gd name="T0" fmla="*/ 139 w 139"/>
                <a:gd name="T1" fmla="*/ 0 h 289"/>
                <a:gd name="T2" fmla="*/ 128 w 139"/>
                <a:gd name="T3" fmla="*/ 5 h 289"/>
                <a:gd name="T4" fmla="*/ 109 w 139"/>
                <a:gd name="T5" fmla="*/ 29 h 289"/>
                <a:gd name="T6" fmla="*/ 58 w 139"/>
                <a:gd name="T7" fmla="*/ 143 h 289"/>
                <a:gd name="T8" fmla="*/ 45 w 139"/>
                <a:gd name="T9" fmla="*/ 202 h 289"/>
                <a:gd name="T10" fmla="*/ 76 w 139"/>
                <a:gd name="T11" fmla="*/ 271 h 289"/>
                <a:gd name="T12" fmla="*/ 98 w 139"/>
                <a:gd name="T13" fmla="*/ 289 h 289"/>
                <a:gd name="T14" fmla="*/ 2 w 139"/>
                <a:gd name="T15" fmla="*/ 144 h 289"/>
                <a:gd name="T16" fmla="*/ 139 w 139"/>
                <a:gd name="T17" fmla="*/ 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9" h="289">
                  <a:moveTo>
                    <a:pt x="139" y="0"/>
                  </a:moveTo>
                  <a:cubicBezTo>
                    <a:pt x="135" y="2"/>
                    <a:pt x="131" y="3"/>
                    <a:pt x="128" y="5"/>
                  </a:cubicBezTo>
                  <a:cubicBezTo>
                    <a:pt x="119" y="11"/>
                    <a:pt x="113" y="19"/>
                    <a:pt x="109" y="29"/>
                  </a:cubicBezTo>
                  <a:cubicBezTo>
                    <a:pt x="96" y="69"/>
                    <a:pt x="78" y="106"/>
                    <a:pt x="58" y="143"/>
                  </a:cubicBezTo>
                  <a:cubicBezTo>
                    <a:pt x="47" y="161"/>
                    <a:pt x="43" y="181"/>
                    <a:pt x="45" y="202"/>
                  </a:cubicBezTo>
                  <a:cubicBezTo>
                    <a:pt x="46" y="229"/>
                    <a:pt x="57" y="252"/>
                    <a:pt x="76" y="271"/>
                  </a:cubicBezTo>
                  <a:cubicBezTo>
                    <a:pt x="84" y="278"/>
                    <a:pt x="92" y="284"/>
                    <a:pt x="98" y="289"/>
                  </a:cubicBezTo>
                  <a:cubicBezTo>
                    <a:pt x="47" y="271"/>
                    <a:pt x="0" y="216"/>
                    <a:pt x="2" y="144"/>
                  </a:cubicBezTo>
                  <a:cubicBezTo>
                    <a:pt x="4" y="70"/>
                    <a:pt x="62" y="6"/>
                    <a:pt x="139" y="0"/>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6" name="Freeform 12">
              <a:extLst>
                <a:ext uri="{FF2B5EF4-FFF2-40B4-BE49-F238E27FC236}">
                  <a16:creationId xmlns:a16="http://schemas.microsoft.com/office/drawing/2014/main" id="{16318250-585E-49A1-90AC-7EC3292A7B47}"/>
                </a:ext>
              </a:extLst>
            </p:cNvPr>
            <p:cNvSpPr>
              <a:spLocks/>
            </p:cNvSpPr>
            <p:nvPr/>
          </p:nvSpPr>
          <p:spPr bwMode="auto">
            <a:xfrm>
              <a:off x="4781550" y="1606550"/>
              <a:ext cx="595313" cy="1184275"/>
            </a:xfrm>
            <a:custGeom>
              <a:avLst/>
              <a:gdLst>
                <a:gd name="T0" fmla="*/ 40 w 145"/>
                <a:gd name="T1" fmla="*/ 289 h 289"/>
                <a:gd name="T2" fmla="*/ 81 w 145"/>
                <a:gd name="T3" fmla="*/ 247 h 289"/>
                <a:gd name="T4" fmla="*/ 82 w 145"/>
                <a:gd name="T5" fmla="*/ 143 h 289"/>
                <a:gd name="T6" fmla="*/ 37 w 145"/>
                <a:gd name="T7" fmla="*/ 50 h 289"/>
                <a:gd name="T8" fmla="*/ 31 w 145"/>
                <a:gd name="T9" fmla="*/ 31 h 289"/>
                <a:gd name="T10" fmla="*/ 1 w 145"/>
                <a:gd name="T11" fmla="*/ 1 h 289"/>
                <a:gd name="T12" fmla="*/ 0 w 145"/>
                <a:gd name="T13" fmla="*/ 0 h 289"/>
                <a:gd name="T14" fmla="*/ 136 w 145"/>
                <a:gd name="T15" fmla="*/ 130 h 289"/>
                <a:gd name="T16" fmla="*/ 40 w 145"/>
                <a:gd name="T17" fmla="*/ 289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5" h="289">
                  <a:moveTo>
                    <a:pt x="40" y="289"/>
                  </a:moveTo>
                  <a:cubicBezTo>
                    <a:pt x="58" y="279"/>
                    <a:pt x="72" y="265"/>
                    <a:pt x="81" y="247"/>
                  </a:cubicBezTo>
                  <a:cubicBezTo>
                    <a:pt x="100" y="213"/>
                    <a:pt x="100" y="177"/>
                    <a:pt x="82" y="143"/>
                  </a:cubicBezTo>
                  <a:cubicBezTo>
                    <a:pt x="65" y="113"/>
                    <a:pt x="50" y="82"/>
                    <a:pt x="37" y="50"/>
                  </a:cubicBezTo>
                  <a:cubicBezTo>
                    <a:pt x="35" y="44"/>
                    <a:pt x="33" y="38"/>
                    <a:pt x="31" y="31"/>
                  </a:cubicBezTo>
                  <a:cubicBezTo>
                    <a:pt x="26" y="16"/>
                    <a:pt x="17" y="6"/>
                    <a:pt x="1" y="1"/>
                  </a:cubicBezTo>
                  <a:cubicBezTo>
                    <a:pt x="1" y="0"/>
                    <a:pt x="1" y="0"/>
                    <a:pt x="0" y="0"/>
                  </a:cubicBezTo>
                  <a:cubicBezTo>
                    <a:pt x="74" y="6"/>
                    <a:pt x="128" y="64"/>
                    <a:pt x="136" y="130"/>
                  </a:cubicBezTo>
                  <a:cubicBezTo>
                    <a:pt x="145" y="210"/>
                    <a:pt x="95" y="269"/>
                    <a:pt x="40" y="289"/>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7" name="Freeform 13">
              <a:extLst>
                <a:ext uri="{FF2B5EF4-FFF2-40B4-BE49-F238E27FC236}">
                  <a16:creationId xmlns:a16="http://schemas.microsoft.com/office/drawing/2014/main" id="{8C356174-C1F0-4923-A1E1-C46992F3C95A}"/>
                </a:ext>
              </a:extLst>
            </p:cNvPr>
            <p:cNvSpPr>
              <a:spLocks/>
            </p:cNvSpPr>
            <p:nvPr/>
          </p:nvSpPr>
          <p:spPr bwMode="auto">
            <a:xfrm>
              <a:off x="4498975" y="2135188"/>
              <a:ext cx="450850" cy="512763"/>
            </a:xfrm>
            <a:custGeom>
              <a:avLst/>
              <a:gdLst>
                <a:gd name="T0" fmla="*/ 56 w 110"/>
                <a:gd name="T1" fmla="*/ 125 h 125"/>
                <a:gd name="T2" fmla="*/ 2 w 110"/>
                <a:gd name="T3" fmla="*/ 67 h 125"/>
                <a:gd name="T4" fmla="*/ 33 w 110"/>
                <a:gd name="T5" fmla="*/ 11 h 125"/>
                <a:gd name="T6" fmla="*/ 82 w 110"/>
                <a:gd name="T7" fmla="*/ 13 h 125"/>
                <a:gd name="T8" fmla="*/ 110 w 110"/>
                <a:gd name="T9" fmla="*/ 73 h 125"/>
                <a:gd name="T10" fmla="*/ 65 w 110"/>
                <a:gd name="T11" fmla="*/ 124 h 125"/>
                <a:gd name="T12" fmla="*/ 56 w 110"/>
                <a:gd name="T13" fmla="*/ 125 h 125"/>
              </a:gdLst>
              <a:ahLst/>
              <a:cxnLst>
                <a:cxn ang="0">
                  <a:pos x="T0" y="T1"/>
                </a:cxn>
                <a:cxn ang="0">
                  <a:pos x="T2" y="T3"/>
                </a:cxn>
                <a:cxn ang="0">
                  <a:pos x="T4" y="T5"/>
                </a:cxn>
                <a:cxn ang="0">
                  <a:pos x="T6" y="T7"/>
                </a:cxn>
                <a:cxn ang="0">
                  <a:pos x="T8" y="T9"/>
                </a:cxn>
                <a:cxn ang="0">
                  <a:pos x="T10" y="T11"/>
                </a:cxn>
                <a:cxn ang="0">
                  <a:pos x="T12" y="T13"/>
                </a:cxn>
              </a:cxnLst>
              <a:rect l="0" t="0" r="r" b="b"/>
              <a:pathLst>
                <a:path w="110" h="125">
                  <a:moveTo>
                    <a:pt x="56" y="125"/>
                  </a:moveTo>
                  <a:cubicBezTo>
                    <a:pt x="24" y="125"/>
                    <a:pt x="0" y="98"/>
                    <a:pt x="2" y="67"/>
                  </a:cubicBezTo>
                  <a:cubicBezTo>
                    <a:pt x="4" y="44"/>
                    <a:pt x="14" y="25"/>
                    <a:pt x="33" y="11"/>
                  </a:cubicBezTo>
                  <a:cubicBezTo>
                    <a:pt x="49" y="0"/>
                    <a:pt x="67" y="1"/>
                    <a:pt x="82" y="13"/>
                  </a:cubicBezTo>
                  <a:cubicBezTo>
                    <a:pt x="101" y="28"/>
                    <a:pt x="110" y="49"/>
                    <a:pt x="110" y="73"/>
                  </a:cubicBezTo>
                  <a:cubicBezTo>
                    <a:pt x="110" y="98"/>
                    <a:pt x="89" y="121"/>
                    <a:pt x="65" y="124"/>
                  </a:cubicBezTo>
                  <a:cubicBezTo>
                    <a:pt x="62" y="124"/>
                    <a:pt x="59" y="125"/>
                    <a:pt x="56" y="125"/>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8" name="Freeform 14">
              <a:extLst>
                <a:ext uri="{FF2B5EF4-FFF2-40B4-BE49-F238E27FC236}">
                  <a16:creationId xmlns:a16="http://schemas.microsoft.com/office/drawing/2014/main" id="{99DAF6E0-CC89-4314-8D05-A794FA43FC16}"/>
                </a:ext>
              </a:extLst>
            </p:cNvPr>
            <p:cNvSpPr>
              <a:spLocks noEditPoints="1"/>
            </p:cNvSpPr>
            <p:nvPr/>
          </p:nvSpPr>
          <p:spPr bwMode="auto">
            <a:xfrm>
              <a:off x="863600" y="5026025"/>
              <a:ext cx="833438" cy="1241425"/>
            </a:xfrm>
            <a:custGeom>
              <a:avLst/>
              <a:gdLst>
                <a:gd name="T0" fmla="*/ 179 w 203"/>
                <a:gd name="T1" fmla="*/ 162 h 303"/>
                <a:gd name="T2" fmla="*/ 179 w 203"/>
                <a:gd name="T3" fmla="*/ 263 h 303"/>
                <a:gd name="T4" fmla="*/ 47 w 203"/>
                <a:gd name="T5" fmla="*/ 288 h 303"/>
                <a:gd name="T6" fmla="*/ 15 w 203"/>
                <a:gd name="T7" fmla="*/ 169 h 303"/>
                <a:gd name="T8" fmla="*/ 43 w 203"/>
                <a:gd name="T9" fmla="*/ 117 h 303"/>
                <a:gd name="T10" fmla="*/ 14 w 203"/>
                <a:gd name="T11" fmla="*/ 111 h 303"/>
                <a:gd name="T12" fmla="*/ 66 w 203"/>
                <a:gd name="T13" fmla="*/ 29 h 303"/>
                <a:gd name="T14" fmla="*/ 94 w 203"/>
                <a:gd name="T15" fmla="*/ 28 h 303"/>
                <a:gd name="T16" fmla="*/ 94 w 203"/>
                <a:gd name="T17" fmla="*/ 5 h 303"/>
                <a:gd name="T18" fmla="*/ 101 w 203"/>
                <a:gd name="T19" fmla="*/ 5 h 303"/>
                <a:gd name="T20" fmla="*/ 102 w 203"/>
                <a:gd name="T21" fmla="*/ 28 h 303"/>
                <a:gd name="T22" fmla="*/ 201 w 203"/>
                <a:gd name="T23" fmla="*/ 100 h 303"/>
                <a:gd name="T24" fmla="*/ 198 w 203"/>
                <a:gd name="T25" fmla="*/ 139 h 303"/>
                <a:gd name="T26" fmla="*/ 99 w 203"/>
                <a:gd name="T27" fmla="*/ 75 h 303"/>
                <a:gd name="T28" fmla="*/ 54 w 203"/>
                <a:gd name="T29" fmla="*/ 116 h 303"/>
                <a:gd name="T30" fmla="*/ 41 w 203"/>
                <a:gd name="T31" fmla="*/ 142 h 303"/>
                <a:gd name="T32" fmla="*/ 10 w 203"/>
                <a:gd name="T33" fmla="*/ 205 h 303"/>
                <a:gd name="T34" fmla="*/ 88 w 203"/>
                <a:gd name="T35" fmla="*/ 292 h 303"/>
                <a:gd name="T36" fmla="*/ 187 w 203"/>
                <a:gd name="T37" fmla="*/ 200 h 303"/>
                <a:gd name="T38" fmla="*/ 152 w 203"/>
                <a:gd name="T39" fmla="*/ 134 h 303"/>
                <a:gd name="T40" fmla="*/ 117 w 203"/>
                <a:gd name="T41" fmla="*/ 106 h 303"/>
                <a:gd name="T42" fmla="*/ 195 w 203"/>
                <a:gd name="T43" fmla="*/ 131 h 303"/>
                <a:gd name="T44" fmla="*/ 102 w 203"/>
                <a:gd name="T45" fmla="*/ 46 h 303"/>
                <a:gd name="T46" fmla="*/ 109 w 203"/>
                <a:gd name="T47" fmla="*/ 47 h 303"/>
                <a:gd name="T48" fmla="*/ 155 w 203"/>
                <a:gd name="T49" fmla="*/ 122 h 303"/>
                <a:gd name="T50" fmla="*/ 195 w 203"/>
                <a:gd name="T51" fmla="*/ 131 h 303"/>
                <a:gd name="T52" fmla="*/ 74 w 203"/>
                <a:gd name="T53" fmla="*/ 36 h 303"/>
                <a:gd name="T54" fmla="*/ 21 w 203"/>
                <a:gd name="T55" fmla="*/ 109 h 303"/>
                <a:gd name="T56" fmla="*/ 51 w 203"/>
                <a:gd name="T57" fmla="*/ 84 h 303"/>
                <a:gd name="T58" fmla="*/ 94 w 203"/>
                <a:gd name="T59" fmla="*/ 37 h 303"/>
                <a:gd name="T60" fmla="*/ 147 w 203"/>
                <a:gd name="T61" fmla="*/ 120 h 303"/>
                <a:gd name="T62" fmla="*/ 129 w 203"/>
                <a:gd name="T63" fmla="*/ 67 h 303"/>
                <a:gd name="T64" fmla="*/ 147 w 203"/>
                <a:gd name="T65" fmla="*/ 120 h 303"/>
                <a:gd name="T66" fmla="*/ 94 w 203"/>
                <a:gd name="T67" fmla="*/ 54 h 303"/>
                <a:gd name="T68" fmla="*/ 54 w 203"/>
                <a:gd name="T69" fmla="*/ 10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03" h="303">
                  <a:moveTo>
                    <a:pt x="161" y="135"/>
                  </a:moveTo>
                  <a:cubicBezTo>
                    <a:pt x="167" y="144"/>
                    <a:pt x="173" y="153"/>
                    <a:pt x="179" y="162"/>
                  </a:cubicBezTo>
                  <a:cubicBezTo>
                    <a:pt x="186" y="174"/>
                    <a:pt x="192" y="185"/>
                    <a:pt x="194" y="199"/>
                  </a:cubicBezTo>
                  <a:cubicBezTo>
                    <a:pt x="198" y="222"/>
                    <a:pt x="193" y="244"/>
                    <a:pt x="179" y="263"/>
                  </a:cubicBezTo>
                  <a:cubicBezTo>
                    <a:pt x="164" y="284"/>
                    <a:pt x="143" y="295"/>
                    <a:pt x="118" y="299"/>
                  </a:cubicBezTo>
                  <a:cubicBezTo>
                    <a:pt x="93" y="303"/>
                    <a:pt x="69" y="300"/>
                    <a:pt x="47" y="288"/>
                  </a:cubicBezTo>
                  <a:cubicBezTo>
                    <a:pt x="21" y="274"/>
                    <a:pt x="6" y="251"/>
                    <a:pt x="3" y="221"/>
                  </a:cubicBezTo>
                  <a:cubicBezTo>
                    <a:pt x="0" y="202"/>
                    <a:pt x="5" y="185"/>
                    <a:pt x="15" y="169"/>
                  </a:cubicBezTo>
                  <a:cubicBezTo>
                    <a:pt x="21" y="159"/>
                    <a:pt x="28" y="149"/>
                    <a:pt x="34" y="139"/>
                  </a:cubicBezTo>
                  <a:cubicBezTo>
                    <a:pt x="39" y="132"/>
                    <a:pt x="41" y="125"/>
                    <a:pt x="43" y="117"/>
                  </a:cubicBezTo>
                  <a:cubicBezTo>
                    <a:pt x="35" y="117"/>
                    <a:pt x="28" y="117"/>
                    <a:pt x="20" y="117"/>
                  </a:cubicBezTo>
                  <a:cubicBezTo>
                    <a:pt x="15" y="118"/>
                    <a:pt x="14" y="117"/>
                    <a:pt x="14" y="111"/>
                  </a:cubicBezTo>
                  <a:cubicBezTo>
                    <a:pt x="14" y="104"/>
                    <a:pt x="13" y="96"/>
                    <a:pt x="14" y="89"/>
                  </a:cubicBezTo>
                  <a:cubicBezTo>
                    <a:pt x="14" y="59"/>
                    <a:pt x="36" y="33"/>
                    <a:pt x="66" y="29"/>
                  </a:cubicBezTo>
                  <a:cubicBezTo>
                    <a:pt x="73" y="28"/>
                    <a:pt x="81" y="28"/>
                    <a:pt x="89" y="28"/>
                  </a:cubicBezTo>
                  <a:cubicBezTo>
                    <a:pt x="90" y="28"/>
                    <a:pt x="92" y="28"/>
                    <a:pt x="94" y="28"/>
                  </a:cubicBezTo>
                  <a:cubicBezTo>
                    <a:pt x="94" y="21"/>
                    <a:pt x="94" y="15"/>
                    <a:pt x="94" y="9"/>
                  </a:cubicBezTo>
                  <a:cubicBezTo>
                    <a:pt x="94" y="7"/>
                    <a:pt x="94" y="6"/>
                    <a:pt x="94" y="5"/>
                  </a:cubicBezTo>
                  <a:cubicBezTo>
                    <a:pt x="94" y="2"/>
                    <a:pt x="95" y="0"/>
                    <a:pt x="98" y="1"/>
                  </a:cubicBezTo>
                  <a:cubicBezTo>
                    <a:pt x="100" y="1"/>
                    <a:pt x="101" y="3"/>
                    <a:pt x="101" y="5"/>
                  </a:cubicBezTo>
                  <a:cubicBezTo>
                    <a:pt x="102" y="11"/>
                    <a:pt x="102" y="17"/>
                    <a:pt x="102" y="23"/>
                  </a:cubicBezTo>
                  <a:cubicBezTo>
                    <a:pt x="102" y="24"/>
                    <a:pt x="102" y="26"/>
                    <a:pt x="102" y="28"/>
                  </a:cubicBezTo>
                  <a:cubicBezTo>
                    <a:pt x="105" y="28"/>
                    <a:pt x="109" y="28"/>
                    <a:pt x="112" y="28"/>
                  </a:cubicBezTo>
                  <a:cubicBezTo>
                    <a:pt x="154" y="29"/>
                    <a:pt x="191" y="59"/>
                    <a:pt x="201" y="100"/>
                  </a:cubicBezTo>
                  <a:cubicBezTo>
                    <a:pt x="203" y="111"/>
                    <a:pt x="203" y="123"/>
                    <a:pt x="203" y="135"/>
                  </a:cubicBezTo>
                  <a:cubicBezTo>
                    <a:pt x="203" y="138"/>
                    <a:pt x="201" y="139"/>
                    <a:pt x="198" y="139"/>
                  </a:cubicBezTo>
                  <a:cubicBezTo>
                    <a:pt x="186" y="139"/>
                    <a:pt x="173" y="139"/>
                    <a:pt x="161" y="135"/>
                  </a:cubicBezTo>
                  <a:close/>
                  <a:moveTo>
                    <a:pt x="99" y="75"/>
                  </a:moveTo>
                  <a:cubicBezTo>
                    <a:pt x="98" y="76"/>
                    <a:pt x="98" y="76"/>
                    <a:pt x="98" y="77"/>
                  </a:cubicBezTo>
                  <a:cubicBezTo>
                    <a:pt x="89" y="97"/>
                    <a:pt x="75" y="110"/>
                    <a:pt x="54" y="116"/>
                  </a:cubicBezTo>
                  <a:cubicBezTo>
                    <a:pt x="53" y="116"/>
                    <a:pt x="51" y="118"/>
                    <a:pt x="51" y="119"/>
                  </a:cubicBezTo>
                  <a:cubicBezTo>
                    <a:pt x="47" y="127"/>
                    <a:pt x="45" y="135"/>
                    <a:pt x="41" y="142"/>
                  </a:cubicBezTo>
                  <a:cubicBezTo>
                    <a:pt x="36" y="150"/>
                    <a:pt x="30" y="159"/>
                    <a:pt x="24" y="167"/>
                  </a:cubicBezTo>
                  <a:cubicBezTo>
                    <a:pt x="17" y="179"/>
                    <a:pt x="11" y="191"/>
                    <a:pt x="10" y="205"/>
                  </a:cubicBezTo>
                  <a:cubicBezTo>
                    <a:pt x="8" y="236"/>
                    <a:pt x="20" y="261"/>
                    <a:pt x="45" y="278"/>
                  </a:cubicBezTo>
                  <a:cubicBezTo>
                    <a:pt x="58" y="287"/>
                    <a:pt x="73" y="291"/>
                    <a:pt x="88" y="292"/>
                  </a:cubicBezTo>
                  <a:cubicBezTo>
                    <a:pt x="118" y="295"/>
                    <a:pt x="145" y="288"/>
                    <a:pt x="167" y="266"/>
                  </a:cubicBezTo>
                  <a:cubicBezTo>
                    <a:pt x="184" y="247"/>
                    <a:pt x="190" y="225"/>
                    <a:pt x="187" y="200"/>
                  </a:cubicBezTo>
                  <a:cubicBezTo>
                    <a:pt x="185" y="188"/>
                    <a:pt x="179" y="177"/>
                    <a:pt x="172" y="166"/>
                  </a:cubicBezTo>
                  <a:cubicBezTo>
                    <a:pt x="165" y="156"/>
                    <a:pt x="159" y="145"/>
                    <a:pt x="152" y="134"/>
                  </a:cubicBezTo>
                  <a:cubicBezTo>
                    <a:pt x="151" y="132"/>
                    <a:pt x="149" y="130"/>
                    <a:pt x="147" y="130"/>
                  </a:cubicBezTo>
                  <a:cubicBezTo>
                    <a:pt x="136" y="123"/>
                    <a:pt x="125" y="116"/>
                    <a:pt x="117" y="106"/>
                  </a:cubicBezTo>
                  <a:cubicBezTo>
                    <a:pt x="109" y="96"/>
                    <a:pt x="103" y="86"/>
                    <a:pt x="99" y="75"/>
                  </a:cubicBezTo>
                  <a:close/>
                  <a:moveTo>
                    <a:pt x="195" y="131"/>
                  </a:moveTo>
                  <a:cubicBezTo>
                    <a:pt x="201" y="74"/>
                    <a:pt x="153" y="31"/>
                    <a:pt x="102" y="36"/>
                  </a:cubicBezTo>
                  <a:cubicBezTo>
                    <a:pt x="102" y="39"/>
                    <a:pt x="102" y="42"/>
                    <a:pt x="102" y="46"/>
                  </a:cubicBezTo>
                  <a:cubicBezTo>
                    <a:pt x="103" y="46"/>
                    <a:pt x="104" y="46"/>
                    <a:pt x="105" y="47"/>
                  </a:cubicBezTo>
                  <a:cubicBezTo>
                    <a:pt x="107" y="47"/>
                    <a:pt x="108" y="47"/>
                    <a:pt x="109" y="47"/>
                  </a:cubicBezTo>
                  <a:cubicBezTo>
                    <a:pt x="131" y="52"/>
                    <a:pt x="142" y="67"/>
                    <a:pt x="147" y="87"/>
                  </a:cubicBezTo>
                  <a:cubicBezTo>
                    <a:pt x="150" y="99"/>
                    <a:pt x="152" y="110"/>
                    <a:pt x="155" y="122"/>
                  </a:cubicBezTo>
                  <a:cubicBezTo>
                    <a:pt x="156" y="124"/>
                    <a:pt x="157" y="125"/>
                    <a:pt x="159" y="126"/>
                  </a:cubicBezTo>
                  <a:cubicBezTo>
                    <a:pt x="170" y="130"/>
                    <a:pt x="183" y="132"/>
                    <a:pt x="195" y="131"/>
                  </a:cubicBezTo>
                  <a:close/>
                  <a:moveTo>
                    <a:pt x="94" y="36"/>
                  </a:moveTo>
                  <a:cubicBezTo>
                    <a:pt x="87" y="36"/>
                    <a:pt x="81" y="36"/>
                    <a:pt x="74" y="36"/>
                  </a:cubicBezTo>
                  <a:cubicBezTo>
                    <a:pt x="55" y="36"/>
                    <a:pt x="40" y="45"/>
                    <a:pt x="30" y="61"/>
                  </a:cubicBezTo>
                  <a:cubicBezTo>
                    <a:pt x="19" y="76"/>
                    <a:pt x="21" y="93"/>
                    <a:pt x="21" y="109"/>
                  </a:cubicBezTo>
                  <a:cubicBezTo>
                    <a:pt x="29" y="109"/>
                    <a:pt x="37" y="109"/>
                    <a:pt x="45" y="109"/>
                  </a:cubicBezTo>
                  <a:cubicBezTo>
                    <a:pt x="47" y="101"/>
                    <a:pt x="49" y="92"/>
                    <a:pt x="51" y="84"/>
                  </a:cubicBezTo>
                  <a:cubicBezTo>
                    <a:pt x="57" y="66"/>
                    <a:pt x="67" y="53"/>
                    <a:pt x="86" y="48"/>
                  </a:cubicBezTo>
                  <a:cubicBezTo>
                    <a:pt x="95" y="45"/>
                    <a:pt x="95" y="45"/>
                    <a:pt x="94" y="37"/>
                  </a:cubicBezTo>
                  <a:cubicBezTo>
                    <a:pt x="94" y="37"/>
                    <a:pt x="94" y="36"/>
                    <a:pt x="94" y="36"/>
                  </a:cubicBezTo>
                  <a:close/>
                  <a:moveTo>
                    <a:pt x="147" y="120"/>
                  </a:moveTo>
                  <a:cubicBezTo>
                    <a:pt x="144" y="108"/>
                    <a:pt x="141" y="95"/>
                    <a:pt x="138" y="83"/>
                  </a:cubicBezTo>
                  <a:cubicBezTo>
                    <a:pt x="136" y="77"/>
                    <a:pt x="133" y="72"/>
                    <a:pt x="129" y="67"/>
                  </a:cubicBezTo>
                  <a:cubicBezTo>
                    <a:pt x="122" y="59"/>
                    <a:pt x="113" y="55"/>
                    <a:pt x="102" y="54"/>
                  </a:cubicBezTo>
                  <a:cubicBezTo>
                    <a:pt x="104" y="82"/>
                    <a:pt x="125" y="110"/>
                    <a:pt x="147" y="120"/>
                  </a:cubicBezTo>
                  <a:close/>
                  <a:moveTo>
                    <a:pt x="54" y="108"/>
                  </a:moveTo>
                  <a:cubicBezTo>
                    <a:pt x="82" y="100"/>
                    <a:pt x="96" y="72"/>
                    <a:pt x="94" y="54"/>
                  </a:cubicBezTo>
                  <a:cubicBezTo>
                    <a:pt x="85" y="55"/>
                    <a:pt x="78" y="58"/>
                    <a:pt x="71" y="64"/>
                  </a:cubicBezTo>
                  <a:cubicBezTo>
                    <a:pt x="59" y="76"/>
                    <a:pt x="58" y="92"/>
                    <a:pt x="54" y="108"/>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59" name="Freeform 15">
              <a:extLst>
                <a:ext uri="{FF2B5EF4-FFF2-40B4-BE49-F238E27FC236}">
                  <a16:creationId xmlns:a16="http://schemas.microsoft.com/office/drawing/2014/main" id="{AE58CAE2-30A8-484B-A66C-1C2785C6782F}"/>
                </a:ext>
              </a:extLst>
            </p:cNvPr>
            <p:cNvSpPr>
              <a:spLocks noEditPoints="1"/>
            </p:cNvSpPr>
            <p:nvPr/>
          </p:nvSpPr>
          <p:spPr bwMode="auto">
            <a:xfrm>
              <a:off x="4359275" y="3848100"/>
              <a:ext cx="476250" cy="447675"/>
            </a:xfrm>
            <a:custGeom>
              <a:avLst/>
              <a:gdLst>
                <a:gd name="T0" fmla="*/ 44 w 116"/>
                <a:gd name="T1" fmla="*/ 109 h 109"/>
                <a:gd name="T2" fmla="*/ 23 w 116"/>
                <a:gd name="T3" fmla="*/ 105 h 109"/>
                <a:gd name="T4" fmla="*/ 3 w 116"/>
                <a:gd name="T5" fmla="*/ 84 h 109"/>
                <a:gd name="T6" fmla="*/ 5 w 116"/>
                <a:gd name="T7" fmla="*/ 42 h 109"/>
                <a:gd name="T8" fmla="*/ 34 w 116"/>
                <a:gd name="T9" fmla="*/ 10 h 109"/>
                <a:gd name="T10" fmla="*/ 77 w 116"/>
                <a:gd name="T11" fmla="*/ 0 h 109"/>
                <a:gd name="T12" fmla="*/ 113 w 116"/>
                <a:gd name="T13" fmla="*/ 42 h 109"/>
                <a:gd name="T14" fmla="*/ 89 w 116"/>
                <a:gd name="T15" fmla="*/ 91 h 109"/>
                <a:gd name="T16" fmla="*/ 44 w 116"/>
                <a:gd name="T17" fmla="*/ 109 h 109"/>
                <a:gd name="T18" fmla="*/ 10 w 116"/>
                <a:gd name="T19" fmla="*/ 63 h 109"/>
                <a:gd name="T20" fmla="*/ 11 w 116"/>
                <a:gd name="T21" fmla="*/ 75 h 109"/>
                <a:gd name="T22" fmla="*/ 15 w 116"/>
                <a:gd name="T23" fmla="*/ 79 h 109"/>
                <a:gd name="T24" fmla="*/ 18 w 116"/>
                <a:gd name="T25" fmla="*/ 73 h 109"/>
                <a:gd name="T26" fmla="*/ 17 w 116"/>
                <a:gd name="T27" fmla="*/ 62 h 109"/>
                <a:gd name="T28" fmla="*/ 43 w 116"/>
                <a:gd name="T29" fmla="*/ 23 h 109"/>
                <a:gd name="T30" fmla="*/ 69 w 116"/>
                <a:gd name="T31" fmla="*/ 17 h 109"/>
                <a:gd name="T32" fmla="*/ 74 w 116"/>
                <a:gd name="T33" fmla="*/ 13 h 109"/>
                <a:gd name="T34" fmla="*/ 69 w 116"/>
                <a:gd name="T35" fmla="*/ 9 h 109"/>
                <a:gd name="T36" fmla="*/ 53 w 116"/>
                <a:gd name="T37" fmla="*/ 12 h 109"/>
                <a:gd name="T38" fmla="*/ 10 w 116"/>
                <a:gd name="T39" fmla="*/ 63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16" h="109">
                  <a:moveTo>
                    <a:pt x="44" y="109"/>
                  </a:moveTo>
                  <a:cubicBezTo>
                    <a:pt x="37" y="108"/>
                    <a:pt x="30" y="107"/>
                    <a:pt x="23" y="105"/>
                  </a:cubicBezTo>
                  <a:cubicBezTo>
                    <a:pt x="12" y="102"/>
                    <a:pt x="6" y="95"/>
                    <a:pt x="3" y="84"/>
                  </a:cubicBezTo>
                  <a:cubicBezTo>
                    <a:pt x="0" y="70"/>
                    <a:pt x="0" y="56"/>
                    <a:pt x="5" y="42"/>
                  </a:cubicBezTo>
                  <a:cubicBezTo>
                    <a:pt x="10" y="27"/>
                    <a:pt x="20" y="17"/>
                    <a:pt x="34" y="10"/>
                  </a:cubicBezTo>
                  <a:cubicBezTo>
                    <a:pt x="48" y="4"/>
                    <a:pt x="62" y="1"/>
                    <a:pt x="77" y="0"/>
                  </a:cubicBezTo>
                  <a:cubicBezTo>
                    <a:pt x="100" y="0"/>
                    <a:pt x="116" y="19"/>
                    <a:pt x="113" y="42"/>
                  </a:cubicBezTo>
                  <a:cubicBezTo>
                    <a:pt x="110" y="61"/>
                    <a:pt x="103" y="77"/>
                    <a:pt x="89" y="91"/>
                  </a:cubicBezTo>
                  <a:cubicBezTo>
                    <a:pt x="76" y="103"/>
                    <a:pt x="61" y="109"/>
                    <a:pt x="44" y="109"/>
                  </a:cubicBezTo>
                  <a:close/>
                  <a:moveTo>
                    <a:pt x="10" y="63"/>
                  </a:moveTo>
                  <a:cubicBezTo>
                    <a:pt x="10" y="67"/>
                    <a:pt x="11" y="71"/>
                    <a:pt x="11" y="75"/>
                  </a:cubicBezTo>
                  <a:cubicBezTo>
                    <a:pt x="11" y="77"/>
                    <a:pt x="12" y="79"/>
                    <a:pt x="15" y="79"/>
                  </a:cubicBezTo>
                  <a:cubicBezTo>
                    <a:pt x="18" y="78"/>
                    <a:pt x="18" y="76"/>
                    <a:pt x="18" y="73"/>
                  </a:cubicBezTo>
                  <a:cubicBezTo>
                    <a:pt x="18" y="70"/>
                    <a:pt x="17" y="66"/>
                    <a:pt x="17" y="62"/>
                  </a:cubicBezTo>
                  <a:cubicBezTo>
                    <a:pt x="18" y="44"/>
                    <a:pt x="26" y="30"/>
                    <a:pt x="43" y="23"/>
                  </a:cubicBezTo>
                  <a:cubicBezTo>
                    <a:pt x="51" y="19"/>
                    <a:pt x="60" y="17"/>
                    <a:pt x="69" y="17"/>
                  </a:cubicBezTo>
                  <a:cubicBezTo>
                    <a:pt x="72" y="16"/>
                    <a:pt x="74" y="15"/>
                    <a:pt x="74" y="13"/>
                  </a:cubicBezTo>
                  <a:cubicBezTo>
                    <a:pt x="74" y="10"/>
                    <a:pt x="71" y="9"/>
                    <a:pt x="69" y="9"/>
                  </a:cubicBezTo>
                  <a:cubicBezTo>
                    <a:pt x="63" y="10"/>
                    <a:pt x="58" y="11"/>
                    <a:pt x="53" y="12"/>
                  </a:cubicBezTo>
                  <a:cubicBezTo>
                    <a:pt x="27" y="18"/>
                    <a:pt x="10" y="35"/>
                    <a:pt x="10" y="63"/>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0" name="Freeform 16">
              <a:extLst>
                <a:ext uri="{FF2B5EF4-FFF2-40B4-BE49-F238E27FC236}">
                  <a16:creationId xmlns:a16="http://schemas.microsoft.com/office/drawing/2014/main" id="{2C66312C-4FB0-4F9D-AB1B-33509102F074}"/>
                </a:ext>
              </a:extLst>
            </p:cNvPr>
            <p:cNvSpPr>
              <a:spLocks noEditPoints="1"/>
            </p:cNvSpPr>
            <p:nvPr/>
          </p:nvSpPr>
          <p:spPr bwMode="auto">
            <a:xfrm>
              <a:off x="873125" y="1581150"/>
              <a:ext cx="847725" cy="1238250"/>
            </a:xfrm>
            <a:custGeom>
              <a:avLst/>
              <a:gdLst>
                <a:gd name="T0" fmla="*/ 45 w 207"/>
                <a:gd name="T1" fmla="*/ 112 h 302"/>
                <a:gd name="T2" fmla="*/ 7 w 207"/>
                <a:gd name="T3" fmla="*/ 112 h 302"/>
                <a:gd name="T4" fmla="*/ 2 w 207"/>
                <a:gd name="T5" fmla="*/ 105 h 302"/>
                <a:gd name="T6" fmla="*/ 58 w 207"/>
                <a:gd name="T7" fmla="*/ 33 h 302"/>
                <a:gd name="T8" fmla="*/ 96 w 207"/>
                <a:gd name="T9" fmla="*/ 36 h 302"/>
                <a:gd name="T10" fmla="*/ 98 w 207"/>
                <a:gd name="T11" fmla="*/ 37 h 302"/>
                <a:gd name="T12" fmla="*/ 115 w 207"/>
                <a:gd name="T13" fmla="*/ 4 h 302"/>
                <a:gd name="T14" fmla="*/ 117 w 207"/>
                <a:gd name="T15" fmla="*/ 3 h 302"/>
                <a:gd name="T16" fmla="*/ 123 w 207"/>
                <a:gd name="T17" fmla="*/ 2 h 302"/>
                <a:gd name="T18" fmla="*/ 123 w 207"/>
                <a:gd name="T19" fmla="*/ 8 h 302"/>
                <a:gd name="T20" fmla="*/ 107 w 207"/>
                <a:gd name="T21" fmla="*/ 36 h 302"/>
                <a:gd name="T22" fmla="*/ 106 w 207"/>
                <a:gd name="T23" fmla="*/ 41 h 302"/>
                <a:gd name="T24" fmla="*/ 121 w 207"/>
                <a:gd name="T25" fmla="*/ 46 h 302"/>
                <a:gd name="T26" fmla="*/ 150 w 207"/>
                <a:gd name="T27" fmla="*/ 82 h 302"/>
                <a:gd name="T28" fmla="*/ 156 w 207"/>
                <a:gd name="T29" fmla="*/ 109 h 302"/>
                <a:gd name="T30" fmla="*/ 172 w 207"/>
                <a:gd name="T31" fmla="*/ 144 h 302"/>
                <a:gd name="T32" fmla="*/ 192 w 207"/>
                <a:gd name="T33" fmla="*/ 178 h 302"/>
                <a:gd name="T34" fmla="*/ 173 w 207"/>
                <a:gd name="T35" fmla="*/ 275 h 302"/>
                <a:gd name="T36" fmla="*/ 114 w 207"/>
                <a:gd name="T37" fmla="*/ 300 h 302"/>
                <a:gd name="T38" fmla="*/ 58 w 207"/>
                <a:gd name="T39" fmla="*/ 293 h 302"/>
                <a:gd name="T40" fmla="*/ 4 w 207"/>
                <a:gd name="T41" fmla="*/ 225 h 302"/>
                <a:gd name="T42" fmla="*/ 18 w 207"/>
                <a:gd name="T43" fmla="*/ 163 h 302"/>
                <a:gd name="T44" fmla="*/ 35 w 207"/>
                <a:gd name="T45" fmla="*/ 137 h 302"/>
                <a:gd name="T46" fmla="*/ 45 w 207"/>
                <a:gd name="T47" fmla="*/ 112 h 302"/>
                <a:gd name="T48" fmla="*/ 11 w 207"/>
                <a:gd name="T49" fmla="*/ 211 h 302"/>
                <a:gd name="T50" fmla="*/ 11 w 207"/>
                <a:gd name="T51" fmla="*/ 217 h 302"/>
                <a:gd name="T52" fmla="*/ 12 w 207"/>
                <a:gd name="T53" fmla="*/ 223 h 302"/>
                <a:gd name="T54" fmla="*/ 42 w 207"/>
                <a:gd name="T55" fmla="*/ 274 h 302"/>
                <a:gd name="T56" fmla="*/ 148 w 207"/>
                <a:gd name="T57" fmla="*/ 282 h 302"/>
                <a:gd name="T58" fmla="*/ 189 w 207"/>
                <a:gd name="T59" fmla="*/ 190 h 302"/>
                <a:gd name="T60" fmla="*/ 171 w 207"/>
                <a:gd name="T61" fmla="*/ 156 h 302"/>
                <a:gd name="T62" fmla="*/ 151 w 207"/>
                <a:gd name="T63" fmla="*/ 119 h 302"/>
                <a:gd name="T64" fmla="*/ 144 w 207"/>
                <a:gd name="T65" fmla="*/ 90 h 302"/>
                <a:gd name="T66" fmla="*/ 130 w 207"/>
                <a:gd name="T67" fmla="*/ 60 h 302"/>
                <a:gd name="T68" fmla="*/ 61 w 207"/>
                <a:gd name="T69" fmla="*/ 80 h 302"/>
                <a:gd name="T70" fmla="*/ 56 w 207"/>
                <a:gd name="T71" fmla="*/ 101 h 302"/>
                <a:gd name="T72" fmla="*/ 39 w 207"/>
                <a:gd name="T73" fmla="*/ 145 h 302"/>
                <a:gd name="T74" fmla="*/ 25 w 207"/>
                <a:gd name="T75" fmla="*/ 166 h 302"/>
                <a:gd name="T76" fmla="*/ 11 w 207"/>
                <a:gd name="T77" fmla="*/ 211 h 302"/>
                <a:gd name="T78" fmla="*/ 89 w 207"/>
                <a:gd name="T79" fmla="*/ 43 h 302"/>
                <a:gd name="T80" fmla="*/ 63 w 207"/>
                <a:gd name="T81" fmla="*/ 40 h 302"/>
                <a:gd name="T82" fmla="*/ 9 w 207"/>
                <a:gd name="T83" fmla="*/ 101 h 302"/>
                <a:gd name="T84" fmla="*/ 12 w 207"/>
                <a:gd name="T85" fmla="*/ 105 h 302"/>
                <a:gd name="T86" fmla="*/ 42 w 207"/>
                <a:gd name="T87" fmla="*/ 105 h 302"/>
                <a:gd name="T88" fmla="*/ 49 w 207"/>
                <a:gd name="T89" fmla="*/ 98 h 302"/>
                <a:gd name="T90" fmla="*/ 51 w 207"/>
                <a:gd name="T91" fmla="*/ 88 h 302"/>
                <a:gd name="T92" fmla="*/ 62 w 207"/>
                <a:gd name="T93" fmla="*/ 60 h 302"/>
                <a:gd name="T94" fmla="*/ 89 w 207"/>
                <a:gd name="T95" fmla="*/ 4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7" h="302">
                  <a:moveTo>
                    <a:pt x="45" y="112"/>
                  </a:moveTo>
                  <a:cubicBezTo>
                    <a:pt x="32" y="116"/>
                    <a:pt x="19" y="116"/>
                    <a:pt x="7" y="112"/>
                  </a:cubicBezTo>
                  <a:cubicBezTo>
                    <a:pt x="3" y="111"/>
                    <a:pt x="2" y="109"/>
                    <a:pt x="2" y="105"/>
                  </a:cubicBezTo>
                  <a:cubicBezTo>
                    <a:pt x="1" y="69"/>
                    <a:pt x="23" y="40"/>
                    <a:pt x="58" y="33"/>
                  </a:cubicBezTo>
                  <a:cubicBezTo>
                    <a:pt x="71" y="30"/>
                    <a:pt x="83" y="32"/>
                    <a:pt x="96" y="36"/>
                  </a:cubicBezTo>
                  <a:cubicBezTo>
                    <a:pt x="97" y="37"/>
                    <a:pt x="97" y="37"/>
                    <a:pt x="98" y="37"/>
                  </a:cubicBezTo>
                  <a:cubicBezTo>
                    <a:pt x="102" y="25"/>
                    <a:pt x="107" y="14"/>
                    <a:pt x="115" y="4"/>
                  </a:cubicBezTo>
                  <a:cubicBezTo>
                    <a:pt x="116" y="4"/>
                    <a:pt x="116" y="3"/>
                    <a:pt x="117" y="3"/>
                  </a:cubicBezTo>
                  <a:cubicBezTo>
                    <a:pt x="119" y="1"/>
                    <a:pt x="121" y="0"/>
                    <a:pt x="123" y="2"/>
                  </a:cubicBezTo>
                  <a:cubicBezTo>
                    <a:pt x="125" y="4"/>
                    <a:pt x="124" y="6"/>
                    <a:pt x="123" y="8"/>
                  </a:cubicBezTo>
                  <a:cubicBezTo>
                    <a:pt x="115" y="16"/>
                    <a:pt x="110" y="25"/>
                    <a:pt x="107" y="36"/>
                  </a:cubicBezTo>
                  <a:cubicBezTo>
                    <a:pt x="106" y="38"/>
                    <a:pt x="106" y="40"/>
                    <a:pt x="106" y="41"/>
                  </a:cubicBezTo>
                  <a:cubicBezTo>
                    <a:pt x="111" y="43"/>
                    <a:pt x="116" y="44"/>
                    <a:pt x="121" y="46"/>
                  </a:cubicBezTo>
                  <a:cubicBezTo>
                    <a:pt x="137" y="53"/>
                    <a:pt x="146" y="66"/>
                    <a:pt x="150" y="82"/>
                  </a:cubicBezTo>
                  <a:cubicBezTo>
                    <a:pt x="152" y="91"/>
                    <a:pt x="154" y="100"/>
                    <a:pt x="156" y="109"/>
                  </a:cubicBezTo>
                  <a:cubicBezTo>
                    <a:pt x="159" y="122"/>
                    <a:pt x="165" y="133"/>
                    <a:pt x="172" y="144"/>
                  </a:cubicBezTo>
                  <a:cubicBezTo>
                    <a:pt x="180" y="155"/>
                    <a:pt x="187" y="166"/>
                    <a:pt x="192" y="178"/>
                  </a:cubicBezTo>
                  <a:cubicBezTo>
                    <a:pt x="207" y="210"/>
                    <a:pt x="199" y="250"/>
                    <a:pt x="173" y="275"/>
                  </a:cubicBezTo>
                  <a:cubicBezTo>
                    <a:pt x="156" y="290"/>
                    <a:pt x="136" y="298"/>
                    <a:pt x="114" y="300"/>
                  </a:cubicBezTo>
                  <a:cubicBezTo>
                    <a:pt x="94" y="302"/>
                    <a:pt x="75" y="300"/>
                    <a:pt x="58" y="293"/>
                  </a:cubicBezTo>
                  <a:cubicBezTo>
                    <a:pt x="28" y="280"/>
                    <a:pt x="10" y="257"/>
                    <a:pt x="4" y="225"/>
                  </a:cubicBezTo>
                  <a:cubicBezTo>
                    <a:pt x="0" y="203"/>
                    <a:pt x="5" y="182"/>
                    <a:pt x="18" y="163"/>
                  </a:cubicBezTo>
                  <a:cubicBezTo>
                    <a:pt x="24" y="154"/>
                    <a:pt x="29" y="145"/>
                    <a:pt x="35" y="137"/>
                  </a:cubicBezTo>
                  <a:cubicBezTo>
                    <a:pt x="40" y="129"/>
                    <a:pt x="43" y="121"/>
                    <a:pt x="45" y="112"/>
                  </a:cubicBezTo>
                  <a:close/>
                  <a:moveTo>
                    <a:pt x="11" y="211"/>
                  </a:moveTo>
                  <a:cubicBezTo>
                    <a:pt x="11" y="213"/>
                    <a:pt x="11" y="215"/>
                    <a:pt x="11" y="217"/>
                  </a:cubicBezTo>
                  <a:cubicBezTo>
                    <a:pt x="11" y="219"/>
                    <a:pt x="11" y="221"/>
                    <a:pt x="12" y="223"/>
                  </a:cubicBezTo>
                  <a:cubicBezTo>
                    <a:pt x="15" y="244"/>
                    <a:pt x="24" y="262"/>
                    <a:pt x="42" y="274"/>
                  </a:cubicBezTo>
                  <a:cubicBezTo>
                    <a:pt x="75" y="298"/>
                    <a:pt x="111" y="300"/>
                    <a:pt x="148" y="282"/>
                  </a:cubicBezTo>
                  <a:cubicBezTo>
                    <a:pt x="182" y="266"/>
                    <a:pt x="199" y="227"/>
                    <a:pt x="189" y="190"/>
                  </a:cubicBezTo>
                  <a:cubicBezTo>
                    <a:pt x="186" y="177"/>
                    <a:pt x="178" y="167"/>
                    <a:pt x="171" y="156"/>
                  </a:cubicBezTo>
                  <a:cubicBezTo>
                    <a:pt x="163" y="144"/>
                    <a:pt x="154" y="133"/>
                    <a:pt x="151" y="119"/>
                  </a:cubicBezTo>
                  <a:cubicBezTo>
                    <a:pt x="149" y="110"/>
                    <a:pt x="146" y="100"/>
                    <a:pt x="144" y="90"/>
                  </a:cubicBezTo>
                  <a:cubicBezTo>
                    <a:pt x="142" y="79"/>
                    <a:pt x="138" y="68"/>
                    <a:pt x="130" y="60"/>
                  </a:cubicBezTo>
                  <a:cubicBezTo>
                    <a:pt x="111" y="42"/>
                    <a:pt x="72" y="44"/>
                    <a:pt x="61" y="80"/>
                  </a:cubicBezTo>
                  <a:cubicBezTo>
                    <a:pt x="59" y="87"/>
                    <a:pt x="58" y="94"/>
                    <a:pt x="56" y="101"/>
                  </a:cubicBezTo>
                  <a:cubicBezTo>
                    <a:pt x="52" y="116"/>
                    <a:pt x="49" y="132"/>
                    <a:pt x="39" y="145"/>
                  </a:cubicBezTo>
                  <a:cubicBezTo>
                    <a:pt x="34" y="152"/>
                    <a:pt x="29" y="159"/>
                    <a:pt x="25" y="166"/>
                  </a:cubicBezTo>
                  <a:cubicBezTo>
                    <a:pt x="16" y="180"/>
                    <a:pt x="10" y="195"/>
                    <a:pt x="11" y="211"/>
                  </a:cubicBezTo>
                  <a:close/>
                  <a:moveTo>
                    <a:pt x="89" y="43"/>
                  </a:moveTo>
                  <a:cubicBezTo>
                    <a:pt x="80" y="40"/>
                    <a:pt x="72" y="39"/>
                    <a:pt x="63" y="40"/>
                  </a:cubicBezTo>
                  <a:cubicBezTo>
                    <a:pt x="35" y="44"/>
                    <a:pt x="10" y="66"/>
                    <a:pt x="9" y="101"/>
                  </a:cubicBezTo>
                  <a:cubicBezTo>
                    <a:pt x="9" y="104"/>
                    <a:pt x="10" y="105"/>
                    <a:pt x="12" y="105"/>
                  </a:cubicBezTo>
                  <a:cubicBezTo>
                    <a:pt x="22" y="108"/>
                    <a:pt x="32" y="108"/>
                    <a:pt x="42" y="105"/>
                  </a:cubicBezTo>
                  <a:cubicBezTo>
                    <a:pt x="46" y="104"/>
                    <a:pt x="48" y="103"/>
                    <a:pt x="49" y="98"/>
                  </a:cubicBezTo>
                  <a:cubicBezTo>
                    <a:pt x="49" y="95"/>
                    <a:pt x="50" y="91"/>
                    <a:pt x="51" y="88"/>
                  </a:cubicBezTo>
                  <a:cubicBezTo>
                    <a:pt x="53" y="78"/>
                    <a:pt x="56" y="69"/>
                    <a:pt x="62" y="60"/>
                  </a:cubicBezTo>
                  <a:cubicBezTo>
                    <a:pt x="69" y="52"/>
                    <a:pt x="78" y="46"/>
                    <a:pt x="89" y="43"/>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1" name="Freeform 17">
              <a:extLst>
                <a:ext uri="{FF2B5EF4-FFF2-40B4-BE49-F238E27FC236}">
                  <a16:creationId xmlns:a16="http://schemas.microsoft.com/office/drawing/2014/main" id="{6C6F0E78-7302-47B5-A260-53B3E5EF54C1}"/>
                </a:ext>
              </a:extLst>
            </p:cNvPr>
            <p:cNvSpPr>
              <a:spLocks/>
            </p:cNvSpPr>
            <p:nvPr/>
          </p:nvSpPr>
          <p:spPr bwMode="auto">
            <a:xfrm>
              <a:off x="4678363" y="1601788"/>
              <a:ext cx="222250" cy="339725"/>
            </a:xfrm>
            <a:custGeom>
              <a:avLst/>
              <a:gdLst>
                <a:gd name="T0" fmla="*/ 0 w 54"/>
                <a:gd name="T1" fmla="*/ 1 h 83"/>
                <a:gd name="T2" fmla="*/ 51 w 54"/>
                <a:gd name="T3" fmla="*/ 38 h 83"/>
                <a:gd name="T4" fmla="*/ 53 w 54"/>
                <a:gd name="T5" fmla="*/ 82 h 83"/>
                <a:gd name="T6" fmla="*/ 25 w 54"/>
                <a:gd name="T7" fmla="*/ 74 h 83"/>
                <a:gd name="T8" fmla="*/ 2 w 54"/>
                <a:gd name="T9" fmla="*/ 40 h 83"/>
                <a:gd name="T10" fmla="*/ 0 w 54"/>
                <a:gd name="T11" fmla="*/ 14 h 83"/>
                <a:gd name="T12" fmla="*/ 0 w 54"/>
                <a:gd name="T13" fmla="*/ 1 h 83"/>
              </a:gdLst>
              <a:ahLst/>
              <a:cxnLst>
                <a:cxn ang="0">
                  <a:pos x="T0" y="T1"/>
                </a:cxn>
                <a:cxn ang="0">
                  <a:pos x="T2" y="T3"/>
                </a:cxn>
                <a:cxn ang="0">
                  <a:pos x="T4" y="T5"/>
                </a:cxn>
                <a:cxn ang="0">
                  <a:pos x="T6" y="T7"/>
                </a:cxn>
                <a:cxn ang="0">
                  <a:pos x="T8" y="T9"/>
                </a:cxn>
                <a:cxn ang="0">
                  <a:pos x="T10" y="T11"/>
                </a:cxn>
                <a:cxn ang="0">
                  <a:pos x="T12" y="T13"/>
                </a:cxn>
              </a:cxnLst>
              <a:rect l="0" t="0" r="r" b="b"/>
              <a:pathLst>
                <a:path w="54" h="83">
                  <a:moveTo>
                    <a:pt x="0" y="1"/>
                  </a:moveTo>
                  <a:cubicBezTo>
                    <a:pt x="23" y="0"/>
                    <a:pt x="46" y="17"/>
                    <a:pt x="51" y="38"/>
                  </a:cubicBezTo>
                  <a:cubicBezTo>
                    <a:pt x="53" y="46"/>
                    <a:pt x="54" y="74"/>
                    <a:pt x="53" y="82"/>
                  </a:cubicBezTo>
                  <a:cubicBezTo>
                    <a:pt x="43" y="83"/>
                    <a:pt x="33" y="80"/>
                    <a:pt x="25" y="74"/>
                  </a:cubicBezTo>
                  <a:cubicBezTo>
                    <a:pt x="12" y="66"/>
                    <a:pt x="4" y="55"/>
                    <a:pt x="2" y="40"/>
                  </a:cubicBezTo>
                  <a:cubicBezTo>
                    <a:pt x="0" y="31"/>
                    <a:pt x="1" y="22"/>
                    <a:pt x="0" y="14"/>
                  </a:cubicBezTo>
                  <a:cubicBezTo>
                    <a:pt x="0" y="9"/>
                    <a:pt x="0" y="5"/>
                    <a:pt x="0" y="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2" name="Freeform 18">
              <a:extLst>
                <a:ext uri="{FF2B5EF4-FFF2-40B4-BE49-F238E27FC236}">
                  <a16:creationId xmlns:a16="http://schemas.microsoft.com/office/drawing/2014/main" id="{6F4F8CBE-F72B-48A1-8E11-EF18E12CBAB9}"/>
                </a:ext>
              </a:extLst>
            </p:cNvPr>
            <p:cNvSpPr>
              <a:spLocks/>
            </p:cNvSpPr>
            <p:nvPr/>
          </p:nvSpPr>
          <p:spPr bwMode="auto">
            <a:xfrm>
              <a:off x="1168400" y="3422650"/>
              <a:ext cx="339725" cy="323850"/>
            </a:xfrm>
            <a:custGeom>
              <a:avLst/>
              <a:gdLst>
                <a:gd name="T0" fmla="*/ 79 w 83"/>
                <a:gd name="T1" fmla="*/ 75 h 79"/>
                <a:gd name="T2" fmla="*/ 45 w 83"/>
                <a:gd name="T3" fmla="*/ 76 h 79"/>
                <a:gd name="T4" fmla="*/ 40 w 83"/>
                <a:gd name="T5" fmla="*/ 71 h 79"/>
                <a:gd name="T6" fmla="*/ 35 w 83"/>
                <a:gd name="T7" fmla="*/ 50 h 79"/>
                <a:gd name="T8" fmla="*/ 1 w 83"/>
                <a:gd name="T9" fmla="*/ 14 h 79"/>
                <a:gd name="T10" fmla="*/ 0 w 83"/>
                <a:gd name="T11" fmla="*/ 13 h 79"/>
                <a:gd name="T12" fmla="*/ 79 w 83"/>
                <a:gd name="T13" fmla="*/ 75 h 79"/>
              </a:gdLst>
              <a:ahLst/>
              <a:cxnLst>
                <a:cxn ang="0">
                  <a:pos x="T0" y="T1"/>
                </a:cxn>
                <a:cxn ang="0">
                  <a:pos x="T2" y="T3"/>
                </a:cxn>
                <a:cxn ang="0">
                  <a:pos x="T4" y="T5"/>
                </a:cxn>
                <a:cxn ang="0">
                  <a:pos x="T6" y="T7"/>
                </a:cxn>
                <a:cxn ang="0">
                  <a:pos x="T8" y="T9"/>
                </a:cxn>
                <a:cxn ang="0">
                  <a:pos x="T10" y="T11"/>
                </a:cxn>
                <a:cxn ang="0">
                  <a:pos x="T12" y="T13"/>
                </a:cxn>
              </a:cxnLst>
              <a:rect l="0" t="0" r="r" b="b"/>
              <a:pathLst>
                <a:path w="83" h="79">
                  <a:moveTo>
                    <a:pt x="79" y="75"/>
                  </a:moveTo>
                  <a:cubicBezTo>
                    <a:pt x="68" y="79"/>
                    <a:pt x="56" y="79"/>
                    <a:pt x="45" y="76"/>
                  </a:cubicBezTo>
                  <a:cubicBezTo>
                    <a:pt x="42" y="75"/>
                    <a:pt x="41" y="74"/>
                    <a:pt x="40" y="71"/>
                  </a:cubicBezTo>
                  <a:cubicBezTo>
                    <a:pt x="39" y="64"/>
                    <a:pt x="37" y="57"/>
                    <a:pt x="35" y="50"/>
                  </a:cubicBezTo>
                  <a:cubicBezTo>
                    <a:pt x="30" y="32"/>
                    <a:pt x="19" y="19"/>
                    <a:pt x="1" y="14"/>
                  </a:cubicBezTo>
                  <a:cubicBezTo>
                    <a:pt x="0" y="14"/>
                    <a:pt x="0" y="14"/>
                    <a:pt x="0" y="13"/>
                  </a:cubicBezTo>
                  <a:cubicBezTo>
                    <a:pt x="40" y="0"/>
                    <a:pt x="83" y="33"/>
                    <a:pt x="79" y="75"/>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3" name="Freeform 19">
              <a:extLst>
                <a:ext uri="{FF2B5EF4-FFF2-40B4-BE49-F238E27FC236}">
                  <a16:creationId xmlns:a16="http://schemas.microsoft.com/office/drawing/2014/main" id="{A77538E3-F115-4B16-90ED-C4D0B378C487}"/>
                </a:ext>
              </a:extLst>
            </p:cNvPr>
            <p:cNvSpPr>
              <a:spLocks/>
            </p:cNvSpPr>
            <p:nvPr/>
          </p:nvSpPr>
          <p:spPr bwMode="auto">
            <a:xfrm>
              <a:off x="1020763" y="3303588"/>
              <a:ext cx="101600" cy="150813"/>
            </a:xfrm>
            <a:custGeom>
              <a:avLst/>
              <a:gdLst>
                <a:gd name="T0" fmla="*/ 19 w 25"/>
                <a:gd name="T1" fmla="*/ 37 h 37"/>
                <a:gd name="T2" fmla="*/ 16 w 25"/>
                <a:gd name="T3" fmla="*/ 31 h 37"/>
                <a:gd name="T4" fmla="*/ 2 w 25"/>
                <a:gd name="T5" fmla="*/ 8 h 37"/>
                <a:gd name="T6" fmla="*/ 2 w 25"/>
                <a:gd name="T7" fmla="*/ 2 h 37"/>
                <a:gd name="T8" fmla="*/ 8 w 25"/>
                <a:gd name="T9" fmla="*/ 3 h 37"/>
                <a:gd name="T10" fmla="*/ 25 w 25"/>
                <a:gd name="T11" fmla="*/ 31 h 37"/>
                <a:gd name="T12" fmla="*/ 23 w 25"/>
                <a:gd name="T13" fmla="*/ 35 h 37"/>
                <a:gd name="T14" fmla="*/ 19 w 25"/>
                <a:gd name="T15" fmla="*/ 37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37">
                  <a:moveTo>
                    <a:pt x="19" y="37"/>
                  </a:moveTo>
                  <a:cubicBezTo>
                    <a:pt x="18" y="35"/>
                    <a:pt x="17" y="33"/>
                    <a:pt x="16" y="31"/>
                  </a:cubicBezTo>
                  <a:cubicBezTo>
                    <a:pt x="13" y="22"/>
                    <a:pt x="8" y="15"/>
                    <a:pt x="2" y="8"/>
                  </a:cubicBezTo>
                  <a:cubicBezTo>
                    <a:pt x="1" y="6"/>
                    <a:pt x="0" y="4"/>
                    <a:pt x="2" y="2"/>
                  </a:cubicBezTo>
                  <a:cubicBezTo>
                    <a:pt x="4" y="0"/>
                    <a:pt x="6" y="1"/>
                    <a:pt x="8" y="3"/>
                  </a:cubicBezTo>
                  <a:cubicBezTo>
                    <a:pt x="16" y="11"/>
                    <a:pt x="21" y="21"/>
                    <a:pt x="25" y="31"/>
                  </a:cubicBezTo>
                  <a:cubicBezTo>
                    <a:pt x="25" y="33"/>
                    <a:pt x="25" y="35"/>
                    <a:pt x="23" y="35"/>
                  </a:cubicBezTo>
                  <a:cubicBezTo>
                    <a:pt x="22" y="36"/>
                    <a:pt x="20" y="36"/>
                    <a:pt x="19" y="37"/>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5" name="Freeform 21">
              <a:extLst>
                <a:ext uri="{FF2B5EF4-FFF2-40B4-BE49-F238E27FC236}">
                  <a16:creationId xmlns:a16="http://schemas.microsoft.com/office/drawing/2014/main" id="{286B88A4-8A69-45AB-9D27-D19327347798}"/>
                </a:ext>
              </a:extLst>
            </p:cNvPr>
            <p:cNvSpPr>
              <a:spLocks/>
            </p:cNvSpPr>
            <p:nvPr/>
          </p:nvSpPr>
          <p:spPr bwMode="auto">
            <a:xfrm>
              <a:off x="577850" y="6800850"/>
              <a:ext cx="3175" cy="61913"/>
            </a:xfrm>
            <a:custGeom>
              <a:avLst/>
              <a:gdLst>
                <a:gd name="T0" fmla="*/ 1 w 1"/>
                <a:gd name="T1" fmla="*/ 0 h 15"/>
                <a:gd name="T2" fmla="*/ 1 w 1"/>
                <a:gd name="T3" fmla="*/ 15 h 15"/>
                <a:gd name="T4" fmla="*/ 0 w 1"/>
                <a:gd name="T5" fmla="*/ 15 h 15"/>
                <a:gd name="T6" fmla="*/ 0 w 1"/>
                <a:gd name="T7" fmla="*/ 0 h 15"/>
                <a:gd name="T8" fmla="*/ 1 w 1"/>
                <a:gd name="T9" fmla="*/ 0 h 15"/>
              </a:gdLst>
              <a:ahLst/>
              <a:cxnLst>
                <a:cxn ang="0">
                  <a:pos x="T0" y="T1"/>
                </a:cxn>
                <a:cxn ang="0">
                  <a:pos x="T2" y="T3"/>
                </a:cxn>
                <a:cxn ang="0">
                  <a:pos x="T4" y="T5"/>
                </a:cxn>
                <a:cxn ang="0">
                  <a:pos x="T6" y="T7"/>
                </a:cxn>
                <a:cxn ang="0">
                  <a:pos x="T8" y="T9"/>
                </a:cxn>
              </a:cxnLst>
              <a:rect l="0" t="0" r="r" b="b"/>
              <a:pathLst>
                <a:path w="1" h="15">
                  <a:moveTo>
                    <a:pt x="1" y="0"/>
                  </a:moveTo>
                  <a:cubicBezTo>
                    <a:pt x="1" y="5"/>
                    <a:pt x="1" y="10"/>
                    <a:pt x="1" y="15"/>
                  </a:cubicBezTo>
                  <a:cubicBezTo>
                    <a:pt x="0" y="15"/>
                    <a:pt x="0" y="15"/>
                    <a:pt x="0" y="15"/>
                  </a:cubicBezTo>
                  <a:cubicBezTo>
                    <a:pt x="0" y="10"/>
                    <a:pt x="0" y="5"/>
                    <a:pt x="0" y="0"/>
                  </a:cubicBezTo>
                  <a:cubicBezTo>
                    <a:pt x="0" y="0"/>
                    <a:pt x="0" y="0"/>
                    <a:pt x="1" y="0"/>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6" name="Freeform 22">
              <a:extLst>
                <a:ext uri="{FF2B5EF4-FFF2-40B4-BE49-F238E27FC236}">
                  <a16:creationId xmlns:a16="http://schemas.microsoft.com/office/drawing/2014/main" id="{36B29D80-01CC-462C-9E79-97C843B67343}"/>
                </a:ext>
              </a:extLst>
            </p:cNvPr>
            <p:cNvSpPr>
              <a:spLocks noEditPoints="1"/>
            </p:cNvSpPr>
            <p:nvPr/>
          </p:nvSpPr>
          <p:spPr bwMode="auto">
            <a:xfrm>
              <a:off x="2616200" y="3914775"/>
              <a:ext cx="484188" cy="487363"/>
            </a:xfrm>
            <a:custGeom>
              <a:avLst/>
              <a:gdLst>
                <a:gd name="T0" fmla="*/ 0 w 118"/>
                <a:gd name="T1" fmla="*/ 59 h 119"/>
                <a:gd name="T2" fmla="*/ 59 w 118"/>
                <a:gd name="T3" fmla="*/ 0 h 119"/>
                <a:gd name="T4" fmla="*/ 118 w 118"/>
                <a:gd name="T5" fmla="*/ 59 h 119"/>
                <a:gd name="T6" fmla="*/ 58 w 118"/>
                <a:gd name="T7" fmla="*/ 118 h 119"/>
                <a:gd name="T8" fmla="*/ 0 w 118"/>
                <a:gd name="T9" fmla="*/ 59 h 119"/>
                <a:gd name="T10" fmla="*/ 57 w 118"/>
                <a:gd name="T11" fmla="*/ 112 h 119"/>
                <a:gd name="T12" fmla="*/ 112 w 118"/>
                <a:gd name="T13" fmla="*/ 61 h 119"/>
                <a:gd name="T14" fmla="*/ 60 w 118"/>
                <a:gd name="T15" fmla="*/ 6 h 119"/>
                <a:gd name="T16" fmla="*/ 7 w 118"/>
                <a:gd name="T17" fmla="*/ 57 h 119"/>
                <a:gd name="T18" fmla="*/ 57 w 118"/>
                <a:gd name="T19" fmla="*/ 11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 h="119">
                  <a:moveTo>
                    <a:pt x="0" y="59"/>
                  </a:moveTo>
                  <a:cubicBezTo>
                    <a:pt x="1" y="26"/>
                    <a:pt x="27" y="0"/>
                    <a:pt x="59" y="0"/>
                  </a:cubicBezTo>
                  <a:cubicBezTo>
                    <a:pt x="92" y="0"/>
                    <a:pt x="118" y="27"/>
                    <a:pt x="118" y="59"/>
                  </a:cubicBezTo>
                  <a:cubicBezTo>
                    <a:pt x="118" y="92"/>
                    <a:pt x="91" y="119"/>
                    <a:pt x="58" y="118"/>
                  </a:cubicBezTo>
                  <a:cubicBezTo>
                    <a:pt x="25" y="118"/>
                    <a:pt x="0" y="90"/>
                    <a:pt x="0" y="59"/>
                  </a:cubicBezTo>
                  <a:close/>
                  <a:moveTo>
                    <a:pt x="57" y="112"/>
                  </a:moveTo>
                  <a:cubicBezTo>
                    <a:pt x="86" y="113"/>
                    <a:pt x="111" y="90"/>
                    <a:pt x="112" y="61"/>
                  </a:cubicBezTo>
                  <a:cubicBezTo>
                    <a:pt x="113" y="33"/>
                    <a:pt x="92" y="7"/>
                    <a:pt x="60" y="6"/>
                  </a:cubicBezTo>
                  <a:cubicBezTo>
                    <a:pt x="32" y="6"/>
                    <a:pt x="8" y="26"/>
                    <a:pt x="7" y="57"/>
                  </a:cubicBezTo>
                  <a:cubicBezTo>
                    <a:pt x="5" y="86"/>
                    <a:pt x="28" y="110"/>
                    <a:pt x="57" y="112"/>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7" name="Freeform 23">
              <a:extLst>
                <a:ext uri="{FF2B5EF4-FFF2-40B4-BE49-F238E27FC236}">
                  <a16:creationId xmlns:a16="http://schemas.microsoft.com/office/drawing/2014/main" id="{7F03C900-8626-4CA1-AF3C-AFD4B28ADAF9}"/>
                </a:ext>
              </a:extLst>
            </p:cNvPr>
            <p:cNvSpPr>
              <a:spLocks/>
            </p:cNvSpPr>
            <p:nvPr/>
          </p:nvSpPr>
          <p:spPr bwMode="auto">
            <a:xfrm>
              <a:off x="1158875" y="4029075"/>
              <a:ext cx="315913" cy="290513"/>
            </a:xfrm>
            <a:custGeom>
              <a:avLst/>
              <a:gdLst>
                <a:gd name="T0" fmla="*/ 1 w 77"/>
                <a:gd name="T1" fmla="*/ 37 h 71"/>
                <a:gd name="T2" fmla="*/ 27 w 77"/>
                <a:gd name="T3" fmla="*/ 6 h 71"/>
                <a:gd name="T4" fmla="*/ 60 w 77"/>
                <a:gd name="T5" fmla="*/ 2 h 71"/>
                <a:gd name="T6" fmla="*/ 76 w 77"/>
                <a:gd name="T7" fmla="*/ 22 h 71"/>
                <a:gd name="T8" fmla="*/ 49 w 77"/>
                <a:gd name="T9" fmla="*/ 64 h 71"/>
                <a:gd name="T10" fmla="*/ 17 w 77"/>
                <a:gd name="T11" fmla="*/ 66 h 71"/>
                <a:gd name="T12" fmla="*/ 1 w 77"/>
                <a:gd name="T13" fmla="*/ 37 h 71"/>
              </a:gdLst>
              <a:ahLst/>
              <a:cxnLst>
                <a:cxn ang="0">
                  <a:pos x="T0" y="T1"/>
                </a:cxn>
                <a:cxn ang="0">
                  <a:pos x="T2" y="T3"/>
                </a:cxn>
                <a:cxn ang="0">
                  <a:pos x="T4" y="T5"/>
                </a:cxn>
                <a:cxn ang="0">
                  <a:pos x="T6" y="T7"/>
                </a:cxn>
                <a:cxn ang="0">
                  <a:pos x="T8" y="T9"/>
                </a:cxn>
                <a:cxn ang="0">
                  <a:pos x="T10" y="T11"/>
                </a:cxn>
                <a:cxn ang="0">
                  <a:pos x="T12" y="T13"/>
                </a:cxn>
              </a:cxnLst>
              <a:rect l="0" t="0" r="r" b="b"/>
              <a:pathLst>
                <a:path w="77" h="71">
                  <a:moveTo>
                    <a:pt x="1" y="37"/>
                  </a:moveTo>
                  <a:cubicBezTo>
                    <a:pt x="3" y="24"/>
                    <a:pt x="10" y="12"/>
                    <a:pt x="27" y="6"/>
                  </a:cubicBezTo>
                  <a:cubicBezTo>
                    <a:pt x="37" y="3"/>
                    <a:pt x="48" y="0"/>
                    <a:pt x="60" y="2"/>
                  </a:cubicBezTo>
                  <a:cubicBezTo>
                    <a:pt x="72" y="4"/>
                    <a:pt x="77" y="10"/>
                    <a:pt x="76" y="22"/>
                  </a:cubicBezTo>
                  <a:cubicBezTo>
                    <a:pt x="73" y="40"/>
                    <a:pt x="65" y="54"/>
                    <a:pt x="49" y="64"/>
                  </a:cubicBezTo>
                  <a:cubicBezTo>
                    <a:pt x="39" y="71"/>
                    <a:pt x="28" y="71"/>
                    <a:pt x="17" y="66"/>
                  </a:cubicBezTo>
                  <a:cubicBezTo>
                    <a:pt x="6" y="62"/>
                    <a:pt x="0" y="52"/>
                    <a:pt x="1" y="37"/>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8" name="Freeform 24">
              <a:extLst>
                <a:ext uri="{FF2B5EF4-FFF2-40B4-BE49-F238E27FC236}">
                  <a16:creationId xmlns:a16="http://schemas.microsoft.com/office/drawing/2014/main" id="{A165F773-6F6C-42DC-A8C6-0A9FFE1DB795}"/>
                </a:ext>
              </a:extLst>
            </p:cNvPr>
            <p:cNvSpPr>
              <a:spLocks noEditPoints="1"/>
            </p:cNvSpPr>
            <p:nvPr/>
          </p:nvSpPr>
          <p:spPr bwMode="auto">
            <a:xfrm>
              <a:off x="2779713" y="2138363"/>
              <a:ext cx="463550" cy="481013"/>
            </a:xfrm>
            <a:custGeom>
              <a:avLst/>
              <a:gdLst>
                <a:gd name="T0" fmla="*/ 55 w 113"/>
                <a:gd name="T1" fmla="*/ 117 h 117"/>
                <a:gd name="T2" fmla="*/ 7 w 113"/>
                <a:gd name="T3" fmla="*/ 80 h 117"/>
                <a:gd name="T4" fmla="*/ 22 w 113"/>
                <a:gd name="T5" fmla="*/ 18 h 117"/>
                <a:gd name="T6" fmla="*/ 91 w 113"/>
                <a:gd name="T7" fmla="*/ 21 h 117"/>
                <a:gd name="T8" fmla="*/ 88 w 113"/>
                <a:gd name="T9" fmla="*/ 104 h 117"/>
                <a:gd name="T10" fmla="*/ 55 w 113"/>
                <a:gd name="T11" fmla="*/ 117 h 117"/>
                <a:gd name="T12" fmla="*/ 85 w 113"/>
                <a:gd name="T13" fmla="*/ 61 h 117"/>
                <a:gd name="T14" fmla="*/ 79 w 113"/>
                <a:gd name="T15" fmla="*/ 41 h 117"/>
                <a:gd name="T16" fmla="*/ 38 w 113"/>
                <a:gd name="T17" fmla="*/ 34 h 117"/>
                <a:gd name="T18" fmla="*/ 34 w 113"/>
                <a:gd name="T19" fmla="*/ 84 h 117"/>
                <a:gd name="T20" fmla="*/ 58 w 113"/>
                <a:gd name="T21" fmla="*/ 94 h 117"/>
                <a:gd name="T22" fmla="*/ 85 w 113"/>
                <a:gd name="T23" fmla="*/ 61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17">
                  <a:moveTo>
                    <a:pt x="55" y="117"/>
                  </a:moveTo>
                  <a:cubicBezTo>
                    <a:pt x="34" y="117"/>
                    <a:pt x="13" y="102"/>
                    <a:pt x="7" y="80"/>
                  </a:cubicBezTo>
                  <a:cubicBezTo>
                    <a:pt x="0" y="57"/>
                    <a:pt x="4" y="36"/>
                    <a:pt x="22" y="18"/>
                  </a:cubicBezTo>
                  <a:cubicBezTo>
                    <a:pt x="41" y="0"/>
                    <a:pt x="74" y="1"/>
                    <a:pt x="91" y="21"/>
                  </a:cubicBezTo>
                  <a:cubicBezTo>
                    <a:pt x="113" y="46"/>
                    <a:pt x="112" y="81"/>
                    <a:pt x="88" y="104"/>
                  </a:cubicBezTo>
                  <a:cubicBezTo>
                    <a:pt x="79" y="112"/>
                    <a:pt x="68" y="117"/>
                    <a:pt x="55" y="117"/>
                  </a:cubicBezTo>
                  <a:close/>
                  <a:moveTo>
                    <a:pt x="85" y="61"/>
                  </a:moveTo>
                  <a:cubicBezTo>
                    <a:pt x="85" y="53"/>
                    <a:pt x="83" y="47"/>
                    <a:pt x="79" y="41"/>
                  </a:cubicBezTo>
                  <a:cubicBezTo>
                    <a:pt x="69" y="26"/>
                    <a:pt x="51" y="23"/>
                    <a:pt x="38" y="34"/>
                  </a:cubicBezTo>
                  <a:cubicBezTo>
                    <a:pt x="24" y="46"/>
                    <a:pt x="22" y="69"/>
                    <a:pt x="34" y="84"/>
                  </a:cubicBezTo>
                  <a:cubicBezTo>
                    <a:pt x="40" y="91"/>
                    <a:pt x="48" y="96"/>
                    <a:pt x="58" y="94"/>
                  </a:cubicBezTo>
                  <a:cubicBezTo>
                    <a:pt x="74" y="92"/>
                    <a:pt x="85" y="78"/>
                    <a:pt x="85" y="6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69" name="Freeform 25">
              <a:extLst>
                <a:ext uri="{FF2B5EF4-FFF2-40B4-BE49-F238E27FC236}">
                  <a16:creationId xmlns:a16="http://schemas.microsoft.com/office/drawing/2014/main" id="{E42D6E9B-BFDA-4D2B-9E6B-1324FCEC585A}"/>
                </a:ext>
              </a:extLst>
            </p:cNvPr>
            <p:cNvSpPr>
              <a:spLocks noEditPoints="1"/>
            </p:cNvSpPr>
            <p:nvPr/>
          </p:nvSpPr>
          <p:spPr bwMode="auto">
            <a:xfrm>
              <a:off x="2805113" y="5611813"/>
              <a:ext cx="474663" cy="474663"/>
            </a:xfrm>
            <a:custGeom>
              <a:avLst/>
              <a:gdLst>
                <a:gd name="T0" fmla="*/ 0 w 116"/>
                <a:gd name="T1" fmla="*/ 58 h 116"/>
                <a:gd name="T2" fmla="*/ 58 w 116"/>
                <a:gd name="T3" fmla="*/ 0 h 116"/>
                <a:gd name="T4" fmla="*/ 116 w 116"/>
                <a:gd name="T5" fmla="*/ 58 h 116"/>
                <a:gd name="T6" fmla="*/ 58 w 116"/>
                <a:gd name="T7" fmla="*/ 116 h 116"/>
                <a:gd name="T8" fmla="*/ 0 w 116"/>
                <a:gd name="T9" fmla="*/ 58 h 116"/>
                <a:gd name="T10" fmla="*/ 58 w 116"/>
                <a:gd name="T11" fmla="*/ 15 h 116"/>
                <a:gd name="T12" fmla="*/ 15 w 116"/>
                <a:gd name="T13" fmla="*/ 62 h 116"/>
                <a:gd name="T14" fmla="*/ 58 w 116"/>
                <a:gd name="T15" fmla="*/ 101 h 116"/>
                <a:gd name="T16" fmla="*/ 101 w 116"/>
                <a:gd name="T17" fmla="*/ 57 h 116"/>
                <a:gd name="T18" fmla="*/ 58 w 116"/>
                <a:gd name="T19" fmla="*/ 1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6" h="116">
                  <a:moveTo>
                    <a:pt x="0" y="58"/>
                  </a:moveTo>
                  <a:cubicBezTo>
                    <a:pt x="0" y="26"/>
                    <a:pt x="26" y="0"/>
                    <a:pt x="58" y="0"/>
                  </a:cubicBezTo>
                  <a:cubicBezTo>
                    <a:pt x="90" y="0"/>
                    <a:pt x="116" y="27"/>
                    <a:pt x="116" y="58"/>
                  </a:cubicBezTo>
                  <a:cubicBezTo>
                    <a:pt x="116" y="90"/>
                    <a:pt x="90" y="116"/>
                    <a:pt x="58" y="116"/>
                  </a:cubicBezTo>
                  <a:cubicBezTo>
                    <a:pt x="26" y="116"/>
                    <a:pt x="0" y="90"/>
                    <a:pt x="0" y="58"/>
                  </a:cubicBezTo>
                  <a:close/>
                  <a:moveTo>
                    <a:pt x="58" y="15"/>
                  </a:moveTo>
                  <a:cubicBezTo>
                    <a:pt x="34" y="15"/>
                    <a:pt x="13" y="34"/>
                    <a:pt x="15" y="62"/>
                  </a:cubicBezTo>
                  <a:cubicBezTo>
                    <a:pt x="16" y="82"/>
                    <a:pt x="33" y="101"/>
                    <a:pt x="58" y="101"/>
                  </a:cubicBezTo>
                  <a:cubicBezTo>
                    <a:pt x="82" y="101"/>
                    <a:pt x="102" y="81"/>
                    <a:pt x="101" y="57"/>
                  </a:cubicBezTo>
                  <a:cubicBezTo>
                    <a:pt x="100" y="33"/>
                    <a:pt x="81" y="16"/>
                    <a:pt x="58" y="15"/>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70" name="Freeform 26">
              <a:extLst>
                <a:ext uri="{FF2B5EF4-FFF2-40B4-BE49-F238E27FC236}">
                  <a16:creationId xmlns:a16="http://schemas.microsoft.com/office/drawing/2014/main" id="{A36D0B87-87A5-47A4-B10D-66E4DD3EA3B5}"/>
                </a:ext>
              </a:extLst>
            </p:cNvPr>
            <p:cNvSpPr>
              <a:spLocks noEditPoints="1"/>
            </p:cNvSpPr>
            <p:nvPr/>
          </p:nvSpPr>
          <p:spPr bwMode="auto">
            <a:xfrm>
              <a:off x="1081088" y="5619750"/>
              <a:ext cx="365125" cy="471488"/>
            </a:xfrm>
            <a:custGeom>
              <a:avLst/>
              <a:gdLst>
                <a:gd name="T0" fmla="*/ 88 w 89"/>
                <a:gd name="T1" fmla="*/ 62 h 115"/>
                <a:gd name="T2" fmla="*/ 53 w 89"/>
                <a:gd name="T3" fmla="*/ 112 h 115"/>
                <a:gd name="T4" fmla="*/ 17 w 89"/>
                <a:gd name="T5" fmla="*/ 99 h 115"/>
                <a:gd name="T6" fmla="*/ 9 w 89"/>
                <a:gd name="T7" fmla="*/ 40 h 115"/>
                <a:gd name="T8" fmla="*/ 25 w 89"/>
                <a:gd name="T9" fmla="*/ 14 h 115"/>
                <a:gd name="T10" fmla="*/ 66 w 89"/>
                <a:gd name="T11" fmla="*/ 14 h 115"/>
                <a:gd name="T12" fmla="*/ 88 w 89"/>
                <a:gd name="T13" fmla="*/ 62 h 115"/>
                <a:gd name="T14" fmla="*/ 80 w 89"/>
                <a:gd name="T15" fmla="*/ 60 h 115"/>
                <a:gd name="T16" fmla="*/ 60 w 89"/>
                <a:gd name="T17" fmla="*/ 18 h 115"/>
                <a:gd name="T18" fmla="*/ 31 w 89"/>
                <a:gd name="T19" fmla="*/ 18 h 115"/>
                <a:gd name="T20" fmla="*/ 15 w 89"/>
                <a:gd name="T21" fmla="*/ 44 h 115"/>
                <a:gd name="T22" fmla="*/ 22 w 89"/>
                <a:gd name="T23" fmla="*/ 93 h 115"/>
                <a:gd name="T24" fmla="*/ 52 w 89"/>
                <a:gd name="T25" fmla="*/ 105 h 115"/>
                <a:gd name="T26" fmla="*/ 80 w 89"/>
                <a:gd name="T27" fmla="*/ 6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115">
                  <a:moveTo>
                    <a:pt x="88" y="62"/>
                  </a:moveTo>
                  <a:cubicBezTo>
                    <a:pt x="89" y="87"/>
                    <a:pt x="73" y="108"/>
                    <a:pt x="53" y="112"/>
                  </a:cubicBezTo>
                  <a:cubicBezTo>
                    <a:pt x="38" y="115"/>
                    <a:pt x="27" y="110"/>
                    <a:pt x="17" y="99"/>
                  </a:cubicBezTo>
                  <a:cubicBezTo>
                    <a:pt x="0" y="81"/>
                    <a:pt x="0" y="61"/>
                    <a:pt x="9" y="40"/>
                  </a:cubicBezTo>
                  <a:cubicBezTo>
                    <a:pt x="13" y="30"/>
                    <a:pt x="18" y="21"/>
                    <a:pt x="25" y="14"/>
                  </a:cubicBezTo>
                  <a:cubicBezTo>
                    <a:pt x="38" y="1"/>
                    <a:pt x="53" y="0"/>
                    <a:pt x="66" y="14"/>
                  </a:cubicBezTo>
                  <a:cubicBezTo>
                    <a:pt x="80" y="28"/>
                    <a:pt x="87" y="46"/>
                    <a:pt x="88" y="62"/>
                  </a:cubicBezTo>
                  <a:close/>
                  <a:moveTo>
                    <a:pt x="80" y="60"/>
                  </a:moveTo>
                  <a:cubicBezTo>
                    <a:pt x="78" y="46"/>
                    <a:pt x="73" y="31"/>
                    <a:pt x="60" y="18"/>
                  </a:cubicBezTo>
                  <a:cubicBezTo>
                    <a:pt x="51" y="9"/>
                    <a:pt x="40" y="9"/>
                    <a:pt x="31" y="18"/>
                  </a:cubicBezTo>
                  <a:cubicBezTo>
                    <a:pt x="24" y="25"/>
                    <a:pt x="19" y="34"/>
                    <a:pt x="15" y="44"/>
                  </a:cubicBezTo>
                  <a:cubicBezTo>
                    <a:pt x="8" y="61"/>
                    <a:pt x="8" y="78"/>
                    <a:pt x="22" y="93"/>
                  </a:cubicBezTo>
                  <a:cubicBezTo>
                    <a:pt x="30" y="102"/>
                    <a:pt x="40" y="108"/>
                    <a:pt x="52" y="105"/>
                  </a:cubicBezTo>
                  <a:cubicBezTo>
                    <a:pt x="69" y="101"/>
                    <a:pt x="82" y="81"/>
                    <a:pt x="80" y="60"/>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71" name="Freeform 27">
              <a:extLst>
                <a:ext uri="{FF2B5EF4-FFF2-40B4-BE49-F238E27FC236}">
                  <a16:creationId xmlns:a16="http://schemas.microsoft.com/office/drawing/2014/main" id="{E0360639-ADBE-4080-924D-E3CF0301E5FB}"/>
                </a:ext>
              </a:extLst>
            </p:cNvPr>
            <p:cNvSpPr>
              <a:spLocks noEditPoints="1"/>
            </p:cNvSpPr>
            <p:nvPr/>
          </p:nvSpPr>
          <p:spPr bwMode="auto">
            <a:xfrm>
              <a:off x="1098550" y="2166938"/>
              <a:ext cx="381000" cy="471488"/>
            </a:xfrm>
            <a:custGeom>
              <a:avLst/>
              <a:gdLst>
                <a:gd name="T0" fmla="*/ 48 w 93"/>
                <a:gd name="T1" fmla="*/ 115 h 115"/>
                <a:gd name="T2" fmla="*/ 8 w 93"/>
                <a:gd name="T3" fmla="*/ 87 h 115"/>
                <a:gd name="T4" fmla="*/ 8 w 93"/>
                <a:gd name="T5" fmla="*/ 43 h 115"/>
                <a:gd name="T6" fmla="*/ 30 w 93"/>
                <a:gd name="T7" fmla="*/ 9 h 115"/>
                <a:gd name="T8" fmla="*/ 66 w 93"/>
                <a:gd name="T9" fmla="*/ 12 h 115"/>
                <a:gd name="T10" fmla="*/ 89 w 93"/>
                <a:gd name="T11" fmla="*/ 59 h 115"/>
                <a:gd name="T12" fmla="*/ 63 w 93"/>
                <a:gd name="T13" fmla="*/ 111 h 115"/>
                <a:gd name="T14" fmla="*/ 48 w 93"/>
                <a:gd name="T15" fmla="*/ 115 h 115"/>
                <a:gd name="T16" fmla="*/ 46 w 93"/>
                <a:gd name="T17" fmla="*/ 108 h 115"/>
                <a:gd name="T18" fmla="*/ 60 w 93"/>
                <a:gd name="T19" fmla="*/ 103 h 115"/>
                <a:gd name="T20" fmla="*/ 82 w 93"/>
                <a:gd name="T21" fmla="*/ 60 h 115"/>
                <a:gd name="T22" fmla="*/ 60 w 93"/>
                <a:gd name="T23" fmla="*/ 17 h 115"/>
                <a:gd name="T24" fmla="*/ 32 w 93"/>
                <a:gd name="T25" fmla="*/ 18 h 115"/>
                <a:gd name="T26" fmla="*/ 12 w 93"/>
                <a:gd name="T27" fmla="*/ 55 h 115"/>
                <a:gd name="T28" fmla="*/ 19 w 93"/>
                <a:gd name="T29" fmla="*/ 91 h 115"/>
                <a:gd name="T30" fmla="*/ 46 w 93"/>
                <a:gd name="T31" fmla="*/ 10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115">
                  <a:moveTo>
                    <a:pt x="48" y="115"/>
                  </a:moveTo>
                  <a:cubicBezTo>
                    <a:pt x="27" y="113"/>
                    <a:pt x="16" y="103"/>
                    <a:pt x="8" y="87"/>
                  </a:cubicBezTo>
                  <a:cubicBezTo>
                    <a:pt x="0" y="73"/>
                    <a:pt x="2" y="58"/>
                    <a:pt x="8" y="43"/>
                  </a:cubicBezTo>
                  <a:cubicBezTo>
                    <a:pt x="12" y="30"/>
                    <a:pt x="19" y="18"/>
                    <a:pt x="30" y="9"/>
                  </a:cubicBezTo>
                  <a:cubicBezTo>
                    <a:pt x="42" y="0"/>
                    <a:pt x="55" y="2"/>
                    <a:pt x="66" y="12"/>
                  </a:cubicBezTo>
                  <a:cubicBezTo>
                    <a:pt x="79" y="25"/>
                    <a:pt x="86" y="41"/>
                    <a:pt x="89" y="59"/>
                  </a:cubicBezTo>
                  <a:cubicBezTo>
                    <a:pt x="93" y="79"/>
                    <a:pt x="80" y="102"/>
                    <a:pt x="63" y="111"/>
                  </a:cubicBezTo>
                  <a:cubicBezTo>
                    <a:pt x="58" y="113"/>
                    <a:pt x="52" y="114"/>
                    <a:pt x="48" y="115"/>
                  </a:cubicBezTo>
                  <a:close/>
                  <a:moveTo>
                    <a:pt x="46" y="108"/>
                  </a:moveTo>
                  <a:cubicBezTo>
                    <a:pt x="51" y="106"/>
                    <a:pt x="56" y="105"/>
                    <a:pt x="60" y="103"/>
                  </a:cubicBezTo>
                  <a:cubicBezTo>
                    <a:pt x="73" y="97"/>
                    <a:pt x="85" y="77"/>
                    <a:pt x="82" y="60"/>
                  </a:cubicBezTo>
                  <a:cubicBezTo>
                    <a:pt x="78" y="44"/>
                    <a:pt x="73" y="29"/>
                    <a:pt x="60" y="17"/>
                  </a:cubicBezTo>
                  <a:cubicBezTo>
                    <a:pt x="51" y="9"/>
                    <a:pt x="41" y="9"/>
                    <a:pt x="32" y="18"/>
                  </a:cubicBezTo>
                  <a:cubicBezTo>
                    <a:pt x="21" y="28"/>
                    <a:pt x="16" y="41"/>
                    <a:pt x="12" y="55"/>
                  </a:cubicBezTo>
                  <a:cubicBezTo>
                    <a:pt x="8" y="68"/>
                    <a:pt x="11" y="80"/>
                    <a:pt x="19" y="91"/>
                  </a:cubicBezTo>
                  <a:cubicBezTo>
                    <a:pt x="26" y="100"/>
                    <a:pt x="34" y="107"/>
                    <a:pt x="46" y="108"/>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3072" name="Freeform 28">
              <a:extLst>
                <a:ext uri="{FF2B5EF4-FFF2-40B4-BE49-F238E27FC236}">
                  <a16:creationId xmlns:a16="http://schemas.microsoft.com/office/drawing/2014/main" id="{16EA32B5-3ACD-44C0-B6B5-4052F73E1546}"/>
                </a:ext>
              </a:extLst>
            </p:cNvPr>
            <p:cNvSpPr>
              <a:spLocks/>
            </p:cNvSpPr>
            <p:nvPr/>
          </p:nvSpPr>
          <p:spPr bwMode="auto">
            <a:xfrm>
              <a:off x="2886075" y="5694363"/>
              <a:ext cx="188913" cy="187325"/>
            </a:xfrm>
            <a:custGeom>
              <a:avLst/>
              <a:gdLst>
                <a:gd name="T0" fmla="*/ 36 w 46"/>
                <a:gd name="T1" fmla="*/ 1 h 46"/>
                <a:gd name="T2" fmla="*/ 45 w 46"/>
                <a:gd name="T3" fmla="*/ 10 h 46"/>
                <a:gd name="T4" fmla="*/ 37 w 46"/>
                <a:gd name="T5" fmla="*/ 16 h 46"/>
                <a:gd name="T6" fmla="*/ 18 w 46"/>
                <a:gd name="T7" fmla="*/ 27 h 46"/>
                <a:gd name="T8" fmla="*/ 15 w 46"/>
                <a:gd name="T9" fmla="*/ 38 h 46"/>
                <a:gd name="T10" fmla="*/ 7 w 46"/>
                <a:gd name="T11" fmla="*/ 45 h 46"/>
                <a:gd name="T12" fmla="*/ 0 w 46"/>
                <a:gd name="T13" fmla="*/ 37 h 46"/>
                <a:gd name="T14" fmla="*/ 31 w 46"/>
                <a:gd name="T15" fmla="*/ 1 h 46"/>
                <a:gd name="T16" fmla="*/ 36 w 46"/>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6">
                  <a:moveTo>
                    <a:pt x="36" y="1"/>
                  </a:moveTo>
                  <a:cubicBezTo>
                    <a:pt x="43" y="0"/>
                    <a:pt x="46" y="6"/>
                    <a:pt x="45" y="10"/>
                  </a:cubicBezTo>
                  <a:cubicBezTo>
                    <a:pt x="44" y="14"/>
                    <a:pt x="41" y="15"/>
                    <a:pt x="37" y="16"/>
                  </a:cubicBezTo>
                  <a:cubicBezTo>
                    <a:pt x="29" y="16"/>
                    <a:pt x="22" y="20"/>
                    <a:pt x="18" y="27"/>
                  </a:cubicBezTo>
                  <a:cubicBezTo>
                    <a:pt x="16" y="30"/>
                    <a:pt x="16" y="34"/>
                    <a:pt x="15" y="38"/>
                  </a:cubicBezTo>
                  <a:cubicBezTo>
                    <a:pt x="14" y="43"/>
                    <a:pt x="11" y="46"/>
                    <a:pt x="7" y="45"/>
                  </a:cubicBezTo>
                  <a:cubicBezTo>
                    <a:pt x="3" y="45"/>
                    <a:pt x="0" y="41"/>
                    <a:pt x="0" y="37"/>
                  </a:cubicBezTo>
                  <a:cubicBezTo>
                    <a:pt x="2" y="18"/>
                    <a:pt x="13" y="5"/>
                    <a:pt x="31" y="1"/>
                  </a:cubicBezTo>
                  <a:cubicBezTo>
                    <a:pt x="32" y="1"/>
                    <a:pt x="34" y="1"/>
                    <a:pt x="36" y="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grpSp>
      <p:pic>
        <p:nvPicPr>
          <p:cNvPr id="3074" name="Imagen 3073">
            <a:extLst>
              <a:ext uri="{FF2B5EF4-FFF2-40B4-BE49-F238E27FC236}">
                <a16:creationId xmlns:a16="http://schemas.microsoft.com/office/drawing/2014/main" id="{7EB6202C-E219-454D-9A09-09A58772AFB3}"/>
              </a:ext>
            </a:extLst>
          </p:cNvPr>
          <p:cNvPicPr>
            <a:picLocks noChangeAspect="1"/>
          </p:cNvPicPr>
          <p:nvPr/>
        </p:nvPicPr>
        <p:blipFill>
          <a:blip r:embed="rId3"/>
          <a:stretch>
            <a:fillRect/>
          </a:stretch>
        </p:blipFill>
        <p:spPr>
          <a:xfrm>
            <a:off x="5930901" y="991621"/>
            <a:ext cx="5684309" cy="5509757"/>
          </a:xfrm>
          <a:prstGeom prst="rect">
            <a:avLst/>
          </a:prstGeom>
        </p:spPr>
      </p:pic>
    </p:spTree>
    <p:extLst>
      <p:ext uri="{BB962C8B-B14F-4D97-AF65-F5344CB8AC3E}">
        <p14:creationId xmlns:p14="http://schemas.microsoft.com/office/powerpoint/2010/main" val="53218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latin typeface="Quicksand"/>
              </a:rPr>
              <a:t>RESOURCES</a:t>
            </a:r>
            <a:endParaRPr dirty="0">
              <a:latin typeface="Quicksand"/>
            </a:endParaRPr>
          </a:p>
        </p:txBody>
      </p:sp>
      <p:sp>
        <p:nvSpPr>
          <p:cNvPr id="10" name="Freeform 5">
            <a:extLst>
              <a:ext uri="{FF2B5EF4-FFF2-40B4-BE49-F238E27FC236}">
                <a16:creationId xmlns:a16="http://schemas.microsoft.com/office/drawing/2014/main" id="{1E76816C-1201-4A30-A2BC-F78A23EE6940}"/>
              </a:ext>
            </a:extLst>
          </p:cNvPr>
          <p:cNvSpPr>
            <a:spLocks noEditPoints="1"/>
          </p:cNvSpPr>
          <p:nvPr/>
        </p:nvSpPr>
        <p:spPr bwMode="auto">
          <a:xfrm>
            <a:off x="3028950" y="1344612"/>
            <a:ext cx="1916112" cy="2765425"/>
          </a:xfrm>
          <a:custGeom>
            <a:avLst/>
            <a:gdLst>
              <a:gd name="T0" fmla="*/ 376 w 388"/>
              <a:gd name="T1" fmla="*/ 312 h 560"/>
              <a:gd name="T2" fmla="*/ 326 w 388"/>
              <a:gd name="T3" fmla="*/ 212 h 560"/>
              <a:gd name="T4" fmla="*/ 268 w 388"/>
              <a:gd name="T5" fmla="*/ 115 h 560"/>
              <a:gd name="T6" fmla="*/ 221 w 388"/>
              <a:gd name="T7" fmla="*/ 30 h 560"/>
              <a:gd name="T8" fmla="*/ 186 w 388"/>
              <a:gd name="T9" fmla="*/ 2 h 560"/>
              <a:gd name="T10" fmla="*/ 164 w 388"/>
              <a:gd name="T11" fmla="*/ 5 h 560"/>
              <a:gd name="T12" fmla="*/ 122 w 388"/>
              <a:gd name="T13" fmla="*/ 12 h 560"/>
              <a:gd name="T14" fmla="*/ 98 w 388"/>
              <a:gd name="T15" fmla="*/ 20 h 560"/>
              <a:gd name="T16" fmla="*/ 82 w 388"/>
              <a:gd name="T17" fmla="*/ 47 h 560"/>
              <a:gd name="T18" fmla="*/ 75 w 388"/>
              <a:gd name="T19" fmla="*/ 86 h 560"/>
              <a:gd name="T20" fmla="*/ 73 w 388"/>
              <a:gd name="T21" fmla="*/ 99 h 560"/>
              <a:gd name="T22" fmla="*/ 49 w 388"/>
              <a:gd name="T23" fmla="*/ 194 h 560"/>
              <a:gd name="T24" fmla="*/ 25 w 388"/>
              <a:gd name="T25" fmla="*/ 247 h 560"/>
              <a:gd name="T26" fmla="*/ 9 w 388"/>
              <a:gd name="T27" fmla="*/ 398 h 560"/>
              <a:gd name="T28" fmla="*/ 71 w 388"/>
              <a:gd name="T29" fmla="*/ 518 h 560"/>
              <a:gd name="T30" fmla="*/ 137 w 388"/>
              <a:gd name="T31" fmla="*/ 553 h 560"/>
              <a:gd name="T32" fmla="*/ 180 w 388"/>
              <a:gd name="T33" fmla="*/ 560 h 560"/>
              <a:gd name="T34" fmla="*/ 206 w 388"/>
              <a:gd name="T35" fmla="*/ 560 h 560"/>
              <a:gd name="T36" fmla="*/ 240 w 388"/>
              <a:gd name="T37" fmla="*/ 554 h 560"/>
              <a:gd name="T38" fmla="*/ 366 w 388"/>
              <a:gd name="T39" fmla="*/ 455 h 560"/>
              <a:gd name="T40" fmla="*/ 376 w 388"/>
              <a:gd name="T41" fmla="*/ 312 h 560"/>
              <a:gd name="T42" fmla="*/ 346 w 388"/>
              <a:gd name="T43" fmla="*/ 456 h 560"/>
              <a:gd name="T44" fmla="*/ 276 w 388"/>
              <a:gd name="T45" fmla="*/ 522 h 560"/>
              <a:gd name="T46" fmla="*/ 274 w 388"/>
              <a:gd name="T47" fmla="*/ 520 h 560"/>
              <a:gd name="T48" fmla="*/ 280 w 388"/>
              <a:gd name="T49" fmla="*/ 515 h 560"/>
              <a:gd name="T50" fmla="*/ 311 w 388"/>
              <a:gd name="T51" fmla="*/ 482 h 560"/>
              <a:gd name="T52" fmla="*/ 328 w 388"/>
              <a:gd name="T53" fmla="*/ 404 h 560"/>
              <a:gd name="T54" fmla="*/ 324 w 388"/>
              <a:gd name="T55" fmla="*/ 375 h 560"/>
              <a:gd name="T56" fmla="*/ 326 w 388"/>
              <a:gd name="T57" fmla="*/ 354 h 560"/>
              <a:gd name="T58" fmla="*/ 300 w 388"/>
              <a:gd name="T59" fmla="*/ 274 h 560"/>
              <a:gd name="T60" fmla="*/ 281 w 388"/>
              <a:gd name="T61" fmla="*/ 262 h 560"/>
              <a:gd name="T62" fmla="*/ 274 w 388"/>
              <a:gd name="T63" fmla="*/ 257 h 560"/>
              <a:gd name="T64" fmla="*/ 257 w 388"/>
              <a:gd name="T65" fmla="*/ 223 h 560"/>
              <a:gd name="T66" fmla="*/ 190 w 388"/>
              <a:gd name="T67" fmla="*/ 106 h 560"/>
              <a:gd name="T68" fmla="*/ 167 w 388"/>
              <a:gd name="T69" fmla="*/ 77 h 560"/>
              <a:gd name="T70" fmla="*/ 99 w 388"/>
              <a:gd name="T71" fmla="*/ 68 h 560"/>
              <a:gd name="T72" fmla="*/ 96 w 388"/>
              <a:gd name="T73" fmla="*/ 69 h 560"/>
              <a:gd name="T74" fmla="*/ 109 w 388"/>
              <a:gd name="T75" fmla="*/ 34 h 560"/>
              <a:gd name="T76" fmla="*/ 121 w 388"/>
              <a:gd name="T77" fmla="*/ 29 h 560"/>
              <a:gd name="T78" fmla="*/ 173 w 388"/>
              <a:gd name="T79" fmla="*/ 20 h 560"/>
              <a:gd name="T80" fmla="*/ 182 w 388"/>
              <a:gd name="T81" fmla="*/ 19 h 560"/>
              <a:gd name="T82" fmla="*/ 206 w 388"/>
              <a:gd name="T83" fmla="*/ 39 h 560"/>
              <a:gd name="T84" fmla="*/ 250 w 388"/>
              <a:gd name="T85" fmla="*/ 119 h 560"/>
              <a:gd name="T86" fmla="*/ 306 w 388"/>
              <a:gd name="T87" fmla="*/ 215 h 560"/>
              <a:gd name="T88" fmla="*/ 352 w 388"/>
              <a:gd name="T89" fmla="*/ 294 h 560"/>
              <a:gd name="T90" fmla="*/ 346 w 388"/>
              <a:gd name="T91" fmla="*/ 456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88" h="560">
                <a:moveTo>
                  <a:pt x="376" y="312"/>
                </a:moveTo>
                <a:cubicBezTo>
                  <a:pt x="367" y="275"/>
                  <a:pt x="347" y="243"/>
                  <a:pt x="326" y="212"/>
                </a:cubicBezTo>
                <a:cubicBezTo>
                  <a:pt x="304" y="181"/>
                  <a:pt x="282" y="150"/>
                  <a:pt x="268" y="115"/>
                </a:cubicBezTo>
                <a:cubicBezTo>
                  <a:pt x="256" y="84"/>
                  <a:pt x="239" y="57"/>
                  <a:pt x="221" y="30"/>
                </a:cubicBezTo>
                <a:cubicBezTo>
                  <a:pt x="213" y="17"/>
                  <a:pt x="201" y="7"/>
                  <a:pt x="186" y="2"/>
                </a:cubicBezTo>
                <a:cubicBezTo>
                  <a:pt x="178" y="0"/>
                  <a:pt x="171" y="0"/>
                  <a:pt x="164" y="5"/>
                </a:cubicBezTo>
                <a:cubicBezTo>
                  <a:pt x="151" y="14"/>
                  <a:pt x="137" y="15"/>
                  <a:pt x="122" y="12"/>
                </a:cubicBezTo>
                <a:cubicBezTo>
                  <a:pt x="113" y="10"/>
                  <a:pt x="105" y="13"/>
                  <a:pt x="98" y="20"/>
                </a:cubicBezTo>
                <a:cubicBezTo>
                  <a:pt x="91" y="28"/>
                  <a:pt x="86" y="37"/>
                  <a:pt x="82" y="47"/>
                </a:cubicBezTo>
                <a:cubicBezTo>
                  <a:pt x="78" y="60"/>
                  <a:pt x="78" y="73"/>
                  <a:pt x="75" y="86"/>
                </a:cubicBezTo>
                <a:cubicBezTo>
                  <a:pt x="73" y="90"/>
                  <a:pt x="73" y="95"/>
                  <a:pt x="73" y="99"/>
                </a:cubicBezTo>
                <a:cubicBezTo>
                  <a:pt x="70" y="132"/>
                  <a:pt x="61" y="163"/>
                  <a:pt x="49" y="194"/>
                </a:cubicBezTo>
                <a:cubicBezTo>
                  <a:pt x="42" y="212"/>
                  <a:pt x="32" y="229"/>
                  <a:pt x="25" y="247"/>
                </a:cubicBezTo>
                <a:cubicBezTo>
                  <a:pt x="5" y="296"/>
                  <a:pt x="0" y="346"/>
                  <a:pt x="9" y="398"/>
                </a:cubicBezTo>
                <a:cubicBezTo>
                  <a:pt x="17" y="444"/>
                  <a:pt x="35" y="486"/>
                  <a:pt x="71" y="518"/>
                </a:cubicBezTo>
                <a:cubicBezTo>
                  <a:pt x="90" y="535"/>
                  <a:pt x="112" y="547"/>
                  <a:pt x="137" y="553"/>
                </a:cubicBezTo>
                <a:cubicBezTo>
                  <a:pt x="151" y="556"/>
                  <a:pt x="165" y="560"/>
                  <a:pt x="180" y="560"/>
                </a:cubicBezTo>
                <a:cubicBezTo>
                  <a:pt x="189" y="559"/>
                  <a:pt x="198" y="559"/>
                  <a:pt x="206" y="560"/>
                </a:cubicBezTo>
                <a:cubicBezTo>
                  <a:pt x="218" y="559"/>
                  <a:pt x="229" y="557"/>
                  <a:pt x="240" y="554"/>
                </a:cubicBezTo>
                <a:cubicBezTo>
                  <a:pt x="296" y="540"/>
                  <a:pt x="340" y="509"/>
                  <a:pt x="366" y="455"/>
                </a:cubicBezTo>
                <a:cubicBezTo>
                  <a:pt x="387" y="409"/>
                  <a:pt x="388" y="361"/>
                  <a:pt x="376" y="312"/>
                </a:cubicBezTo>
                <a:close/>
                <a:moveTo>
                  <a:pt x="346" y="456"/>
                </a:moveTo>
                <a:cubicBezTo>
                  <a:pt x="330" y="485"/>
                  <a:pt x="307" y="507"/>
                  <a:pt x="276" y="522"/>
                </a:cubicBezTo>
                <a:cubicBezTo>
                  <a:pt x="274" y="523"/>
                  <a:pt x="273" y="522"/>
                  <a:pt x="274" y="520"/>
                </a:cubicBezTo>
                <a:cubicBezTo>
                  <a:pt x="275" y="518"/>
                  <a:pt x="278" y="517"/>
                  <a:pt x="280" y="515"/>
                </a:cubicBezTo>
                <a:cubicBezTo>
                  <a:pt x="291" y="505"/>
                  <a:pt x="302" y="495"/>
                  <a:pt x="311" y="482"/>
                </a:cubicBezTo>
                <a:cubicBezTo>
                  <a:pt x="327" y="458"/>
                  <a:pt x="331" y="432"/>
                  <a:pt x="328" y="404"/>
                </a:cubicBezTo>
                <a:cubicBezTo>
                  <a:pt x="327" y="394"/>
                  <a:pt x="326" y="385"/>
                  <a:pt x="324" y="375"/>
                </a:cubicBezTo>
                <a:cubicBezTo>
                  <a:pt x="322" y="368"/>
                  <a:pt x="326" y="361"/>
                  <a:pt x="326" y="354"/>
                </a:cubicBezTo>
                <a:cubicBezTo>
                  <a:pt x="329" y="324"/>
                  <a:pt x="323" y="296"/>
                  <a:pt x="300" y="274"/>
                </a:cubicBezTo>
                <a:cubicBezTo>
                  <a:pt x="294" y="268"/>
                  <a:pt x="288" y="265"/>
                  <a:pt x="281" y="262"/>
                </a:cubicBezTo>
                <a:cubicBezTo>
                  <a:pt x="278" y="260"/>
                  <a:pt x="275" y="260"/>
                  <a:pt x="274" y="257"/>
                </a:cubicBezTo>
                <a:cubicBezTo>
                  <a:pt x="270" y="245"/>
                  <a:pt x="263" y="234"/>
                  <a:pt x="257" y="223"/>
                </a:cubicBezTo>
                <a:cubicBezTo>
                  <a:pt x="236" y="184"/>
                  <a:pt x="215" y="144"/>
                  <a:pt x="190" y="106"/>
                </a:cubicBezTo>
                <a:cubicBezTo>
                  <a:pt x="183" y="96"/>
                  <a:pt x="175" y="86"/>
                  <a:pt x="167" y="77"/>
                </a:cubicBezTo>
                <a:cubicBezTo>
                  <a:pt x="146" y="55"/>
                  <a:pt x="124" y="55"/>
                  <a:pt x="99" y="68"/>
                </a:cubicBezTo>
                <a:cubicBezTo>
                  <a:pt x="98" y="68"/>
                  <a:pt x="97" y="69"/>
                  <a:pt x="96" y="69"/>
                </a:cubicBezTo>
                <a:cubicBezTo>
                  <a:pt x="97" y="56"/>
                  <a:pt x="101" y="44"/>
                  <a:pt x="109" y="34"/>
                </a:cubicBezTo>
                <a:cubicBezTo>
                  <a:pt x="112" y="30"/>
                  <a:pt x="116" y="28"/>
                  <a:pt x="121" y="29"/>
                </a:cubicBezTo>
                <a:cubicBezTo>
                  <a:pt x="139" y="33"/>
                  <a:pt x="157" y="31"/>
                  <a:pt x="173" y="20"/>
                </a:cubicBezTo>
                <a:cubicBezTo>
                  <a:pt x="176" y="18"/>
                  <a:pt x="179" y="18"/>
                  <a:pt x="182" y="19"/>
                </a:cubicBezTo>
                <a:cubicBezTo>
                  <a:pt x="193" y="23"/>
                  <a:pt x="200" y="30"/>
                  <a:pt x="206" y="39"/>
                </a:cubicBezTo>
                <a:cubicBezTo>
                  <a:pt x="223" y="64"/>
                  <a:pt x="239" y="90"/>
                  <a:pt x="250" y="119"/>
                </a:cubicBezTo>
                <a:cubicBezTo>
                  <a:pt x="264" y="153"/>
                  <a:pt x="285" y="184"/>
                  <a:pt x="306" y="215"/>
                </a:cubicBezTo>
                <a:cubicBezTo>
                  <a:pt x="323" y="240"/>
                  <a:pt x="341" y="265"/>
                  <a:pt x="352" y="294"/>
                </a:cubicBezTo>
                <a:cubicBezTo>
                  <a:pt x="371" y="348"/>
                  <a:pt x="373" y="403"/>
                  <a:pt x="346" y="456"/>
                </a:cubicBezTo>
                <a:close/>
              </a:path>
            </a:pathLst>
          </a:custGeom>
          <a:solidFill>
            <a:srgbClr val="4141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1" name="Freeform 6">
            <a:extLst>
              <a:ext uri="{FF2B5EF4-FFF2-40B4-BE49-F238E27FC236}">
                <a16:creationId xmlns:a16="http://schemas.microsoft.com/office/drawing/2014/main" id="{8B915311-A47E-479B-B455-9ED795623A03}"/>
              </a:ext>
            </a:extLst>
          </p:cNvPr>
          <p:cNvSpPr>
            <a:spLocks noEditPoints="1"/>
          </p:cNvSpPr>
          <p:nvPr/>
        </p:nvSpPr>
        <p:spPr bwMode="auto">
          <a:xfrm>
            <a:off x="2968625" y="4835525"/>
            <a:ext cx="1250950" cy="1609725"/>
          </a:xfrm>
          <a:custGeom>
            <a:avLst/>
            <a:gdLst>
              <a:gd name="T0" fmla="*/ 249 w 253"/>
              <a:gd name="T1" fmla="*/ 195 h 326"/>
              <a:gd name="T2" fmla="*/ 139 w 253"/>
              <a:gd name="T3" fmla="*/ 319 h 326"/>
              <a:gd name="T4" fmla="*/ 4 w 253"/>
              <a:gd name="T5" fmla="*/ 212 h 326"/>
              <a:gd name="T6" fmla="*/ 35 w 253"/>
              <a:gd name="T7" fmla="*/ 115 h 326"/>
              <a:gd name="T8" fmla="*/ 56 w 253"/>
              <a:gd name="T9" fmla="*/ 80 h 326"/>
              <a:gd name="T10" fmla="*/ 69 w 253"/>
              <a:gd name="T11" fmla="*/ 41 h 326"/>
              <a:gd name="T12" fmla="*/ 126 w 253"/>
              <a:gd name="T13" fmla="*/ 0 h 326"/>
              <a:gd name="T14" fmla="*/ 183 w 253"/>
              <a:gd name="T15" fmla="*/ 41 h 326"/>
              <a:gd name="T16" fmla="*/ 196 w 253"/>
              <a:gd name="T17" fmla="*/ 81 h 326"/>
              <a:gd name="T18" fmla="*/ 216 w 253"/>
              <a:gd name="T19" fmla="*/ 115 h 326"/>
              <a:gd name="T20" fmla="*/ 249 w 253"/>
              <a:gd name="T21" fmla="*/ 195 h 326"/>
              <a:gd name="T22" fmla="*/ 19 w 253"/>
              <a:gd name="T23" fmla="*/ 201 h 326"/>
              <a:gd name="T24" fmla="*/ 21 w 253"/>
              <a:gd name="T25" fmla="*/ 219 h 326"/>
              <a:gd name="T26" fmla="*/ 175 w 253"/>
              <a:gd name="T27" fmla="*/ 293 h 326"/>
              <a:gd name="T28" fmla="*/ 205 w 253"/>
              <a:gd name="T29" fmla="*/ 125 h 326"/>
              <a:gd name="T30" fmla="*/ 182 w 253"/>
              <a:gd name="T31" fmla="*/ 85 h 326"/>
              <a:gd name="T32" fmla="*/ 168 w 253"/>
              <a:gd name="T33" fmla="*/ 45 h 326"/>
              <a:gd name="T34" fmla="*/ 126 w 253"/>
              <a:gd name="T35" fmla="*/ 15 h 326"/>
              <a:gd name="T36" fmla="*/ 84 w 253"/>
              <a:gd name="T37" fmla="*/ 45 h 326"/>
              <a:gd name="T38" fmla="*/ 75 w 253"/>
              <a:gd name="T39" fmla="*/ 70 h 326"/>
              <a:gd name="T40" fmla="*/ 43 w 253"/>
              <a:gd name="T41" fmla="*/ 131 h 326"/>
              <a:gd name="T42" fmla="*/ 19 w 253"/>
              <a:gd name="T43" fmla="*/ 201 h 3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53" h="326">
                <a:moveTo>
                  <a:pt x="249" y="195"/>
                </a:moveTo>
                <a:cubicBezTo>
                  <a:pt x="250" y="258"/>
                  <a:pt x="202" y="313"/>
                  <a:pt x="139" y="319"/>
                </a:cubicBezTo>
                <a:cubicBezTo>
                  <a:pt x="72" y="326"/>
                  <a:pt x="12" y="279"/>
                  <a:pt x="4" y="212"/>
                </a:cubicBezTo>
                <a:cubicBezTo>
                  <a:pt x="0" y="175"/>
                  <a:pt x="11" y="143"/>
                  <a:pt x="35" y="115"/>
                </a:cubicBezTo>
                <a:cubicBezTo>
                  <a:pt x="44" y="105"/>
                  <a:pt x="51" y="93"/>
                  <a:pt x="56" y="80"/>
                </a:cubicBezTo>
                <a:cubicBezTo>
                  <a:pt x="60" y="67"/>
                  <a:pt x="65" y="54"/>
                  <a:pt x="69" y="41"/>
                </a:cubicBezTo>
                <a:cubicBezTo>
                  <a:pt x="77" y="16"/>
                  <a:pt x="100" y="0"/>
                  <a:pt x="126" y="0"/>
                </a:cubicBezTo>
                <a:cubicBezTo>
                  <a:pt x="152" y="0"/>
                  <a:pt x="174" y="16"/>
                  <a:pt x="183" y="41"/>
                </a:cubicBezTo>
                <a:cubicBezTo>
                  <a:pt x="187" y="54"/>
                  <a:pt x="192" y="67"/>
                  <a:pt x="196" y="81"/>
                </a:cubicBezTo>
                <a:cubicBezTo>
                  <a:pt x="201" y="93"/>
                  <a:pt x="207" y="105"/>
                  <a:pt x="216" y="115"/>
                </a:cubicBezTo>
                <a:cubicBezTo>
                  <a:pt x="237" y="137"/>
                  <a:pt x="248" y="165"/>
                  <a:pt x="249" y="195"/>
                </a:cubicBezTo>
                <a:close/>
                <a:moveTo>
                  <a:pt x="19" y="201"/>
                </a:moveTo>
                <a:cubicBezTo>
                  <a:pt x="19" y="205"/>
                  <a:pt x="20" y="212"/>
                  <a:pt x="21" y="219"/>
                </a:cubicBezTo>
                <a:cubicBezTo>
                  <a:pt x="34" y="288"/>
                  <a:pt x="113" y="326"/>
                  <a:pt x="175" y="293"/>
                </a:cubicBezTo>
                <a:cubicBezTo>
                  <a:pt x="238" y="260"/>
                  <a:pt x="253" y="179"/>
                  <a:pt x="205" y="125"/>
                </a:cubicBezTo>
                <a:cubicBezTo>
                  <a:pt x="195" y="114"/>
                  <a:pt x="187" y="100"/>
                  <a:pt x="182" y="85"/>
                </a:cubicBezTo>
                <a:cubicBezTo>
                  <a:pt x="177" y="72"/>
                  <a:pt x="173" y="58"/>
                  <a:pt x="168" y="45"/>
                </a:cubicBezTo>
                <a:cubicBezTo>
                  <a:pt x="162" y="27"/>
                  <a:pt x="145" y="15"/>
                  <a:pt x="126" y="15"/>
                </a:cubicBezTo>
                <a:cubicBezTo>
                  <a:pt x="107" y="15"/>
                  <a:pt x="90" y="27"/>
                  <a:pt x="84" y="45"/>
                </a:cubicBezTo>
                <a:cubicBezTo>
                  <a:pt x="81" y="53"/>
                  <a:pt x="78" y="62"/>
                  <a:pt x="75" y="70"/>
                </a:cubicBezTo>
                <a:cubicBezTo>
                  <a:pt x="69" y="93"/>
                  <a:pt x="58" y="113"/>
                  <a:pt x="43" y="131"/>
                </a:cubicBezTo>
                <a:cubicBezTo>
                  <a:pt x="26" y="149"/>
                  <a:pt x="19" y="172"/>
                  <a:pt x="19" y="20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12" name="Freeform 7">
            <a:extLst>
              <a:ext uri="{FF2B5EF4-FFF2-40B4-BE49-F238E27FC236}">
                <a16:creationId xmlns:a16="http://schemas.microsoft.com/office/drawing/2014/main" id="{B4AF8D7A-D53D-431A-9591-6369B2B41388}"/>
              </a:ext>
            </a:extLst>
          </p:cNvPr>
          <p:cNvSpPr>
            <a:spLocks noEditPoints="1"/>
          </p:cNvSpPr>
          <p:nvPr/>
        </p:nvSpPr>
        <p:spPr bwMode="auto">
          <a:xfrm>
            <a:off x="3325813" y="5368925"/>
            <a:ext cx="508000" cy="612775"/>
          </a:xfrm>
          <a:custGeom>
            <a:avLst/>
            <a:gdLst>
              <a:gd name="T0" fmla="*/ 103 w 103"/>
              <a:gd name="T1" fmla="*/ 65 h 124"/>
              <a:gd name="T2" fmla="*/ 86 w 103"/>
              <a:gd name="T3" fmla="*/ 104 h 124"/>
              <a:gd name="T4" fmla="*/ 20 w 103"/>
              <a:gd name="T5" fmla="*/ 103 h 124"/>
              <a:gd name="T6" fmla="*/ 19 w 103"/>
              <a:gd name="T7" fmla="*/ 24 h 124"/>
              <a:gd name="T8" fmla="*/ 92 w 103"/>
              <a:gd name="T9" fmla="*/ 28 h 124"/>
              <a:gd name="T10" fmla="*/ 103 w 103"/>
              <a:gd name="T11" fmla="*/ 65 h 124"/>
              <a:gd name="T12" fmla="*/ 38 w 103"/>
              <a:gd name="T13" fmla="*/ 47 h 124"/>
              <a:gd name="T14" fmla="*/ 48 w 103"/>
              <a:gd name="T15" fmla="*/ 37 h 124"/>
              <a:gd name="T16" fmla="*/ 38 w 103"/>
              <a:gd name="T17" fmla="*/ 27 h 124"/>
              <a:gd name="T18" fmla="*/ 28 w 103"/>
              <a:gd name="T19" fmla="*/ 37 h 124"/>
              <a:gd name="T20" fmla="*/ 38 w 103"/>
              <a:gd name="T21" fmla="*/ 47 h 124"/>
              <a:gd name="T22" fmla="*/ 17 w 103"/>
              <a:gd name="T23" fmla="*/ 61 h 124"/>
              <a:gd name="T24" fmla="*/ 24 w 103"/>
              <a:gd name="T25" fmla="*/ 69 h 124"/>
              <a:gd name="T26" fmla="*/ 31 w 103"/>
              <a:gd name="T27" fmla="*/ 62 h 124"/>
              <a:gd name="T28" fmla="*/ 25 w 103"/>
              <a:gd name="T29" fmla="*/ 55 h 124"/>
              <a:gd name="T30" fmla="*/ 17 w 103"/>
              <a:gd name="T31" fmla="*/ 61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3" h="124">
                <a:moveTo>
                  <a:pt x="103" y="65"/>
                </a:moveTo>
                <a:cubicBezTo>
                  <a:pt x="103" y="79"/>
                  <a:pt x="98" y="93"/>
                  <a:pt x="86" y="104"/>
                </a:cubicBezTo>
                <a:cubicBezTo>
                  <a:pt x="67" y="124"/>
                  <a:pt x="38" y="123"/>
                  <a:pt x="20" y="103"/>
                </a:cubicBezTo>
                <a:cubicBezTo>
                  <a:pt x="1" y="81"/>
                  <a:pt x="0" y="46"/>
                  <a:pt x="19" y="24"/>
                </a:cubicBezTo>
                <a:cubicBezTo>
                  <a:pt x="39" y="0"/>
                  <a:pt x="74" y="1"/>
                  <a:pt x="92" y="28"/>
                </a:cubicBezTo>
                <a:cubicBezTo>
                  <a:pt x="100" y="38"/>
                  <a:pt x="103" y="50"/>
                  <a:pt x="103" y="65"/>
                </a:cubicBezTo>
                <a:close/>
                <a:moveTo>
                  <a:pt x="38" y="47"/>
                </a:moveTo>
                <a:cubicBezTo>
                  <a:pt x="44" y="47"/>
                  <a:pt x="48" y="42"/>
                  <a:pt x="48" y="37"/>
                </a:cubicBezTo>
                <a:cubicBezTo>
                  <a:pt x="48" y="31"/>
                  <a:pt x="43" y="27"/>
                  <a:pt x="38" y="27"/>
                </a:cubicBezTo>
                <a:cubicBezTo>
                  <a:pt x="32" y="27"/>
                  <a:pt x="28" y="32"/>
                  <a:pt x="28" y="37"/>
                </a:cubicBezTo>
                <a:cubicBezTo>
                  <a:pt x="28" y="43"/>
                  <a:pt x="33" y="47"/>
                  <a:pt x="38" y="47"/>
                </a:cubicBezTo>
                <a:close/>
                <a:moveTo>
                  <a:pt x="17" y="61"/>
                </a:moveTo>
                <a:cubicBezTo>
                  <a:pt x="17" y="65"/>
                  <a:pt x="20" y="69"/>
                  <a:pt x="24" y="69"/>
                </a:cubicBezTo>
                <a:cubicBezTo>
                  <a:pt x="28" y="69"/>
                  <a:pt x="31" y="66"/>
                  <a:pt x="31" y="62"/>
                </a:cubicBezTo>
                <a:cubicBezTo>
                  <a:pt x="32" y="59"/>
                  <a:pt x="28" y="55"/>
                  <a:pt x="25" y="55"/>
                </a:cubicBezTo>
                <a:cubicBezTo>
                  <a:pt x="21" y="55"/>
                  <a:pt x="17" y="58"/>
                  <a:pt x="17" y="6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13" name="Freeform 8">
            <a:extLst>
              <a:ext uri="{FF2B5EF4-FFF2-40B4-BE49-F238E27FC236}">
                <a16:creationId xmlns:a16="http://schemas.microsoft.com/office/drawing/2014/main" id="{1E3635E6-6CF5-4E66-89CA-38D74058C2D5}"/>
              </a:ext>
            </a:extLst>
          </p:cNvPr>
          <p:cNvSpPr>
            <a:spLocks/>
          </p:cNvSpPr>
          <p:nvPr/>
        </p:nvSpPr>
        <p:spPr bwMode="auto">
          <a:xfrm>
            <a:off x="2886075" y="1768475"/>
            <a:ext cx="819150" cy="2306638"/>
          </a:xfrm>
          <a:custGeom>
            <a:avLst/>
            <a:gdLst>
              <a:gd name="T0" fmla="*/ 104 w 166"/>
              <a:gd name="T1" fmla="*/ 0 h 467"/>
              <a:gd name="T2" fmla="*/ 80 w 166"/>
              <a:gd name="T3" fmla="*/ 109 h 467"/>
              <a:gd name="T4" fmla="*/ 49 w 166"/>
              <a:gd name="T5" fmla="*/ 180 h 467"/>
              <a:gd name="T6" fmla="*/ 61 w 166"/>
              <a:gd name="T7" fmla="*/ 378 h 467"/>
              <a:gd name="T8" fmla="*/ 160 w 166"/>
              <a:gd name="T9" fmla="*/ 464 h 467"/>
              <a:gd name="T10" fmla="*/ 166 w 166"/>
              <a:gd name="T11" fmla="*/ 467 h 467"/>
              <a:gd name="T12" fmla="*/ 106 w 166"/>
              <a:gd name="T13" fmla="*/ 454 h 467"/>
              <a:gd name="T14" fmla="*/ 6 w 166"/>
              <a:gd name="T15" fmla="*/ 323 h 467"/>
              <a:gd name="T16" fmla="*/ 7 w 166"/>
              <a:gd name="T17" fmla="*/ 219 h 467"/>
              <a:gd name="T18" fmla="*/ 51 w 166"/>
              <a:gd name="T19" fmla="*/ 74 h 467"/>
              <a:gd name="T20" fmla="*/ 98 w 166"/>
              <a:gd name="T21" fmla="*/ 6 h 467"/>
              <a:gd name="T22" fmla="*/ 104 w 166"/>
              <a:gd name="T23" fmla="*/ 0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6" h="467">
                <a:moveTo>
                  <a:pt x="104" y="0"/>
                </a:moveTo>
                <a:cubicBezTo>
                  <a:pt x="103" y="38"/>
                  <a:pt x="93" y="74"/>
                  <a:pt x="80" y="109"/>
                </a:cubicBezTo>
                <a:cubicBezTo>
                  <a:pt x="71" y="133"/>
                  <a:pt x="57" y="155"/>
                  <a:pt x="49" y="180"/>
                </a:cubicBezTo>
                <a:cubicBezTo>
                  <a:pt x="29" y="247"/>
                  <a:pt x="30" y="314"/>
                  <a:pt x="61" y="378"/>
                </a:cubicBezTo>
                <a:cubicBezTo>
                  <a:pt x="82" y="420"/>
                  <a:pt x="115" y="449"/>
                  <a:pt x="160" y="464"/>
                </a:cubicBezTo>
                <a:cubicBezTo>
                  <a:pt x="162" y="465"/>
                  <a:pt x="164" y="466"/>
                  <a:pt x="166" y="467"/>
                </a:cubicBezTo>
                <a:cubicBezTo>
                  <a:pt x="145" y="467"/>
                  <a:pt x="125" y="461"/>
                  <a:pt x="106" y="454"/>
                </a:cubicBezTo>
                <a:cubicBezTo>
                  <a:pt x="48" y="429"/>
                  <a:pt x="17" y="384"/>
                  <a:pt x="6" y="323"/>
                </a:cubicBezTo>
                <a:cubicBezTo>
                  <a:pt x="0" y="288"/>
                  <a:pt x="2" y="254"/>
                  <a:pt x="7" y="219"/>
                </a:cubicBezTo>
                <a:cubicBezTo>
                  <a:pt x="14" y="168"/>
                  <a:pt x="27" y="119"/>
                  <a:pt x="51" y="74"/>
                </a:cubicBezTo>
                <a:cubicBezTo>
                  <a:pt x="64" y="49"/>
                  <a:pt x="78" y="26"/>
                  <a:pt x="98" y="6"/>
                </a:cubicBezTo>
                <a:cubicBezTo>
                  <a:pt x="100" y="4"/>
                  <a:pt x="102" y="2"/>
                  <a:pt x="104" y="0"/>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4" name="Freeform 9">
            <a:extLst>
              <a:ext uri="{FF2B5EF4-FFF2-40B4-BE49-F238E27FC236}">
                <a16:creationId xmlns:a16="http://schemas.microsoft.com/office/drawing/2014/main" id="{861FB36F-35F1-4EE7-89EC-39B524B12D3C}"/>
              </a:ext>
            </a:extLst>
          </p:cNvPr>
          <p:cNvSpPr>
            <a:spLocks/>
          </p:cNvSpPr>
          <p:nvPr/>
        </p:nvSpPr>
        <p:spPr bwMode="auto">
          <a:xfrm>
            <a:off x="3108325" y="1620838"/>
            <a:ext cx="1574800" cy="2498725"/>
          </a:xfrm>
          <a:custGeom>
            <a:avLst/>
            <a:gdLst>
              <a:gd name="T0" fmla="*/ 237 w 319"/>
              <a:gd name="T1" fmla="*/ 476 h 506"/>
              <a:gd name="T2" fmla="*/ 19 w 319"/>
              <a:gd name="T3" fmla="*/ 370 h 506"/>
              <a:gd name="T4" fmla="*/ 34 w 319"/>
              <a:gd name="T5" fmla="*/ 183 h 506"/>
              <a:gd name="T6" fmla="*/ 73 w 319"/>
              <a:gd name="T7" fmla="*/ 67 h 506"/>
              <a:gd name="T8" fmla="*/ 78 w 319"/>
              <a:gd name="T9" fmla="*/ 23 h 506"/>
              <a:gd name="T10" fmla="*/ 80 w 319"/>
              <a:gd name="T11" fmla="*/ 13 h 506"/>
              <a:gd name="T12" fmla="*/ 110 w 319"/>
              <a:gd name="T13" fmla="*/ 1 h 506"/>
              <a:gd name="T14" fmla="*/ 147 w 319"/>
              <a:gd name="T15" fmla="*/ 16 h 506"/>
              <a:gd name="T16" fmla="*/ 201 w 319"/>
              <a:gd name="T17" fmla="*/ 90 h 506"/>
              <a:gd name="T18" fmla="*/ 255 w 319"/>
              <a:gd name="T19" fmla="*/ 190 h 506"/>
              <a:gd name="T20" fmla="*/ 258 w 319"/>
              <a:gd name="T21" fmla="*/ 202 h 506"/>
              <a:gd name="T22" fmla="*/ 242 w 319"/>
              <a:gd name="T23" fmla="*/ 202 h 506"/>
              <a:gd name="T24" fmla="*/ 235 w 319"/>
              <a:gd name="T25" fmla="*/ 199 h 506"/>
              <a:gd name="T26" fmla="*/ 162 w 319"/>
              <a:gd name="T27" fmla="*/ 192 h 506"/>
              <a:gd name="T28" fmla="*/ 80 w 319"/>
              <a:gd name="T29" fmla="*/ 309 h 506"/>
              <a:gd name="T30" fmla="*/ 113 w 319"/>
              <a:gd name="T31" fmla="*/ 396 h 506"/>
              <a:gd name="T32" fmla="*/ 208 w 319"/>
              <a:gd name="T33" fmla="*/ 419 h 506"/>
              <a:gd name="T34" fmla="*/ 286 w 319"/>
              <a:gd name="T35" fmla="*/ 355 h 506"/>
              <a:gd name="T36" fmla="*/ 290 w 319"/>
              <a:gd name="T37" fmla="*/ 347 h 506"/>
              <a:gd name="T38" fmla="*/ 305 w 319"/>
              <a:gd name="T39" fmla="*/ 322 h 506"/>
              <a:gd name="T40" fmla="*/ 309 w 319"/>
              <a:gd name="T41" fmla="*/ 319 h 506"/>
              <a:gd name="T42" fmla="*/ 304 w 319"/>
              <a:gd name="T43" fmla="*/ 414 h 506"/>
              <a:gd name="T44" fmla="*/ 265 w 319"/>
              <a:gd name="T45" fmla="*/ 459 h 506"/>
              <a:gd name="T46" fmla="*/ 237 w 319"/>
              <a:gd name="T47" fmla="*/ 476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19" h="506">
                <a:moveTo>
                  <a:pt x="237" y="476"/>
                </a:moveTo>
                <a:cubicBezTo>
                  <a:pt x="157" y="506"/>
                  <a:pt x="52" y="476"/>
                  <a:pt x="19" y="370"/>
                </a:cubicBezTo>
                <a:cubicBezTo>
                  <a:pt x="0" y="306"/>
                  <a:pt x="5" y="243"/>
                  <a:pt x="34" y="183"/>
                </a:cubicBezTo>
                <a:cubicBezTo>
                  <a:pt x="52" y="146"/>
                  <a:pt x="67" y="108"/>
                  <a:pt x="73" y="67"/>
                </a:cubicBezTo>
                <a:cubicBezTo>
                  <a:pt x="76" y="53"/>
                  <a:pt x="76" y="38"/>
                  <a:pt x="78" y="23"/>
                </a:cubicBezTo>
                <a:cubicBezTo>
                  <a:pt x="78" y="19"/>
                  <a:pt x="79" y="16"/>
                  <a:pt x="80" y="13"/>
                </a:cubicBezTo>
                <a:cubicBezTo>
                  <a:pt x="88" y="5"/>
                  <a:pt x="99" y="3"/>
                  <a:pt x="110" y="1"/>
                </a:cubicBezTo>
                <a:cubicBezTo>
                  <a:pt x="124" y="0"/>
                  <a:pt x="137" y="6"/>
                  <a:pt x="147" y="16"/>
                </a:cubicBezTo>
                <a:cubicBezTo>
                  <a:pt x="170" y="37"/>
                  <a:pt x="186" y="63"/>
                  <a:pt x="201" y="90"/>
                </a:cubicBezTo>
                <a:cubicBezTo>
                  <a:pt x="219" y="123"/>
                  <a:pt x="238" y="156"/>
                  <a:pt x="255" y="190"/>
                </a:cubicBezTo>
                <a:cubicBezTo>
                  <a:pt x="257" y="194"/>
                  <a:pt x="262" y="197"/>
                  <a:pt x="258" y="202"/>
                </a:cubicBezTo>
                <a:cubicBezTo>
                  <a:pt x="252" y="203"/>
                  <a:pt x="247" y="202"/>
                  <a:pt x="242" y="202"/>
                </a:cubicBezTo>
                <a:cubicBezTo>
                  <a:pt x="239" y="201"/>
                  <a:pt x="237" y="200"/>
                  <a:pt x="235" y="199"/>
                </a:cubicBezTo>
                <a:cubicBezTo>
                  <a:pt x="212" y="183"/>
                  <a:pt x="187" y="183"/>
                  <a:pt x="162" y="192"/>
                </a:cubicBezTo>
                <a:cubicBezTo>
                  <a:pt x="112" y="210"/>
                  <a:pt x="80" y="257"/>
                  <a:pt x="80" y="309"/>
                </a:cubicBezTo>
                <a:cubicBezTo>
                  <a:pt x="80" y="342"/>
                  <a:pt x="89" y="372"/>
                  <a:pt x="113" y="396"/>
                </a:cubicBezTo>
                <a:cubicBezTo>
                  <a:pt x="139" y="422"/>
                  <a:pt x="172" y="430"/>
                  <a:pt x="208" y="419"/>
                </a:cubicBezTo>
                <a:cubicBezTo>
                  <a:pt x="243" y="409"/>
                  <a:pt x="269" y="387"/>
                  <a:pt x="286" y="355"/>
                </a:cubicBezTo>
                <a:cubicBezTo>
                  <a:pt x="287" y="352"/>
                  <a:pt x="288" y="349"/>
                  <a:pt x="290" y="347"/>
                </a:cubicBezTo>
                <a:cubicBezTo>
                  <a:pt x="298" y="340"/>
                  <a:pt x="301" y="331"/>
                  <a:pt x="305" y="322"/>
                </a:cubicBezTo>
                <a:cubicBezTo>
                  <a:pt x="306" y="321"/>
                  <a:pt x="306" y="317"/>
                  <a:pt x="309" y="319"/>
                </a:cubicBezTo>
                <a:cubicBezTo>
                  <a:pt x="317" y="351"/>
                  <a:pt x="319" y="383"/>
                  <a:pt x="304" y="414"/>
                </a:cubicBezTo>
                <a:cubicBezTo>
                  <a:pt x="295" y="432"/>
                  <a:pt x="281" y="447"/>
                  <a:pt x="265" y="459"/>
                </a:cubicBezTo>
                <a:cubicBezTo>
                  <a:pt x="256" y="465"/>
                  <a:pt x="246" y="471"/>
                  <a:pt x="237" y="476"/>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5" name="Freeform 10">
            <a:extLst>
              <a:ext uri="{FF2B5EF4-FFF2-40B4-BE49-F238E27FC236}">
                <a16:creationId xmlns:a16="http://schemas.microsoft.com/office/drawing/2014/main" id="{FA9CBC29-8CC0-485E-AA70-D4A96EBC7A3C}"/>
              </a:ext>
            </a:extLst>
          </p:cNvPr>
          <p:cNvSpPr>
            <a:spLocks/>
          </p:cNvSpPr>
          <p:nvPr/>
        </p:nvSpPr>
        <p:spPr bwMode="auto">
          <a:xfrm>
            <a:off x="3398838" y="2509838"/>
            <a:ext cx="1195387" cy="1230313"/>
          </a:xfrm>
          <a:custGeom>
            <a:avLst/>
            <a:gdLst>
              <a:gd name="T0" fmla="*/ 233 w 242"/>
              <a:gd name="T1" fmla="*/ 167 h 249"/>
              <a:gd name="T2" fmla="*/ 199 w 242"/>
              <a:gd name="T3" fmla="*/ 214 h 249"/>
              <a:gd name="T4" fmla="*/ 110 w 242"/>
              <a:gd name="T5" fmla="*/ 245 h 249"/>
              <a:gd name="T6" fmla="*/ 28 w 242"/>
              <a:gd name="T7" fmla="*/ 180 h 249"/>
              <a:gd name="T8" fmla="*/ 108 w 242"/>
              <a:gd name="T9" fmla="*/ 8 h 249"/>
              <a:gd name="T10" fmla="*/ 182 w 242"/>
              <a:gd name="T11" fmla="*/ 20 h 249"/>
              <a:gd name="T12" fmla="*/ 198 w 242"/>
              <a:gd name="T13" fmla="*/ 32 h 249"/>
              <a:gd name="T14" fmla="*/ 234 w 242"/>
              <a:gd name="T15" fmla="*/ 92 h 249"/>
              <a:gd name="T16" fmla="*/ 237 w 242"/>
              <a:gd name="T17" fmla="*/ 158 h 249"/>
              <a:gd name="T18" fmla="*/ 233 w 242"/>
              <a:gd name="T19" fmla="*/ 167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2" h="249">
                <a:moveTo>
                  <a:pt x="233" y="167"/>
                </a:moveTo>
                <a:cubicBezTo>
                  <a:pt x="224" y="185"/>
                  <a:pt x="214" y="201"/>
                  <a:pt x="199" y="214"/>
                </a:cubicBezTo>
                <a:cubicBezTo>
                  <a:pt x="174" y="236"/>
                  <a:pt x="144" y="249"/>
                  <a:pt x="110" y="245"/>
                </a:cubicBezTo>
                <a:cubicBezTo>
                  <a:pt x="70" y="240"/>
                  <a:pt x="43" y="217"/>
                  <a:pt x="28" y="180"/>
                </a:cubicBezTo>
                <a:cubicBezTo>
                  <a:pt x="0" y="109"/>
                  <a:pt x="37" y="30"/>
                  <a:pt x="108" y="8"/>
                </a:cubicBezTo>
                <a:cubicBezTo>
                  <a:pt x="135" y="0"/>
                  <a:pt x="160" y="3"/>
                  <a:pt x="182" y="20"/>
                </a:cubicBezTo>
                <a:cubicBezTo>
                  <a:pt x="189" y="22"/>
                  <a:pt x="193" y="27"/>
                  <a:pt x="198" y="32"/>
                </a:cubicBezTo>
                <a:cubicBezTo>
                  <a:pt x="213" y="50"/>
                  <a:pt x="226" y="69"/>
                  <a:pt x="234" y="92"/>
                </a:cubicBezTo>
                <a:cubicBezTo>
                  <a:pt x="242" y="114"/>
                  <a:pt x="242" y="136"/>
                  <a:pt x="237" y="158"/>
                </a:cubicBezTo>
                <a:cubicBezTo>
                  <a:pt x="236" y="161"/>
                  <a:pt x="234" y="164"/>
                  <a:pt x="233" y="167"/>
                </a:cubicBezTo>
                <a:close/>
              </a:path>
            </a:pathLst>
          </a:custGeom>
          <a:solidFill>
            <a:srgbClr val="4141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6" name="Freeform 11">
            <a:extLst>
              <a:ext uri="{FF2B5EF4-FFF2-40B4-BE49-F238E27FC236}">
                <a16:creationId xmlns:a16="http://schemas.microsoft.com/office/drawing/2014/main" id="{33966DD8-42D7-4E26-A51D-885349CB9A7A}"/>
              </a:ext>
            </a:extLst>
          </p:cNvPr>
          <p:cNvSpPr>
            <a:spLocks/>
          </p:cNvSpPr>
          <p:nvPr/>
        </p:nvSpPr>
        <p:spPr bwMode="auto">
          <a:xfrm>
            <a:off x="4298950" y="2603500"/>
            <a:ext cx="369887" cy="731838"/>
          </a:xfrm>
          <a:custGeom>
            <a:avLst/>
            <a:gdLst>
              <a:gd name="T0" fmla="*/ 51 w 75"/>
              <a:gd name="T1" fmla="*/ 148 h 148"/>
              <a:gd name="T2" fmla="*/ 57 w 75"/>
              <a:gd name="T3" fmla="*/ 112 h 148"/>
              <a:gd name="T4" fmla="*/ 33 w 75"/>
              <a:gd name="T5" fmla="*/ 39 h 148"/>
              <a:gd name="T6" fmla="*/ 0 w 75"/>
              <a:gd name="T7" fmla="*/ 1 h 148"/>
              <a:gd name="T8" fmla="*/ 17 w 75"/>
              <a:gd name="T9" fmla="*/ 2 h 148"/>
              <a:gd name="T10" fmla="*/ 72 w 75"/>
              <a:gd name="T11" fmla="*/ 98 h 148"/>
              <a:gd name="T12" fmla="*/ 67 w 75"/>
              <a:gd name="T13" fmla="*/ 120 h 148"/>
              <a:gd name="T14" fmla="*/ 51 w 75"/>
              <a:gd name="T15" fmla="*/ 148 h 1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148">
                <a:moveTo>
                  <a:pt x="51" y="148"/>
                </a:moveTo>
                <a:cubicBezTo>
                  <a:pt x="54" y="136"/>
                  <a:pt x="57" y="125"/>
                  <a:pt x="57" y="112"/>
                </a:cubicBezTo>
                <a:cubicBezTo>
                  <a:pt x="57" y="85"/>
                  <a:pt x="47" y="61"/>
                  <a:pt x="33" y="39"/>
                </a:cubicBezTo>
                <a:cubicBezTo>
                  <a:pt x="24" y="25"/>
                  <a:pt x="13" y="12"/>
                  <a:pt x="0" y="1"/>
                </a:cubicBezTo>
                <a:cubicBezTo>
                  <a:pt x="6" y="0"/>
                  <a:pt x="12" y="2"/>
                  <a:pt x="17" y="2"/>
                </a:cubicBezTo>
                <a:cubicBezTo>
                  <a:pt x="60" y="14"/>
                  <a:pt x="75" y="62"/>
                  <a:pt x="72" y="98"/>
                </a:cubicBezTo>
                <a:cubicBezTo>
                  <a:pt x="71" y="105"/>
                  <a:pt x="69" y="113"/>
                  <a:pt x="67" y="120"/>
                </a:cubicBezTo>
                <a:cubicBezTo>
                  <a:pt x="63" y="130"/>
                  <a:pt x="60" y="141"/>
                  <a:pt x="51" y="148"/>
                </a:cubicBezTo>
                <a:close/>
              </a:path>
            </a:pathLst>
          </a:custGeom>
          <a:solidFill>
            <a:srgbClr val="C76E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7" name="Freeform 12">
            <a:extLst>
              <a:ext uri="{FF2B5EF4-FFF2-40B4-BE49-F238E27FC236}">
                <a16:creationId xmlns:a16="http://schemas.microsoft.com/office/drawing/2014/main" id="{0DA08EED-2066-49D7-9A20-FA24521B696A}"/>
              </a:ext>
            </a:extLst>
          </p:cNvPr>
          <p:cNvSpPr>
            <a:spLocks/>
          </p:cNvSpPr>
          <p:nvPr/>
        </p:nvSpPr>
        <p:spPr bwMode="auto">
          <a:xfrm>
            <a:off x="3759200" y="2633663"/>
            <a:ext cx="741362" cy="903288"/>
          </a:xfrm>
          <a:custGeom>
            <a:avLst/>
            <a:gdLst>
              <a:gd name="T0" fmla="*/ 81 w 150"/>
              <a:gd name="T1" fmla="*/ 0 h 183"/>
              <a:gd name="T2" fmla="*/ 124 w 150"/>
              <a:gd name="T3" fmla="*/ 39 h 183"/>
              <a:gd name="T4" fmla="*/ 148 w 150"/>
              <a:gd name="T5" fmla="*/ 101 h 183"/>
              <a:gd name="T6" fmla="*/ 124 w 150"/>
              <a:gd name="T7" fmla="*/ 165 h 183"/>
              <a:gd name="T8" fmla="*/ 115 w 150"/>
              <a:gd name="T9" fmla="*/ 175 h 183"/>
              <a:gd name="T10" fmla="*/ 58 w 150"/>
              <a:gd name="T11" fmla="*/ 180 h 183"/>
              <a:gd name="T12" fmla="*/ 3 w 150"/>
              <a:gd name="T13" fmla="*/ 128 h 183"/>
              <a:gd name="T14" fmla="*/ 6 w 150"/>
              <a:gd name="T15" fmla="*/ 83 h 183"/>
              <a:gd name="T16" fmla="*/ 70 w 150"/>
              <a:gd name="T17" fmla="*/ 4 h 183"/>
              <a:gd name="T18" fmla="*/ 81 w 150"/>
              <a:gd name="T19" fmla="*/ 0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0" h="183">
                <a:moveTo>
                  <a:pt x="81" y="0"/>
                </a:moveTo>
                <a:cubicBezTo>
                  <a:pt x="100" y="8"/>
                  <a:pt x="113" y="23"/>
                  <a:pt x="124" y="39"/>
                </a:cubicBezTo>
                <a:cubicBezTo>
                  <a:pt x="138" y="58"/>
                  <a:pt x="147" y="78"/>
                  <a:pt x="148" y="101"/>
                </a:cubicBezTo>
                <a:cubicBezTo>
                  <a:pt x="150" y="125"/>
                  <a:pt x="140" y="147"/>
                  <a:pt x="124" y="165"/>
                </a:cubicBezTo>
                <a:cubicBezTo>
                  <a:pt x="121" y="168"/>
                  <a:pt x="118" y="172"/>
                  <a:pt x="115" y="175"/>
                </a:cubicBezTo>
                <a:cubicBezTo>
                  <a:pt x="96" y="182"/>
                  <a:pt x="77" y="183"/>
                  <a:pt x="58" y="180"/>
                </a:cubicBezTo>
                <a:cubicBezTo>
                  <a:pt x="28" y="174"/>
                  <a:pt x="8" y="156"/>
                  <a:pt x="3" y="128"/>
                </a:cubicBezTo>
                <a:cubicBezTo>
                  <a:pt x="0" y="113"/>
                  <a:pt x="1" y="98"/>
                  <a:pt x="6" y="83"/>
                </a:cubicBezTo>
                <a:cubicBezTo>
                  <a:pt x="16" y="47"/>
                  <a:pt x="37" y="20"/>
                  <a:pt x="70" y="4"/>
                </a:cubicBezTo>
                <a:cubicBezTo>
                  <a:pt x="74" y="2"/>
                  <a:pt x="77" y="1"/>
                  <a:pt x="81" y="0"/>
                </a:cubicBezTo>
                <a:close/>
              </a:path>
            </a:pathLst>
          </a:custGeom>
          <a:solidFill>
            <a:srgbClr val="C76D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8" name="Freeform 13">
            <a:extLst>
              <a:ext uri="{FF2B5EF4-FFF2-40B4-BE49-F238E27FC236}">
                <a16:creationId xmlns:a16="http://schemas.microsoft.com/office/drawing/2014/main" id="{4FEC057C-4D01-4000-9A76-089CB136C51F}"/>
              </a:ext>
            </a:extLst>
          </p:cNvPr>
          <p:cNvSpPr>
            <a:spLocks/>
          </p:cNvSpPr>
          <p:nvPr/>
        </p:nvSpPr>
        <p:spPr bwMode="auto">
          <a:xfrm>
            <a:off x="3468688" y="2608263"/>
            <a:ext cx="858837" cy="1031875"/>
          </a:xfrm>
          <a:custGeom>
            <a:avLst/>
            <a:gdLst>
              <a:gd name="T0" fmla="*/ 140 w 174"/>
              <a:gd name="T1" fmla="*/ 5 h 209"/>
              <a:gd name="T2" fmla="*/ 109 w 174"/>
              <a:gd name="T3" fmla="*/ 23 h 209"/>
              <a:gd name="T4" fmla="*/ 63 w 174"/>
              <a:gd name="T5" fmla="*/ 129 h 209"/>
              <a:gd name="T6" fmla="*/ 119 w 174"/>
              <a:gd name="T7" fmla="*/ 183 h 209"/>
              <a:gd name="T8" fmla="*/ 168 w 174"/>
              <a:gd name="T9" fmla="*/ 180 h 209"/>
              <a:gd name="T10" fmla="*/ 174 w 174"/>
              <a:gd name="T11" fmla="*/ 180 h 209"/>
              <a:gd name="T12" fmla="*/ 110 w 174"/>
              <a:gd name="T13" fmla="*/ 208 h 209"/>
              <a:gd name="T14" fmla="*/ 30 w 174"/>
              <a:gd name="T15" fmla="*/ 151 h 209"/>
              <a:gd name="T16" fmla="*/ 109 w 174"/>
              <a:gd name="T17" fmla="*/ 2 h 209"/>
              <a:gd name="T18" fmla="*/ 140 w 174"/>
              <a:gd name="T19" fmla="*/ 5 h 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4" h="209">
                <a:moveTo>
                  <a:pt x="140" y="5"/>
                </a:moveTo>
                <a:cubicBezTo>
                  <a:pt x="130" y="11"/>
                  <a:pt x="118" y="15"/>
                  <a:pt x="109" y="23"/>
                </a:cubicBezTo>
                <a:cubicBezTo>
                  <a:pt x="76" y="51"/>
                  <a:pt x="59" y="86"/>
                  <a:pt x="63" y="129"/>
                </a:cubicBezTo>
                <a:cubicBezTo>
                  <a:pt x="66" y="158"/>
                  <a:pt x="88" y="178"/>
                  <a:pt x="119" y="183"/>
                </a:cubicBezTo>
                <a:cubicBezTo>
                  <a:pt x="136" y="186"/>
                  <a:pt x="152" y="185"/>
                  <a:pt x="168" y="180"/>
                </a:cubicBezTo>
                <a:cubicBezTo>
                  <a:pt x="170" y="180"/>
                  <a:pt x="172" y="178"/>
                  <a:pt x="174" y="180"/>
                </a:cubicBezTo>
                <a:cubicBezTo>
                  <a:pt x="156" y="196"/>
                  <a:pt x="135" y="207"/>
                  <a:pt x="110" y="208"/>
                </a:cubicBezTo>
                <a:cubicBezTo>
                  <a:pt x="74" y="209"/>
                  <a:pt x="44" y="188"/>
                  <a:pt x="30" y="151"/>
                </a:cubicBezTo>
                <a:cubicBezTo>
                  <a:pt x="0" y="72"/>
                  <a:pt x="58" y="12"/>
                  <a:pt x="109" y="2"/>
                </a:cubicBezTo>
                <a:cubicBezTo>
                  <a:pt x="119" y="0"/>
                  <a:pt x="130" y="1"/>
                  <a:pt x="140" y="5"/>
                </a:cubicBezTo>
                <a:close/>
              </a:path>
            </a:pathLst>
          </a:custGeom>
          <a:solidFill>
            <a:srgbClr val="D6DE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ES"/>
          </a:p>
        </p:txBody>
      </p:sp>
      <p:sp>
        <p:nvSpPr>
          <p:cNvPr id="19" name="Freeform 14">
            <a:extLst>
              <a:ext uri="{FF2B5EF4-FFF2-40B4-BE49-F238E27FC236}">
                <a16:creationId xmlns:a16="http://schemas.microsoft.com/office/drawing/2014/main" id="{D59A49DB-983D-4600-8297-0CE62440F370}"/>
              </a:ext>
            </a:extLst>
          </p:cNvPr>
          <p:cNvSpPr>
            <a:spLocks noEditPoints="1"/>
          </p:cNvSpPr>
          <p:nvPr/>
        </p:nvSpPr>
        <p:spPr bwMode="auto">
          <a:xfrm>
            <a:off x="647700" y="4040188"/>
            <a:ext cx="1714500" cy="2524125"/>
          </a:xfrm>
          <a:custGeom>
            <a:avLst/>
            <a:gdLst>
              <a:gd name="T0" fmla="*/ 182 w 347"/>
              <a:gd name="T1" fmla="*/ 0 h 511"/>
              <a:gd name="T2" fmla="*/ 194 w 347"/>
              <a:gd name="T3" fmla="*/ 2 h 511"/>
              <a:gd name="T4" fmla="*/ 230 w 347"/>
              <a:gd name="T5" fmla="*/ 24 h 511"/>
              <a:gd name="T6" fmla="*/ 251 w 347"/>
              <a:gd name="T7" fmla="*/ 58 h 511"/>
              <a:gd name="T8" fmla="*/ 275 w 347"/>
              <a:gd name="T9" fmla="*/ 112 h 511"/>
              <a:gd name="T10" fmla="*/ 300 w 347"/>
              <a:gd name="T11" fmla="*/ 158 h 511"/>
              <a:gd name="T12" fmla="*/ 336 w 347"/>
              <a:gd name="T13" fmla="*/ 241 h 511"/>
              <a:gd name="T14" fmla="*/ 346 w 347"/>
              <a:gd name="T15" fmla="*/ 292 h 511"/>
              <a:gd name="T16" fmla="*/ 347 w 347"/>
              <a:gd name="T17" fmla="*/ 336 h 511"/>
              <a:gd name="T18" fmla="*/ 325 w 347"/>
              <a:gd name="T19" fmla="*/ 419 h 511"/>
              <a:gd name="T20" fmla="*/ 210 w 347"/>
              <a:gd name="T21" fmla="*/ 508 h 511"/>
              <a:gd name="T22" fmla="*/ 190 w 347"/>
              <a:gd name="T23" fmla="*/ 510 h 511"/>
              <a:gd name="T24" fmla="*/ 188 w 347"/>
              <a:gd name="T25" fmla="*/ 511 h 511"/>
              <a:gd name="T26" fmla="*/ 161 w 347"/>
              <a:gd name="T27" fmla="*/ 511 h 511"/>
              <a:gd name="T28" fmla="*/ 146 w 347"/>
              <a:gd name="T29" fmla="*/ 509 h 511"/>
              <a:gd name="T30" fmla="*/ 76 w 347"/>
              <a:gd name="T31" fmla="*/ 481 h 511"/>
              <a:gd name="T32" fmla="*/ 10 w 347"/>
              <a:gd name="T33" fmla="*/ 388 h 511"/>
              <a:gd name="T34" fmla="*/ 1 w 347"/>
              <a:gd name="T35" fmla="*/ 307 h 511"/>
              <a:gd name="T36" fmla="*/ 38 w 347"/>
              <a:gd name="T37" fmla="*/ 176 h 511"/>
              <a:gd name="T38" fmla="*/ 64 w 347"/>
              <a:gd name="T39" fmla="*/ 130 h 511"/>
              <a:gd name="T40" fmla="*/ 94 w 347"/>
              <a:gd name="T41" fmla="*/ 66 h 511"/>
              <a:gd name="T42" fmla="*/ 113 w 347"/>
              <a:gd name="T43" fmla="*/ 30 h 511"/>
              <a:gd name="T44" fmla="*/ 138 w 347"/>
              <a:gd name="T45" fmla="*/ 8 h 511"/>
              <a:gd name="T46" fmla="*/ 161 w 347"/>
              <a:gd name="T47" fmla="*/ 1 h 511"/>
              <a:gd name="T48" fmla="*/ 162 w 347"/>
              <a:gd name="T49" fmla="*/ 0 h 511"/>
              <a:gd name="T50" fmla="*/ 182 w 347"/>
              <a:gd name="T51" fmla="*/ 0 h 511"/>
              <a:gd name="T52" fmla="*/ 174 w 347"/>
              <a:gd name="T53" fmla="*/ 487 h 511"/>
              <a:gd name="T54" fmla="*/ 174 w 347"/>
              <a:gd name="T55" fmla="*/ 488 h 511"/>
              <a:gd name="T56" fmla="*/ 202 w 347"/>
              <a:gd name="T57" fmla="*/ 486 h 511"/>
              <a:gd name="T58" fmla="*/ 293 w 347"/>
              <a:gd name="T59" fmla="*/ 428 h 511"/>
              <a:gd name="T60" fmla="*/ 324 w 347"/>
              <a:gd name="T61" fmla="*/ 341 h 511"/>
              <a:gd name="T62" fmla="*/ 318 w 347"/>
              <a:gd name="T63" fmla="*/ 262 h 511"/>
              <a:gd name="T64" fmla="*/ 281 w 347"/>
              <a:gd name="T65" fmla="*/ 169 h 511"/>
              <a:gd name="T66" fmla="*/ 240 w 347"/>
              <a:gd name="T67" fmla="*/ 91 h 511"/>
              <a:gd name="T68" fmla="*/ 221 w 347"/>
              <a:gd name="T69" fmla="*/ 51 h 511"/>
              <a:gd name="T70" fmla="*/ 190 w 347"/>
              <a:gd name="T71" fmla="*/ 25 h 511"/>
              <a:gd name="T72" fmla="*/ 164 w 347"/>
              <a:gd name="T73" fmla="*/ 24 h 511"/>
              <a:gd name="T74" fmla="*/ 137 w 347"/>
              <a:gd name="T75" fmla="*/ 37 h 511"/>
              <a:gd name="T76" fmla="*/ 127 w 347"/>
              <a:gd name="T77" fmla="*/ 51 h 511"/>
              <a:gd name="T78" fmla="*/ 112 w 347"/>
              <a:gd name="T79" fmla="*/ 81 h 511"/>
              <a:gd name="T80" fmla="*/ 68 w 347"/>
              <a:gd name="T81" fmla="*/ 168 h 511"/>
              <a:gd name="T82" fmla="*/ 40 w 347"/>
              <a:gd name="T83" fmla="*/ 227 h 511"/>
              <a:gd name="T84" fmla="*/ 26 w 347"/>
              <a:gd name="T85" fmla="*/ 352 h 511"/>
              <a:gd name="T86" fmla="*/ 47 w 347"/>
              <a:gd name="T87" fmla="*/ 415 h 511"/>
              <a:gd name="T88" fmla="*/ 112 w 347"/>
              <a:gd name="T89" fmla="*/ 475 h 511"/>
              <a:gd name="T90" fmla="*/ 174 w 347"/>
              <a:gd name="T91" fmla="*/ 487 h 5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47" h="511">
                <a:moveTo>
                  <a:pt x="182" y="0"/>
                </a:moveTo>
                <a:cubicBezTo>
                  <a:pt x="186" y="1"/>
                  <a:pt x="190" y="1"/>
                  <a:pt x="194" y="2"/>
                </a:cubicBezTo>
                <a:cubicBezTo>
                  <a:pt x="209" y="5"/>
                  <a:pt x="221" y="13"/>
                  <a:pt x="230" y="24"/>
                </a:cubicBezTo>
                <a:cubicBezTo>
                  <a:pt x="239" y="34"/>
                  <a:pt x="245" y="46"/>
                  <a:pt x="251" y="58"/>
                </a:cubicBezTo>
                <a:cubicBezTo>
                  <a:pt x="259" y="76"/>
                  <a:pt x="266" y="94"/>
                  <a:pt x="275" y="112"/>
                </a:cubicBezTo>
                <a:cubicBezTo>
                  <a:pt x="283" y="128"/>
                  <a:pt x="292" y="143"/>
                  <a:pt x="300" y="158"/>
                </a:cubicBezTo>
                <a:cubicBezTo>
                  <a:pt x="315" y="184"/>
                  <a:pt x="328" y="212"/>
                  <a:pt x="336" y="241"/>
                </a:cubicBezTo>
                <a:cubicBezTo>
                  <a:pt x="341" y="258"/>
                  <a:pt x="345" y="274"/>
                  <a:pt x="346" y="292"/>
                </a:cubicBezTo>
                <a:cubicBezTo>
                  <a:pt x="347" y="306"/>
                  <a:pt x="347" y="321"/>
                  <a:pt x="347" y="336"/>
                </a:cubicBezTo>
                <a:cubicBezTo>
                  <a:pt x="346" y="365"/>
                  <a:pt x="338" y="393"/>
                  <a:pt x="325" y="419"/>
                </a:cubicBezTo>
                <a:cubicBezTo>
                  <a:pt x="301" y="466"/>
                  <a:pt x="262" y="496"/>
                  <a:pt x="210" y="508"/>
                </a:cubicBezTo>
                <a:cubicBezTo>
                  <a:pt x="204" y="509"/>
                  <a:pt x="197" y="510"/>
                  <a:pt x="190" y="510"/>
                </a:cubicBezTo>
                <a:cubicBezTo>
                  <a:pt x="189" y="511"/>
                  <a:pt x="189" y="511"/>
                  <a:pt x="188" y="511"/>
                </a:cubicBezTo>
                <a:cubicBezTo>
                  <a:pt x="179" y="511"/>
                  <a:pt x="170" y="511"/>
                  <a:pt x="161" y="511"/>
                </a:cubicBezTo>
                <a:cubicBezTo>
                  <a:pt x="156" y="510"/>
                  <a:pt x="151" y="510"/>
                  <a:pt x="146" y="509"/>
                </a:cubicBezTo>
                <a:cubicBezTo>
                  <a:pt x="121" y="505"/>
                  <a:pt x="97" y="496"/>
                  <a:pt x="76" y="481"/>
                </a:cubicBezTo>
                <a:cubicBezTo>
                  <a:pt x="44" y="457"/>
                  <a:pt x="22" y="426"/>
                  <a:pt x="10" y="388"/>
                </a:cubicBezTo>
                <a:cubicBezTo>
                  <a:pt x="3" y="361"/>
                  <a:pt x="0" y="335"/>
                  <a:pt x="1" y="307"/>
                </a:cubicBezTo>
                <a:cubicBezTo>
                  <a:pt x="3" y="260"/>
                  <a:pt x="17" y="217"/>
                  <a:pt x="38" y="176"/>
                </a:cubicBezTo>
                <a:cubicBezTo>
                  <a:pt x="46" y="160"/>
                  <a:pt x="55" y="145"/>
                  <a:pt x="64" y="130"/>
                </a:cubicBezTo>
                <a:cubicBezTo>
                  <a:pt x="75" y="109"/>
                  <a:pt x="85" y="88"/>
                  <a:pt x="94" y="66"/>
                </a:cubicBezTo>
                <a:cubicBezTo>
                  <a:pt x="99" y="54"/>
                  <a:pt x="105" y="41"/>
                  <a:pt x="113" y="30"/>
                </a:cubicBezTo>
                <a:cubicBezTo>
                  <a:pt x="120" y="21"/>
                  <a:pt x="127" y="13"/>
                  <a:pt x="138" y="8"/>
                </a:cubicBezTo>
                <a:cubicBezTo>
                  <a:pt x="145" y="4"/>
                  <a:pt x="153" y="2"/>
                  <a:pt x="161" y="1"/>
                </a:cubicBezTo>
                <a:cubicBezTo>
                  <a:pt x="161" y="1"/>
                  <a:pt x="162" y="0"/>
                  <a:pt x="162" y="0"/>
                </a:cubicBezTo>
                <a:cubicBezTo>
                  <a:pt x="169" y="0"/>
                  <a:pt x="175" y="0"/>
                  <a:pt x="182" y="0"/>
                </a:cubicBezTo>
                <a:close/>
                <a:moveTo>
                  <a:pt x="174" y="487"/>
                </a:moveTo>
                <a:cubicBezTo>
                  <a:pt x="174" y="488"/>
                  <a:pt x="174" y="488"/>
                  <a:pt x="174" y="488"/>
                </a:cubicBezTo>
                <a:cubicBezTo>
                  <a:pt x="184" y="488"/>
                  <a:pt x="193" y="488"/>
                  <a:pt x="202" y="486"/>
                </a:cubicBezTo>
                <a:cubicBezTo>
                  <a:pt x="240" y="479"/>
                  <a:pt x="271" y="459"/>
                  <a:pt x="293" y="428"/>
                </a:cubicBezTo>
                <a:cubicBezTo>
                  <a:pt x="312" y="402"/>
                  <a:pt x="321" y="373"/>
                  <a:pt x="324" y="341"/>
                </a:cubicBezTo>
                <a:cubicBezTo>
                  <a:pt x="327" y="315"/>
                  <a:pt x="324" y="288"/>
                  <a:pt x="318" y="262"/>
                </a:cubicBezTo>
                <a:cubicBezTo>
                  <a:pt x="311" y="229"/>
                  <a:pt x="298" y="198"/>
                  <a:pt x="281" y="169"/>
                </a:cubicBezTo>
                <a:cubicBezTo>
                  <a:pt x="266" y="144"/>
                  <a:pt x="252" y="118"/>
                  <a:pt x="240" y="91"/>
                </a:cubicBezTo>
                <a:cubicBezTo>
                  <a:pt x="234" y="78"/>
                  <a:pt x="228" y="64"/>
                  <a:pt x="221" y="51"/>
                </a:cubicBezTo>
                <a:cubicBezTo>
                  <a:pt x="215" y="38"/>
                  <a:pt x="205" y="28"/>
                  <a:pt x="190" y="25"/>
                </a:cubicBezTo>
                <a:cubicBezTo>
                  <a:pt x="182" y="23"/>
                  <a:pt x="173" y="23"/>
                  <a:pt x="164" y="24"/>
                </a:cubicBezTo>
                <a:cubicBezTo>
                  <a:pt x="153" y="25"/>
                  <a:pt x="144" y="29"/>
                  <a:pt x="137" y="37"/>
                </a:cubicBezTo>
                <a:cubicBezTo>
                  <a:pt x="133" y="41"/>
                  <a:pt x="130" y="46"/>
                  <a:pt x="127" y="51"/>
                </a:cubicBezTo>
                <a:cubicBezTo>
                  <a:pt x="121" y="61"/>
                  <a:pt x="117" y="71"/>
                  <a:pt x="112" y="81"/>
                </a:cubicBezTo>
                <a:cubicBezTo>
                  <a:pt x="100" y="111"/>
                  <a:pt x="85" y="140"/>
                  <a:pt x="68" y="168"/>
                </a:cubicBezTo>
                <a:cubicBezTo>
                  <a:pt x="57" y="187"/>
                  <a:pt x="48" y="207"/>
                  <a:pt x="40" y="227"/>
                </a:cubicBezTo>
                <a:cubicBezTo>
                  <a:pt x="26" y="268"/>
                  <a:pt x="20" y="309"/>
                  <a:pt x="26" y="352"/>
                </a:cubicBezTo>
                <a:cubicBezTo>
                  <a:pt x="29" y="374"/>
                  <a:pt x="36" y="395"/>
                  <a:pt x="47" y="415"/>
                </a:cubicBezTo>
                <a:cubicBezTo>
                  <a:pt x="62" y="442"/>
                  <a:pt x="84" y="462"/>
                  <a:pt x="112" y="475"/>
                </a:cubicBezTo>
                <a:cubicBezTo>
                  <a:pt x="131" y="484"/>
                  <a:pt x="152" y="489"/>
                  <a:pt x="174" y="487"/>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20" name="Freeform 15">
            <a:extLst>
              <a:ext uri="{FF2B5EF4-FFF2-40B4-BE49-F238E27FC236}">
                <a16:creationId xmlns:a16="http://schemas.microsoft.com/office/drawing/2014/main" id="{B365A00A-7FF2-45D1-A367-A09A014E1BA7}"/>
              </a:ext>
            </a:extLst>
          </p:cNvPr>
          <p:cNvSpPr>
            <a:spLocks/>
          </p:cNvSpPr>
          <p:nvPr/>
        </p:nvSpPr>
        <p:spPr bwMode="auto">
          <a:xfrm>
            <a:off x="1111250" y="5013325"/>
            <a:ext cx="806450" cy="998538"/>
          </a:xfrm>
          <a:custGeom>
            <a:avLst/>
            <a:gdLst>
              <a:gd name="T0" fmla="*/ 0 w 163"/>
              <a:gd name="T1" fmla="*/ 116 h 202"/>
              <a:gd name="T2" fmla="*/ 20 w 163"/>
              <a:gd name="T3" fmla="*/ 49 h 202"/>
              <a:gd name="T4" fmla="*/ 53 w 163"/>
              <a:gd name="T5" fmla="*/ 12 h 202"/>
              <a:gd name="T6" fmla="*/ 71 w 163"/>
              <a:gd name="T7" fmla="*/ 3 h 202"/>
              <a:gd name="T8" fmla="*/ 101 w 163"/>
              <a:gd name="T9" fmla="*/ 8 h 202"/>
              <a:gd name="T10" fmla="*/ 131 w 163"/>
              <a:gd name="T11" fmla="*/ 36 h 202"/>
              <a:gd name="T12" fmla="*/ 157 w 163"/>
              <a:gd name="T13" fmla="*/ 91 h 202"/>
              <a:gd name="T14" fmla="*/ 151 w 163"/>
              <a:gd name="T15" fmla="*/ 157 h 202"/>
              <a:gd name="T16" fmla="*/ 98 w 163"/>
              <a:gd name="T17" fmla="*/ 198 h 202"/>
              <a:gd name="T18" fmla="*/ 37 w 163"/>
              <a:gd name="T19" fmla="*/ 188 h 202"/>
              <a:gd name="T20" fmla="*/ 1 w 163"/>
              <a:gd name="T21" fmla="*/ 132 h 202"/>
              <a:gd name="T22" fmla="*/ 0 w 163"/>
              <a:gd name="T23" fmla="*/ 11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202">
                <a:moveTo>
                  <a:pt x="0" y="116"/>
                </a:moveTo>
                <a:cubicBezTo>
                  <a:pt x="0" y="91"/>
                  <a:pt x="8" y="69"/>
                  <a:pt x="20" y="49"/>
                </a:cubicBezTo>
                <a:cubicBezTo>
                  <a:pt x="29" y="34"/>
                  <a:pt x="40" y="22"/>
                  <a:pt x="53" y="12"/>
                </a:cubicBezTo>
                <a:cubicBezTo>
                  <a:pt x="59" y="8"/>
                  <a:pt x="65" y="5"/>
                  <a:pt x="71" y="3"/>
                </a:cubicBezTo>
                <a:cubicBezTo>
                  <a:pt x="82" y="0"/>
                  <a:pt x="92" y="3"/>
                  <a:pt x="101" y="8"/>
                </a:cubicBezTo>
                <a:cubicBezTo>
                  <a:pt x="113" y="15"/>
                  <a:pt x="123" y="25"/>
                  <a:pt x="131" y="36"/>
                </a:cubicBezTo>
                <a:cubicBezTo>
                  <a:pt x="144" y="52"/>
                  <a:pt x="153" y="71"/>
                  <a:pt x="157" y="91"/>
                </a:cubicBezTo>
                <a:cubicBezTo>
                  <a:pt x="163" y="113"/>
                  <a:pt x="162" y="136"/>
                  <a:pt x="151" y="157"/>
                </a:cubicBezTo>
                <a:cubicBezTo>
                  <a:pt x="140" y="179"/>
                  <a:pt x="123" y="194"/>
                  <a:pt x="98" y="198"/>
                </a:cubicBezTo>
                <a:cubicBezTo>
                  <a:pt x="77" y="202"/>
                  <a:pt x="56" y="201"/>
                  <a:pt x="37" y="188"/>
                </a:cubicBezTo>
                <a:cubicBezTo>
                  <a:pt x="17" y="175"/>
                  <a:pt x="5" y="156"/>
                  <a:pt x="1" y="132"/>
                </a:cubicBezTo>
                <a:cubicBezTo>
                  <a:pt x="1" y="126"/>
                  <a:pt x="0" y="121"/>
                  <a:pt x="0" y="116"/>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21" name="Freeform 16">
            <a:extLst>
              <a:ext uri="{FF2B5EF4-FFF2-40B4-BE49-F238E27FC236}">
                <a16:creationId xmlns:a16="http://schemas.microsoft.com/office/drawing/2014/main" id="{826D1D6F-78DD-424E-8874-F1176B07BA7B}"/>
              </a:ext>
            </a:extLst>
          </p:cNvPr>
          <p:cNvSpPr>
            <a:spLocks noEditPoints="1"/>
          </p:cNvSpPr>
          <p:nvPr/>
        </p:nvSpPr>
        <p:spPr bwMode="auto">
          <a:xfrm>
            <a:off x="977900" y="1512888"/>
            <a:ext cx="1590675" cy="1855788"/>
          </a:xfrm>
          <a:custGeom>
            <a:avLst/>
            <a:gdLst>
              <a:gd name="T0" fmla="*/ 248 w 322"/>
              <a:gd name="T1" fmla="*/ 65 h 376"/>
              <a:gd name="T2" fmla="*/ 211 w 322"/>
              <a:gd name="T3" fmla="*/ 55 h 376"/>
              <a:gd name="T4" fmla="*/ 159 w 322"/>
              <a:gd name="T5" fmla="*/ 28 h 376"/>
              <a:gd name="T6" fmla="*/ 272 w 322"/>
              <a:gd name="T7" fmla="*/ 45 h 376"/>
              <a:gd name="T8" fmla="*/ 309 w 322"/>
              <a:gd name="T9" fmla="*/ 37 h 376"/>
              <a:gd name="T10" fmla="*/ 322 w 322"/>
              <a:gd name="T11" fmla="*/ 45 h 376"/>
              <a:gd name="T12" fmla="*/ 311 w 322"/>
              <a:gd name="T13" fmla="*/ 54 h 376"/>
              <a:gd name="T14" fmla="*/ 252 w 322"/>
              <a:gd name="T15" fmla="*/ 87 h 376"/>
              <a:gd name="T16" fmla="*/ 253 w 322"/>
              <a:gd name="T17" fmla="*/ 99 h 376"/>
              <a:gd name="T18" fmla="*/ 279 w 322"/>
              <a:gd name="T19" fmla="*/ 190 h 376"/>
              <a:gd name="T20" fmla="*/ 272 w 322"/>
              <a:gd name="T21" fmla="*/ 255 h 376"/>
              <a:gd name="T22" fmla="*/ 233 w 322"/>
              <a:gd name="T23" fmla="*/ 344 h 376"/>
              <a:gd name="T24" fmla="*/ 160 w 322"/>
              <a:gd name="T25" fmla="*/ 374 h 376"/>
              <a:gd name="T26" fmla="*/ 93 w 322"/>
              <a:gd name="T27" fmla="*/ 368 h 376"/>
              <a:gd name="T28" fmla="*/ 5 w 322"/>
              <a:gd name="T29" fmla="*/ 268 h 376"/>
              <a:gd name="T30" fmla="*/ 35 w 322"/>
              <a:gd name="T31" fmla="*/ 175 h 376"/>
              <a:gd name="T32" fmla="*/ 115 w 322"/>
              <a:gd name="T33" fmla="*/ 128 h 376"/>
              <a:gd name="T34" fmla="*/ 178 w 322"/>
              <a:gd name="T35" fmla="*/ 95 h 376"/>
              <a:gd name="T36" fmla="*/ 231 w 322"/>
              <a:gd name="T37" fmla="*/ 81 h 376"/>
              <a:gd name="T38" fmla="*/ 236 w 322"/>
              <a:gd name="T39" fmla="*/ 79 h 376"/>
              <a:gd name="T40" fmla="*/ 248 w 322"/>
              <a:gd name="T41" fmla="*/ 65 h 376"/>
              <a:gd name="T42" fmla="*/ 22 w 322"/>
              <a:gd name="T43" fmla="*/ 241 h 376"/>
              <a:gd name="T44" fmla="*/ 88 w 322"/>
              <a:gd name="T45" fmla="*/ 346 h 376"/>
              <a:gd name="T46" fmla="*/ 195 w 322"/>
              <a:gd name="T47" fmla="*/ 312 h 376"/>
              <a:gd name="T48" fmla="*/ 220 w 322"/>
              <a:gd name="T49" fmla="*/ 231 h 376"/>
              <a:gd name="T50" fmla="*/ 238 w 322"/>
              <a:gd name="T51" fmla="*/ 145 h 376"/>
              <a:gd name="T52" fmla="*/ 242 w 322"/>
              <a:gd name="T53" fmla="*/ 133 h 376"/>
              <a:gd name="T54" fmla="*/ 233 w 322"/>
              <a:gd name="T55" fmla="*/ 103 h 376"/>
              <a:gd name="T56" fmla="*/ 201 w 322"/>
              <a:gd name="T57" fmla="*/ 100 h 376"/>
              <a:gd name="T58" fmla="*/ 183 w 322"/>
              <a:gd name="T59" fmla="*/ 113 h 376"/>
              <a:gd name="T60" fmla="*/ 138 w 322"/>
              <a:gd name="T61" fmla="*/ 139 h 376"/>
              <a:gd name="T62" fmla="*/ 72 w 322"/>
              <a:gd name="T63" fmla="*/ 168 h 376"/>
              <a:gd name="T64" fmla="*/ 22 w 322"/>
              <a:gd name="T65" fmla="*/ 241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2" h="376">
                <a:moveTo>
                  <a:pt x="248" y="65"/>
                </a:moveTo>
                <a:cubicBezTo>
                  <a:pt x="232" y="67"/>
                  <a:pt x="222" y="61"/>
                  <a:pt x="211" y="55"/>
                </a:cubicBezTo>
                <a:cubicBezTo>
                  <a:pt x="194" y="45"/>
                  <a:pt x="176" y="37"/>
                  <a:pt x="159" y="28"/>
                </a:cubicBezTo>
                <a:cubicBezTo>
                  <a:pt x="188" y="0"/>
                  <a:pt x="229" y="6"/>
                  <a:pt x="272" y="45"/>
                </a:cubicBezTo>
                <a:cubicBezTo>
                  <a:pt x="285" y="42"/>
                  <a:pt x="297" y="39"/>
                  <a:pt x="309" y="37"/>
                </a:cubicBezTo>
                <a:cubicBezTo>
                  <a:pt x="316" y="36"/>
                  <a:pt x="322" y="37"/>
                  <a:pt x="322" y="45"/>
                </a:cubicBezTo>
                <a:cubicBezTo>
                  <a:pt x="322" y="53"/>
                  <a:pt x="317" y="54"/>
                  <a:pt x="311" y="54"/>
                </a:cubicBezTo>
                <a:cubicBezTo>
                  <a:pt x="286" y="56"/>
                  <a:pt x="267" y="68"/>
                  <a:pt x="252" y="87"/>
                </a:cubicBezTo>
                <a:cubicBezTo>
                  <a:pt x="249" y="92"/>
                  <a:pt x="249" y="95"/>
                  <a:pt x="253" y="99"/>
                </a:cubicBezTo>
                <a:cubicBezTo>
                  <a:pt x="281" y="124"/>
                  <a:pt x="285" y="155"/>
                  <a:pt x="279" y="190"/>
                </a:cubicBezTo>
                <a:cubicBezTo>
                  <a:pt x="275" y="212"/>
                  <a:pt x="274" y="233"/>
                  <a:pt x="272" y="255"/>
                </a:cubicBezTo>
                <a:cubicBezTo>
                  <a:pt x="269" y="289"/>
                  <a:pt x="261" y="321"/>
                  <a:pt x="233" y="344"/>
                </a:cubicBezTo>
                <a:cubicBezTo>
                  <a:pt x="212" y="362"/>
                  <a:pt x="187" y="371"/>
                  <a:pt x="160" y="374"/>
                </a:cubicBezTo>
                <a:cubicBezTo>
                  <a:pt x="138" y="376"/>
                  <a:pt x="115" y="375"/>
                  <a:pt x="93" y="368"/>
                </a:cubicBezTo>
                <a:cubicBezTo>
                  <a:pt x="44" y="352"/>
                  <a:pt x="12" y="320"/>
                  <a:pt x="5" y="268"/>
                </a:cubicBezTo>
                <a:cubicBezTo>
                  <a:pt x="0" y="233"/>
                  <a:pt x="11" y="202"/>
                  <a:pt x="35" y="175"/>
                </a:cubicBezTo>
                <a:cubicBezTo>
                  <a:pt x="57" y="151"/>
                  <a:pt x="85" y="138"/>
                  <a:pt x="115" y="128"/>
                </a:cubicBezTo>
                <a:cubicBezTo>
                  <a:pt x="138" y="121"/>
                  <a:pt x="160" y="111"/>
                  <a:pt x="178" y="95"/>
                </a:cubicBezTo>
                <a:cubicBezTo>
                  <a:pt x="192" y="81"/>
                  <a:pt x="210" y="74"/>
                  <a:pt x="231" y="81"/>
                </a:cubicBezTo>
                <a:cubicBezTo>
                  <a:pt x="232" y="82"/>
                  <a:pt x="235" y="81"/>
                  <a:pt x="236" y="79"/>
                </a:cubicBezTo>
                <a:cubicBezTo>
                  <a:pt x="240" y="75"/>
                  <a:pt x="243" y="71"/>
                  <a:pt x="248" y="65"/>
                </a:cubicBezTo>
                <a:close/>
                <a:moveTo>
                  <a:pt x="22" y="241"/>
                </a:moveTo>
                <a:cubicBezTo>
                  <a:pt x="22" y="296"/>
                  <a:pt x="48" y="333"/>
                  <a:pt x="88" y="346"/>
                </a:cubicBezTo>
                <a:cubicBezTo>
                  <a:pt x="127" y="359"/>
                  <a:pt x="170" y="345"/>
                  <a:pt x="195" y="312"/>
                </a:cubicBezTo>
                <a:cubicBezTo>
                  <a:pt x="213" y="288"/>
                  <a:pt x="218" y="260"/>
                  <a:pt x="220" y="231"/>
                </a:cubicBezTo>
                <a:cubicBezTo>
                  <a:pt x="223" y="201"/>
                  <a:pt x="223" y="172"/>
                  <a:pt x="238" y="145"/>
                </a:cubicBezTo>
                <a:cubicBezTo>
                  <a:pt x="240" y="142"/>
                  <a:pt x="241" y="137"/>
                  <a:pt x="242" y="133"/>
                </a:cubicBezTo>
                <a:cubicBezTo>
                  <a:pt x="244" y="122"/>
                  <a:pt x="243" y="111"/>
                  <a:pt x="233" y="103"/>
                </a:cubicBezTo>
                <a:cubicBezTo>
                  <a:pt x="223" y="95"/>
                  <a:pt x="212" y="94"/>
                  <a:pt x="201" y="100"/>
                </a:cubicBezTo>
                <a:cubicBezTo>
                  <a:pt x="195" y="104"/>
                  <a:pt x="188" y="108"/>
                  <a:pt x="183" y="113"/>
                </a:cubicBezTo>
                <a:cubicBezTo>
                  <a:pt x="170" y="126"/>
                  <a:pt x="154" y="133"/>
                  <a:pt x="138" y="139"/>
                </a:cubicBezTo>
                <a:cubicBezTo>
                  <a:pt x="116" y="148"/>
                  <a:pt x="93" y="156"/>
                  <a:pt x="72" y="168"/>
                </a:cubicBezTo>
                <a:cubicBezTo>
                  <a:pt x="41" y="187"/>
                  <a:pt x="22" y="216"/>
                  <a:pt x="22" y="241"/>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22" name="Freeform 17">
            <a:extLst>
              <a:ext uri="{FF2B5EF4-FFF2-40B4-BE49-F238E27FC236}">
                <a16:creationId xmlns:a16="http://schemas.microsoft.com/office/drawing/2014/main" id="{30F29EE0-3ADC-4699-BFB4-CAA894790D90}"/>
              </a:ext>
            </a:extLst>
          </p:cNvPr>
          <p:cNvSpPr>
            <a:spLocks/>
          </p:cNvSpPr>
          <p:nvPr/>
        </p:nvSpPr>
        <p:spPr bwMode="auto">
          <a:xfrm>
            <a:off x="1195388" y="2390775"/>
            <a:ext cx="701675" cy="736600"/>
          </a:xfrm>
          <a:custGeom>
            <a:avLst/>
            <a:gdLst>
              <a:gd name="T0" fmla="*/ 142 w 142"/>
              <a:gd name="T1" fmla="*/ 60 h 149"/>
              <a:gd name="T2" fmla="*/ 123 w 142"/>
              <a:gd name="T3" fmla="*/ 120 h 149"/>
              <a:gd name="T4" fmla="*/ 26 w 142"/>
              <a:gd name="T5" fmla="*/ 121 h 149"/>
              <a:gd name="T6" fmla="*/ 34 w 142"/>
              <a:gd name="T7" fmla="*/ 25 h 149"/>
              <a:gd name="T8" fmla="*/ 94 w 142"/>
              <a:gd name="T9" fmla="*/ 2 h 149"/>
              <a:gd name="T10" fmla="*/ 139 w 142"/>
              <a:gd name="T11" fmla="*/ 37 h 149"/>
              <a:gd name="T12" fmla="*/ 142 w 142"/>
              <a:gd name="T13" fmla="*/ 60 h 149"/>
            </a:gdLst>
            <a:ahLst/>
            <a:cxnLst>
              <a:cxn ang="0">
                <a:pos x="T0" y="T1"/>
              </a:cxn>
              <a:cxn ang="0">
                <a:pos x="T2" y="T3"/>
              </a:cxn>
              <a:cxn ang="0">
                <a:pos x="T4" y="T5"/>
              </a:cxn>
              <a:cxn ang="0">
                <a:pos x="T6" y="T7"/>
              </a:cxn>
              <a:cxn ang="0">
                <a:pos x="T8" y="T9"/>
              </a:cxn>
              <a:cxn ang="0">
                <a:pos x="T10" y="T11"/>
              </a:cxn>
              <a:cxn ang="0">
                <a:pos x="T12" y="T13"/>
              </a:cxn>
            </a:cxnLst>
            <a:rect l="0" t="0" r="r" b="b"/>
            <a:pathLst>
              <a:path w="142" h="149">
                <a:moveTo>
                  <a:pt x="142" y="60"/>
                </a:moveTo>
                <a:cubicBezTo>
                  <a:pt x="140" y="82"/>
                  <a:pt x="138" y="103"/>
                  <a:pt x="123" y="120"/>
                </a:cubicBezTo>
                <a:cubicBezTo>
                  <a:pt x="97" y="148"/>
                  <a:pt x="52" y="149"/>
                  <a:pt x="26" y="121"/>
                </a:cubicBezTo>
                <a:cubicBezTo>
                  <a:pt x="0" y="92"/>
                  <a:pt x="3" y="48"/>
                  <a:pt x="34" y="25"/>
                </a:cubicBezTo>
                <a:cubicBezTo>
                  <a:pt x="52" y="11"/>
                  <a:pt x="72" y="4"/>
                  <a:pt x="94" y="2"/>
                </a:cubicBezTo>
                <a:cubicBezTo>
                  <a:pt x="121" y="0"/>
                  <a:pt x="134" y="10"/>
                  <a:pt x="139" y="37"/>
                </a:cubicBezTo>
                <a:cubicBezTo>
                  <a:pt x="140" y="45"/>
                  <a:pt x="141" y="53"/>
                  <a:pt x="142" y="60"/>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pic>
        <p:nvPicPr>
          <p:cNvPr id="24" name="Imagen 23">
            <a:extLst>
              <a:ext uri="{FF2B5EF4-FFF2-40B4-BE49-F238E27FC236}">
                <a16:creationId xmlns:a16="http://schemas.microsoft.com/office/drawing/2014/main" id="{71E36878-E304-4CEB-8299-8DDCDF1E82C6}"/>
              </a:ext>
            </a:extLst>
          </p:cNvPr>
          <p:cNvPicPr>
            <a:picLocks noChangeAspect="1"/>
          </p:cNvPicPr>
          <p:nvPr/>
        </p:nvPicPr>
        <p:blipFill>
          <a:blip r:embed="rId3"/>
          <a:stretch>
            <a:fillRect/>
          </a:stretch>
        </p:blipFill>
        <p:spPr>
          <a:xfrm>
            <a:off x="5133975" y="900641"/>
            <a:ext cx="1986844" cy="2980267"/>
          </a:xfrm>
          <a:prstGeom prst="rect">
            <a:avLst/>
          </a:prstGeom>
        </p:spPr>
      </p:pic>
      <p:pic>
        <p:nvPicPr>
          <p:cNvPr id="26" name="Imagen 25">
            <a:extLst>
              <a:ext uri="{FF2B5EF4-FFF2-40B4-BE49-F238E27FC236}">
                <a16:creationId xmlns:a16="http://schemas.microsoft.com/office/drawing/2014/main" id="{2EFA5175-440E-487C-BEC2-2E90A100D428}"/>
              </a:ext>
            </a:extLst>
          </p:cNvPr>
          <p:cNvPicPr>
            <a:picLocks noChangeAspect="1"/>
          </p:cNvPicPr>
          <p:nvPr/>
        </p:nvPicPr>
        <p:blipFill>
          <a:blip r:embed="rId4"/>
          <a:stretch>
            <a:fillRect/>
          </a:stretch>
        </p:blipFill>
        <p:spPr>
          <a:xfrm>
            <a:off x="4594225" y="3854273"/>
            <a:ext cx="3386667" cy="2765778"/>
          </a:xfrm>
          <a:prstGeom prst="rect">
            <a:avLst/>
          </a:prstGeom>
        </p:spPr>
      </p:pic>
      <p:pic>
        <p:nvPicPr>
          <p:cNvPr id="28" name="Imagen 27">
            <a:extLst>
              <a:ext uri="{FF2B5EF4-FFF2-40B4-BE49-F238E27FC236}">
                <a16:creationId xmlns:a16="http://schemas.microsoft.com/office/drawing/2014/main" id="{875E81A3-E93D-46CB-9AE5-AEC66F012ED7}"/>
              </a:ext>
            </a:extLst>
          </p:cNvPr>
          <p:cNvPicPr>
            <a:picLocks noChangeAspect="1"/>
          </p:cNvPicPr>
          <p:nvPr/>
        </p:nvPicPr>
        <p:blipFill>
          <a:blip r:embed="rId5"/>
          <a:stretch>
            <a:fillRect/>
          </a:stretch>
        </p:blipFill>
        <p:spPr>
          <a:xfrm>
            <a:off x="8115705" y="4276460"/>
            <a:ext cx="3826933" cy="2472267"/>
          </a:xfrm>
          <a:prstGeom prst="rect">
            <a:avLst/>
          </a:prstGeom>
        </p:spPr>
      </p:pic>
      <p:pic>
        <p:nvPicPr>
          <p:cNvPr id="30" name="Imagen 29">
            <a:extLst>
              <a:ext uri="{FF2B5EF4-FFF2-40B4-BE49-F238E27FC236}">
                <a16:creationId xmlns:a16="http://schemas.microsoft.com/office/drawing/2014/main" id="{04FC8DC7-A59F-458C-8F81-C072D45F8A32}"/>
              </a:ext>
            </a:extLst>
          </p:cNvPr>
          <p:cNvPicPr>
            <a:picLocks noChangeAspect="1"/>
          </p:cNvPicPr>
          <p:nvPr/>
        </p:nvPicPr>
        <p:blipFill>
          <a:blip r:embed="rId6"/>
          <a:stretch>
            <a:fillRect/>
          </a:stretch>
        </p:blipFill>
        <p:spPr>
          <a:xfrm>
            <a:off x="7309732" y="1768475"/>
            <a:ext cx="2690767" cy="2197460"/>
          </a:xfrm>
          <a:prstGeom prst="rect">
            <a:avLst/>
          </a:prstGeom>
        </p:spPr>
      </p:pic>
      <p:pic>
        <p:nvPicPr>
          <p:cNvPr id="32" name="Imagen 31">
            <a:extLst>
              <a:ext uri="{FF2B5EF4-FFF2-40B4-BE49-F238E27FC236}">
                <a16:creationId xmlns:a16="http://schemas.microsoft.com/office/drawing/2014/main" id="{8AE4A7FD-FFF5-4CDD-9769-481AD2D6834C}"/>
              </a:ext>
            </a:extLst>
          </p:cNvPr>
          <p:cNvPicPr>
            <a:picLocks noChangeAspect="1"/>
          </p:cNvPicPr>
          <p:nvPr/>
        </p:nvPicPr>
        <p:blipFill>
          <a:blip r:embed="rId7"/>
          <a:stretch>
            <a:fillRect/>
          </a:stretch>
        </p:blipFill>
        <p:spPr>
          <a:xfrm>
            <a:off x="9720198" y="900641"/>
            <a:ext cx="2100660" cy="2535931"/>
          </a:xfrm>
          <a:prstGeom prst="rect">
            <a:avLst/>
          </a:prstGeom>
        </p:spPr>
      </p:pic>
    </p:spTree>
    <p:extLst>
      <p:ext uri="{BB962C8B-B14F-4D97-AF65-F5344CB8AC3E}">
        <p14:creationId xmlns:p14="http://schemas.microsoft.com/office/powerpoint/2010/main" val="184562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67"/>
        <p:cNvGrpSpPr/>
        <p:nvPr/>
      </p:nvGrpSpPr>
      <p:grpSpPr>
        <a:xfrm>
          <a:off x="0" y="0"/>
          <a:ext cx="0" cy="0"/>
          <a:chOff x="0" y="0"/>
          <a:chExt cx="0" cy="0"/>
        </a:xfrm>
      </p:grpSpPr>
      <p:sp>
        <p:nvSpPr>
          <p:cNvPr id="2968" name="Google Shape;2968;p70"/>
          <p:cNvSpPr txBox="1">
            <a:spLocks noGrp="1"/>
          </p:cNvSpPr>
          <p:nvPr>
            <p:ph type="title"/>
          </p:nvPr>
        </p:nvSpPr>
        <p:spPr>
          <a:xfrm>
            <a:off x="557184" y="491836"/>
            <a:ext cx="4810269" cy="763600"/>
          </a:xfrm>
          <a:prstGeom prst="rect">
            <a:avLst/>
          </a:prstGeom>
        </p:spPr>
        <p:txBody>
          <a:bodyPr spcFirstLastPara="1" vert="horz" wrap="square" lIns="121900" tIns="121900" rIns="121900" bIns="121900" rtlCol="0" anchor="t" anchorCtr="0">
            <a:noAutofit/>
          </a:bodyPr>
          <a:lstStyle/>
          <a:p>
            <a:r>
              <a:rPr lang="en" dirty="0">
                <a:latin typeface="Quicksand"/>
              </a:rPr>
              <a:t>RESOURCES</a:t>
            </a:r>
            <a:endParaRPr dirty="0">
              <a:latin typeface="Quicksand"/>
            </a:endParaRPr>
          </a:p>
        </p:txBody>
      </p:sp>
      <p:pic>
        <p:nvPicPr>
          <p:cNvPr id="3" name="Imagen 2">
            <a:extLst>
              <a:ext uri="{FF2B5EF4-FFF2-40B4-BE49-F238E27FC236}">
                <a16:creationId xmlns:a16="http://schemas.microsoft.com/office/drawing/2014/main" id="{EB39748E-ADE2-4A27-95E8-271E7202C2D5}"/>
              </a:ext>
            </a:extLst>
          </p:cNvPr>
          <p:cNvPicPr>
            <a:picLocks noChangeAspect="1"/>
          </p:cNvPicPr>
          <p:nvPr/>
        </p:nvPicPr>
        <p:blipFill>
          <a:blip r:embed="rId3"/>
          <a:stretch>
            <a:fillRect/>
          </a:stretch>
        </p:blipFill>
        <p:spPr>
          <a:xfrm>
            <a:off x="557184" y="1377438"/>
            <a:ext cx="5328356" cy="2449689"/>
          </a:xfrm>
          <a:prstGeom prst="rect">
            <a:avLst/>
          </a:prstGeom>
        </p:spPr>
      </p:pic>
      <p:pic>
        <p:nvPicPr>
          <p:cNvPr id="5" name="Imagen 4">
            <a:extLst>
              <a:ext uri="{FF2B5EF4-FFF2-40B4-BE49-F238E27FC236}">
                <a16:creationId xmlns:a16="http://schemas.microsoft.com/office/drawing/2014/main" id="{D5D631DD-7185-4110-9CBB-B0D977EBC75A}"/>
              </a:ext>
            </a:extLst>
          </p:cNvPr>
          <p:cNvPicPr>
            <a:picLocks noChangeAspect="1"/>
          </p:cNvPicPr>
          <p:nvPr/>
        </p:nvPicPr>
        <p:blipFill>
          <a:blip r:embed="rId4"/>
          <a:stretch>
            <a:fillRect/>
          </a:stretch>
        </p:blipFill>
        <p:spPr>
          <a:xfrm>
            <a:off x="429520" y="4210949"/>
            <a:ext cx="2314222" cy="2269067"/>
          </a:xfrm>
          <a:prstGeom prst="rect">
            <a:avLst/>
          </a:prstGeom>
        </p:spPr>
      </p:pic>
      <p:pic>
        <p:nvPicPr>
          <p:cNvPr id="7" name="Imagen 6">
            <a:extLst>
              <a:ext uri="{FF2B5EF4-FFF2-40B4-BE49-F238E27FC236}">
                <a16:creationId xmlns:a16="http://schemas.microsoft.com/office/drawing/2014/main" id="{C667723B-2430-4BAB-87E1-C49E6D930001}"/>
              </a:ext>
            </a:extLst>
          </p:cNvPr>
          <p:cNvPicPr>
            <a:picLocks noChangeAspect="1"/>
          </p:cNvPicPr>
          <p:nvPr/>
        </p:nvPicPr>
        <p:blipFill>
          <a:blip r:embed="rId5"/>
          <a:stretch>
            <a:fillRect/>
          </a:stretch>
        </p:blipFill>
        <p:spPr>
          <a:xfrm>
            <a:off x="2948099" y="4148860"/>
            <a:ext cx="2506133" cy="2393244"/>
          </a:xfrm>
          <a:prstGeom prst="rect">
            <a:avLst/>
          </a:prstGeom>
        </p:spPr>
      </p:pic>
      <p:pic>
        <p:nvPicPr>
          <p:cNvPr id="9" name="Imagen 8">
            <a:extLst>
              <a:ext uri="{FF2B5EF4-FFF2-40B4-BE49-F238E27FC236}">
                <a16:creationId xmlns:a16="http://schemas.microsoft.com/office/drawing/2014/main" id="{23DB916A-BE3B-41EB-BAE1-AE8520A2930D}"/>
              </a:ext>
            </a:extLst>
          </p:cNvPr>
          <p:cNvPicPr>
            <a:picLocks noChangeAspect="1"/>
          </p:cNvPicPr>
          <p:nvPr/>
        </p:nvPicPr>
        <p:blipFill>
          <a:blip r:embed="rId6"/>
          <a:stretch>
            <a:fillRect/>
          </a:stretch>
        </p:blipFill>
        <p:spPr>
          <a:xfrm>
            <a:off x="6119359" y="531186"/>
            <a:ext cx="2912533" cy="2901244"/>
          </a:xfrm>
          <a:prstGeom prst="rect">
            <a:avLst/>
          </a:prstGeom>
        </p:spPr>
      </p:pic>
      <p:pic>
        <p:nvPicPr>
          <p:cNvPr id="11" name="Imagen 10">
            <a:extLst>
              <a:ext uri="{FF2B5EF4-FFF2-40B4-BE49-F238E27FC236}">
                <a16:creationId xmlns:a16="http://schemas.microsoft.com/office/drawing/2014/main" id="{8D603E87-6D1D-4AD0-AA6A-E867EC91A144}"/>
              </a:ext>
            </a:extLst>
          </p:cNvPr>
          <p:cNvPicPr>
            <a:picLocks noChangeAspect="1"/>
          </p:cNvPicPr>
          <p:nvPr/>
        </p:nvPicPr>
        <p:blipFill>
          <a:blip r:embed="rId7"/>
          <a:stretch>
            <a:fillRect/>
          </a:stretch>
        </p:blipFill>
        <p:spPr>
          <a:xfrm>
            <a:off x="5370760" y="3262682"/>
            <a:ext cx="1670756" cy="1128889"/>
          </a:xfrm>
          <a:prstGeom prst="rect">
            <a:avLst/>
          </a:prstGeom>
        </p:spPr>
      </p:pic>
      <p:pic>
        <p:nvPicPr>
          <p:cNvPr id="13" name="Imagen 12">
            <a:extLst>
              <a:ext uri="{FF2B5EF4-FFF2-40B4-BE49-F238E27FC236}">
                <a16:creationId xmlns:a16="http://schemas.microsoft.com/office/drawing/2014/main" id="{AF9573EA-7717-43E7-9C9C-A1F7B853C2B6}"/>
              </a:ext>
            </a:extLst>
          </p:cNvPr>
          <p:cNvPicPr>
            <a:picLocks noChangeAspect="1"/>
          </p:cNvPicPr>
          <p:nvPr/>
        </p:nvPicPr>
        <p:blipFill>
          <a:blip r:embed="rId8"/>
          <a:stretch>
            <a:fillRect/>
          </a:stretch>
        </p:blipFill>
        <p:spPr>
          <a:xfrm>
            <a:off x="9031892" y="956539"/>
            <a:ext cx="2942471" cy="5741173"/>
          </a:xfrm>
          <a:prstGeom prst="rect">
            <a:avLst/>
          </a:prstGeom>
        </p:spPr>
      </p:pic>
      <p:pic>
        <p:nvPicPr>
          <p:cNvPr id="15" name="Imagen 14">
            <a:extLst>
              <a:ext uri="{FF2B5EF4-FFF2-40B4-BE49-F238E27FC236}">
                <a16:creationId xmlns:a16="http://schemas.microsoft.com/office/drawing/2014/main" id="{615BF250-A8AA-41FD-A208-AEA2F80C647F}"/>
              </a:ext>
            </a:extLst>
          </p:cNvPr>
          <p:cNvPicPr>
            <a:picLocks noChangeAspect="1"/>
          </p:cNvPicPr>
          <p:nvPr/>
        </p:nvPicPr>
        <p:blipFill>
          <a:blip r:embed="rId9"/>
          <a:stretch>
            <a:fillRect/>
          </a:stretch>
        </p:blipFill>
        <p:spPr>
          <a:xfrm>
            <a:off x="8578261" y="2935387"/>
            <a:ext cx="972882" cy="1368115"/>
          </a:xfrm>
          <a:prstGeom prst="rect">
            <a:avLst/>
          </a:prstGeom>
        </p:spPr>
      </p:pic>
      <p:pic>
        <p:nvPicPr>
          <p:cNvPr id="17" name="Imagen 16">
            <a:extLst>
              <a:ext uri="{FF2B5EF4-FFF2-40B4-BE49-F238E27FC236}">
                <a16:creationId xmlns:a16="http://schemas.microsoft.com/office/drawing/2014/main" id="{027D020C-9942-4E96-AF07-D132E77B7296}"/>
              </a:ext>
            </a:extLst>
          </p:cNvPr>
          <p:cNvPicPr>
            <a:picLocks noChangeAspect="1"/>
          </p:cNvPicPr>
          <p:nvPr/>
        </p:nvPicPr>
        <p:blipFill>
          <a:blip r:embed="rId10"/>
          <a:stretch>
            <a:fillRect/>
          </a:stretch>
        </p:blipFill>
        <p:spPr>
          <a:xfrm>
            <a:off x="5938426" y="4412510"/>
            <a:ext cx="3093466" cy="2108655"/>
          </a:xfrm>
          <a:prstGeom prst="rect">
            <a:avLst/>
          </a:prstGeom>
        </p:spPr>
      </p:pic>
    </p:spTree>
    <p:extLst>
      <p:ext uri="{BB962C8B-B14F-4D97-AF65-F5344CB8AC3E}">
        <p14:creationId xmlns:p14="http://schemas.microsoft.com/office/powerpoint/2010/main" val="426550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1" y="1492154"/>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7" y="1562685"/>
            <a:ext cx="523147" cy="383627"/>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5"/>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dirty="0">
              <a:solidFill>
                <a:srgbClr val="AE4500"/>
              </a:solidFill>
            </a:endParaRPr>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9"/>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7" y="4641908"/>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59" name="Freeform 19">
            <a:extLst>
              <a:ext uri="{FF2B5EF4-FFF2-40B4-BE49-F238E27FC236}">
                <a16:creationId xmlns:a16="http://schemas.microsoft.com/office/drawing/2014/main" id="{DD59881D-26FD-493B-8AE1-06C59DF34840}"/>
              </a:ext>
            </a:extLst>
          </p:cNvPr>
          <p:cNvSpPr/>
          <p:nvPr/>
        </p:nvSpPr>
        <p:spPr>
          <a:xfrm>
            <a:off x="7745409" y="3642507"/>
            <a:ext cx="460779"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0" name="Rectangle 30">
            <a:extLst>
              <a:ext uri="{FF2B5EF4-FFF2-40B4-BE49-F238E27FC236}">
                <a16:creationId xmlns:a16="http://schemas.microsoft.com/office/drawing/2014/main" id="{3BFEE74E-183A-4C32-9BDF-AC2573B061E0}"/>
              </a:ext>
            </a:extLst>
          </p:cNvPr>
          <p:cNvSpPr/>
          <p:nvPr/>
        </p:nvSpPr>
        <p:spPr>
          <a:xfrm>
            <a:off x="11063700" y="3600567"/>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1" name="Rectangle 7">
            <a:extLst>
              <a:ext uri="{FF2B5EF4-FFF2-40B4-BE49-F238E27FC236}">
                <a16:creationId xmlns:a16="http://schemas.microsoft.com/office/drawing/2014/main" id="{A2454068-D6A0-42C7-BCE1-D03833DCF2E4}"/>
              </a:ext>
            </a:extLst>
          </p:cNvPr>
          <p:cNvSpPr/>
          <p:nvPr/>
        </p:nvSpPr>
        <p:spPr>
          <a:xfrm>
            <a:off x="6950826" y="1518718"/>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5"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3" name="Pie 24">
            <a:extLst>
              <a:ext uri="{FF2B5EF4-FFF2-40B4-BE49-F238E27FC236}">
                <a16:creationId xmlns:a16="http://schemas.microsoft.com/office/drawing/2014/main" id="{DB38F196-AF37-4B00-AA3E-183F9372FBAD}"/>
              </a:ext>
            </a:extLst>
          </p:cNvPr>
          <p:cNvSpPr/>
          <p:nvPr/>
        </p:nvSpPr>
        <p:spPr>
          <a:xfrm>
            <a:off x="6809929" y="4618985"/>
            <a:ext cx="513183" cy="510343"/>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9" y="1470614"/>
            <a:ext cx="567400" cy="56777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2" y="1424301"/>
            <a:ext cx="473301" cy="660395"/>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7" y="4600959"/>
            <a:ext cx="385791"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7"/>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89" name="Rectangle 9">
            <a:extLst>
              <a:ext uri="{FF2B5EF4-FFF2-40B4-BE49-F238E27FC236}">
                <a16:creationId xmlns:a16="http://schemas.microsoft.com/office/drawing/2014/main" id="{444E6227-4972-4DE6-BEB0-C3FC42991182}"/>
              </a:ext>
            </a:extLst>
          </p:cNvPr>
          <p:cNvSpPr/>
          <p:nvPr/>
        </p:nvSpPr>
        <p:spPr>
          <a:xfrm>
            <a:off x="4401175" y="3545249"/>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1" name="Frame 17">
            <a:extLst>
              <a:ext uri="{FF2B5EF4-FFF2-40B4-BE49-F238E27FC236}">
                <a16:creationId xmlns:a16="http://schemas.microsoft.com/office/drawing/2014/main" id="{1278BF84-DDF3-43F8-88E4-A0F28E4079EF}"/>
              </a:ext>
            </a:extLst>
          </p:cNvPr>
          <p:cNvSpPr/>
          <p:nvPr/>
        </p:nvSpPr>
        <p:spPr>
          <a:xfrm>
            <a:off x="4376237" y="4613418"/>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3" y="1539349"/>
            <a:ext cx="551843" cy="546087"/>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2" y="1539416"/>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rgbClr val="AE4500"/>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5" y="4578027"/>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7"/>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7"/>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8" y="4578027"/>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rgbClr val="AE4500"/>
              </a:solidFill>
            </a:endParaRPr>
          </a:p>
        </p:txBody>
      </p:sp>
      <p:sp>
        <p:nvSpPr>
          <p:cNvPr id="122" name="Google Shape;6000;p67"/>
          <p:cNvSpPr/>
          <p:nvPr/>
        </p:nvSpPr>
        <p:spPr>
          <a:xfrm>
            <a:off x="4351196" y="1478771"/>
            <a:ext cx="604245" cy="616479"/>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C000"/>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51" name="Google Shape;6029;p67"/>
          <p:cNvGrpSpPr/>
          <p:nvPr/>
        </p:nvGrpSpPr>
        <p:grpSpPr>
          <a:xfrm>
            <a:off x="9367813" y="5419901"/>
            <a:ext cx="404147" cy="560241"/>
            <a:chOff x="-38860325" y="3221750"/>
            <a:chExt cx="228425" cy="316650"/>
          </a:xfrm>
          <a:solidFill>
            <a:srgbClr val="FFC000"/>
          </a:solidFill>
        </p:grpSpPr>
        <p:sp>
          <p:nvSpPr>
            <p:cNvPr id="152" name="Google Shape;6030;p67"/>
            <p:cNvSpPr/>
            <p:nvPr/>
          </p:nvSpPr>
          <p:spPr>
            <a:xfrm>
              <a:off x="-38735875" y="3222550"/>
              <a:ext cx="103975" cy="123675"/>
            </a:xfrm>
            <a:custGeom>
              <a:avLst/>
              <a:gdLst/>
              <a:ahLst/>
              <a:cxnLst/>
              <a:rect l="l" t="t" r="r" b="b"/>
              <a:pathLst>
                <a:path w="4159" h="4947" extrusionOk="0">
                  <a:moveTo>
                    <a:pt x="0" y="0"/>
                  </a:moveTo>
                  <a:lnTo>
                    <a:pt x="0" y="2552"/>
                  </a:lnTo>
                  <a:cubicBezTo>
                    <a:pt x="473" y="2710"/>
                    <a:pt x="851" y="3182"/>
                    <a:pt x="851" y="3750"/>
                  </a:cubicBezTo>
                  <a:lnTo>
                    <a:pt x="851" y="4947"/>
                  </a:lnTo>
                  <a:lnTo>
                    <a:pt x="4159" y="4947"/>
                  </a:lnTo>
                  <a:lnTo>
                    <a:pt x="4159" y="3687"/>
                  </a:lnTo>
                  <a:cubicBezTo>
                    <a:pt x="4159" y="1639"/>
                    <a:pt x="2489" y="0"/>
                    <a:pt x="44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3" name="Google Shape;6031;p67"/>
            <p:cNvSpPr/>
            <p:nvPr/>
          </p:nvSpPr>
          <p:spPr>
            <a:xfrm>
              <a:off x="-38756375" y="3302875"/>
              <a:ext cx="22075" cy="63050"/>
            </a:xfrm>
            <a:custGeom>
              <a:avLst/>
              <a:gdLst/>
              <a:ahLst/>
              <a:cxnLst/>
              <a:rect l="l" t="t" r="r" b="b"/>
              <a:pathLst>
                <a:path w="883" h="2522" extrusionOk="0">
                  <a:moveTo>
                    <a:pt x="474" y="1"/>
                  </a:moveTo>
                  <a:cubicBezTo>
                    <a:pt x="253" y="1"/>
                    <a:pt x="95" y="222"/>
                    <a:pt x="95" y="442"/>
                  </a:cubicBezTo>
                  <a:lnTo>
                    <a:pt x="95" y="2112"/>
                  </a:lnTo>
                  <a:cubicBezTo>
                    <a:pt x="1" y="2332"/>
                    <a:pt x="190" y="2521"/>
                    <a:pt x="442" y="2521"/>
                  </a:cubicBezTo>
                  <a:cubicBezTo>
                    <a:pt x="663" y="2521"/>
                    <a:pt x="820" y="2332"/>
                    <a:pt x="883" y="2112"/>
                  </a:cubicBezTo>
                  <a:lnTo>
                    <a:pt x="883" y="442"/>
                  </a:lnTo>
                  <a:cubicBezTo>
                    <a:pt x="883" y="222"/>
                    <a:pt x="663" y="64"/>
                    <a:pt x="47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4" name="Google Shape;6032;p67"/>
            <p:cNvSpPr/>
            <p:nvPr/>
          </p:nvSpPr>
          <p:spPr>
            <a:xfrm>
              <a:off x="-38859550" y="3221750"/>
              <a:ext cx="103200" cy="122900"/>
            </a:xfrm>
            <a:custGeom>
              <a:avLst/>
              <a:gdLst/>
              <a:ahLst/>
              <a:cxnLst/>
              <a:rect l="l" t="t" r="r" b="b"/>
              <a:pathLst>
                <a:path w="4128" h="4916" extrusionOk="0">
                  <a:moveTo>
                    <a:pt x="3687" y="1"/>
                  </a:moveTo>
                  <a:cubicBezTo>
                    <a:pt x="1671" y="1"/>
                    <a:pt x="1" y="1639"/>
                    <a:pt x="1" y="3687"/>
                  </a:cubicBezTo>
                  <a:lnTo>
                    <a:pt x="1" y="4916"/>
                  </a:lnTo>
                  <a:lnTo>
                    <a:pt x="3309" y="4916"/>
                  </a:lnTo>
                  <a:lnTo>
                    <a:pt x="3309" y="3687"/>
                  </a:lnTo>
                  <a:cubicBezTo>
                    <a:pt x="3309" y="3151"/>
                    <a:pt x="3655" y="2710"/>
                    <a:pt x="4128" y="2521"/>
                  </a:cubicBezTo>
                  <a:lnTo>
                    <a:pt x="412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55" name="Google Shape;6033;p67"/>
            <p:cNvSpPr/>
            <p:nvPr/>
          </p:nvSpPr>
          <p:spPr>
            <a:xfrm>
              <a:off x="-38860325" y="3367475"/>
              <a:ext cx="228425" cy="170925"/>
            </a:xfrm>
            <a:custGeom>
              <a:avLst/>
              <a:gdLst/>
              <a:ahLst/>
              <a:cxnLst/>
              <a:rect l="l" t="t" r="r" b="b"/>
              <a:pathLst>
                <a:path w="9137" h="6837" extrusionOk="0">
                  <a:moveTo>
                    <a:pt x="0" y="0"/>
                  </a:moveTo>
                  <a:lnTo>
                    <a:pt x="0" y="3151"/>
                  </a:lnTo>
                  <a:cubicBezTo>
                    <a:pt x="0" y="5199"/>
                    <a:pt x="1639" y="6837"/>
                    <a:pt x="3686" y="6837"/>
                  </a:cubicBezTo>
                  <a:lnTo>
                    <a:pt x="5356" y="6837"/>
                  </a:lnTo>
                  <a:cubicBezTo>
                    <a:pt x="7467" y="6837"/>
                    <a:pt x="9137" y="5199"/>
                    <a:pt x="9137" y="3151"/>
                  </a:cubicBezTo>
                  <a:lnTo>
                    <a:pt x="9137" y="0"/>
                  </a:lnTo>
                  <a:lnTo>
                    <a:pt x="5734" y="0"/>
                  </a:lnTo>
                  <a:cubicBezTo>
                    <a:pt x="5577" y="473"/>
                    <a:pt x="5104" y="819"/>
                    <a:pt x="4568" y="819"/>
                  </a:cubicBezTo>
                  <a:cubicBezTo>
                    <a:pt x="4001" y="819"/>
                    <a:pt x="3560" y="473"/>
                    <a:pt x="337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88" name="Google Shape;6066;p67"/>
          <p:cNvGrpSpPr/>
          <p:nvPr/>
        </p:nvGrpSpPr>
        <p:grpSpPr>
          <a:xfrm>
            <a:off x="4313801" y="2400895"/>
            <a:ext cx="644203" cy="641015"/>
            <a:chOff x="-38538975" y="3954250"/>
            <a:chExt cx="318225" cy="316650"/>
          </a:xfrm>
          <a:solidFill>
            <a:srgbClr val="FFC000"/>
          </a:solidFill>
        </p:grpSpPr>
        <p:sp>
          <p:nvSpPr>
            <p:cNvPr id="189" name="Google Shape;6067;p67"/>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90" name="Google Shape;6068;p67"/>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3" name="Google Shape;5976;p67"/>
          <p:cNvGrpSpPr/>
          <p:nvPr/>
        </p:nvGrpSpPr>
        <p:grpSpPr>
          <a:xfrm>
            <a:off x="4399885" y="5618924"/>
            <a:ext cx="495395" cy="442067"/>
            <a:chOff x="-42996150" y="3612600"/>
            <a:chExt cx="323750" cy="288900"/>
          </a:xfrm>
          <a:solidFill>
            <a:srgbClr val="FFC000"/>
          </a:solidFill>
        </p:grpSpPr>
        <p:sp>
          <p:nvSpPr>
            <p:cNvPr id="99" name="Google Shape;5977;p67"/>
            <p:cNvSpPr/>
            <p:nvPr/>
          </p:nvSpPr>
          <p:spPr>
            <a:xfrm>
              <a:off x="-42914225" y="3612600"/>
              <a:ext cx="241825" cy="239275"/>
            </a:xfrm>
            <a:custGeom>
              <a:avLst/>
              <a:gdLst/>
              <a:ahLst/>
              <a:cxnLst/>
              <a:rect l="l" t="t" r="r" b="b"/>
              <a:pathLst>
                <a:path w="9673" h="9571" extrusionOk="0">
                  <a:moveTo>
                    <a:pt x="5963" y="1"/>
                  </a:moveTo>
                  <a:cubicBezTo>
                    <a:pt x="5661" y="1"/>
                    <a:pt x="5365" y="127"/>
                    <a:pt x="5136" y="371"/>
                  </a:cubicBezTo>
                  <a:lnTo>
                    <a:pt x="0" y="5507"/>
                  </a:lnTo>
                  <a:lnTo>
                    <a:pt x="4064" y="9571"/>
                  </a:lnTo>
                  <a:lnTo>
                    <a:pt x="9200" y="4436"/>
                  </a:lnTo>
                  <a:cubicBezTo>
                    <a:pt x="9672" y="3963"/>
                    <a:pt x="9672" y="3207"/>
                    <a:pt x="9200" y="2734"/>
                  </a:cubicBezTo>
                  <a:lnTo>
                    <a:pt x="6868" y="434"/>
                  </a:lnTo>
                  <a:cubicBezTo>
                    <a:pt x="6609" y="143"/>
                    <a:pt x="6283" y="1"/>
                    <a:pt x="596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0" name="Google Shape;5978;p67"/>
            <p:cNvSpPr/>
            <p:nvPr/>
          </p:nvSpPr>
          <p:spPr>
            <a:xfrm>
              <a:off x="-42946525" y="3762850"/>
              <a:ext cx="118950" cy="118950"/>
            </a:xfrm>
            <a:custGeom>
              <a:avLst/>
              <a:gdLst/>
              <a:ahLst/>
              <a:cxnLst/>
              <a:rect l="l" t="t" r="r" b="b"/>
              <a:pathLst>
                <a:path w="4758" h="4758" extrusionOk="0">
                  <a:moveTo>
                    <a:pt x="725" y="1"/>
                  </a:moveTo>
                  <a:lnTo>
                    <a:pt x="473" y="284"/>
                  </a:lnTo>
                  <a:cubicBezTo>
                    <a:pt x="253" y="505"/>
                    <a:pt x="95" y="820"/>
                    <a:pt x="95" y="1198"/>
                  </a:cubicBezTo>
                  <a:cubicBezTo>
                    <a:pt x="95" y="1450"/>
                    <a:pt x="190" y="1765"/>
                    <a:pt x="442" y="1986"/>
                  </a:cubicBezTo>
                  <a:cubicBezTo>
                    <a:pt x="631" y="2112"/>
                    <a:pt x="599" y="2458"/>
                    <a:pt x="442" y="2616"/>
                  </a:cubicBezTo>
                  <a:lnTo>
                    <a:pt x="1" y="3025"/>
                  </a:lnTo>
                  <a:lnTo>
                    <a:pt x="1733" y="4758"/>
                  </a:lnTo>
                  <a:lnTo>
                    <a:pt x="2174" y="4348"/>
                  </a:lnTo>
                  <a:cubicBezTo>
                    <a:pt x="2253" y="4270"/>
                    <a:pt x="2363" y="4230"/>
                    <a:pt x="2478" y="4230"/>
                  </a:cubicBezTo>
                  <a:cubicBezTo>
                    <a:pt x="2592" y="4230"/>
                    <a:pt x="2710" y="4270"/>
                    <a:pt x="2804" y="4348"/>
                  </a:cubicBezTo>
                  <a:cubicBezTo>
                    <a:pt x="3025" y="4569"/>
                    <a:pt x="3340" y="4695"/>
                    <a:pt x="3655" y="4695"/>
                  </a:cubicBezTo>
                  <a:cubicBezTo>
                    <a:pt x="3970" y="4695"/>
                    <a:pt x="4254" y="4569"/>
                    <a:pt x="4506" y="4348"/>
                  </a:cubicBezTo>
                  <a:lnTo>
                    <a:pt x="4758" y="4065"/>
                  </a:lnTo>
                  <a:lnTo>
                    <a:pt x="72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01" name="Google Shape;5979;p67"/>
            <p:cNvSpPr/>
            <p:nvPr/>
          </p:nvSpPr>
          <p:spPr>
            <a:xfrm>
              <a:off x="-42996150" y="3855800"/>
              <a:ext cx="78000" cy="45700"/>
            </a:xfrm>
            <a:custGeom>
              <a:avLst/>
              <a:gdLst/>
              <a:ahLst/>
              <a:cxnLst/>
              <a:rect l="l" t="t" r="r" b="b"/>
              <a:pathLst>
                <a:path w="3120" h="1828" extrusionOk="0">
                  <a:moveTo>
                    <a:pt x="1450" y="0"/>
                  </a:moveTo>
                  <a:lnTo>
                    <a:pt x="253" y="1166"/>
                  </a:lnTo>
                  <a:cubicBezTo>
                    <a:pt x="1" y="1355"/>
                    <a:pt x="190" y="1828"/>
                    <a:pt x="536" y="1828"/>
                  </a:cubicBezTo>
                  <a:lnTo>
                    <a:pt x="2773" y="1828"/>
                  </a:lnTo>
                  <a:cubicBezTo>
                    <a:pt x="2931" y="1828"/>
                    <a:pt x="3025" y="1765"/>
                    <a:pt x="3120" y="1670"/>
                  </a:cubicBezTo>
                  <a:lnTo>
                    <a:pt x="145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11" name="Google Shape;5989;p67"/>
          <p:cNvGrpSpPr/>
          <p:nvPr/>
        </p:nvGrpSpPr>
        <p:grpSpPr>
          <a:xfrm>
            <a:off x="8432704" y="5501961"/>
            <a:ext cx="496541" cy="485831"/>
            <a:chOff x="-41117650" y="3605525"/>
            <a:chExt cx="324500" cy="317500"/>
          </a:xfrm>
          <a:solidFill>
            <a:srgbClr val="FFC000"/>
          </a:solidFill>
        </p:grpSpPr>
        <p:sp>
          <p:nvSpPr>
            <p:cNvPr id="112" name="Google Shape;5990;p67"/>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3" name="Google Shape;5991;p67"/>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14" name="Google Shape;5992;p67"/>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29" name="Google Shape;6007;p67"/>
          <p:cNvGrpSpPr/>
          <p:nvPr/>
        </p:nvGrpSpPr>
        <p:grpSpPr>
          <a:xfrm>
            <a:off x="5285551" y="5542722"/>
            <a:ext cx="469687" cy="475692"/>
            <a:chOff x="-42617300" y="3587775"/>
            <a:chExt cx="306950" cy="310875"/>
          </a:xfrm>
          <a:solidFill>
            <a:srgbClr val="FFC000"/>
          </a:solidFill>
        </p:grpSpPr>
        <p:sp>
          <p:nvSpPr>
            <p:cNvPr id="130" name="Google Shape;6008;p67"/>
            <p:cNvSpPr/>
            <p:nvPr/>
          </p:nvSpPr>
          <p:spPr>
            <a:xfrm>
              <a:off x="-42617300" y="3587775"/>
              <a:ext cx="306950" cy="310875"/>
            </a:xfrm>
            <a:custGeom>
              <a:avLst/>
              <a:gdLst/>
              <a:ahLst/>
              <a:cxnLst/>
              <a:rect l="l" t="t" r="r" b="b"/>
              <a:pathLst>
                <a:path w="12278" h="12435" extrusionOk="0">
                  <a:moveTo>
                    <a:pt x="5905" y="860"/>
                  </a:moveTo>
                  <a:cubicBezTo>
                    <a:pt x="6421" y="860"/>
                    <a:pt x="6926" y="1412"/>
                    <a:pt x="7341" y="2467"/>
                  </a:cubicBezTo>
                  <a:cubicBezTo>
                    <a:pt x="6837" y="2593"/>
                    <a:pt x="6365" y="2782"/>
                    <a:pt x="5892" y="3003"/>
                  </a:cubicBezTo>
                  <a:cubicBezTo>
                    <a:pt x="5419" y="2782"/>
                    <a:pt x="4947" y="2593"/>
                    <a:pt x="4443" y="2467"/>
                  </a:cubicBezTo>
                  <a:cubicBezTo>
                    <a:pt x="4893" y="1381"/>
                    <a:pt x="5404" y="860"/>
                    <a:pt x="5905" y="860"/>
                  </a:cubicBezTo>
                  <a:close/>
                  <a:moveTo>
                    <a:pt x="4191" y="3255"/>
                  </a:moveTo>
                  <a:cubicBezTo>
                    <a:pt x="4443" y="3349"/>
                    <a:pt x="4632" y="3381"/>
                    <a:pt x="4884" y="3475"/>
                  </a:cubicBezTo>
                  <a:cubicBezTo>
                    <a:pt x="4726" y="3538"/>
                    <a:pt x="4600" y="3601"/>
                    <a:pt x="4443" y="3696"/>
                  </a:cubicBezTo>
                  <a:cubicBezTo>
                    <a:pt x="4285" y="3790"/>
                    <a:pt x="4159" y="3853"/>
                    <a:pt x="4002" y="3948"/>
                  </a:cubicBezTo>
                  <a:cubicBezTo>
                    <a:pt x="4096" y="3727"/>
                    <a:pt x="4159" y="3507"/>
                    <a:pt x="4191" y="3255"/>
                  </a:cubicBezTo>
                  <a:close/>
                  <a:moveTo>
                    <a:pt x="7625" y="3318"/>
                  </a:moveTo>
                  <a:cubicBezTo>
                    <a:pt x="7688" y="3507"/>
                    <a:pt x="7751" y="3727"/>
                    <a:pt x="7782" y="3979"/>
                  </a:cubicBezTo>
                  <a:cubicBezTo>
                    <a:pt x="7499" y="3790"/>
                    <a:pt x="7247" y="3633"/>
                    <a:pt x="6963" y="3507"/>
                  </a:cubicBezTo>
                  <a:cubicBezTo>
                    <a:pt x="7184" y="3412"/>
                    <a:pt x="7404" y="3349"/>
                    <a:pt x="7625" y="3318"/>
                  </a:cubicBezTo>
                  <a:close/>
                  <a:moveTo>
                    <a:pt x="2611" y="3034"/>
                  </a:moveTo>
                  <a:cubicBezTo>
                    <a:pt x="2846" y="3034"/>
                    <a:pt x="3110" y="3054"/>
                    <a:pt x="3403" y="3097"/>
                  </a:cubicBezTo>
                  <a:cubicBezTo>
                    <a:pt x="3309" y="3570"/>
                    <a:pt x="3183" y="4042"/>
                    <a:pt x="3151" y="4609"/>
                  </a:cubicBezTo>
                  <a:cubicBezTo>
                    <a:pt x="2742" y="4924"/>
                    <a:pt x="2363" y="5240"/>
                    <a:pt x="1954" y="5586"/>
                  </a:cubicBezTo>
                  <a:cubicBezTo>
                    <a:pt x="712" y="4068"/>
                    <a:pt x="945" y="3034"/>
                    <a:pt x="2611" y="3034"/>
                  </a:cubicBezTo>
                  <a:close/>
                  <a:moveTo>
                    <a:pt x="9301" y="3075"/>
                  </a:moveTo>
                  <a:cubicBezTo>
                    <a:pt x="10879" y="3075"/>
                    <a:pt x="11079" y="4102"/>
                    <a:pt x="9862" y="5618"/>
                  </a:cubicBezTo>
                  <a:cubicBezTo>
                    <a:pt x="9515" y="5271"/>
                    <a:pt x="9137" y="4924"/>
                    <a:pt x="8696" y="4641"/>
                  </a:cubicBezTo>
                  <a:cubicBezTo>
                    <a:pt x="8601" y="4137"/>
                    <a:pt x="8538" y="3601"/>
                    <a:pt x="8412" y="3160"/>
                  </a:cubicBezTo>
                  <a:cubicBezTo>
                    <a:pt x="8746" y="3102"/>
                    <a:pt x="9042" y="3075"/>
                    <a:pt x="9301" y="3075"/>
                  </a:cubicBezTo>
                  <a:close/>
                  <a:moveTo>
                    <a:pt x="8822" y="5744"/>
                  </a:moveTo>
                  <a:cubicBezTo>
                    <a:pt x="9011" y="5901"/>
                    <a:pt x="9169" y="6059"/>
                    <a:pt x="9326" y="6216"/>
                  </a:cubicBezTo>
                  <a:cubicBezTo>
                    <a:pt x="9169" y="6374"/>
                    <a:pt x="8980" y="6531"/>
                    <a:pt x="8822" y="6689"/>
                  </a:cubicBezTo>
                  <a:lnTo>
                    <a:pt x="8822" y="5744"/>
                  </a:lnTo>
                  <a:close/>
                  <a:moveTo>
                    <a:pt x="3025" y="5775"/>
                  </a:moveTo>
                  <a:lnTo>
                    <a:pt x="3025" y="6720"/>
                  </a:lnTo>
                  <a:cubicBezTo>
                    <a:pt x="2836" y="6563"/>
                    <a:pt x="2679" y="6405"/>
                    <a:pt x="2521" y="6248"/>
                  </a:cubicBezTo>
                  <a:cubicBezTo>
                    <a:pt x="2679" y="6090"/>
                    <a:pt x="2868" y="5933"/>
                    <a:pt x="3025" y="5775"/>
                  </a:cubicBezTo>
                  <a:close/>
                  <a:moveTo>
                    <a:pt x="5892" y="3885"/>
                  </a:moveTo>
                  <a:cubicBezTo>
                    <a:pt x="6617" y="4200"/>
                    <a:pt x="7278" y="4609"/>
                    <a:pt x="7908" y="5082"/>
                  </a:cubicBezTo>
                  <a:cubicBezTo>
                    <a:pt x="8003" y="5838"/>
                    <a:pt x="8003" y="6626"/>
                    <a:pt x="7908" y="7413"/>
                  </a:cubicBezTo>
                  <a:cubicBezTo>
                    <a:pt x="7278" y="7823"/>
                    <a:pt x="6585" y="8232"/>
                    <a:pt x="5892" y="8579"/>
                  </a:cubicBezTo>
                  <a:cubicBezTo>
                    <a:pt x="5545" y="8421"/>
                    <a:pt x="5230" y="8232"/>
                    <a:pt x="4884" y="8043"/>
                  </a:cubicBezTo>
                  <a:cubicBezTo>
                    <a:pt x="4537" y="7823"/>
                    <a:pt x="4191" y="7634"/>
                    <a:pt x="3876" y="7413"/>
                  </a:cubicBezTo>
                  <a:cubicBezTo>
                    <a:pt x="3844" y="6657"/>
                    <a:pt x="3844" y="5870"/>
                    <a:pt x="3876" y="5082"/>
                  </a:cubicBezTo>
                  <a:cubicBezTo>
                    <a:pt x="4191" y="4830"/>
                    <a:pt x="4537" y="4641"/>
                    <a:pt x="4884" y="4452"/>
                  </a:cubicBezTo>
                  <a:cubicBezTo>
                    <a:pt x="5230" y="4263"/>
                    <a:pt x="5577" y="4042"/>
                    <a:pt x="5892" y="3885"/>
                  </a:cubicBezTo>
                  <a:close/>
                  <a:moveTo>
                    <a:pt x="4033" y="8516"/>
                  </a:moveTo>
                  <a:cubicBezTo>
                    <a:pt x="4159" y="8579"/>
                    <a:pt x="4317" y="8674"/>
                    <a:pt x="4474" y="8737"/>
                  </a:cubicBezTo>
                  <a:cubicBezTo>
                    <a:pt x="4632" y="8831"/>
                    <a:pt x="4758" y="8894"/>
                    <a:pt x="4915" y="8989"/>
                  </a:cubicBezTo>
                  <a:cubicBezTo>
                    <a:pt x="4663" y="9052"/>
                    <a:pt x="4474" y="9146"/>
                    <a:pt x="4254" y="9178"/>
                  </a:cubicBezTo>
                  <a:cubicBezTo>
                    <a:pt x="4159" y="8926"/>
                    <a:pt x="4096" y="8737"/>
                    <a:pt x="4033" y="8516"/>
                  </a:cubicBezTo>
                  <a:close/>
                  <a:moveTo>
                    <a:pt x="7782" y="8516"/>
                  </a:moveTo>
                  <a:cubicBezTo>
                    <a:pt x="7751" y="8737"/>
                    <a:pt x="7688" y="8989"/>
                    <a:pt x="7625" y="9178"/>
                  </a:cubicBezTo>
                  <a:cubicBezTo>
                    <a:pt x="7404" y="9083"/>
                    <a:pt x="7184" y="9052"/>
                    <a:pt x="6963" y="8989"/>
                  </a:cubicBezTo>
                  <a:cubicBezTo>
                    <a:pt x="7278" y="8831"/>
                    <a:pt x="7499" y="8674"/>
                    <a:pt x="7782" y="8516"/>
                  </a:cubicBezTo>
                  <a:close/>
                  <a:moveTo>
                    <a:pt x="1954" y="6846"/>
                  </a:moveTo>
                  <a:cubicBezTo>
                    <a:pt x="2300" y="7193"/>
                    <a:pt x="2710" y="7571"/>
                    <a:pt x="3151" y="7823"/>
                  </a:cubicBezTo>
                  <a:cubicBezTo>
                    <a:pt x="3214" y="8358"/>
                    <a:pt x="3309" y="8863"/>
                    <a:pt x="3403" y="9335"/>
                  </a:cubicBezTo>
                  <a:cubicBezTo>
                    <a:pt x="3090" y="9388"/>
                    <a:pt x="2806" y="9414"/>
                    <a:pt x="2555" y="9414"/>
                  </a:cubicBezTo>
                  <a:cubicBezTo>
                    <a:pt x="1015" y="9414"/>
                    <a:pt x="681" y="8445"/>
                    <a:pt x="1954" y="6846"/>
                  </a:cubicBezTo>
                  <a:close/>
                  <a:moveTo>
                    <a:pt x="9925" y="6846"/>
                  </a:moveTo>
                  <a:lnTo>
                    <a:pt x="9925" y="6846"/>
                  </a:lnTo>
                  <a:cubicBezTo>
                    <a:pt x="11167" y="8392"/>
                    <a:pt x="10934" y="9430"/>
                    <a:pt x="9267" y="9430"/>
                  </a:cubicBezTo>
                  <a:cubicBezTo>
                    <a:pt x="9032" y="9430"/>
                    <a:pt x="8768" y="9410"/>
                    <a:pt x="8475" y="9367"/>
                  </a:cubicBezTo>
                  <a:cubicBezTo>
                    <a:pt x="8538" y="8894"/>
                    <a:pt x="8664" y="8390"/>
                    <a:pt x="8727" y="7823"/>
                  </a:cubicBezTo>
                  <a:cubicBezTo>
                    <a:pt x="9137" y="7508"/>
                    <a:pt x="9515" y="7193"/>
                    <a:pt x="9925" y="6846"/>
                  </a:cubicBezTo>
                  <a:close/>
                  <a:moveTo>
                    <a:pt x="5924" y="9461"/>
                  </a:moveTo>
                  <a:cubicBezTo>
                    <a:pt x="6396" y="9650"/>
                    <a:pt x="6869" y="9839"/>
                    <a:pt x="7404" y="9965"/>
                  </a:cubicBezTo>
                  <a:cubicBezTo>
                    <a:pt x="6962" y="11056"/>
                    <a:pt x="6440" y="11607"/>
                    <a:pt x="5922" y="11607"/>
                  </a:cubicBezTo>
                  <a:cubicBezTo>
                    <a:pt x="5408" y="11607"/>
                    <a:pt x="4898" y="11064"/>
                    <a:pt x="4474" y="9965"/>
                  </a:cubicBezTo>
                  <a:cubicBezTo>
                    <a:pt x="4978" y="9839"/>
                    <a:pt x="5451" y="9650"/>
                    <a:pt x="5924" y="9461"/>
                  </a:cubicBezTo>
                  <a:close/>
                  <a:moveTo>
                    <a:pt x="5931" y="1"/>
                  </a:moveTo>
                  <a:cubicBezTo>
                    <a:pt x="5817" y="1"/>
                    <a:pt x="5699" y="14"/>
                    <a:pt x="5577" y="41"/>
                  </a:cubicBezTo>
                  <a:cubicBezTo>
                    <a:pt x="4632" y="262"/>
                    <a:pt x="4002" y="1333"/>
                    <a:pt x="3655" y="2278"/>
                  </a:cubicBezTo>
                  <a:cubicBezTo>
                    <a:pt x="3326" y="2223"/>
                    <a:pt x="2973" y="2187"/>
                    <a:pt x="2624" y="2187"/>
                  </a:cubicBezTo>
                  <a:cubicBezTo>
                    <a:pt x="1770" y="2187"/>
                    <a:pt x="939" y="2404"/>
                    <a:pt x="536" y="3097"/>
                  </a:cubicBezTo>
                  <a:cubicBezTo>
                    <a:pt x="1" y="4074"/>
                    <a:pt x="662" y="5334"/>
                    <a:pt x="1387" y="6216"/>
                  </a:cubicBezTo>
                  <a:cubicBezTo>
                    <a:pt x="788" y="6972"/>
                    <a:pt x="158" y="8043"/>
                    <a:pt x="379" y="8926"/>
                  </a:cubicBezTo>
                  <a:cubicBezTo>
                    <a:pt x="599" y="9650"/>
                    <a:pt x="1166" y="10028"/>
                    <a:pt x="1922" y="10186"/>
                  </a:cubicBezTo>
                  <a:cubicBezTo>
                    <a:pt x="2157" y="10241"/>
                    <a:pt x="2410" y="10266"/>
                    <a:pt x="2668" y="10266"/>
                  </a:cubicBezTo>
                  <a:cubicBezTo>
                    <a:pt x="2998" y="10266"/>
                    <a:pt x="3337" y="10225"/>
                    <a:pt x="3655" y="10154"/>
                  </a:cubicBezTo>
                  <a:cubicBezTo>
                    <a:pt x="4221" y="11678"/>
                    <a:pt x="5076" y="12434"/>
                    <a:pt x="5929" y="12434"/>
                  </a:cubicBezTo>
                  <a:cubicBezTo>
                    <a:pt x="6786" y="12434"/>
                    <a:pt x="7639" y="11670"/>
                    <a:pt x="8192" y="10154"/>
                  </a:cubicBezTo>
                  <a:cubicBezTo>
                    <a:pt x="8550" y="10215"/>
                    <a:pt x="8882" y="10243"/>
                    <a:pt x="9186" y="10243"/>
                  </a:cubicBezTo>
                  <a:cubicBezTo>
                    <a:pt x="11589" y="10243"/>
                    <a:pt x="12278" y="8453"/>
                    <a:pt x="10460" y="6216"/>
                  </a:cubicBezTo>
                  <a:cubicBezTo>
                    <a:pt x="12272" y="4014"/>
                    <a:pt x="11618" y="2182"/>
                    <a:pt x="9217" y="2182"/>
                  </a:cubicBezTo>
                  <a:cubicBezTo>
                    <a:pt x="8904" y="2182"/>
                    <a:pt x="8562" y="2213"/>
                    <a:pt x="8192" y="2278"/>
                  </a:cubicBezTo>
                  <a:cubicBezTo>
                    <a:pt x="7765" y="1139"/>
                    <a:pt x="7004" y="1"/>
                    <a:pt x="5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31" name="Google Shape;6009;p67"/>
            <p:cNvSpPr/>
            <p:nvPr/>
          </p:nvSpPr>
          <p:spPr>
            <a:xfrm>
              <a:off x="-42500725" y="3712425"/>
              <a:ext cx="63025" cy="62275"/>
            </a:xfrm>
            <a:custGeom>
              <a:avLst/>
              <a:gdLst/>
              <a:ahLst/>
              <a:cxnLst/>
              <a:rect l="l" t="t" r="r" b="b"/>
              <a:pathLst>
                <a:path w="2521" h="2491" extrusionOk="0">
                  <a:moveTo>
                    <a:pt x="1313" y="0"/>
                  </a:moveTo>
                  <a:cubicBezTo>
                    <a:pt x="1295" y="0"/>
                    <a:pt x="1278" y="1"/>
                    <a:pt x="1261" y="1"/>
                  </a:cubicBezTo>
                  <a:cubicBezTo>
                    <a:pt x="599" y="1"/>
                    <a:pt x="0" y="569"/>
                    <a:pt x="63" y="1230"/>
                  </a:cubicBezTo>
                  <a:cubicBezTo>
                    <a:pt x="0" y="1955"/>
                    <a:pt x="567" y="2490"/>
                    <a:pt x="1261" y="2490"/>
                  </a:cubicBezTo>
                  <a:cubicBezTo>
                    <a:pt x="1954" y="2490"/>
                    <a:pt x="2521" y="1955"/>
                    <a:pt x="2489" y="1230"/>
                  </a:cubicBezTo>
                  <a:cubicBezTo>
                    <a:pt x="2489" y="585"/>
                    <a:pt x="1980" y="0"/>
                    <a:pt x="131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140" name="Google Shape;6018;p67"/>
          <p:cNvGrpSpPr/>
          <p:nvPr/>
        </p:nvGrpSpPr>
        <p:grpSpPr>
          <a:xfrm>
            <a:off x="10221237" y="5564681"/>
            <a:ext cx="486939" cy="443559"/>
            <a:chOff x="-40745125" y="3632900"/>
            <a:chExt cx="318225" cy="289875"/>
          </a:xfrm>
          <a:solidFill>
            <a:srgbClr val="FFC000"/>
          </a:solidFill>
        </p:grpSpPr>
        <p:sp>
          <p:nvSpPr>
            <p:cNvPr id="141" name="Google Shape;6019;p67"/>
            <p:cNvSpPr/>
            <p:nvPr/>
          </p:nvSpPr>
          <p:spPr>
            <a:xfrm>
              <a:off x="-40745125" y="3632900"/>
              <a:ext cx="300125" cy="82725"/>
            </a:xfrm>
            <a:custGeom>
              <a:avLst/>
              <a:gdLst/>
              <a:ahLst/>
              <a:cxnLst/>
              <a:rect l="l" t="t" r="r" b="b"/>
              <a:pathLst>
                <a:path w="12005" h="3309" extrusionOk="0">
                  <a:moveTo>
                    <a:pt x="1671" y="0"/>
                  </a:moveTo>
                  <a:cubicBezTo>
                    <a:pt x="757" y="0"/>
                    <a:pt x="1" y="757"/>
                    <a:pt x="1" y="1670"/>
                  </a:cubicBezTo>
                  <a:cubicBezTo>
                    <a:pt x="1" y="2552"/>
                    <a:pt x="757" y="3308"/>
                    <a:pt x="1671" y="3308"/>
                  </a:cubicBezTo>
                  <a:lnTo>
                    <a:pt x="11469" y="3308"/>
                  </a:lnTo>
                  <a:cubicBezTo>
                    <a:pt x="11815" y="3308"/>
                    <a:pt x="12004" y="2930"/>
                    <a:pt x="11784" y="2647"/>
                  </a:cubicBezTo>
                  <a:cubicBezTo>
                    <a:pt x="11595" y="2363"/>
                    <a:pt x="11469" y="2017"/>
                    <a:pt x="11469" y="1670"/>
                  </a:cubicBezTo>
                  <a:cubicBezTo>
                    <a:pt x="11469" y="1292"/>
                    <a:pt x="11595" y="946"/>
                    <a:pt x="11784" y="662"/>
                  </a:cubicBezTo>
                  <a:cubicBezTo>
                    <a:pt x="11973" y="410"/>
                    <a:pt x="11784" y="0"/>
                    <a:pt x="1146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2" name="Google Shape;6020;p67"/>
            <p:cNvSpPr/>
            <p:nvPr/>
          </p:nvSpPr>
          <p:spPr>
            <a:xfrm>
              <a:off x="-40508050" y="3736075"/>
              <a:ext cx="21300" cy="82725"/>
            </a:xfrm>
            <a:custGeom>
              <a:avLst/>
              <a:gdLst/>
              <a:ahLst/>
              <a:cxnLst/>
              <a:rect l="l" t="t" r="r" b="b"/>
              <a:pathLst>
                <a:path w="852" h="3309" extrusionOk="0">
                  <a:moveTo>
                    <a:pt x="1" y="1"/>
                  </a:moveTo>
                  <a:lnTo>
                    <a:pt x="1" y="3309"/>
                  </a:lnTo>
                  <a:lnTo>
                    <a:pt x="852" y="3309"/>
                  </a:lnTo>
                  <a:lnTo>
                    <a:pt x="85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3" name="Google Shape;6021;p67"/>
            <p:cNvSpPr/>
            <p:nvPr/>
          </p:nvSpPr>
          <p:spPr>
            <a:xfrm>
              <a:off x="-40466300" y="3736875"/>
              <a:ext cx="39400" cy="82725"/>
            </a:xfrm>
            <a:custGeom>
              <a:avLst/>
              <a:gdLst/>
              <a:ahLst/>
              <a:cxnLst/>
              <a:rect l="l" t="t" r="r" b="b"/>
              <a:pathLst>
                <a:path w="1576" h="3309" extrusionOk="0">
                  <a:moveTo>
                    <a:pt x="1" y="0"/>
                  </a:moveTo>
                  <a:lnTo>
                    <a:pt x="1" y="3308"/>
                  </a:lnTo>
                  <a:lnTo>
                    <a:pt x="1198" y="3308"/>
                  </a:lnTo>
                  <a:cubicBezTo>
                    <a:pt x="1387" y="3277"/>
                    <a:pt x="1576" y="3088"/>
                    <a:pt x="1576" y="2899"/>
                  </a:cubicBezTo>
                  <a:lnTo>
                    <a:pt x="1576" y="410"/>
                  </a:lnTo>
                  <a:cubicBezTo>
                    <a:pt x="1576" y="158"/>
                    <a:pt x="1387" y="0"/>
                    <a:pt x="119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4" name="Google Shape;6022;p67"/>
            <p:cNvSpPr/>
            <p:nvPr/>
          </p:nvSpPr>
          <p:spPr>
            <a:xfrm>
              <a:off x="-40723050" y="3736075"/>
              <a:ext cx="194550" cy="82725"/>
            </a:xfrm>
            <a:custGeom>
              <a:avLst/>
              <a:gdLst/>
              <a:ahLst/>
              <a:cxnLst/>
              <a:rect l="l" t="t" r="r" b="b"/>
              <a:pathLst>
                <a:path w="7782" h="3309" extrusionOk="0">
                  <a:moveTo>
                    <a:pt x="441" y="1"/>
                  </a:moveTo>
                  <a:cubicBezTo>
                    <a:pt x="189" y="1"/>
                    <a:pt x="0" y="221"/>
                    <a:pt x="0" y="442"/>
                  </a:cubicBezTo>
                  <a:lnTo>
                    <a:pt x="0" y="2931"/>
                  </a:lnTo>
                  <a:cubicBezTo>
                    <a:pt x="0" y="3151"/>
                    <a:pt x="189" y="3309"/>
                    <a:pt x="441" y="3309"/>
                  </a:cubicBezTo>
                  <a:lnTo>
                    <a:pt x="7782" y="3309"/>
                  </a:lnTo>
                  <a:lnTo>
                    <a:pt x="7782"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5" name="Google Shape;6023;p67"/>
            <p:cNvSpPr/>
            <p:nvPr/>
          </p:nvSpPr>
          <p:spPr>
            <a:xfrm>
              <a:off x="-40681325" y="3839250"/>
              <a:ext cx="21300" cy="82725"/>
            </a:xfrm>
            <a:custGeom>
              <a:avLst/>
              <a:gdLst/>
              <a:ahLst/>
              <a:cxnLst/>
              <a:rect l="l" t="t" r="r" b="b"/>
              <a:pathLst>
                <a:path w="852" h="3309" extrusionOk="0">
                  <a:moveTo>
                    <a:pt x="1" y="1"/>
                  </a:moveTo>
                  <a:lnTo>
                    <a:pt x="1" y="3309"/>
                  </a:lnTo>
                  <a:lnTo>
                    <a:pt x="851" y="3309"/>
                  </a:lnTo>
                  <a:lnTo>
                    <a:pt x="851"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6" name="Google Shape;6024;p67"/>
            <p:cNvSpPr/>
            <p:nvPr/>
          </p:nvSpPr>
          <p:spPr>
            <a:xfrm>
              <a:off x="-40639575" y="3840825"/>
              <a:ext cx="190625" cy="81950"/>
            </a:xfrm>
            <a:custGeom>
              <a:avLst/>
              <a:gdLst/>
              <a:ahLst/>
              <a:cxnLst/>
              <a:rect l="l" t="t" r="r" b="b"/>
              <a:pathLst>
                <a:path w="7625" h="3278" extrusionOk="0">
                  <a:moveTo>
                    <a:pt x="1" y="1"/>
                  </a:moveTo>
                  <a:lnTo>
                    <a:pt x="1" y="3277"/>
                  </a:lnTo>
                  <a:lnTo>
                    <a:pt x="7247" y="3277"/>
                  </a:lnTo>
                  <a:cubicBezTo>
                    <a:pt x="7467" y="3277"/>
                    <a:pt x="7625" y="3057"/>
                    <a:pt x="7625" y="2868"/>
                  </a:cubicBezTo>
                  <a:lnTo>
                    <a:pt x="7625" y="379"/>
                  </a:lnTo>
                  <a:cubicBezTo>
                    <a:pt x="7625" y="158"/>
                    <a:pt x="7436" y="1"/>
                    <a:pt x="724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47" name="Google Shape;6025;p67"/>
            <p:cNvSpPr/>
            <p:nvPr/>
          </p:nvSpPr>
          <p:spPr>
            <a:xfrm>
              <a:off x="-40745125" y="3840050"/>
              <a:ext cx="43350" cy="82725"/>
            </a:xfrm>
            <a:custGeom>
              <a:avLst/>
              <a:gdLst/>
              <a:ahLst/>
              <a:cxnLst/>
              <a:rect l="l" t="t" r="r" b="b"/>
              <a:pathLst>
                <a:path w="1734" h="3309" extrusionOk="0">
                  <a:moveTo>
                    <a:pt x="442" y="0"/>
                  </a:moveTo>
                  <a:cubicBezTo>
                    <a:pt x="190" y="0"/>
                    <a:pt x="1" y="189"/>
                    <a:pt x="1" y="378"/>
                  </a:cubicBezTo>
                  <a:lnTo>
                    <a:pt x="1" y="2867"/>
                  </a:lnTo>
                  <a:cubicBezTo>
                    <a:pt x="1" y="3088"/>
                    <a:pt x="190" y="3308"/>
                    <a:pt x="442" y="3308"/>
                  </a:cubicBezTo>
                  <a:lnTo>
                    <a:pt x="1734" y="3308"/>
                  </a:lnTo>
                  <a:lnTo>
                    <a:pt x="1734"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165" name="Google Shape;6043;p67"/>
          <p:cNvSpPr/>
          <p:nvPr/>
        </p:nvSpPr>
        <p:spPr>
          <a:xfrm>
            <a:off x="6077467" y="5543601"/>
            <a:ext cx="412229" cy="486939"/>
          </a:xfrm>
          <a:custGeom>
            <a:avLst/>
            <a:gdLst/>
            <a:ahLst/>
            <a:cxnLst/>
            <a:rect l="l" t="t" r="r" b="b"/>
            <a:pathLst>
              <a:path w="10776" h="12729" extrusionOk="0">
                <a:moveTo>
                  <a:pt x="1670" y="851"/>
                </a:moveTo>
                <a:lnTo>
                  <a:pt x="1670" y="9326"/>
                </a:lnTo>
                <a:cubicBezTo>
                  <a:pt x="1355" y="9326"/>
                  <a:pt x="1072" y="9421"/>
                  <a:pt x="851" y="9578"/>
                </a:cubicBezTo>
                <a:lnTo>
                  <a:pt x="851" y="2049"/>
                </a:lnTo>
                <a:cubicBezTo>
                  <a:pt x="851" y="1481"/>
                  <a:pt x="1198" y="1072"/>
                  <a:pt x="1670" y="851"/>
                </a:cubicBezTo>
                <a:close/>
                <a:moveTo>
                  <a:pt x="9925" y="10177"/>
                </a:moveTo>
                <a:lnTo>
                  <a:pt x="9925" y="10208"/>
                </a:lnTo>
                <a:lnTo>
                  <a:pt x="9925" y="11846"/>
                </a:lnTo>
                <a:lnTo>
                  <a:pt x="1670" y="11846"/>
                </a:lnTo>
                <a:cubicBezTo>
                  <a:pt x="1229" y="11846"/>
                  <a:pt x="851" y="11468"/>
                  <a:pt x="851" y="11027"/>
                </a:cubicBezTo>
                <a:cubicBezTo>
                  <a:pt x="851" y="10586"/>
                  <a:pt x="1229" y="10177"/>
                  <a:pt x="1670" y="10177"/>
                </a:cubicBezTo>
                <a:close/>
                <a:moveTo>
                  <a:pt x="2111" y="1"/>
                </a:moveTo>
                <a:cubicBezTo>
                  <a:pt x="914" y="1"/>
                  <a:pt x="1" y="946"/>
                  <a:pt x="1" y="2080"/>
                </a:cubicBezTo>
                <a:lnTo>
                  <a:pt x="1" y="11059"/>
                </a:lnTo>
                <a:cubicBezTo>
                  <a:pt x="1" y="11973"/>
                  <a:pt x="757" y="12729"/>
                  <a:pt x="1670" y="12729"/>
                </a:cubicBezTo>
                <a:lnTo>
                  <a:pt x="10334" y="12729"/>
                </a:lnTo>
                <a:cubicBezTo>
                  <a:pt x="10586" y="12729"/>
                  <a:pt x="10775" y="12508"/>
                  <a:pt x="10775" y="12319"/>
                </a:cubicBezTo>
                <a:lnTo>
                  <a:pt x="10775" y="473"/>
                </a:lnTo>
                <a:cubicBezTo>
                  <a:pt x="10775" y="221"/>
                  <a:pt x="10586" y="64"/>
                  <a:pt x="10334" y="64"/>
                </a:cubicBezTo>
                <a:lnTo>
                  <a:pt x="9105" y="64"/>
                </a:lnTo>
                <a:lnTo>
                  <a:pt x="9105" y="3781"/>
                </a:lnTo>
                <a:cubicBezTo>
                  <a:pt x="9105" y="4011"/>
                  <a:pt x="8912" y="4171"/>
                  <a:pt x="8708" y="4171"/>
                </a:cubicBezTo>
                <a:cubicBezTo>
                  <a:pt x="8604" y="4171"/>
                  <a:pt x="8498" y="4129"/>
                  <a:pt x="8412" y="4033"/>
                </a:cubicBezTo>
                <a:lnTo>
                  <a:pt x="7845" y="3498"/>
                </a:lnTo>
                <a:lnTo>
                  <a:pt x="7310" y="4033"/>
                </a:lnTo>
                <a:cubicBezTo>
                  <a:pt x="7214" y="4129"/>
                  <a:pt x="7100" y="4171"/>
                  <a:pt x="6991" y="4171"/>
                </a:cubicBezTo>
                <a:cubicBezTo>
                  <a:pt x="6778" y="4171"/>
                  <a:pt x="6585" y="4011"/>
                  <a:pt x="6585" y="3781"/>
                </a:cubicBezTo>
                <a:lnTo>
                  <a:pt x="6585" y="64"/>
                </a:lnTo>
                <a:lnTo>
                  <a:pt x="2111" y="64"/>
                </a:lnTo>
                <a:lnTo>
                  <a:pt x="2111" y="1"/>
                </a:lnTo>
                <a:close/>
              </a:path>
            </a:pathLst>
          </a:custGeom>
          <a:solidFill>
            <a:srgbClr val="FFC000"/>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174" name="Google Shape;6052;p67"/>
          <p:cNvGrpSpPr/>
          <p:nvPr/>
        </p:nvGrpSpPr>
        <p:grpSpPr>
          <a:xfrm>
            <a:off x="11105261" y="5521085"/>
            <a:ext cx="476115" cy="484531"/>
            <a:chOff x="-40372575" y="3604550"/>
            <a:chExt cx="311150" cy="316650"/>
          </a:xfrm>
          <a:solidFill>
            <a:srgbClr val="FFC000"/>
          </a:solidFill>
        </p:grpSpPr>
        <p:sp>
          <p:nvSpPr>
            <p:cNvPr id="175" name="Google Shape;6053;p67"/>
            <p:cNvSpPr/>
            <p:nvPr/>
          </p:nvSpPr>
          <p:spPr>
            <a:xfrm>
              <a:off x="-40372575" y="3604550"/>
              <a:ext cx="311150" cy="134475"/>
            </a:xfrm>
            <a:custGeom>
              <a:avLst/>
              <a:gdLst/>
              <a:ahLst/>
              <a:cxnLst/>
              <a:rect l="l" t="t" r="r" b="b"/>
              <a:pathLst>
                <a:path w="12446" h="5379" extrusionOk="0">
                  <a:moveTo>
                    <a:pt x="3088" y="0"/>
                  </a:moveTo>
                  <a:cubicBezTo>
                    <a:pt x="1639" y="0"/>
                    <a:pt x="316" y="1008"/>
                    <a:pt x="95" y="2489"/>
                  </a:cubicBezTo>
                  <a:cubicBezTo>
                    <a:pt x="1" y="3214"/>
                    <a:pt x="190" y="3938"/>
                    <a:pt x="568" y="4506"/>
                  </a:cubicBezTo>
                  <a:cubicBezTo>
                    <a:pt x="962" y="5071"/>
                    <a:pt x="1607" y="5366"/>
                    <a:pt x="2240" y="5366"/>
                  </a:cubicBezTo>
                  <a:cubicBezTo>
                    <a:pt x="2772" y="5366"/>
                    <a:pt x="3296" y="5157"/>
                    <a:pt x="3655" y="4726"/>
                  </a:cubicBezTo>
                  <a:cubicBezTo>
                    <a:pt x="4569" y="3655"/>
                    <a:pt x="3844" y="2489"/>
                    <a:pt x="2836" y="2489"/>
                  </a:cubicBezTo>
                  <a:cubicBezTo>
                    <a:pt x="2584" y="2489"/>
                    <a:pt x="2427" y="2678"/>
                    <a:pt x="2427" y="2899"/>
                  </a:cubicBezTo>
                  <a:cubicBezTo>
                    <a:pt x="2427" y="3151"/>
                    <a:pt x="2616" y="3308"/>
                    <a:pt x="2836" y="3340"/>
                  </a:cubicBezTo>
                  <a:cubicBezTo>
                    <a:pt x="3057" y="3340"/>
                    <a:pt x="3214" y="3529"/>
                    <a:pt x="3214" y="3749"/>
                  </a:cubicBezTo>
                  <a:cubicBezTo>
                    <a:pt x="3214" y="3970"/>
                    <a:pt x="3025" y="4127"/>
                    <a:pt x="2836" y="4127"/>
                  </a:cubicBezTo>
                  <a:cubicBezTo>
                    <a:pt x="2049" y="4127"/>
                    <a:pt x="1450" y="3434"/>
                    <a:pt x="1608" y="2584"/>
                  </a:cubicBezTo>
                  <a:cubicBezTo>
                    <a:pt x="1754" y="1999"/>
                    <a:pt x="2279" y="1632"/>
                    <a:pt x="2882" y="1632"/>
                  </a:cubicBezTo>
                  <a:cubicBezTo>
                    <a:pt x="2930" y="1632"/>
                    <a:pt x="2977" y="1634"/>
                    <a:pt x="3025" y="1639"/>
                  </a:cubicBezTo>
                  <a:cubicBezTo>
                    <a:pt x="3624" y="1733"/>
                    <a:pt x="4128" y="2048"/>
                    <a:pt x="4474" y="2489"/>
                  </a:cubicBezTo>
                  <a:lnTo>
                    <a:pt x="7908" y="2489"/>
                  </a:lnTo>
                  <a:cubicBezTo>
                    <a:pt x="8255" y="2017"/>
                    <a:pt x="8759" y="1702"/>
                    <a:pt x="9358" y="1639"/>
                  </a:cubicBezTo>
                  <a:cubicBezTo>
                    <a:pt x="9406" y="1634"/>
                    <a:pt x="9453" y="1632"/>
                    <a:pt x="9501" y="1632"/>
                  </a:cubicBezTo>
                  <a:cubicBezTo>
                    <a:pt x="10104" y="1632"/>
                    <a:pt x="10629" y="1999"/>
                    <a:pt x="10775" y="2584"/>
                  </a:cubicBezTo>
                  <a:cubicBezTo>
                    <a:pt x="10964" y="3434"/>
                    <a:pt x="10334" y="4127"/>
                    <a:pt x="9547" y="4127"/>
                  </a:cubicBezTo>
                  <a:cubicBezTo>
                    <a:pt x="9326" y="4127"/>
                    <a:pt x="9137" y="3938"/>
                    <a:pt x="9137" y="3749"/>
                  </a:cubicBezTo>
                  <a:cubicBezTo>
                    <a:pt x="9137" y="3497"/>
                    <a:pt x="9326" y="3340"/>
                    <a:pt x="9547" y="3340"/>
                  </a:cubicBezTo>
                  <a:cubicBezTo>
                    <a:pt x="9799" y="3340"/>
                    <a:pt x="9956" y="3151"/>
                    <a:pt x="9956" y="2899"/>
                  </a:cubicBezTo>
                  <a:cubicBezTo>
                    <a:pt x="9956" y="2678"/>
                    <a:pt x="9767" y="2521"/>
                    <a:pt x="9547" y="2489"/>
                  </a:cubicBezTo>
                  <a:cubicBezTo>
                    <a:pt x="8539" y="2489"/>
                    <a:pt x="7814" y="3686"/>
                    <a:pt x="8728" y="4726"/>
                  </a:cubicBezTo>
                  <a:cubicBezTo>
                    <a:pt x="9099" y="5169"/>
                    <a:pt x="9626" y="5379"/>
                    <a:pt x="10158" y="5379"/>
                  </a:cubicBezTo>
                  <a:cubicBezTo>
                    <a:pt x="10800" y="5379"/>
                    <a:pt x="11451" y="5074"/>
                    <a:pt x="11847" y="4506"/>
                  </a:cubicBezTo>
                  <a:cubicBezTo>
                    <a:pt x="12225" y="3970"/>
                    <a:pt x="12445" y="3277"/>
                    <a:pt x="12319" y="2489"/>
                  </a:cubicBezTo>
                  <a:cubicBezTo>
                    <a:pt x="12130" y="1008"/>
                    <a:pt x="10775" y="0"/>
                    <a:pt x="9326"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6" name="Google Shape;6054;p67"/>
            <p:cNvSpPr/>
            <p:nvPr/>
          </p:nvSpPr>
          <p:spPr>
            <a:xfrm>
              <a:off x="-40312700" y="3730575"/>
              <a:ext cx="185100" cy="190625"/>
            </a:xfrm>
            <a:custGeom>
              <a:avLst/>
              <a:gdLst/>
              <a:ahLst/>
              <a:cxnLst/>
              <a:rect l="l" t="t" r="r" b="b"/>
              <a:pathLst>
                <a:path w="7404" h="7625" extrusionOk="0">
                  <a:moveTo>
                    <a:pt x="2426" y="0"/>
                  </a:moveTo>
                  <a:lnTo>
                    <a:pt x="2426" y="5639"/>
                  </a:lnTo>
                  <a:cubicBezTo>
                    <a:pt x="2426" y="5860"/>
                    <a:pt x="2237" y="6017"/>
                    <a:pt x="2048" y="6017"/>
                  </a:cubicBezTo>
                  <a:cubicBezTo>
                    <a:pt x="1796" y="6017"/>
                    <a:pt x="1638" y="5828"/>
                    <a:pt x="1638" y="5639"/>
                  </a:cubicBezTo>
                  <a:lnTo>
                    <a:pt x="1638" y="473"/>
                  </a:lnTo>
                  <a:cubicBezTo>
                    <a:pt x="1229" y="851"/>
                    <a:pt x="630" y="1103"/>
                    <a:pt x="0" y="1134"/>
                  </a:cubicBezTo>
                  <a:lnTo>
                    <a:pt x="0" y="7246"/>
                  </a:lnTo>
                  <a:cubicBezTo>
                    <a:pt x="0" y="7467"/>
                    <a:pt x="189" y="7624"/>
                    <a:pt x="378" y="7624"/>
                  </a:cubicBezTo>
                  <a:lnTo>
                    <a:pt x="6994" y="7624"/>
                  </a:lnTo>
                  <a:cubicBezTo>
                    <a:pt x="7246" y="7624"/>
                    <a:pt x="7404" y="7435"/>
                    <a:pt x="7404" y="7246"/>
                  </a:cubicBezTo>
                  <a:lnTo>
                    <a:pt x="7404" y="1134"/>
                  </a:lnTo>
                  <a:cubicBezTo>
                    <a:pt x="6774" y="1071"/>
                    <a:pt x="6175" y="788"/>
                    <a:pt x="5734" y="315"/>
                  </a:cubicBezTo>
                  <a:lnTo>
                    <a:pt x="5734" y="5639"/>
                  </a:lnTo>
                  <a:cubicBezTo>
                    <a:pt x="5734" y="5860"/>
                    <a:pt x="5545" y="6017"/>
                    <a:pt x="5324" y="6017"/>
                  </a:cubicBezTo>
                  <a:cubicBezTo>
                    <a:pt x="5072" y="6017"/>
                    <a:pt x="4915" y="5828"/>
                    <a:pt x="4915" y="5639"/>
                  </a:cubicBezTo>
                  <a:lnTo>
                    <a:pt x="4915" y="0"/>
                  </a:lnTo>
                  <a:lnTo>
                    <a:pt x="4096" y="0"/>
                  </a:lnTo>
                  <a:lnTo>
                    <a:pt x="4096" y="5639"/>
                  </a:lnTo>
                  <a:cubicBezTo>
                    <a:pt x="4096" y="5860"/>
                    <a:pt x="3907" y="6017"/>
                    <a:pt x="3686" y="6017"/>
                  </a:cubicBezTo>
                  <a:cubicBezTo>
                    <a:pt x="3466" y="6017"/>
                    <a:pt x="3277" y="5828"/>
                    <a:pt x="3277" y="5639"/>
                  </a:cubicBezTo>
                  <a:lnTo>
                    <a:pt x="327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177" name="Google Shape;6055;p67"/>
            <p:cNvSpPr/>
            <p:nvPr/>
          </p:nvSpPr>
          <p:spPr>
            <a:xfrm>
              <a:off x="-40250475" y="3688025"/>
              <a:ext cx="66950" cy="20500"/>
            </a:xfrm>
            <a:custGeom>
              <a:avLst/>
              <a:gdLst/>
              <a:ahLst/>
              <a:cxnLst/>
              <a:rect l="l" t="t" r="r" b="b"/>
              <a:pathLst>
                <a:path w="2678" h="820" extrusionOk="0">
                  <a:moveTo>
                    <a:pt x="0" y="1"/>
                  </a:moveTo>
                  <a:cubicBezTo>
                    <a:pt x="32" y="127"/>
                    <a:pt x="32" y="284"/>
                    <a:pt x="32" y="379"/>
                  </a:cubicBezTo>
                  <a:cubicBezTo>
                    <a:pt x="32" y="536"/>
                    <a:pt x="32" y="662"/>
                    <a:pt x="0" y="788"/>
                  </a:cubicBezTo>
                  <a:lnTo>
                    <a:pt x="2666" y="788"/>
                  </a:lnTo>
                  <a:cubicBezTo>
                    <a:pt x="2615" y="649"/>
                    <a:pt x="2615" y="555"/>
                    <a:pt x="2615" y="379"/>
                  </a:cubicBezTo>
                  <a:cubicBezTo>
                    <a:pt x="2615" y="284"/>
                    <a:pt x="2615" y="127"/>
                    <a:pt x="2678" y="1"/>
                  </a:cubicBezTo>
                  <a:close/>
                  <a:moveTo>
                    <a:pt x="2666" y="788"/>
                  </a:moveTo>
                  <a:cubicBezTo>
                    <a:pt x="2670" y="799"/>
                    <a:pt x="2674" y="809"/>
                    <a:pt x="2678" y="820"/>
                  </a:cubicBezTo>
                  <a:lnTo>
                    <a:pt x="2678" y="788"/>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00" name="Google Shape;6078;p67"/>
          <p:cNvGrpSpPr/>
          <p:nvPr/>
        </p:nvGrpSpPr>
        <p:grpSpPr>
          <a:xfrm>
            <a:off x="6835001" y="5544805"/>
            <a:ext cx="486939" cy="484531"/>
            <a:chOff x="-41893475" y="3584850"/>
            <a:chExt cx="318225" cy="316650"/>
          </a:xfrm>
          <a:solidFill>
            <a:srgbClr val="FFC000"/>
          </a:solidFill>
        </p:grpSpPr>
        <p:sp>
          <p:nvSpPr>
            <p:cNvPr id="201" name="Google Shape;6079;p67"/>
            <p:cNvSpPr/>
            <p:nvPr/>
          </p:nvSpPr>
          <p:spPr>
            <a:xfrm>
              <a:off x="-41827300" y="3715600"/>
              <a:ext cx="186675" cy="185900"/>
            </a:xfrm>
            <a:custGeom>
              <a:avLst/>
              <a:gdLst/>
              <a:ahLst/>
              <a:cxnLst/>
              <a:rect l="l" t="t" r="r" b="b"/>
              <a:pathLst>
                <a:path w="7467" h="7436" extrusionOk="0">
                  <a:moveTo>
                    <a:pt x="3686" y="1465"/>
                  </a:moveTo>
                  <a:cubicBezTo>
                    <a:pt x="3836" y="1465"/>
                    <a:pt x="3985" y="1544"/>
                    <a:pt x="4064" y="1702"/>
                  </a:cubicBezTo>
                  <a:lnTo>
                    <a:pt x="4537" y="2678"/>
                  </a:lnTo>
                  <a:lnTo>
                    <a:pt x="5608" y="2836"/>
                  </a:lnTo>
                  <a:cubicBezTo>
                    <a:pt x="5955" y="2867"/>
                    <a:pt x="6081" y="3308"/>
                    <a:pt x="5829" y="3561"/>
                  </a:cubicBezTo>
                  <a:lnTo>
                    <a:pt x="5041" y="4285"/>
                  </a:lnTo>
                  <a:lnTo>
                    <a:pt x="5261" y="5356"/>
                  </a:lnTo>
                  <a:cubicBezTo>
                    <a:pt x="5286" y="5630"/>
                    <a:pt x="5075" y="5845"/>
                    <a:pt x="4845" y="5845"/>
                  </a:cubicBezTo>
                  <a:cubicBezTo>
                    <a:pt x="4784" y="5845"/>
                    <a:pt x="4722" y="5830"/>
                    <a:pt x="4663" y="5797"/>
                  </a:cubicBezTo>
                  <a:lnTo>
                    <a:pt x="3686" y="5262"/>
                  </a:lnTo>
                  <a:lnTo>
                    <a:pt x="2678" y="5797"/>
                  </a:lnTo>
                  <a:cubicBezTo>
                    <a:pt x="2616" y="5828"/>
                    <a:pt x="2553" y="5842"/>
                    <a:pt x="2492" y="5842"/>
                  </a:cubicBezTo>
                  <a:cubicBezTo>
                    <a:pt x="2244" y="5842"/>
                    <a:pt x="2035" y="5609"/>
                    <a:pt x="2111" y="5356"/>
                  </a:cubicBezTo>
                  <a:lnTo>
                    <a:pt x="2300" y="4285"/>
                  </a:lnTo>
                  <a:lnTo>
                    <a:pt x="1512" y="3561"/>
                  </a:lnTo>
                  <a:cubicBezTo>
                    <a:pt x="1323" y="3308"/>
                    <a:pt x="1418" y="2867"/>
                    <a:pt x="1796" y="2836"/>
                  </a:cubicBezTo>
                  <a:lnTo>
                    <a:pt x="2836" y="2678"/>
                  </a:lnTo>
                  <a:lnTo>
                    <a:pt x="3308" y="1702"/>
                  </a:lnTo>
                  <a:cubicBezTo>
                    <a:pt x="3387" y="1544"/>
                    <a:pt x="3537" y="1465"/>
                    <a:pt x="3686" y="1465"/>
                  </a:cubicBezTo>
                  <a:close/>
                  <a:moveTo>
                    <a:pt x="3718" y="0"/>
                  </a:moveTo>
                  <a:cubicBezTo>
                    <a:pt x="1670" y="0"/>
                    <a:pt x="32" y="1670"/>
                    <a:pt x="32" y="3750"/>
                  </a:cubicBezTo>
                  <a:cubicBezTo>
                    <a:pt x="0" y="5766"/>
                    <a:pt x="1670" y="7436"/>
                    <a:pt x="3718" y="7436"/>
                  </a:cubicBezTo>
                  <a:cubicBezTo>
                    <a:pt x="5765" y="7436"/>
                    <a:pt x="7404" y="5797"/>
                    <a:pt x="7467" y="3750"/>
                  </a:cubicBezTo>
                  <a:cubicBezTo>
                    <a:pt x="7467" y="1702"/>
                    <a:pt x="5797" y="32"/>
                    <a:pt x="371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2" name="Google Shape;6080;p67"/>
            <p:cNvSpPr/>
            <p:nvPr/>
          </p:nvSpPr>
          <p:spPr>
            <a:xfrm>
              <a:off x="-41726500" y="3586725"/>
              <a:ext cx="151250" cy="147800"/>
            </a:xfrm>
            <a:custGeom>
              <a:avLst/>
              <a:gdLst/>
              <a:ahLst/>
              <a:cxnLst/>
              <a:rect l="l" t="t" r="r" b="b"/>
              <a:pathLst>
                <a:path w="6050" h="5912" extrusionOk="0">
                  <a:moveTo>
                    <a:pt x="3829" y="0"/>
                  </a:moveTo>
                  <a:cubicBezTo>
                    <a:pt x="3706" y="0"/>
                    <a:pt x="3580" y="47"/>
                    <a:pt x="3498" y="146"/>
                  </a:cubicBezTo>
                  <a:lnTo>
                    <a:pt x="1" y="4336"/>
                  </a:lnTo>
                  <a:cubicBezTo>
                    <a:pt x="1229" y="4399"/>
                    <a:pt x="2332" y="4998"/>
                    <a:pt x="3088" y="5912"/>
                  </a:cubicBezTo>
                  <a:lnTo>
                    <a:pt x="5861" y="2446"/>
                  </a:lnTo>
                  <a:cubicBezTo>
                    <a:pt x="6050" y="2289"/>
                    <a:pt x="6050" y="2037"/>
                    <a:pt x="5924" y="1879"/>
                  </a:cubicBezTo>
                  <a:lnTo>
                    <a:pt x="4128" y="115"/>
                  </a:lnTo>
                  <a:cubicBezTo>
                    <a:pt x="4053" y="40"/>
                    <a:pt x="3942" y="0"/>
                    <a:pt x="382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3" name="Google Shape;6081;p67"/>
            <p:cNvSpPr/>
            <p:nvPr/>
          </p:nvSpPr>
          <p:spPr>
            <a:xfrm>
              <a:off x="-41808400" y="3584850"/>
              <a:ext cx="148100" cy="89825"/>
            </a:xfrm>
            <a:custGeom>
              <a:avLst/>
              <a:gdLst/>
              <a:ahLst/>
              <a:cxnLst/>
              <a:rect l="l" t="t" r="r" b="b"/>
              <a:pathLst>
                <a:path w="5924" h="3593" extrusionOk="0">
                  <a:moveTo>
                    <a:pt x="0" y="1"/>
                  </a:moveTo>
                  <a:lnTo>
                    <a:pt x="2962" y="3592"/>
                  </a:lnTo>
                  <a:lnTo>
                    <a:pt x="592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04" name="Google Shape;6082;p67"/>
            <p:cNvSpPr/>
            <p:nvPr/>
          </p:nvSpPr>
          <p:spPr>
            <a:xfrm>
              <a:off x="-41893475" y="3586725"/>
              <a:ext cx="148875" cy="147025"/>
            </a:xfrm>
            <a:custGeom>
              <a:avLst/>
              <a:gdLst/>
              <a:ahLst/>
              <a:cxnLst/>
              <a:rect l="l" t="t" r="r" b="b"/>
              <a:pathLst>
                <a:path w="5955" h="5881" extrusionOk="0">
                  <a:moveTo>
                    <a:pt x="2194" y="0"/>
                  </a:moveTo>
                  <a:cubicBezTo>
                    <a:pt x="2084" y="0"/>
                    <a:pt x="1965" y="40"/>
                    <a:pt x="1859" y="115"/>
                  </a:cubicBezTo>
                  <a:lnTo>
                    <a:pt x="95" y="1879"/>
                  </a:lnTo>
                  <a:cubicBezTo>
                    <a:pt x="1" y="2037"/>
                    <a:pt x="1" y="2289"/>
                    <a:pt x="95" y="2446"/>
                  </a:cubicBezTo>
                  <a:lnTo>
                    <a:pt x="2899" y="5880"/>
                  </a:lnTo>
                  <a:cubicBezTo>
                    <a:pt x="3655" y="4998"/>
                    <a:pt x="4758" y="4399"/>
                    <a:pt x="5955" y="4305"/>
                  </a:cubicBezTo>
                  <a:lnTo>
                    <a:pt x="2490" y="146"/>
                  </a:lnTo>
                  <a:cubicBezTo>
                    <a:pt x="2424" y="47"/>
                    <a:pt x="2315" y="0"/>
                    <a:pt x="2194"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31" name="Google Shape;6110;p67"/>
          <p:cNvGrpSpPr/>
          <p:nvPr/>
        </p:nvGrpSpPr>
        <p:grpSpPr>
          <a:xfrm>
            <a:off x="7644051" y="5591324"/>
            <a:ext cx="483343" cy="378489"/>
            <a:chOff x="-41526450" y="3653375"/>
            <a:chExt cx="315875" cy="247350"/>
          </a:xfrm>
          <a:solidFill>
            <a:srgbClr val="FFC000"/>
          </a:solidFill>
        </p:grpSpPr>
        <p:sp>
          <p:nvSpPr>
            <p:cNvPr id="232" name="Google Shape;6111;p67"/>
            <p:cNvSpPr/>
            <p:nvPr/>
          </p:nvSpPr>
          <p:spPr>
            <a:xfrm>
              <a:off x="-41526450" y="3860525"/>
              <a:ext cx="315875" cy="40200"/>
            </a:xfrm>
            <a:custGeom>
              <a:avLst/>
              <a:gdLst/>
              <a:ahLst/>
              <a:cxnLst/>
              <a:rect l="l" t="t" r="r" b="b"/>
              <a:pathLst>
                <a:path w="12635" h="1608" extrusionOk="0">
                  <a:moveTo>
                    <a:pt x="379" y="0"/>
                  </a:moveTo>
                  <a:cubicBezTo>
                    <a:pt x="159" y="0"/>
                    <a:pt x="1" y="189"/>
                    <a:pt x="1" y="378"/>
                  </a:cubicBezTo>
                  <a:cubicBezTo>
                    <a:pt x="1" y="1040"/>
                    <a:pt x="537" y="1607"/>
                    <a:pt x="1198" y="1607"/>
                  </a:cubicBezTo>
                  <a:lnTo>
                    <a:pt x="11406" y="1607"/>
                  </a:lnTo>
                  <a:cubicBezTo>
                    <a:pt x="12067" y="1607"/>
                    <a:pt x="12634" y="1072"/>
                    <a:pt x="12634" y="378"/>
                  </a:cubicBezTo>
                  <a:cubicBezTo>
                    <a:pt x="12603" y="158"/>
                    <a:pt x="12445" y="0"/>
                    <a:pt x="12193" y="0"/>
                  </a:cubicBezTo>
                  <a:lnTo>
                    <a:pt x="10965" y="0"/>
                  </a:lnTo>
                  <a:lnTo>
                    <a:pt x="10965" y="378"/>
                  </a:lnTo>
                  <a:cubicBezTo>
                    <a:pt x="10965" y="630"/>
                    <a:pt x="10776" y="819"/>
                    <a:pt x="10555" y="819"/>
                  </a:cubicBezTo>
                  <a:cubicBezTo>
                    <a:pt x="10303" y="819"/>
                    <a:pt x="10146" y="630"/>
                    <a:pt x="10146" y="378"/>
                  </a:cubicBezTo>
                  <a:lnTo>
                    <a:pt x="10146" y="0"/>
                  </a:lnTo>
                  <a:lnTo>
                    <a:pt x="9326" y="0"/>
                  </a:lnTo>
                  <a:lnTo>
                    <a:pt x="9326" y="378"/>
                  </a:lnTo>
                  <a:cubicBezTo>
                    <a:pt x="9326" y="630"/>
                    <a:pt x="9137" y="819"/>
                    <a:pt x="8917" y="819"/>
                  </a:cubicBezTo>
                  <a:cubicBezTo>
                    <a:pt x="8696" y="819"/>
                    <a:pt x="8507" y="630"/>
                    <a:pt x="8507" y="378"/>
                  </a:cubicBezTo>
                  <a:lnTo>
                    <a:pt x="8507"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33" name="Google Shape;6112;p67"/>
            <p:cNvSpPr/>
            <p:nvPr/>
          </p:nvSpPr>
          <p:spPr>
            <a:xfrm>
              <a:off x="-41506750" y="3653375"/>
              <a:ext cx="275700" cy="186700"/>
            </a:xfrm>
            <a:custGeom>
              <a:avLst/>
              <a:gdLst/>
              <a:ahLst/>
              <a:cxnLst/>
              <a:rect l="l" t="t" r="r" b="b"/>
              <a:pathLst>
                <a:path w="11028" h="7468" extrusionOk="0">
                  <a:moveTo>
                    <a:pt x="3794" y="1673"/>
                  </a:moveTo>
                  <a:cubicBezTo>
                    <a:pt x="3841" y="1673"/>
                    <a:pt x="3890" y="1682"/>
                    <a:pt x="3939" y="1702"/>
                  </a:cubicBezTo>
                  <a:lnTo>
                    <a:pt x="6428" y="2521"/>
                  </a:lnTo>
                  <a:cubicBezTo>
                    <a:pt x="6680" y="2616"/>
                    <a:pt x="6806" y="2994"/>
                    <a:pt x="6585" y="3214"/>
                  </a:cubicBezTo>
                  <a:lnTo>
                    <a:pt x="6018" y="3750"/>
                  </a:lnTo>
                  <a:lnTo>
                    <a:pt x="7404" y="5136"/>
                  </a:lnTo>
                  <a:cubicBezTo>
                    <a:pt x="7593" y="5262"/>
                    <a:pt x="7593" y="5514"/>
                    <a:pt x="7436" y="5671"/>
                  </a:cubicBezTo>
                  <a:cubicBezTo>
                    <a:pt x="7357" y="5750"/>
                    <a:pt x="7247" y="5790"/>
                    <a:pt x="7136" y="5790"/>
                  </a:cubicBezTo>
                  <a:cubicBezTo>
                    <a:pt x="7026" y="5790"/>
                    <a:pt x="6916" y="5750"/>
                    <a:pt x="6837" y="5671"/>
                  </a:cubicBezTo>
                  <a:lnTo>
                    <a:pt x="5451" y="4317"/>
                  </a:lnTo>
                  <a:lnTo>
                    <a:pt x="4915" y="4852"/>
                  </a:lnTo>
                  <a:cubicBezTo>
                    <a:pt x="4821" y="4947"/>
                    <a:pt x="4714" y="4988"/>
                    <a:pt x="4613" y="4988"/>
                  </a:cubicBezTo>
                  <a:cubicBezTo>
                    <a:pt x="4444" y="4988"/>
                    <a:pt x="4293" y="4872"/>
                    <a:pt x="4254" y="4695"/>
                  </a:cubicBezTo>
                  <a:lnTo>
                    <a:pt x="3435" y="2206"/>
                  </a:lnTo>
                  <a:cubicBezTo>
                    <a:pt x="3328" y="1940"/>
                    <a:pt x="3537" y="1673"/>
                    <a:pt x="3794" y="1673"/>
                  </a:cubicBezTo>
                  <a:close/>
                  <a:moveTo>
                    <a:pt x="1198" y="1"/>
                  </a:moveTo>
                  <a:cubicBezTo>
                    <a:pt x="536" y="1"/>
                    <a:pt x="1" y="568"/>
                    <a:pt x="1" y="1229"/>
                  </a:cubicBezTo>
                  <a:lnTo>
                    <a:pt x="1" y="7467"/>
                  </a:lnTo>
                  <a:lnTo>
                    <a:pt x="11027" y="7467"/>
                  </a:lnTo>
                  <a:lnTo>
                    <a:pt x="11027" y="1229"/>
                  </a:lnTo>
                  <a:cubicBezTo>
                    <a:pt x="11027" y="568"/>
                    <a:pt x="10460" y="1"/>
                    <a:pt x="9767"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56" name="Google Shape;5972;p67"/>
          <p:cNvGrpSpPr/>
          <p:nvPr/>
        </p:nvGrpSpPr>
        <p:grpSpPr>
          <a:xfrm>
            <a:off x="5231489" y="2522328"/>
            <a:ext cx="480672" cy="552945"/>
            <a:chOff x="-42971725" y="3217825"/>
            <a:chExt cx="275675" cy="317125"/>
          </a:xfrm>
          <a:solidFill>
            <a:srgbClr val="FFC000"/>
          </a:solidFill>
        </p:grpSpPr>
        <p:sp>
          <p:nvSpPr>
            <p:cNvPr id="257" name="Google Shape;5973;p67"/>
            <p:cNvSpPr/>
            <p:nvPr/>
          </p:nvSpPr>
          <p:spPr>
            <a:xfrm>
              <a:off x="-42951250" y="3279250"/>
              <a:ext cx="233950" cy="152050"/>
            </a:xfrm>
            <a:custGeom>
              <a:avLst/>
              <a:gdLst/>
              <a:ahLst/>
              <a:cxnLst/>
              <a:rect l="l" t="t" r="r" b="b"/>
              <a:pathLst>
                <a:path w="9358" h="6082" extrusionOk="0">
                  <a:moveTo>
                    <a:pt x="379" y="1"/>
                  </a:moveTo>
                  <a:cubicBezTo>
                    <a:pt x="158" y="1"/>
                    <a:pt x="1" y="221"/>
                    <a:pt x="1" y="410"/>
                  </a:cubicBezTo>
                  <a:lnTo>
                    <a:pt x="1" y="6081"/>
                  </a:lnTo>
                  <a:lnTo>
                    <a:pt x="9357" y="6081"/>
                  </a:lnTo>
                  <a:lnTo>
                    <a:pt x="9357" y="410"/>
                  </a:lnTo>
                  <a:cubicBezTo>
                    <a:pt x="9357" y="158"/>
                    <a:pt x="9168" y="1"/>
                    <a:pt x="8979"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8" name="Google Shape;5974;p67"/>
            <p:cNvSpPr/>
            <p:nvPr/>
          </p:nvSpPr>
          <p:spPr>
            <a:xfrm>
              <a:off x="-42971725" y="3451750"/>
              <a:ext cx="275675" cy="83200"/>
            </a:xfrm>
            <a:custGeom>
              <a:avLst/>
              <a:gdLst/>
              <a:ahLst/>
              <a:cxnLst/>
              <a:rect l="l" t="t" r="r" b="b"/>
              <a:pathLst>
                <a:path w="11027" h="3328" extrusionOk="0">
                  <a:moveTo>
                    <a:pt x="63" y="0"/>
                  </a:moveTo>
                  <a:cubicBezTo>
                    <a:pt x="32" y="126"/>
                    <a:pt x="0" y="284"/>
                    <a:pt x="0" y="410"/>
                  </a:cubicBezTo>
                  <a:cubicBezTo>
                    <a:pt x="0" y="1103"/>
                    <a:pt x="536" y="1670"/>
                    <a:pt x="1198" y="1670"/>
                  </a:cubicBezTo>
                  <a:lnTo>
                    <a:pt x="3151" y="1670"/>
                  </a:lnTo>
                  <a:lnTo>
                    <a:pt x="2615" y="2710"/>
                  </a:lnTo>
                  <a:cubicBezTo>
                    <a:pt x="2521" y="2930"/>
                    <a:pt x="2615" y="3182"/>
                    <a:pt x="2836" y="3277"/>
                  </a:cubicBezTo>
                  <a:cubicBezTo>
                    <a:pt x="2889" y="3312"/>
                    <a:pt x="2949" y="3328"/>
                    <a:pt x="3009" y="3328"/>
                  </a:cubicBezTo>
                  <a:cubicBezTo>
                    <a:pt x="3166" y="3328"/>
                    <a:pt x="3326" y="3224"/>
                    <a:pt x="3371" y="3088"/>
                  </a:cubicBezTo>
                  <a:lnTo>
                    <a:pt x="4096" y="1639"/>
                  </a:lnTo>
                  <a:lnTo>
                    <a:pt x="5073" y="1639"/>
                  </a:lnTo>
                  <a:lnTo>
                    <a:pt x="5073" y="2867"/>
                  </a:lnTo>
                  <a:cubicBezTo>
                    <a:pt x="5073" y="3119"/>
                    <a:pt x="5262" y="3308"/>
                    <a:pt x="5514" y="3308"/>
                  </a:cubicBezTo>
                  <a:cubicBezTo>
                    <a:pt x="5734" y="3308"/>
                    <a:pt x="5892" y="3119"/>
                    <a:pt x="5892" y="2867"/>
                  </a:cubicBezTo>
                  <a:lnTo>
                    <a:pt x="5892" y="1639"/>
                  </a:lnTo>
                  <a:lnTo>
                    <a:pt x="6868" y="1639"/>
                  </a:lnTo>
                  <a:lnTo>
                    <a:pt x="7593" y="3088"/>
                  </a:lnTo>
                  <a:cubicBezTo>
                    <a:pt x="7688" y="3230"/>
                    <a:pt x="7835" y="3301"/>
                    <a:pt x="7983" y="3301"/>
                  </a:cubicBezTo>
                  <a:cubicBezTo>
                    <a:pt x="8032" y="3301"/>
                    <a:pt x="8081" y="3293"/>
                    <a:pt x="8129" y="3277"/>
                  </a:cubicBezTo>
                  <a:cubicBezTo>
                    <a:pt x="8349" y="3151"/>
                    <a:pt x="8412" y="2930"/>
                    <a:pt x="8349" y="2710"/>
                  </a:cubicBezTo>
                  <a:lnTo>
                    <a:pt x="7814" y="1670"/>
                  </a:lnTo>
                  <a:lnTo>
                    <a:pt x="9767" y="1670"/>
                  </a:lnTo>
                  <a:cubicBezTo>
                    <a:pt x="10429" y="1670"/>
                    <a:pt x="11027" y="1103"/>
                    <a:pt x="11027" y="410"/>
                  </a:cubicBezTo>
                  <a:cubicBezTo>
                    <a:pt x="11027" y="252"/>
                    <a:pt x="10964" y="126"/>
                    <a:pt x="1093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59" name="Google Shape;5975;p67"/>
            <p:cNvSpPr/>
            <p:nvPr/>
          </p:nvSpPr>
          <p:spPr>
            <a:xfrm>
              <a:off x="-42866975" y="3217825"/>
              <a:ext cx="63025" cy="40975"/>
            </a:xfrm>
            <a:custGeom>
              <a:avLst/>
              <a:gdLst/>
              <a:ahLst/>
              <a:cxnLst/>
              <a:rect l="l" t="t" r="r" b="b"/>
              <a:pathLst>
                <a:path w="2521" h="1639" extrusionOk="0">
                  <a:moveTo>
                    <a:pt x="442" y="0"/>
                  </a:moveTo>
                  <a:cubicBezTo>
                    <a:pt x="221" y="0"/>
                    <a:pt x="1" y="189"/>
                    <a:pt x="1" y="410"/>
                  </a:cubicBezTo>
                  <a:lnTo>
                    <a:pt x="1" y="1639"/>
                  </a:lnTo>
                  <a:lnTo>
                    <a:pt x="2489" y="1639"/>
                  </a:lnTo>
                  <a:lnTo>
                    <a:pt x="2489" y="410"/>
                  </a:lnTo>
                  <a:lnTo>
                    <a:pt x="2521" y="410"/>
                  </a:lnTo>
                  <a:cubicBezTo>
                    <a:pt x="2521" y="189"/>
                    <a:pt x="2332" y="0"/>
                    <a:pt x="211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0" name="Google Shape;5984;p67"/>
          <p:cNvGrpSpPr/>
          <p:nvPr/>
        </p:nvGrpSpPr>
        <p:grpSpPr>
          <a:xfrm>
            <a:off x="9324641" y="2518241"/>
            <a:ext cx="554819" cy="553467"/>
            <a:chOff x="-41111350" y="3239100"/>
            <a:chExt cx="318200" cy="317425"/>
          </a:xfrm>
          <a:solidFill>
            <a:srgbClr val="FFC000"/>
          </a:solidFill>
        </p:grpSpPr>
        <p:sp>
          <p:nvSpPr>
            <p:cNvPr id="261" name="Google Shape;5985;p67"/>
            <p:cNvSpPr/>
            <p:nvPr/>
          </p:nvSpPr>
          <p:spPr>
            <a:xfrm>
              <a:off x="-41111350" y="3239100"/>
              <a:ext cx="145725" cy="144925"/>
            </a:xfrm>
            <a:custGeom>
              <a:avLst/>
              <a:gdLst/>
              <a:ahLst/>
              <a:cxnLst/>
              <a:rect l="l" t="t" r="r" b="b"/>
              <a:pathLst>
                <a:path w="5829" h="5797" extrusionOk="0">
                  <a:moveTo>
                    <a:pt x="2930" y="1670"/>
                  </a:moveTo>
                  <a:cubicBezTo>
                    <a:pt x="3119" y="1670"/>
                    <a:pt x="3308" y="1859"/>
                    <a:pt x="3308" y="2048"/>
                  </a:cubicBezTo>
                  <a:lnTo>
                    <a:pt x="3308" y="2489"/>
                  </a:lnTo>
                  <a:lnTo>
                    <a:pt x="3749" y="2489"/>
                  </a:lnTo>
                  <a:cubicBezTo>
                    <a:pt x="4001" y="2489"/>
                    <a:pt x="4159" y="2678"/>
                    <a:pt x="4159" y="2930"/>
                  </a:cubicBezTo>
                  <a:cubicBezTo>
                    <a:pt x="4159" y="3151"/>
                    <a:pt x="3938" y="3340"/>
                    <a:pt x="3749" y="3340"/>
                  </a:cubicBezTo>
                  <a:lnTo>
                    <a:pt x="3308" y="3340"/>
                  </a:lnTo>
                  <a:lnTo>
                    <a:pt x="3308" y="3781"/>
                  </a:lnTo>
                  <a:cubicBezTo>
                    <a:pt x="3308" y="4001"/>
                    <a:pt x="3119" y="4159"/>
                    <a:pt x="2930" y="4159"/>
                  </a:cubicBezTo>
                  <a:cubicBezTo>
                    <a:pt x="2710" y="4159"/>
                    <a:pt x="2520" y="3970"/>
                    <a:pt x="2520" y="3781"/>
                  </a:cubicBezTo>
                  <a:lnTo>
                    <a:pt x="2520" y="3340"/>
                  </a:lnTo>
                  <a:lnTo>
                    <a:pt x="2079" y="3340"/>
                  </a:lnTo>
                  <a:cubicBezTo>
                    <a:pt x="1859" y="3340"/>
                    <a:pt x="1701" y="3151"/>
                    <a:pt x="1701" y="2930"/>
                  </a:cubicBezTo>
                  <a:cubicBezTo>
                    <a:pt x="1701" y="2678"/>
                    <a:pt x="1859" y="2489"/>
                    <a:pt x="2079" y="2489"/>
                  </a:cubicBezTo>
                  <a:lnTo>
                    <a:pt x="2520" y="2489"/>
                  </a:lnTo>
                  <a:lnTo>
                    <a:pt x="2520" y="2048"/>
                  </a:lnTo>
                  <a:cubicBezTo>
                    <a:pt x="2520" y="1827"/>
                    <a:pt x="2710" y="1670"/>
                    <a:pt x="2930" y="1670"/>
                  </a:cubicBezTo>
                  <a:close/>
                  <a:moveTo>
                    <a:pt x="441" y="0"/>
                  </a:moveTo>
                  <a:cubicBezTo>
                    <a:pt x="189" y="0"/>
                    <a:pt x="0" y="189"/>
                    <a:pt x="0" y="441"/>
                  </a:cubicBezTo>
                  <a:lnTo>
                    <a:pt x="0" y="5387"/>
                  </a:lnTo>
                  <a:cubicBezTo>
                    <a:pt x="32" y="5639"/>
                    <a:pt x="221" y="5797"/>
                    <a:pt x="441" y="5797"/>
                  </a:cubicBezTo>
                  <a:lnTo>
                    <a:pt x="5387" y="5797"/>
                  </a:lnTo>
                  <a:cubicBezTo>
                    <a:pt x="5639" y="5797"/>
                    <a:pt x="5829" y="5608"/>
                    <a:pt x="5829" y="5387"/>
                  </a:cubicBezTo>
                  <a:lnTo>
                    <a:pt x="5829" y="441"/>
                  </a:lnTo>
                  <a:cubicBezTo>
                    <a:pt x="5829" y="189"/>
                    <a:pt x="5639" y="0"/>
                    <a:pt x="538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2" name="Google Shape;5986;p67"/>
            <p:cNvSpPr/>
            <p:nvPr/>
          </p:nvSpPr>
          <p:spPr>
            <a:xfrm>
              <a:off x="-41110575" y="3412375"/>
              <a:ext cx="146525" cy="144150"/>
            </a:xfrm>
            <a:custGeom>
              <a:avLst/>
              <a:gdLst/>
              <a:ahLst/>
              <a:cxnLst/>
              <a:rect l="l" t="t" r="r" b="b"/>
              <a:pathLst>
                <a:path w="5861" h="5766" extrusionOk="0">
                  <a:moveTo>
                    <a:pt x="3450" y="1859"/>
                  </a:moveTo>
                  <a:cubicBezTo>
                    <a:pt x="3561" y="1859"/>
                    <a:pt x="3671" y="1890"/>
                    <a:pt x="3750" y="1953"/>
                  </a:cubicBezTo>
                  <a:cubicBezTo>
                    <a:pt x="3907" y="2111"/>
                    <a:pt x="3907" y="2395"/>
                    <a:pt x="3750" y="2552"/>
                  </a:cubicBezTo>
                  <a:lnTo>
                    <a:pt x="3466" y="2836"/>
                  </a:lnTo>
                  <a:lnTo>
                    <a:pt x="3750" y="3119"/>
                  </a:lnTo>
                  <a:cubicBezTo>
                    <a:pt x="3907" y="3277"/>
                    <a:pt x="3907" y="3529"/>
                    <a:pt x="3750" y="3686"/>
                  </a:cubicBezTo>
                  <a:cubicBezTo>
                    <a:pt x="3671" y="3765"/>
                    <a:pt x="3561" y="3804"/>
                    <a:pt x="3450" y="3804"/>
                  </a:cubicBezTo>
                  <a:cubicBezTo>
                    <a:pt x="3340" y="3804"/>
                    <a:pt x="3230" y="3765"/>
                    <a:pt x="3151" y="3686"/>
                  </a:cubicBezTo>
                  <a:lnTo>
                    <a:pt x="2899" y="3434"/>
                  </a:lnTo>
                  <a:lnTo>
                    <a:pt x="2616" y="3686"/>
                  </a:lnTo>
                  <a:cubicBezTo>
                    <a:pt x="2537" y="3765"/>
                    <a:pt x="2426" y="3804"/>
                    <a:pt x="2316" y="3804"/>
                  </a:cubicBezTo>
                  <a:cubicBezTo>
                    <a:pt x="2206" y="3804"/>
                    <a:pt x="2096" y="3765"/>
                    <a:pt x="2017" y="3686"/>
                  </a:cubicBezTo>
                  <a:cubicBezTo>
                    <a:pt x="1859" y="3529"/>
                    <a:pt x="1859" y="3277"/>
                    <a:pt x="2017" y="3119"/>
                  </a:cubicBezTo>
                  <a:lnTo>
                    <a:pt x="2300" y="2836"/>
                  </a:lnTo>
                  <a:lnTo>
                    <a:pt x="2017" y="2552"/>
                  </a:lnTo>
                  <a:cubicBezTo>
                    <a:pt x="1859" y="2395"/>
                    <a:pt x="1859" y="2111"/>
                    <a:pt x="2017" y="1953"/>
                  </a:cubicBezTo>
                  <a:cubicBezTo>
                    <a:pt x="2096" y="1890"/>
                    <a:pt x="2206" y="1859"/>
                    <a:pt x="2316" y="1859"/>
                  </a:cubicBezTo>
                  <a:cubicBezTo>
                    <a:pt x="2426" y="1859"/>
                    <a:pt x="2537" y="1890"/>
                    <a:pt x="2616" y="1953"/>
                  </a:cubicBezTo>
                  <a:lnTo>
                    <a:pt x="2899" y="2237"/>
                  </a:lnTo>
                  <a:lnTo>
                    <a:pt x="3151" y="1953"/>
                  </a:lnTo>
                  <a:cubicBezTo>
                    <a:pt x="3230" y="1890"/>
                    <a:pt x="3340" y="1859"/>
                    <a:pt x="3450" y="1859"/>
                  </a:cubicBezTo>
                  <a:close/>
                  <a:moveTo>
                    <a:pt x="442" y="0"/>
                  </a:moveTo>
                  <a:cubicBezTo>
                    <a:pt x="221" y="0"/>
                    <a:pt x="1" y="189"/>
                    <a:pt x="1" y="378"/>
                  </a:cubicBezTo>
                  <a:lnTo>
                    <a:pt x="1" y="5356"/>
                  </a:lnTo>
                  <a:cubicBezTo>
                    <a:pt x="1" y="5608"/>
                    <a:pt x="221" y="5766"/>
                    <a:pt x="442" y="5766"/>
                  </a:cubicBezTo>
                  <a:lnTo>
                    <a:pt x="5419" y="5766"/>
                  </a:lnTo>
                  <a:cubicBezTo>
                    <a:pt x="5640" y="5766"/>
                    <a:pt x="5861" y="5545"/>
                    <a:pt x="5861" y="5356"/>
                  </a:cubicBezTo>
                  <a:lnTo>
                    <a:pt x="5861" y="378"/>
                  </a:lnTo>
                  <a:cubicBezTo>
                    <a:pt x="5861" y="158"/>
                    <a:pt x="5640" y="0"/>
                    <a:pt x="5419"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3" name="Google Shape;5987;p67"/>
            <p:cNvSpPr/>
            <p:nvPr/>
          </p:nvSpPr>
          <p:spPr>
            <a:xfrm>
              <a:off x="-40938875" y="3239100"/>
              <a:ext cx="145725" cy="144925"/>
            </a:xfrm>
            <a:custGeom>
              <a:avLst/>
              <a:gdLst/>
              <a:ahLst/>
              <a:cxnLst/>
              <a:rect l="l" t="t" r="r" b="b"/>
              <a:pathLst>
                <a:path w="5829" h="5797" extrusionOk="0">
                  <a:moveTo>
                    <a:pt x="3750" y="2457"/>
                  </a:moveTo>
                  <a:cubicBezTo>
                    <a:pt x="3970" y="2457"/>
                    <a:pt x="4128" y="2646"/>
                    <a:pt x="4128" y="2867"/>
                  </a:cubicBezTo>
                  <a:cubicBezTo>
                    <a:pt x="4159" y="3151"/>
                    <a:pt x="3970" y="3308"/>
                    <a:pt x="3750" y="3308"/>
                  </a:cubicBezTo>
                  <a:lnTo>
                    <a:pt x="2080" y="3308"/>
                  </a:lnTo>
                  <a:cubicBezTo>
                    <a:pt x="1859" y="3308"/>
                    <a:pt x="1702" y="3119"/>
                    <a:pt x="1702" y="2867"/>
                  </a:cubicBezTo>
                  <a:cubicBezTo>
                    <a:pt x="1702" y="2646"/>
                    <a:pt x="1891" y="2457"/>
                    <a:pt x="2080" y="2457"/>
                  </a:cubicBezTo>
                  <a:close/>
                  <a:moveTo>
                    <a:pt x="442" y="0"/>
                  </a:moveTo>
                  <a:cubicBezTo>
                    <a:pt x="190" y="0"/>
                    <a:pt x="1" y="189"/>
                    <a:pt x="1" y="441"/>
                  </a:cubicBezTo>
                  <a:lnTo>
                    <a:pt x="1" y="5387"/>
                  </a:lnTo>
                  <a:cubicBezTo>
                    <a:pt x="1" y="5639"/>
                    <a:pt x="190" y="5797"/>
                    <a:pt x="442" y="5797"/>
                  </a:cubicBezTo>
                  <a:lnTo>
                    <a:pt x="5388" y="5797"/>
                  </a:lnTo>
                  <a:cubicBezTo>
                    <a:pt x="5640" y="5797"/>
                    <a:pt x="5829" y="5608"/>
                    <a:pt x="5829" y="5387"/>
                  </a:cubicBezTo>
                  <a:lnTo>
                    <a:pt x="5829" y="441"/>
                  </a:lnTo>
                  <a:cubicBezTo>
                    <a:pt x="5829" y="189"/>
                    <a:pt x="5640" y="0"/>
                    <a:pt x="5388"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4" name="Google Shape;5988;p67"/>
            <p:cNvSpPr/>
            <p:nvPr/>
          </p:nvSpPr>
          <p:spPr>
            <a:xfrm>
              <a:off x="-40938875" y="3411575"/>
              <a:ext cx="145725" cy="144950"/>
            </a:xfrm>
            <a:custGeom>
              <a:avLst/>
              <a:gdLst/>
              <a:ahLst/>
              <a:cxnLst/>
              <a:rect l="l" t="t" r="r" b="b"/>
              <a:pathLst>
                <a:path w="5829" h="5798" extrusionOk="0">
                  <a:moveTo>
                    <a:pt x="3750" y="1639"/>
                  </a:moveTo>
                  <a:cubicBezTo>
                    <a:pt x="3970" y="1639"/>
                    <a:pt x="4128" y="1859"/>
                    <a:pt x="4128" y="2080"/>
                  </a:cubicBezTo>
                  <a:cubicBezTo>
                    <a:pt x="4159" y="2332"/>
                    <a:pt x="3970" y="2490"/>
                    <a:pt x="3750" y="2490"/>
                  </a:cubicBezTo>
                  <a:lnTo>
                    <a:pt x="2080" y="2490"/>
                  </a:lnTo>
                  <a:cubicBezTo>
                    <a:pt x="1859" y="2490"/>
                    <a:pt x="1702" y="2269"/>
                    <a:pt x="1702" y="2080"/>
                  </a:cubicBezTo>
                  <a:cubicBezTo>
                    <a:pt x="1702" y="1859"/>
                    <a:pt x="1891" y="1639"/>
                    <a:pt x="2080" y="1639"/>
                  </a:cubicBezTo>
                  <a:close/>
                  <a:moveTo>
                    <a:pt x="3750" y="3309"/>
                  </a:moveTo>
                  <a:cubicBezTo>
                    <a:pt x="3970" y="3309"/>
                    <a:pt x="4128" y="3498"/>
                    <a:pt x="4128" y="3687"/>
                  </a:cubicBezTo>
                  <a:cubicBezTo>
                    <a:pt x="4159" y="3970"/>
                    <a:pt x="3970" y="4128"/>
                    <a:pt x="3750" y="4128"/>
                  </a:cubicBezTo>
                  <a:lnTo>
                    <a:pt x="2080" y="4128"/>
                  </a:lnTo>
                  <a:cubicBezTo>
                    <a:pt x="1859" y="4128"/>
                    <a:pt x="1702" y="3939"/>
                    <a:pt x="1702" y="3687"/>
                  </a:cubicBezTo>
                  <a:cubicBezTo>
                    <a:pt x="1702" y="3466"/>
                    <a:pt x="1891" y="3309"/>
                    <a:pt x="2080" y="3309"/>
                  </a:cubicBezTo>
                  <a:close/>
                  <a:moveTo>
                    <a:pt x="442" y="1"/>
                  </a:moveTo>
                  <a:cubicBezTo>
                    <a:pt x="190" y="1"/>
                    <a:pt x="1" y="190"/>
                    <a:pt x="1" y="379"/>
                  </a:cubicBezTo>
                  <a:lnTo>
                    <a:pt x="1" y="5388"/>
                  </a:lnTo>
                  <a:cubicBezTo>
                    <a:pt x="1" y="5640"/>
                    <a:pt x="190" y="5798"/>
                    <a:pt x="442" y="5798"/>
                  </a:cubicBezTo>
                  <a:lnTo>
                    <a:pt x="5388" y="5798"/>
                  </a:lnTo>
                  <a:cubicBezTo>
                    <a:pt x="5640" y="5798"/>
                    <a:pt x="5829" y="5577"/>
                    <a:pt x="5829" y="5388"/>
                  </a:cubicBezTo>
                  <a:lnTo>
                    <a:pt x="5829" y="410"/>
                  </a:lnTo>
                  <a:cubicBezTo>
                    <a:pt x="5829" y="190"/>
                    <a:pt x="5640" y="1"/>
                    <a:pt x="5388"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65" name="Google Shape;6002;p67"/>
          <p:cNvGrpSpPr/>
          <p:nvPr/>
        </p:nvGrpSpPr>
        <p:grpSpPr>
          <a:xfrm>
            <a:off x="6093084" y="2522325"/>
            <a:ext cx="640955" cy="553467"/>
            <a:chOff x="-42651700" y="3217825"/>
            <a:chExt cx="367600" cy="317425"/>
          </a:xfrm>
          <a:solidFill>
            <a:srgbClr val="FFC000"/>
          </a:solidFill>
        </p:grpSpPr>
        <p:sp>
          <p:nvSpPr>
            <p:cNvPr id="266" name="Google Shape;6003;p67"/>
            <p:cNvSpPr/>
            <p:nvPr/>
          </p:nvSpPr>
          <p:spPr>
            <a:xfrm>
              <a:off x="-42651700" y="3239075"/>
              <a:ext cx="367600" cy="296175"/>
            </a:xfrm>
            <a:custGeom>
              <a:avLst/>
              <a:gdLst/>
              <a:ahLst/>
              <a:cxnLst/>
              <a:rect l="l" t="t" r="r" b="b"/>
              <a:pathLst>
                <a:path w="14704" h="11847" extrusionOk="0">
                  <a:moveTo>
                    <a:pt x="7370" y="797"/>
                  </a:moveTo>
                  <a:cubicBezTo>
                    <a:pt x="8536" y="797"/>
                    <a:pt x="9694" y="1246"/>
                    <a:pt x="10576" y="2143"/>
                  </a:cubicBezTo>
                  <a:cubicBezTo>
                    <a:pt x="12340" y="3908"/>
                    <a:pt x="12340" y="6775"/>
                    <a:pt x="10576" y="8539"/>
                  </a:cubicBezTo>
                  <a:cubicBezTo>
                    <a:pt x="9757" y="9390"/>
                    <a:pt x="8623" y="9894"/>
                    <a:pt x="7363" y="9894"/>
                  </a:cubicBezTo>
                  <a:cubicBezTo>
                    <a:pt x="6102" y="9894"/>
                    <a:pt x="4937" y="9358"/>
                    <a:pt x="4118" y="8539"/>
                  </a:cubicBezTo>
                  <a:cubicBezTo>
                    <a:pt x="2353" y="6775"/>
                    <a:pt x="2353" y="3908"/>
                    <a:pt x="4118" y="2143"/>
                  </a:cubicBezTo>
                  <a:cubicBezTo>
                    <a:pt x="5031" y="1246"/>
                    <a:pt x="6205" y="797"/>
                    <a:pt x="7370" y="797"/>
                  </a:cubicBezTo>
                  <a:close/>
                  <a:moveTo>
                    <a:pt x="7326" y="1"/>
                  </a:moveTo>
                  <a:cubicBezTo>
                    <a:pt x="2091" y="1"/>
                    <a:pt x="0" y="6750"/>
                    <a:pt x="4275" y="9768"/>
                  </a:cubicBezTo>
                  <a:lnTo>
                    <a:pt x="3424" y="11280"/>
                  </a:lnTo>
                  <a:cubicBezTo>
                    <a:pt x="3298" y="11532"/>
                    <a:pt x="3487" y="11847"/>
                    <a:pt x="3771" y="11847"/>
                  </a:cubicBezTo>
                  <a:cubicBezTo>
                    <a:pt x="3929" y="11847"/>
                    <a:pt x="4086" y="11784"/>
                    <a:pt x="4118" y="11626"/>
                  </a:cubicBezTo>
                  <a:lnTo>
                    <a:pt x="5000" y="10209"/>
                  </a:lnTo>
                  <a:cubicBezTo>
                    <a:pt x="5740" y="10571"/>
                    <a:pt x="6543" y="10752"/>
                    <a:pt x="7351" y="10752"/>
                  </a:cubicBezTo>
                  <a:cubicBezTo>
                    <a:pt x="8158" y="10752"/>
                    <a:pt x="8969" y="10571"/>
                    <a:pt x="9725" y="10209"/>
                  </a:cubicBezTo>
                  <a:lnTo>
                    <a:pt x="10576" y="11626"/>
                  </a:lnTo>
                  <a:cubicBezTo>
                    <a:pt x="10671" y="11784"/>
                    <a:pt x="10828" y="11847"/>
                    <a:pt x="10923" y="11847"/>
                  </a:cubicBezTo>
                  <a:cubicBezTo>
                    <a:pt x="11238" y="11847"/>
                    <a:pt x="11458" y="11532"/>
                    <a:pt x="11301" y="11280"/>
                  </a:cubicBezTo>
                  <a:lnTo>
                    <a:pt x="10419" y="9768"/>
                  </a:lnTo>
                  <a:cubicBezTo>
                    <a:pt x="14703" y="6775"/>
                    <a:pt x="12592" y="1"/>
                    <a:pt x="7363" y="1"/>
                  </a:cubicBezTo>
                  <a:cubicBezTo>
                    <a:pt x="7350" y="1"/>
                    <a:pt x="7338" y="1"/>
                    <a:pt x="732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7" name="Google Shape;6004;p67"/>
            <p:cNvSpPr/>
            <p:nvPr/>
          </p:nvSpPr>
          <p:spPr>
            <a:xfrm>
              <a:off x="-42419600" y="3217825"/>
              <a:ext cx="106350" cy="106350"/>
            </a:xfrm>
            <a:custGeom>
              <a:avLst/>
              <a:gdLst/>
              <a:ahLst/>
              <a:cxnLst/>
              <a:rect l="l" t="t" r="r" b="b"/>
              <a:pathLst>
                <a:path w="4254" h="4254" extrusionOk="0">
                  <a:moveTo>
                    <a:pt x="1355" y="0"/>
                  </a:moveTo>
                  <a:cubicBezTo>
                    <a:pt x="882" y="0"/>
                    <a:pt x="410" y="95"/>
                    <a:pt x="0" y="315"/>
                  </a:cubicBezTo>
                  <a:cubicBezTo>
                    <a:pt x="1891" y="946"/>
                    <a:pt x="3340" y="2395"/>
                    <a:pt x="3938" y="4254"/>
                  </a:cubicBezTo>
                  <a:cubicBezTo>
                    <a:pt x="4128" y="3844"/>
                    <a:pt x="4254" y="3371"/>
                    <a:pt x="4254" y="2899"/>
                  </a:cubicBezTo>
                  <a:cubicBezTo>
                    <a:pt x="4254" y="1292"/>
                    <a:pt x="2962" y="0"/>
                    <a:pt x="1355"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8" name="Google Shape;6005;p67"/>
            <p:cNvSpPr/>
            <p:nvPr/>
          </p:nvSpPr>
          <p:spPr>
            <a:xfrm>
              <a:off x="-42623600" y="3218600"/>
              <a:ext cx="106350" cy="106375"/>
            </a:xfrm>
            <a:custGeom>
              <a:avLst/>
              <a:gdLst/>
              <a:ahLst/>
              <a:cxnLst/>
              <a:rect l="l" t="t" r="r" b="b"/>
              <a:pathLst>
                <a:path w="4254" h="4255" extrusionOk="0">
                  <a:moveTo>
                    <a:pt x="2931" y="1"/>
                  </a:moveTo>
                  <a:cubicBezTo>
                    <a:pt x="1292" y="1"/>
                    <a:pt x="1" y="1293"/>
                    <a:pt x="1" y="2899"/>
                  </a:cubicBezTo>
                  <a:cubicBezTo>
                    <a:pt x="1" y="3372"/>
                    <a:pt x="127" y="3845"/>
                    <a:pt x="316" y="4254"/>
                  </a:cubicBezTo>
                  <a:cubicBezTo>
                    <a:pt x="977" y="2364"/>
                    <a:pt x="2426" y="915"/>
                    <a:pt x="4254" y="316"/>
                  </a:cubicBezTo>
                  <a:cubicBezTo>
                    <a:pt x="3876" y="127"/>
                    <a:pt x="3403" y="1"/>
                    <a:pt x="293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69" name="Google Shape;6006;p67"/>
            <p:cNvSpPr/>
            <p:nvPr/>
          </p:nvSpPr>
          <p:spPr>
            <a:xfrm>
              <a:off x="-42561375" y="3279250"/>
              <a:ext cx="185900" cy="186700"/>
            </a:xfrm>
            <a:custGeom>
              <a:avLst/>
              <a:gdLst/>
              <a:ahLst/>
              <a:cxnLst/>
              <a:rect l="l" t="t" r="r" b="b"/>
              <a:pathLst>
                <a:path w="7436" h="7468" extrusionOk="0">
                  <a:moveTo>
                    <a:pt x="3781" y="1671"/>
                  </a:moveTo>
                  <a:cubicBezTo>
                    <a:pt x="4033" y="1671"/>
                    <a:pt x="4191" y="1860"/>
                    <a:pt x="4191" y="2112"/>
                  </a:cubicBezTo>
                  <a:lnTo>
                    <a:pt x="4191" y="3340"/>
                  </a:lnTo>
                  <a:lnTo>
                    <a:pt x="5388" y="3340"/>
                  </a:lnTo>
                  <a:cubicBezTo>
                    <a:pt x="5640" y="3340"/>
                    <a:pt x="5829" y="3529"/>
                    <a:pt x="5829" y="3750"/>
                  </a:cubicBezTo>
                  <a:cubicBezTo>
                    <a:pt x="5829" y="4002"/>
                    <a:pt x="5640" y="4128"/>
                    <a:pt x="5388" y="4128"/>
                  </a:cubicBezTo>
                  <a:lnTo>
                    <a:pt x="3750" y="4128"/>
                  </a:lnTo>
                  <a:cubicBezTo>
                    <a:pt x="3498" y="4128"/>
                    <a:pt x="3308" y="3939"/>
                    <a:pt x="3308" y="3750"/>
                  </a:cubicBezTo>
                  <a:lnTo>
                    <a:pt x="3308" y="2112"/>
                  </a:lnTo>
                  <a:lnTo>
                    <a:pt x="3340" y="2112"/>
                  </a:lnTo>
                  <a:cubicBezTo>
                    <a:pt x="3340" y="1860"/>
                    <a:pt x="3529" y="1671"/>
                    <a:pt x="3781" y="1671"/>
                  </a:cubicBezTo>
                  <a:close/>
                  <a:moveTo>
                    <a:pt x="3750" y="1"/>
                  </a:moveTo>
                  <a:cubicBezTo>
                    <a:pt x="1702" y="1"/>
                    <a:pt x="32" y="1671"/>
                    <a:pt x="0" y="3750"/>
                  </a:cubicBezTo>
                  <a:cubicBezTo>
                    <a:pt x="32" y="5798"/>
                    <a:pt x="1702" y="7467"/>
                    <a:pt x="3750" y="7467"/>
                  </a:cubicBezTo>
                  <a:cubicBezTo>
                    <a:pt x="5797" y="7467"/>
                    <a:pt x="7436" y="5798"/>
                    <a:pt x="7436" y="3750"/>
                  </a:cubicBezTo>
                  <a:cubicBezTo>
                    <a:pt x="7436" y="1702"/>
                    <a:pt x="5797" y="64"/>
                    <a:pt x="3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70" name="Google Shape;6011;p67"/>
          <p:cNvGrpSpPr/>
          <p:nvPr/>
        </p:nvGrpSpPr>
        <p:grpSpPr>
          <a:xfrm>
            <a:off x="10113537" y="2490019"/>
            <a:ext cx="562491" cy="552639"/>
            <a:chOff x="-40748275" y="3238700"/>
            <a:chExt cx="322600" cy="316950"/>
          </a:xfrm>
          <a:solidFill>
            <a:srgbClr val="FFC000"/>
          </a:solidFill>
        </p:grpSpPr>
        <p:sp>
          <p:nvSpPr>
            <p:cNvPr id="271" name="Google Shape;6012;p67"/>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2" name="Google Shape;6013;p67"/>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3" name="Google Shape;6014;p67"/>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4" name="Google Shape;6015;p67"/>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5" name="Google Shape;6016;p67"/>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76" name="Google Shape;6017;p67"/>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
        <p:nvSpPr>
          <p:cNvPr id="277" name="Google Shape;6042;p67"/>
          <p:cNvSpPr/>
          <p:nvPr/>
        </p:nvSpPr>
        <p:spPr>
          <a:xfrm>
            <a:off x="6935788" y="2523415"/>
            <a:ext cx="543877" cy="55128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rgbClr val="FFC000"/>
          </a:solidFill>
          <a:ln>
            <a:noFill/>
          </a:ln>
        </p:spPr>
        <p:txBody>
          <a:bodyPr spcFirstLastPara="1" wrap="square" lIns="91425" tIns="91425" rIns="91425" bIns="91425" anchor="ctr" anchorCtr="0">
            <a:noAutofit/>
          </a:bodyPr>
          <a:lstStyle/>
          <a:p>
            <a:endParaRPr sz="1400">
              <a:solidFill>
                <a:srgbClr val="AE4500"/>
              </a:solidFill>
            </a:endParaRPr>
          </a:p>
        </p:txBody>
      </p:sp>
      <p:grpSp>
        <p:nvGrpSpPr>
          <p:cNvPr id="278" name="Google Shape;6047;p67"/>
          <p:cNvGrpSpPr/>
          <p:nvPr/>
        </p:nvGrpSpPr>
        <p:grpSpPr>
          <a:xfrm>
            <a:off x="10973889" y="2490315"/>
            <a:ext cx="553467" cy="504036"/>
            <a:chOff x="-40378075" y="3267450"/>
            <a:chExt cx="317425" cy="289075"/>
          </a:xfrm>
          <a:solidFill>
            <a:srgbClr val="FFC000"/>
          </a:solidFill>
        </p:grpSpPr>
        <p:sp>
          <p:nvSpPr>
            <p:cNvPr id="279" name="Google Shape;6048;p67"/>
            <p:cNvSpPr/>
            <p:nvPr/>
          </p:nvSpPr>
          <p:spPr>
            <a:xfrm>
              <a:off x="-40218975" y="3308400"/>
              <a:ext cx="158325" cy="248125"/>
            </a:xfrm>
            <a:custGeom>
              <a:avLst/>
              <a:gdLst/>
              <a:ahLst/>
              <a:cxnLst/>
              <a:rect l="l" t="t" r="r" b="b"/>
              <a:pathLst>
                <a:path w="6333" h="9925" extrusionOk="0">
                  <a:moveTo>
                    <a:pt x="4694" y="1"/>
                  </a:moveTo>
                  <a:lnTo>
                    <a:pt x="4694" y="7877"/>
                  </a:lnTo>
                  <a:cubicBezTo>
                    <a:pt x="4694" y="8097"/>
                    <a:pt x="4474" y="8255"/>
                    <a:pt x="4253" y="8255"/>
                  </a:cubicBezTo>
                  <a:cubicBezTo>
                    <a:pt x="2993" y="8255"/>
                    <a:pt x="1638" y="8696"/>
                    <a:pt x="693" y="9452"/>
                  </a:cubicBezTo>
                  <a:cubicBezTo>
                    <a:pt x="536" y="9546"/>
                    <a:pt x="189" y="9925"/>
                    <a:pt x="0" y="9925"/>
                  </a:cubicBezTo>
                  <a:lnTo>
                    <a:pt x="5073" y="9925"/>
                  </a:lnTo>
                  <a:cubicBezTo>
                    <a:pt x="5734" y="9925"/>
                    <a:pt x="6333" y="9357"/>
                    <a:pt x="6333" y="8696"/>
                  </a:cubicBezTo>
                  <a:lnTo>
                    <a:pt x="6333" y="1229"/>
                  </a:lnTo>
                  <a:cubicBezTo>
                    <a:pt x="6333" y="536"/>
                    <a:pt x="5766" y="1"/>
                    <a:pt x="5073"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0" name="Google Shape;6049;p67"/>
            <p:cNvSpPr/>
            <p:nvPr/>
          </p:nvSpPr>
          <p:spPr>
            <a:xfrm>
              <a:off x="-40316650" y="3267450"/>
              <a:ext cx="86675" cy="257575"/>
            </a:xfrm>
            <a:custGeom>
              <a:avLst/>
              <a:gdLst/>
              <a:ahLst/>
              <a:cxnLst/>
              <a:rect l="l" t="t" r="r" b="b"/>
              <a:pathLst>
                <a:path w="3467" h="10303" extrusionOk="0">
                  <a:moveTo>
                    <a:pt x="1" y="0"/>
                  </a:moveTo>
                  <a:lnTo>
                    <a:pt x="1" y="9105"/>
                  </a:lnTo>
                  <a:cubicBezTo>
                    <a:pt x="1166" y="9200"/>
                    <a:pt x="2489" y="9578"/>
                    <a:pt x="3466" y="10302"/>
                  </a:cubicBezTo>
                  <a:lnTo>
                    <a:pt x="3466" y="1197"/>
                  </a:lnTo>
                  <a:cubicBezTo>
                    <a:pt x="2489" y="473"/>
                    <a:pt x="1229" y="95"/>
                    <a:pt x="1"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1" name="Google Shape;6050;p67"/>
            <p:cNvSpPr/>
            <p:nvPr/>
          </p:nvSpPr>
          <p:spPr>
            <a:xfrm>
              <a:off x="-40209525" y="3267450"/>
              <a:ext cx="86650" cy="257575"/>
            </a:xfrm>
            <a:custGeom>
              <a:avLst/>
              <a:gdLst/>
              <a:ahLst/>
              <a:cxnLst/>
              <a:rect l="l" t="t" r="r" b="b"/>
              <a:pathLst>
                <a:path w="3466" h="10303" extrusionOk="0">
                  <a:moveTo>
                    <a:pt x="3466" y="0"/>
                  </a:moveTo>
                  <a:cubicBezTo>
                    <a:pt x="2300" y="95"/>
                    <a:pt x="977" y="473"/>
                    <a:pt x="0" y="1197"/>
                  </a:cubicBezTo>
                  <a:lnTo>
                    <a:pt x="0" y="10302"/>
                  </a:lnTo>
                  <a:cubicBezTo>
                    <a:pt x="977" y="9578"/>
                    <a:pt x="2237" y="9200"/>
                    <a:pt x="3466" y="9105"/>
                  </a:cubicBezTo>
                  <a:lnTo>
                    <a:pt x="3466"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2" name="Google Shape;6051;p67"/>
            <p:cNvSpPr/>
            <p:nvPr/>
          </p:nvSpPr>
          <p:spPr>
            <a:xfrm>
              <a:off x="-40378075" y="3308400"/>
              <a:ext cx="157550" cy="248125"/>
            </a:xfrm>
            <a:custGeom>
              <a:avLst/>
              <a:gdLst/>
              <a:ahLst/>
              <a:cxnLst/>
              <a:rect l="l" t="t" r="r" b="b"/>
              <a:pathLst>
                <a:path w="6302" h="9925" extrusionOk="0">
                  <a:moveTo>
                    <a:pt x="1229" y="1"/>
                  </a:moveTo>
                  <a:cubicBezTo>
                    <a:pt x="567" y="1"/>
                    <a:pt x="0" y="536"/>
                    <a:pt x="0" y="1198"/>
                  </a:cubicBezTo>
                  <a:lnTo>
                    <a:pt x="0" y="8664"/>
                  </a:lnTo>
                  <a:cubicBezTo>
                    <a:pt x="32" y="9357"/>
                    <a:pt x="567" y="9925"/>
                    <a:pt x="1229" y="9925"/>
                  </a:cubicBezTo>
                  <a:lnTo>
                    <a:pt x="6301" y="9925"/>
                  </a:lnTo>
                  <a:cubicBezTo>
                    <a:pt x="6112" y="9925"/>
                    <a:pt x="5766" y="9609"/>
                    <a:pt x="5608" y="9452"/>
                  </a:cubicBezTo>
                  <a:cubicBezTo>
                    <a:pt x="4631" y="8664"/>
                    <a:pt x="3277" y="8255"/>
                    <a:pt x="2048" y="8255"/>
                  </a:cubicBezTo>
                  <a:cubicBezTo>
                    <a:pt x="1828" y="8255"/>
                    <a:pt x="1638" y="8066"/>
                    <a:pt x="1638" y="7877"/>
                  </a:cubicBezTo>
                  <a:lnTo>
                    <a:pt x="1638"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3" name="Google Shape;6072;p67"/>
          <p:cNvGrpSpPr/>
          <p:nvPr/>
        </p:nvGrpSpPr>
        <p:grpSpPr>
          <a:xfrm>
            <a:off x="7701993" y="2496465"/>
            <a:ext cx="553512" cy="553163"/>
            <a:chOff x="-41895050" y="3217225"/>
            <a:chExt cx="317450" cy="317250"/>
          </a:xfrm>
          <a:solidFill>
            <a:srgbClr val="FFC000"/>
          </a:solidFill>
        </p:grpSpPr>
        <p:sp>
          <p:nvSpPr>
            <p:cNvPr id="284" name="Google Shape;6073;p67"/>
            <p:cNvSpPr/>
            <p:nvPr/>
          </p:nvSpPr>
          <p:spPr>
            <a:xfrm>
              <a:off x="-41895050" y="3273750"/>
              <a:ext cx="41775" cy="245750"/>
            </a:xfrm>
            <a:custGeom>
              <a:avLst/>
              <a:gdLst/>
              <a:ahLst/>
              <a:cxnLst/>
              <a:rect l="l" t="t" r="r" b="b"/>
              <a:pathLst>
                <a:path w="1671" h="9830" extrusionOk="0">
                  <a:moveTo>
                    <a:pt x="1" y="0"/>
                  </a:moveTo>
                  <a:lnTo>
                    <a:pt x="1" y="9830"/>
                  </a:lnTo>
                  <a:lnTo>
                    <a:pt x="1670" y="8192"/>
                  </a:lnTo>
                  <a:lnTo>
                    <a:pt x="1670" y="1639"/>
                  </a:lnTo>
                  <a:lnTo>
                    <a:pt x="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5" name="Google Shape;6074;p67"/>
            <p:cNvSpPr/>
            <p:nvPr/>
          </p:nvSpPr>
          <p:spPr>
            <a:xfrm>
              <a:off x="-41619375" y="3273750"/>
              <a:ext cx="41775" cy="245750"/>
            </a:xfrm>
            <a:custGeom>
              <a:avLst/>
              <a:gdLst/>
              <a:ahLst/>
              <a:cxnLst/>
              <a:rect l="l" t="t" r="r" b="b"/>
              <a:pathLst>
                <a:path w="1671" h="9830" extrusionOk="0">
                  <a:moveTo>
                    <a:pt x="1670" y="0"/>
                  </a:moveTo>
                  <a:lnTo>
                    <a:pt x="0" y="1639"/>
                  </a:lnTo>
                  <a:lnTo>
                    <a:pt x="0" y="8192"/>
                  </a:lnTo>
                  <a:lnTo>
                    <a:pt x="1670" y="9830"/>
                  </a:lnTo>
                  <a:lnTo>
                    <a:pt x="167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6" name="Google Shape;6075;p67"/>
            <p:cNvSpPr/>
            <p:nvPr/>
          </p:nvSpPr>
          <p:spPr>
            <a:xfrm>
              <a:off x="-41832825" y="3321000"/>
              <a:ext cx="193000" cy="151250"/>
            </a:xfrm>
            <a:custGeom>
              <a:avLst/>
              <a:gdLst/>
              <a:ahLst/>
              <a:cxnLst/>
              <a:rect l="l" t="t" r="r" b="b"/>
              <a:pathLst>
                <a:path w="7720" h="6050" extrusionOk="0">
                  <a:moveTo>
                    <a:pt x="1" y="1"/>
                  </a:moveTo>
                  <a:lnTo>
                    <a:pt x="1" y="6050"/>
                  </a:lnTo>
                  <a:lnTo>
                    <a:pt x="3592" y="6050"/>
                  </a:lnTo>
                  <a:lnTo>
                    <a:pt x="3592" y="4821"/>
                  </a:lnTo>
                  <a:cubicBezTo>
                    <a:pt x="3592" y="4600"/>
                    <a:pt x="3781" y="4411"/>
                    <a:pt x="4002" y="4411"/>
                  </a:cubicBezTo>
                  <a:lnTo>
                    <a:pt x="6491" y="4411"/>
                  </a:lnTo>
                  <a:cubicBezTo>
                    <a:pt x="6743" y="4411"/>
                    <a:pt x="6932" y="4600"/>
                    <a:pt x="6932" y="4821"/>
                  </a:cubicBezTo>
                  <a:lnTo>
                    <a:pt x="6932" y="6050"/>
                  </a:lnTo>
                  <a:lnTo>
                    <a:pt x="7719" y="6050"/>
                  </a:lnTo>
                  <a:lnTo>
                    <a:pt x="7719"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7" name="Google Shape;6076;p67"/>
            <p:cNvSpPr/>
            <p:nvPr/>
          </p:nvSpPr>
          <p:spPr>
            <a:xfrm>
              <a:off x="-41880075" y="3493500"/>
              <a:ext cx="287500" cy="40975"/>
            </a:xfrm>
            <a:custGeom>
              <a:avLst/>
              <a:gdLst/>
              <a:ahLst/>
              <a:cxnLst/>
              <a:rect l="l" t="t" r="r" b="b"/>
              <a:pathLst>
                <a:path w="11500" h="1639" extrusionOk="0">
                  <a:moveTo>
                    <a:pt x="1639" y="0"/>
                  </a:moveTo>
                  <a:lnTo>
                    <a:pt x="0" y="1638"/>
                  </a:lnTo>
                  <a:lnTo>
                    <a:pt x="11500" y="1638"/>
                  </a:lnTo>
                  <a:lnTo>
                    <a:pt x="9830"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88" name="Google Shape;6077;p67"/>
            <p:cNvSpPr/>
            <p:nvPr/>
          </p:nvSpPr>
          <p:spPr>
            <a:xfrm>
              <a:off x="-41880875" y="3217225"/>
              <a:ext cx="288300" cy="83325"/>
            </a:xfrm>
            <a:custGeom>
              <a:avLst/>
              <a:gdLst/>
              <a:ahLst/>
              <a:cxnLst/>
              <a:rect l="l" t="t" r="r" b="b"/>
              <a:pathLst>
                <a:path w="11532" h="3333" extrusionOk="0">
                  <a:moveTo>
                    <a:pt x="5798" y="1033"/>
                  </a:moveTo>
                  <a:lnTo>
                    <a:pt x="6459" y="1694"/>
                  </a:lnTo>
                  <a:lnTo>
                    <a:pt x="5136" y="1694"/>
                  </a:lnTo>
                  <a:lnTo>
                    <a:pt x="5798" y="1033"/>
                  </a:lnTo>
                  <a:close/>
                  <a:moveTo>
                    <a:pt x="5750" y="1"/>
                  </a:moveTo>
                  <a:cubicBezTo>
                    <a:pt x="5640" y="1"/>
                    <a:pt x="5530" y="40"/>
                    <a:pt x="5451" y="119"/>
                  </a:cubicBezTo>
                  <a:lnTo>
                    <a:pt x="3939" y="1663"/>
                  </a:lnTo>
                  <a:lnTo>
                    <a:pt x="1" y="1663"/>
                  </a:lnTo>
                  <a:lnTo>
                    <a:pt x="1639" y="3332"/>
                  </a:lnTo>
                  <a:lnTo>
                    <a:pt x="9862" y="3332"/>
                  </a:lnTo>
                  <a:lnTo>
                    <a:pt x="11532" y="1663"/>
                  </a:lnTo>
                  <a:lnTo>
                    <a:pt x="7593" y="1663"/>
                  </a:lnTo>
                  <a:lnTo>
                    <a:pt x="6050" y="119"/>
                  </a:lnTo>
                  <a:cubicBezTo>
                    <a:pt x="5971" y="40"/>
                    <a:pt x="5861" y="1"/>
                    <a:pt x="5750"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289" name="Google Shape;6107;p67"/>
          <p:cNvGrpSpPr/>
          <p:nvPr/>
        </p:nvGrpSpPr>
        <p:grpSpPr>
          <a:xfrm>
            <a:off x="8529347" y="2475151"/>
            <a:ext cx="557608" cy="550765"/>
            <a:chOff x="-41530375" y="3218800"/>
            <a:chExt cx="319800" cy="315875"/>
          </a:xfrm>
          <a:solidFill>
            <a:srgbClr val="FFC000"/>
          </a:solidFill>
        </p:grpSpPr>
        <p:sp>
          <p:nvSpPr>
            <p:cNvPr id="290" name="Google Shape;6108;p67"/>
            <p:cNvSpPr/>
            <p:nvPr/>
          </p:nvSpPr>
          <p:spPr>
            <a:xfrm>
              <a:off x="-41530375" y="3337550"/>
              <a:ext cx="199300" cy="197125"/>
            </a:xfrm>
            <a:custGeom>
              <a:avLst/>
              <a:gdLst/>
              <a:ahLst/>
              <a:cxnLst/>
              <a:rect l="l" t="t" r="r" b="b"/>
              <a:pathLst>
                <a:path w="7972" h="7885" extrusionOk="0">
                  <a:moveTo>
                    <a:pt x="3245" y="0"/>
                  </a:moveTo>
                  <a:lnTo>
                    <a:pt x="473" y="2804"/>
                  </a:lnTo>
                  <a:cubicBezTo>
                    <a:pt x="0" y="3277"/>
                    <a:pt x="0" y="4064"/>
                    <a:pt x="473" y="4568"/>
                  </a:cubicBezTo>
                  <a:lnTo>
                    <a:pt x="3403" y="7530"/>
                  </a:lnTo>
                  <a:cubicBezTo>
                    <a:pt x="3639" y="7766"/>
                    <a:pt x="3954" y="7884"/>
                    <a:pt x="4277" y="7884"/>
                  </a:cubicBezTo>
                  <a:cubicBezTo>
                    <a:pt x="4600" y="7884"/>
                    <a:pt x="4931" y="7766"/>
                    <a:pt x="5199" y="7530"/>
                  </a:cubicBezTo>
                  <a:lnTo>
                    <a:pt x="7971" y="4726"/>
                  </a:lnTo>
                  <a:lnTo>
                    <a:pt x="324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291" name="Google Shape;6109;p67"/>
            <p:cNvSpPr/>
            <p:nvPr/>
          </p:nvSpPr>
          <p:spPr>
            <a:xfrm>
              <a:off x="-41435075" y="3218800"/>
              <a:ext cx="224500" cy="221950"/>
            </a:xfrm>
            <a:custGeom>
              <a:avLst/>
              <a:gdLst/>
              <a:ahLst/>
              <a:cxnLst/>
              <a:rect l="l" t="t" r="r" b="b"/>
              <a:pathLst>
                <a:path w="8980" h="8878" extrusionOk="0">
                  <a:moveTo>
                    <a:pt x="4395" y="1"/>
                  </a:moveTo>
                  <a:cubicBezTo>
                    <a:pt x="4285" y="1"/>
                    <a:pt x="4175" y="40"/>
                    <a:pt x="4096" y="119"/>
                  </a:cubicBezTo>
                  <a:lnTo>
                    <a:pt x="1" y="4152"/>
                  </a:lnTo>
                  <a:lnTo>
                    <a:pt x="4726" y="8877"/>
                  </a:lnTo>
                  <a:lnTo>
                    <a:pt x="8822" y="4845"/>
                  </a:lnTo>
                  <a:cubicBezTo>
                    <a:pt x="8979" y="4687"/>
                    <a:pt x="8979" y="4404"/>
                    <a:pt x="8822" y="4246"/>
                  </a:cubicBezTo>
                  <a:lnTo>
                    <a:pt x="4695" y="119"/>
                  </a:lnTo>
                  <a:cubicBezTo>
                    <a:pt x="4616" y="40"/>
                    <a:pt x="4506" y="1"/>
                    <a:pt x="4395"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27" name="Google Shape;5593;p66"/>
          <p:cNvGrpSpPr/>
          <p:nvPr/>
        </p:nvGrpSpPr>
        <p:grpSpPr>
          <a:xfrm>
            <a:off x="5180728" y="3466336"/>
            <a:ext cx="669093" cy="669093"/>
            <a:chOff x="5049725" y="249400"/>
            <a:chExt cx="481825" cy="481825"/>
          </a:xfrm>
          <a:solidFill>
            <a:srgbClr val="FFC000"/>
          </a:solidFill>
        </p:grpSpPr>
        <p:sp>
          <p:nvSpPr>
            <p:cNvPr id="328" name="Google Shape;5594;p66"/>
            <p:cNvSpPr/>
            <p:nvPr/>
          </p:nvSpPr>
          <p:spPr>
            <a:xfrm>
              <a:off x="5191775" y="560925"/>
              <a:ext cx="197625" cy="170300"/>
            </a:xfrm>
            <a:custGeom>
              <a:avLst/>
              <a:gdLst/>
              <a:ahLst/>
              <a:cxnLst/>
              <a:rect l="l" t="t" r="r" b="b"/>
              <a:pathLst>
                <a:path w="7905" h="6812" extrusionOk="0">
                  <a:moveTo>
                    <a:pt x="6213" y="1129"/>
                  </a:moveTo>
                  <a:cubicBezTo>
                    <a:pt x="6523" y="1129"/>
                    <a:pt x="6776" y="1379"/>
                    <a:pt x="6776" y="1693"/>
                  </a:cubicBezTo>
                  <a:cubicBezTo>
                    <a:pt x="6776" y="2006"/>
                    <a:pt x="6523" y="2259"/>
                    <a:pt x="6213" y="2259"/>
                  </a:cubicBezTo>
                  <a:lnTo>
                    <a:pt x="1696" y="2259"/>
                  </a:lnTo>
                  <a:cubicBezTo>
                    <a:pt x="1383" y="2259"/>
                    <a:pt x="1130" y="2006"/>
                    <a:pt x="1130" y="1693"/>
                  </a:cubicBezTo>
                  <a:cubicBezTo>
                    <a:pt x="1130" y="1379"/>
                    <a:pt x="1383" y="1129"/>
                    <a:pt x="1696" y="1129"/>
                  </a:cubicBezTo>
                  <a:close/>
                  <a:moveTo>
                    <a:pt x="6213" y="3388"/>
                  </a:moveTo>
                  <a:cubicBezTo>
                    <a:pt x="6523" y="3388"/>
                    <a:pt x="6776" y="3638"/>
                    <a:pt x="6776" y="3951"/>
                  </a:cubicBezTo>
                  <a:cubicBezTo>
                    <a:pt x="6776" y="4264"/>
                    <a:pt x="6523" y="4517"/>
                    <a:pt x="6213" y="4517"/>
                  </a:cubicBezTo>
                  <a:lnTo>
                    <a:pt x="1696" y="4517"/>
                  </a:lnTo>
                  <a:cubicBezTo>
                    <a:pt x="1383" y="4517"/>
                    <a:pt x="1130" y="4264"/>
                    <a:pt x="1130" y="3951"/>
                  </a:cubicBezTo>
                  <a:cubicBezTo>
                    <a:pt x="1130" y="3638"/>
                    <a:pt x="1383" y="3388"/>
                    <a:pt x="1696" y="3388"/>
                  </a:cubicBezTo>
                  <a:close/>
                  <a:moveTo>
                    <a:pt x="0" y="0"/>
                  </a:moveTo>
                  <a:lnTo>
                    <a:pt x="0" y="6249"/>
                  </a:lnTo>
                  <a:cubicBezTo>
                    <a:pt x="0" y="6559"/>
                    <a:pt x="253" y="6812"/>
                    <a:pt x="567" y="6812"/>
                  </a:cubicBezTo>
                  <a:lnTo>
                    <a:pt x="7342" y="6812"/>
                  </a:lnTo>
                  <a:cubicBezTo>
                    <a:pt x="7652" y="6812"/>
                    <a:pt x="7905" y="6559"/>
                    <a:pt x="7905" y="6249"/>
                  </a:cubicBezTo>
                  <a:lnTo>
                    <a:pt x="790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29" name="Google Shape;5595;p66"/>
            <p:cNvSpPr/>
            <p:nvPr/>
          </p:nvSpPr>
          <p:spPr>
            <a:xfrm>
              <a:off x="5049725" y="249400"/>
              <a:ext cx="481825" cy="396225"/>
            </a:xfrm>
            <a:custGeom>
              <a:avLst/>
              <a:gdLst/>
              <a:ahLst/>
              <a:cxnLst/>
              <a:rect l="l" t="t" r="r" b="b"/>
              <a:pathLst>
                <a:path w="19273" h="15849" extrusionOk="0">
                  <a:moveTo>
                    <a:pt x="4553" y="4518"/>
                  </a:moveTo>
                  <a:lnTo>
                    <a:pt x="4553" y="5686"/>
                  </a:lnTo>
                  <a:lnTo>
                    <a:pt x="3424" y="5686"/>
                  </a:lnTo>
                  <a:lnTo>
                    <a:pt x="3424" y="4948"/>
                  </a:lnTo>
                  <a:cubicBezTo>
                    <a:pt x="3424" y="4710"/>
                    <a:pt x="3617" y="4518"/>
                    <a:pt x="3852" y="4518"/>
                  </a:cubicBezTo>
                  <a:close/>
                  <a:moveTo>
                    <a:pt x="15418" y="4518"/>
                  </a:moveTo>
                  <a:cubicBezTo>
                    <a:pt x="15653" y="4518"/>
                    <a:pt x="15845" y="4710"/>
                    <a:pt x="15845" y="4948"/>
                  </a:cubicBezTo>
                  <a:lnTo>
                    <a:pt x="15845" y="5686"/>
                  </a:lnTo>
                  <a:lnTo>
                    <a:pt x="14716" y="5686"/>
                  </a:lnTo>
                  <a:lnTo>
                    <a:pt x="14716" y="4518"/>
                  </a:lnTo>
                  <a:close/>
                  <a:moveTo>
                    <a:pt x="10199" y="1130"/>
                  </a:moveTo>
                  <a:lnTo>
                    <a:pt x="10199" y="3954"/>
                  </a:lnTo>
                  <a:cubicBezTo>
                    <a:pt x="10199" y="4265"/>
                    <a:pt x="10452" y="4518"/>
                    <a:pt x="10765" y="4518"/>
                  </a:cubicBezTo>
                  <a:lnTo>
                    <a:pt x="13587" y="4518"/>
                  </a:lnTo>
                  <a:lnTo>
                    <a:pt x="13587" y="6815"/>
                  </a:lnTo>
                  <a:lnTo>
                    <a:pt x="5682" y="6815"/>
                  </a:lnTo>
                  <a:lnTo>
                    <a:pt x="5682" y="1130"/>
                  </a:lnTo>
                  <a:close/>
                  <a:moveTo>
                    <a:pt x="16412" y="9074"/>
                  </a:moveTo>
                  <a:cubicBezTo>
                    <a:pt x="16722" y="9074"/>
                    <a:pt x="16975" y="9324"/>
                    <a:pt x="16975" y="9637"/>
                  </a:cubicBezTo>
                  <a:cubicBezTo>
                    <a:pt x="16975" y="9950"/>
                    <a:pt x="16722" y="10203"/>
                    <a:pt x="16412" y="10203"/>
                  </a:cubicBezTo>
                  <a:lnTo>
                    <a:pt x="15282" y="10203"/>
                  </a:lnTo>
                  <a:cubicBezTo>
                    <a:pt x="14969" y="10203"/>
                    <a:pt x="14716" y="9950"/>
                    <a:pt x="14716" y="9637"/>
                  </a:cubicBezTo>
                  <a:cubicBezTo>
                    <a:pt x="14716" y="9324"/>
                    <a:pt x="14969" y="9074"/>
                    <a:pt x="15282" y="9074"/>
                  </a:cubicBezTo>
                  <a:close/>
                  <a:moveTo>
                    <a:pt x="10782" y="1"/>
                  </a:moveTo>
                  <a:cubicBezTo>
                    <a:pt x="10776" y="1"/>
                    <a:pt x="10771" y="1"/>
                    <a:pt x="10765" y="1"/>
                  </a:cubicBezTo>
                  <a:lnTo>
                    <a:pt x="5119" y="1"/>
                  </a:lnTo>
                  <a:cubicBezTo>
                    <a:pt x="4806" y="1"/>
                    <a:pt x="4553" y="254"/>
                    <a:pt x="4553" y="567"/>
                  </a:cubicBezTo>
                  <a:lnTo>
                    <a:pt x="4553" y="3388"/>
                  </a:lnTo>
                  <a:lnTo>
                    <a:pt x="3852" y="3388"/>
                  </a:lnTo>
                  <a:cubicBezTo>
                    <a:pt x="2993" y="3388"/>
                    <a:pt x="2295" y="4087"/>
                    <a:pt x="2295" y="4948"/>
                  </a:cubicBezTo>
                  <a:lnTo>
                    <a:pt x="2295" y="5686"/>
                  </a:lnTo>
                  <a:lnTo>
                    <a:pt x="1693" y="5686"/>
                  </a:lnTo>
                  <a:cubicBezTo>
                    <a:pt x="756" y="5686"/>
                    <a:pt x="0" y="6442"/>
                    <a:pt x="0" y="7378"/>
                  </a:cubicBezTo>
                  <a:lnTo>
                    <a:pt x="0" y="14154"/>
                  </a:lnTo>
                  <a:cubicBezTo>
                    <a:pt x="0" y="15090"/>
                    <a:pt x="756" y="15846"/>
                    <a:pt x="1693" y="15849"/>
                  </a:cubicBezTo>
                  <a:lnTo>
                    <a:pt x="4553" y="15849"/>
                  </a:lnTo>
                  <a:lnTo>
                    <a:pt x="4553" y="12461"/>
                  </a:lnTo>
                  <a:lnTo>
                    <a:pt x="3990" y="12461"/>
                  </a:lnTo>
                  <a:cubicBezTo>
                    <a:pt x="3677" y="12461"/>
                    <a:pt x="3424" y="12208"/>
                    <a:pt x="3424" y="11895"/>
                  </a:cubicBezTo>
                  <a:cubicBezTo>
                    <a:pt x="3424" y="11582"/>
                    <a:pt x="3677" y="11332"/>
                    <a:pt x="3990" y="11332"/>
                  </a:cubicBezTo>
                  <a:lnTo>
                    <a:pt x="15282" y="11332"/>
                  </a:lnTo>
                  <a:cubicBezTo>
                    <a:pt x="15593" y="11332"/>
                    <a:pt x="15845" y="11582"/>
                    <a:pt x="15845" y="11895"/>
                  </a:cubicBezTo>
                  <a:cubicBezTo>
                    <a:pt x="15845" y="12208"/>
                    <a:pt x="15593" y="12461"/>
                    <a:pt x="15282" y="12461"/>
                  </a:cubicBezTo>
                  <a:lnTo>
                    <a:pt x="14716" y="12461"/>
                  </a:lnTo>
                  <a:lnTo>
                    <a:pt x="14716" y="15849"/>
                  </a:lnTo>
                  <a:lnTo>
                    <a:pt x="17541" y="15849"/>
                  </a:lnTo>
                  <a:cubicBezTo>
                    <a:pt x="18474" y="15849"/>
                    <a:pt x="19272" y="15087"/>
                    <a:pt x="19272" y="14154"/>
                  </a:cubicBezTo>
                  <a:lnTo>
                    <a:pt x="19272" y="7378"/>
                  </a:lnTo>
                  <a:cubicBezTo>
                    <a:pt x="19272" y="6445"/>
                    <a:pt x="18474" y="5686"/>
                    <a:pt x="17541" y="5686"/>
                  </a:cubicBezTo>
                  <a:lnTo>
                    <a:pt x="16975" y="5686"/>
                  </a:lnTo>
                  <a:lnTo>
                    <a:pt x="16975" y="4948"/>
                  </a:lnTo>
                  <a:cubicBezTo>
                    <a:pt x="16975" y="4087"/>
                    <a:pt x="16276" y="3388"/>
                    <a:pt x="15418" y="3388"/>
                  </a:cubicBezTo>
                  <a:lnTo>
                    <a:pt x="14385" y="3388"/>
                  </a:lnTo>
                  <a:cubicBezTo>
                    <a:pt x="11026" y="30"/>
                    <a:pt x="11079" y="1"/>
                    <a:pt x="10782"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30" name="Google Shape;5596;p66"/>
          <p:cNvGrpSpPr/>
          <p:nvPr/>
        </p:nvGrpSpPr>
        <p:grpSpPr>
          <a:xfrm>
            <a:off x="6907678" y="3560867"/>
            <a:ext cx="526700" cy="526700"/>
            <a:chOff x="5660400" y="238125"/>
            <a:chExt cx="481825" cy="481825"/>
          </a:xfrm>
          <a:solidFill>
            <a:srgbClr val="FFC000"/>
          </a:solidFill>
        </p:grpSpPr>
        <p:sp>
          <p:nvSpPr>
            <p:cNvPr id="331" name="Google Shape;5597;p66"/>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32" name="Google Shape;5598;p66"/>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385" name="Google Shape;5651;p66"/>
          <p:cNvGrpSpPr/>
          <p:nvPr/>
        </p:nvGrpSpPr>
        <p:grpSpPr>
          <a:xfrm>
            <a:off x="10124372" y="3635895"/>
            <a:ext cx="588395" cy="379268"/>
            <a:chOff x="1492675" y="1520750"/>
            <a:chExt cx="481825" cy="310575"/>
          </a:xfrm>
          <a:solidFill>
            <a:srgbClr val="FFC000"/>
          </a:solidFill>
        </p:grpSpPr>
        <p:sp>
          <p:nvSpPr>
            <p:cNvPr id="386" name="Google Shape;5652;p66"/>
            <p:cNvSpPr/>
            <p:nvPr/>
          </p:nvSpPr>
          <p:spPr>
            <a:xfrm>
              <a:off x="1492675" y="1540400"/>
              <a:ext cx="481825" cy="290925"/>
            </a:xfrm>
            <a:custGeom>
              <a:avLst/>
              <a:gdLst/>
              <a:ahLst/>
              <a:cxnLst/>
              <a:rect l="l" t="t" r="r" b="b"/>
              <a:pathLst>
                <a:path w="19273" h="11637" extrusionOk="0">
                  <a:moveTo>
                    <a:pt x="266" y="1"/>
                  </a:moveTo>
                  <a:cubicBezTo>
                    <a:pt x="91" y="272"/>
                    <a:pt x="1" y="585"/>
                    <a:pt x="1" y="907"/>
                  </a:cubicBezTo>
                  <a:lnTo>
                    <a:pt x="1" y="9941"/>
                  </a:lnTo>
                  <a:cubicBezTo>
                    <a:pt x="1" y="10877"/>
                    <a:pt x="757" y="11633"/>
                    <a:pt x="1693" y="11636"/>
                  </a:cubicBezTo>
                  <a:lnTo>
                    <a:pt x="17577" y="11636"/>
                  </a:lnTo>
                  <a:cubicBezTo>
                    <a:pt x="18514" y="11633"/>
                    <a:pt x="19270" y="10877"/>
                    <a:pt x="19273" y="9941"/>
                  </a:cubicBezTo>
                  <a:lnTo>
                    <a:pt x="19273" y="907"/>
                  </a:lnTo>
                  <a:cubicBezTo>
                    <a:pt x="19270" y="585"/>
                    <a:pt x="19176" y="272"/>
                    <a:pt x="19005" y="1"/>
                  </a:cubicBezTo>
                  <a:lnTo>
                    <a:pt x="9974" y="7005"/>
                  </a:lnTo>
                  <a:cubicBezTo>
                    <a:pt x="9873" y="7080"/>
                    <a:pt x="9754" y="7118"/>
                    <a:pt x="9635" y="7118"/>
                  </a:cubicBezTo>
                  <a:cubicBezTo>
                    <a:pt x="9516" y="7118"/>
                    <a:pt x="9397" y="7080"/>
                    <a:pt x="9296" y="7005"/>
                  </a:cubicBezTo>
                  <a:lnTo>
                    <a:pt x="266"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387" name="Google Shape;5653;p66"/>
            <p:cNvSpPr/>
            <p:nvPr/>
          </p:nvSpPr>
          <p:spPr>
            <a:xfrm>
              <a:off x="1522575" y="1520750"/>
              <a:ext cx="421975" cy="165800"/>
            </a:xfrm>
            <a:custGeom>
              <a:avLst/>
              <a:gdLst/>
              <a:ahLst/>
              <a:cxnLst/>
              <a:rect l="l" t="t" r="r" b="b"/>
              <a:pathLst>
                <a:path w="16879" h="6632" extrusionOk="0">
                  <a:moveTo>
                    <a:pt x="497" y="1"/>
                  </a:moveTo>
                  <a:cubicBezTo>
                    <a:pt x="328" y="1"/>
                    <a:pt x="160" y="31"/>
                    <a:pt x="0" y="82"/>
                  </a:cubicBezTo>
                  <a:lnTo>
                    <a:pt x="8441" y="6631"/>
                  </a:lnTo>
                  <a:lnTo>
                    <a:pt x="16878" y="82"/>
                  </a:lnTo>
                  <a:cubicBezTo>
                    <a:pt x="16719" y="31"/>
                    <a:pt x="16550" y="1"/>
                    <a:pt x="16381"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grpSp>
        <p:nvGrpSpPr>
          <p:cNvPr id="509" name="Google Shape;5775;p66"/>
          <p:cNvGrpSpPr/>
          <p:nvPr/>
        </p:nvGrpSpPr>
        <p:grpSpPr>
          <a:xfrm>
            <a:off x="8576545" y="3664413"/>
            <a:ext cx="451911" cy="423656"/>
            <a:chOff x="4456875" y="2635825"/>
            <a:chExt cx="481825" cy="451700"/>
          </a:xfrm>
          <a:solidFill>
            <a:srgbClr val="FFC000"/>
          </a:solidFill>
        </p:grpSpPr>
        <p:sp>
          <p:nvSpPr>
            <p:cNvPr id="510" name="Google Shape;5776;p66"/>
            <p:cNvSpPr/>
            <p:nvPr/>
          </p:nvSpPr>
          <p:spPr>
            <a:xfrm>
              <a:off x="4542475" y="3031050"/>
              <a:ext cx="189725" cy="56475"/>
            </a:xfrm>
            <a:custGeom>
              <a:avLst/>
              <a:gdLst/>
              <a:ahLst/>
              <a:cxnLst/>
              <a:rect l="l" t="t" r="r" b="b"/>
              <a:pathLst>
                <a:path w="7589" h="2259" extrusionOk="0">
                  <a:moveTo>
                    <a:pt x="2792" y="0"/>
                  </a:moveTo>
                  <a:lnTo>
                    <a:pt x="2415" y="1130"/>
                  </a:lnTo>
                  <a:lnTo>
                    <a:pt x="567" y="1130"/>
                  </a:lnTo>
                  <a:cubicBezTo>
                    <a:pt x="253" y="1130"/>
                    <a:pt x="0" y="1383"/>
                    <a:pt x="0" y="1696"/>
                  </a:cubicBezTo>
                  <a:cubicBezTo>
                    <a:pt x="0" y="2006"/>
                    <a:pt x="253" y="2259"/>
                    <a:pt x="567" y="2259"/>
                  </a:cubicBezTo>
                  <a:lnTo>
                    <a:pt x="7589" y="2259"/>
                  </a:lnTo>
                  <a:cubicBezTo>
                    <a:pt x="7101" y="1831"/>
                    <a:pt x="6821" y="1214"/>
                    <a:pt x="6821" y="567"/>
                  </a:cubicBezTo>
                  <a:lnTo>
                    <a:pt x="6821"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1" name="Google Shape;5777;p66"/>
            <p:cNvSpPr/>
            <p:nvPr/>
          </p:nvSpPr>
          <p:spPr>
            <a:xfrm>
              <a:off x="4456875" y="2946350"/>
              <a:ext cx="256125" cy="56500"/>
            </a:xfrm>
            <a:custGeom>
              <a:avLst/>
              <a:gdLst/>
              <a:ahLst/>
              <a:cxnLst/>
              <a:rect l="l" t="t" r="r" b="b"/>
              <a:pathLst>
                <a:path w="10245" h="2260" extrusionOk="0">
                  <a:moveTo>
                    <a:pt x="1" y="1"/>
                  </a:moveTo>
                  <a:lnTo>
                    <a:pt x="1" y="567"/>
                  </a:lnTo>
                  <a:cubicBezTo>
                    <a:pt x="1" y="1500"/>
                    <a:pt x="756" y="2259"/>
                    <a:pt x="1693" y="2259"/>
                  </a:cubicBezTo>
                  <a:lnTo>
                    <a:pt x="10245" y="2259"/>
                  </a:lnTo>
                  <a:lnTo>
                    <a:pt x="10245" y="1"/>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2" name="Google Shape;5778;p66"/>
            <p:cNvSpPr/>
            <p:nvPr/>
          </p:nvSpPr>
          <p:spPr>
            <a:xfrm>
              <a:off x="4741225" y="2861675"/>
              <a:ext cx="169400" cy="141175"/>
            </a:xfrm>
            <a:custGeom>
              <a:avLst/>
              <a:gdLst/>
              <a:ahLst/>
              <a:cxnLst/>
              <a:rect l="l" t="t" r="r" b="b"/>
              <a:pathLst>
                <a:path w="6776" h="5647" extrusionOk="0">
                  <a:moveTo>
                    <a:pt x="0" y="0"/>
                  </a:moveTo>
                  <a:lnTo>
                    <a:pt x="0" y="5646"/>
                  </a:lnTo>
                  <a:lnTo>
                    <a:pt x="6775" y="5646"/>
                  </a:ln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3" name="Google Shape;5779;p66"/>
            <p:cNvSpPr/>
            <p:nvPr/>
          </p:nvSpPr>
          <p:spPr>
            <a:xfrm>
              <a:off x="4741225" y="3031050"/>
              <a:ext cx="169400" cy="42400"/>
            </a:xfrm>
            <a:custGeom>
              <a:avLst/>
              <a:gdLst/>
              <a:ahLst/>
              <a:cxnLst/>
              <a:rect l="l" t="t" r="r" b="b"/>
              <a:pathLst>
                <a:path w="6776" h="1696" extrusionOk="0">
                  <a:moveTo>
                    <a:pt x="0" y="0"/>
                  </a:moveTo>
                  <a:lnTo>
                    <a:pt x="0" y="567"/>
                  </a:lnTo>
                  <a:cubicBezTo>
                    <a:pt x="0" y="1190"/>
                    <a:pt x="506" y="1696"/>
                    <a:pt x="1129" y="1696"/>
                  </a:cubicBezTo>
                  <a:lnTo>
                    <a:pt x="5646" y="1696"/>
                  </a:lnTo>
                  <a:cubicBezTo>
                    <a:pt x="6270" y="1696"/>
                    <a:pt x="6775" y="1190"/>
                    <a:pt x="6775" y="567"/>
                  </a:cubicBezTo>
                  <a:lnTo>
                    <a:pt x="6775" y="0"/>
                  </a:ln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4" name="Google Shape;5780;p66"/>
            <p:cNvSpPr/>
            <p:nvPr/>
          </p:nvSpPr>
          <p:spPr>
            <a:xfrm>
              <a:off x="4456875" y="2635825"/>
              <a:ext cx="481825" cy="282325"/>
            </a:xfrm>
            <a:custGeom>
              <a:avLst/>
              <a:gdLst/>
              <a:ahLst/>
              <a:cxnLst/>
              <a:rect l="l" t="t" r="r" b="b"/>
              <a:pathLst>
                <a:path w="19273" h="11293" extrusionOk="0">
                  <a:moveTo>
                    <a:pt x="1693" y="0"/>
                  </a:moveTo>
                  <a:cubicBezTo>
                    <a:pt x="756" y="0"/>
                    <a:pt x="1" y="759"/>
                    <a:pt x="1" y="1696"/>
                  </a:cubicBezTo>
                  <a:lnTo>
                    <a:pt x="1" y="11293"/>
                  </a:lnTo>
                  <a:lnTo>
                    <a:pt x="10245" y="11293"/>
                  </a:lnTo>
                  <a:lnTo>
                    <a:pt x="10245" y="7342"/>
                  </a:lnTo>
                  <a:cubicBezTo>
                    <a:pt x="10245" y="6092"/>
                    <a:pt x="11257" y="5083"/>
                    <a:pt x="12503" y="5083"/>
                  </a:cubicBezTo>
                  <a:lnTo>
                    <a:pt x="17020" y="5083"/>
                  </a:lnTo>
                  <a:cubicBezTo>
                    <a:pt x="18201" y="5083"/>
                    <a:pt x="19179" y="5993"/>
                    <a:pt x="19273" y="7167"/>
                  </a:cubicBezTo>
                  <a:lnTo>
                    <a:pt x="19273" y="1696"/>
                  </a:lnTo>
                  <a:cubicBezTo>
                    <a:pt x="19270" y="759"/>
                    <a:pt x="18514" y="0"/>
                    <a:pt x="17577" y="0"/>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sp>
          <p:nvSpPr>
            <p:cNvPr id="515" name="Google Shape;5781;p66"/>
            <p:cNvSpPr/>
            <p:nvPr/>
          </p:nvSpPr>
          <p:spPr>
            <a:xfrm>
              <a:off x="4741225" y="2791125"/>
              <a:ext cx="169400" cy="42325"/>
            </a:xfrm>
            <a:custGeom>
              <a:avLst/>
              <a:gdLst/>
              <a:ahLst/>
              <a:cxnLst/>
              <a:rect l="l" t="t" r="r" b="b"/>
              <a:pathLst>
                <a:path w="6776" h="1693" extrusionOk="0">
                  <a:moveTo>
                    <a:pt x="1129" y="1"/>
                  </a:moveTo>
                  <a:cubicBezTo>
                    <a:pt x="506" y="1"/>
                    <a:pt x="0" y="503"/>
                    <a:pt x="0" y="1130"/>
                  </a:cubicBezTo>
                  <a:lnTo>
                    <a:pt x="0" y="1693"/>
                  </a:lnTo>
                  <a:lnTo>
                    <a:pt x="6775" y="1693"/>
                  </a:lnTo>
                  <a:lnTo>
                    <a:pt x="6775" y="1130"/>
                  </a:lnTo>
                  <a:cubicBezTo>
                    <a:pt x="6775" y="503"/>
                    <a:pt x="6270" y="1"/>
                    <a:pt x="5646" y="1"/>
                  </a:cubicBezTo>
                  <a:close/>
                </a:path>
              </a:pathLst>
            </a:custGeom>
            <a:grpFill/>
            <a:ln>
              <a:noFill/>
            </a:ln>
          </p:spPr>
          <p:txBody>
            <a:bodyPr spcFirstLastPara="1" wrap="square" lIns="91425" tIns="91425" rIns="91425" bIns="91425" anchor="ctr" anchorCtr="0">
              <a:noAutofit/>
            </a:bodyPr>
            <a:lstStyle/>
            <a:p>
              <a:endParaRPr sz="1400">
                <a:solidFill>
                  <a:srgbClr val="AE4500"/>
                </a:solidFill>
              </a:endParaRPr>
            </a:p>
          </p:txBody>
        </p:sp>
      </p:grpSp>
    </p:spTree>
    <p:extLst>
      <p:ext uri="{BB962C8B-B14F-4D97-AF65-F5344CB8AC3E}">
        <p14:creationId xmlns:p14="http://schemas.microsoft.com/office/powerpoint/2010/main" val="37987763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85000" lnSpcReduction="20000"/>
          </a:bodyPr>
          <a:lstStyle/>
          <a:p>
            <a:r>
              <a:rPr lang="en-US" sz="6400" dirty="0"/>
              <a:t>Fully Editable Icon Sets: B</a:t>
            </a:r>
          </a:p>
        </p:txBody>
      </p:sp>
      <p:grpSp>
        <p:nvGrpSpPr>
          <p:cNvPr id="4" name="Grupo 3"/>
          <p:cNvGrpSpPr/>
          <p:nvPr/>
        </p:nvGrpSpPr>
        <p:grpSpPr>
          <a:xfrm>
            <a:off x="4171828" y="1572828"/>
            <a:ext cx="7724899" cy="4479755"/>
            <a:chOff x="4171826" y="1572826"/>
            <a:chExt cx="8233076" cy="4479755"/>
          </a:xfrm>
          <a:solidFill>
            <a:srgbClr val="FFC000"/>
          </a:solidFill>
        </p:grpSpPr>
        <p:sp>
          <p:nvSpPr>
            <p:cNvPr id="70" name="Freeform 108">
              <a:extLst>
                <a:ext uri="{FF2B5EF4-FFF2-40B4-BE49-F238E27FC236}">
                  <a16:creationId xmlns:a16="http://schemas.microsoft.com/office/drawing/2014/main" id="{6A02011B-41CE-4E20-9214-001F7D847E12}"/>
                </a:ext>
              </a:extLst>
            </p:cNvPr>
            <p:cNvSpPr/>
            <p:nvPr/>
          </p:nvSpPr>
          <p:spPr>
            <a:xfrm>
              <a:off x="6164041" y="1656593"/>
              <a:ext cx="590309" cy="65229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1" name="Oval 8">
              <a:extLst>
                <a:ext uri="{FF2B5EF4-FFF2-40B4-BE49-F238E27FC236}">
                  <a16:creationId xmlns:a16="http://schemas.microsoft.com/office/drawing/2014/main" id="{E3D5639C-49CF-43D9-965F-7653D69F451F}"/>
                </a:ext>
              </a:extLst>
            </p:cNvPr>
            <p:cNvSpPr/>
            <p:nvPr/>
          </p:nvSpPr>
          <p:spPr>
            <a:xfrm>
              <a:off x="7148965" y="1671110"/>
              <a:ext cx="620063" cy="62326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178360" y="1656593"/>
              <a:ext cx="590309" cy="652294"/>
              <a:chOff x="4835382" y="73243"/>
              <a:chExt cx="2920830" cy="3227535"/>
            </a:xfrm>
            <a:grp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grpSp>
        <p:sp>
          <p:nvSpPr>
            <p:cNvPr id="75" name="Rectangle 19">
              <a:extLst>
                <a:ext uri="{FF2B5EF4-FFF2-40B4-BE49-F238E27FC236}">
                  <a16:creationId xmlns:a16="http://schemas.microsoft.com/office/drawing/2014/main" id="{8025BC4E-7A4E-42D9-9569-8844F8906CE5}"/>
                </a:ext>
              </a:extLst>
            </p:cNvPr>
            <p:cNvSpPr/>
            <p:nvPr/>
          </p:nvSpPr>
          <p:spPr>
            <a:xfrm>
              <a:off x="4212742" y="1691988"/>
              <a:ext cx="529020" cy="581503"/>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781710" y="1671144"/>
              <a:ext cx="623192" cy="62319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Rounded Rectangle 2">
              <a:extLst>
                <a:ext uri="{FF2B5EF4-FFF2-40B4-BE49-F238E27FC236}">
                  <a16:creationId xmlns:a16="http://schemas.microsoft.com/office/drawing/2014/main" id="{2CB3F902-7F51-468E-928D-DF8ED92CA432}"/>
                </a:ext>
              </a:extLst>
            </p:cNvPr>
            <p:cNvSpPr/>
            <p:nvPr/>
          </p:nvSpPr>
          <p:spPr>
            <a:xfrm>
              <a:off x="5168121" y="5441795"/>
              <a:ext cx="610786" cy="610786"/>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171826" y="5441795"/>
              <a:ext cx="610854" cy="610786"/>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7153603" y="5441795"/>
              <a:ext cx="610786" cy="610786"/>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53802" y="5441795"/>
              <a:ext cx="610786" cy="610786"/>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8171512" y="5429389"/>
              <a:ext cx="612962" cy="62319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102" name="Block Arc 6">
              <a:extLst>
                <a:ext uri="{FF2B5EF4-FFF2-40B4-BE49-F238E27FC236}">
                  <a16:creationId xmlns:a16="http://schemas.microsoft.com/office/drawing/2014/main" id="{62965521-2EFF-4BE9-866C-3D9369FA5C74}"/>
                </a:ext>
              </a:extLst>
            </p:cNvPr>
            <p:cNvSpPr/>
            <p:nvPr/>
          </p:nvSpPr>
          <p:spPr>
            <a:xfrm>
              <a:off x="9120000" y="5472311"/>
              <a:ext cx="574617" cy="580270"/>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grpSp>
          <p:nvGrpSpPr>
            <p:cNvPr id="106" name="Google Shape;10001;p74"/>
            <p:cNvGrpSpPr/>
            <p:nvPr/>
          </p:nvGrpSpPr>
          <p:grpSpPr>
            <a:xfrm>
              <a:off x="10882933" y="5417608"/>
              <a:ext cx="583830" cy="583829"/>
              <a:chOff x="-65145700" y="3727425"/>
              <a:chExt cx="317425" cy="317425"/>
            </a:xfrm>
            <a:grpFill/>
          </p:grpSpPr>
          <p:sp>
            <p:nvSpPr>
              <p:cNvPr id="107" name="Google Shape;10002;p74"/>
              <p:cNvSpPr/>
              <p:nvPr/>
            </p:nvSpPr>
            <p:spPr>
              <a:xfrm>
                <a:off x="-65145700" y="3769150"/>
                <a:ext cx="275675" cy="275700"/>
              </a:xfrm>
              <a:custGeom>
                <a:avLst/>
                <a:gdLst/>
                <a:ahLst/>
                <a:cxnLst/>
                <a:rect l="l" t="t" r="r" b="b"/>
                <a:pathLst>
                  <a:path w="11027" h="11028" extrusionOk="0">
                    <a:moveTo>
                      <a:pt x="5514" y="1"/>
                    </a:moveTo>
                    <a:cubicBezTo>
                      <a:pt x="2489" y="1"/>
                      <a:pt x="0" y="2458"/>
                      <a:pt x="0" y="5514"/>
                    </a:cubicBezTo>
                    <a:cubicBezTo>
                      <a:pt x="0" y="8539"/>
                      <a:pt x="2489" y="11027"/>
                      <a:pt x="5514" y="11027"/>
                    </a:cubicBezTo>
                    <a:cubicBezTo>
                      <a:pt x="8538" y="11027"/>
                      <a:pt x="11027" y="8539"/>
                      <a:pt x="11027" y="5514"/>
                    </a:cubicBezTo>
                    <a:cubicBezTo>
                      <a:pt x="11027" y="5294"/>
                      <a:pt x="10869" y="5105"/>
                      <a:pt x="10649" y="5105"/>
                    </a:cubicBezTo>
                    <a:lnTo>
                      <a:pt x="5955" y="5105"/>
                    </a:lnTo>
                    <a:lnTo>
                      <a:pt x="5955" y="410"/>
                    </a:lnTo>
                    <a:cubicBezTo>
                      <a:pt x="5955" y="190"/>
                      <a:pt x="5766" y="1"/>
                      <a:pt x="5514" y="1"/>
                    </a:cubicBezTo>
                    <a:close/>
                  </a:path>
                </a:pathLst>
              </a:custGeom>
              <a:grpFill/>
              <a:ln>
                <a:noFill/>
              </a:ln>
            </p:spPr>
            <p:txBody>
              <a:bodyPr spcFirstLastPara="1" wrap="square" lIns="91425" tIns="91425" rIns="91425" bIns="91425" anchor="ctr" anchorCtr="0">
                <a:noAutofit/>
              </a:bodyPr>
              <a:lstStyle/>
              <a:p>
                <a:endParaRPr sz="1400"/>
              </a:p>
            </p:txBody>
          </p:sp>
          <p:sp>
            <p:nvSpPr>
              <p:cNvPr id="108" name="Google Shape;10003;p74"/>
              <p:cNvSpPr/>
              <p:nvPr/>
            </p:nvSpPr>
            <p:spPr>
              <a:xfrm>
                <a:off x="-64977150" y="3727425"/>
                <a:ext cx="148875" cy="147300"/>
              </a:xfrm>
              <a:custGeom>
                <a:avLst/>
                <a:gdLst/>
                <a:ahLst/>
                <a:cxnLst/>
                <a:rect l="l" t="t" r="r" b="b"/>
                <a:pathLst>
                  <a:path w="5955" h="5892" extrusionOk="0">
                    <a:moveTo>
                      <a:pt x="441" y="0"/>
                    </a:moveTo>
                    <a:cubicBezTo>
                      <a:pt x="189" y="0"/>
                      <a:pt x="0" y="158"/>
                      <a:pt x="0" y="378"/>
                    </a:cubicBezTo>
                    <a:lnTo>
                      <a:pt x="0" y="5513"/>
                    </a:lnTo>
                    <a:cubicBezTo>
                      <a:pt x="0" y="5702"/>
                      <a:pt x="189" y="5891"/>
                      <a:pt x="441" y="5891"/>
                    </a:cubicBezTo>
                    <a:lnTo>
                      <a:pt x="5514" y="5891"/>
                    </a:lnTo>
                    <a:cubicBezTo>
                      <a:pt x="5734" y="5891"/>
                      <a:pt x="5955" y="5702"/>
                      <a:pt x="5955" y="5513"/>
                    </a:cubicBezTo>
                    <a:cubicBezTo>
                      <a:pt x="5955" y="2489"/>
                      <a:pt x="3466" y="0"/>
                      <a:pt x="44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2" name="Google Shape;10027;p74"/>
            <p:cNvGrpSpPr/>
            <p:nvPr/>
          </p:nvGrpSpPr>
          <p:grpSpPr>
            <a:xfrm>
              <a:off x="5386424" y="3702820"/>
              <a:ext cx="558124" cy="508110"/>
              <a:chOff x="-61354875" y="3751050"/>
              <a:chExt cx="316650" cy="288275"/>
            </a:xfrm>
            <a:grpFill/>
          </p:grpSpPr>
          <p:sp>
            <p:nvSpPr>
              <p:cNvPr id="133" name="Google Shape;10028;p74"/>
              <p:cNvSpPr/>
              <p:nvPr/>
            </p:nvSpPr>
            <p:spPr>
              <a:xfrm>
                <a:off x="-61200500" y="3875475"/>
                <a:ext cx="41775" cy="41000"/>
              </a:xfrm>
              <a:custGeom>
                <a:avLst/>
                <a:gdLst/>
                <a:ahLst/>
                <a:cxnLst/>
                <a:rect l="l" t="t" r="r" b="b"/>
                <a:pathLst>
                  <a:path w="1671" h="1640" extrusionOk="0">
                    <a:moveTo>
                      <a:pt x="820" y="1"/>
                    </a:moveTo>
                    <a:cubicBezTo>
                      <a:pt x="379" y="1"/>
                      <a:pt x="1" y="348"/>
                      <a:pt x="1" y="820"/>
                    </a:cubicBezTo>
                    <a:cubicBezTo>
                      <a:pt x="1" y="1261"/>
                      <a:pt x="379" y="1639"/>
                      <a:pt x="820" y="1639"/>
                    </a:cubicBezTo>
                    <a:cubicBezTo>
                      <a:pt x="1292" y="1639"/>
                      <a:pt x="1670" y="1261"/>
                      <a:pt x="1670" y="820"/>
                    </a:cubicBezTo>
                    <a:cubicBezTo>
                      <a:pt x="1670" y="348"/>
                      <a:pt x="1292" y="1"/>
                      <a:pt x="820" y="1"/>
                    </a:cubicBezTo>
                    <a:close/>
                  </a:path>
                </a:pathLst>
              </a:custGeom>
              <a:grpFill/>
              <a:ln>
                <a:noFill/>
              </a:ln>
            </p:spPr>
            <p:txBody>
              <a:bodyPr spcFirstLastPara="1" wrap="square" lIns="91425" tIns="91425" rIns="91425" bIns="91425" anchor="ctr" anchorCtr="0">
                <a:noAutofit/>
              </a:bodyPr>
              <a:lstStyle/>
              <a:p>
                <a:endParaRPr sz="1400"/>
              </a:p>
            </p:txBody>
          </p:sp>
          <p:sp>
            <p:nvSpPr>
              <p:cNvPr id="134" name="Google Shape;10029;p74"/>
              <p:cNvSpPr/>
              <p:nvPr/>
            </p:nvSpPr>
            <p:spPr>
              <a:xfrm>
                <a:off x="-61293425" y="3813275"/>
                <a:ext cx="192975" cy="165425"/>
              </a:xfrm>
              <a:custGeom>
                <a:avLst/>
                <a:gdLst/>
                <a:ahLst/>
                <a:cxnLst/>
                <a:rect l="l" t="t" r="r" b="b"/>
                <a:pathLst>
                  <a:path w="7719" h="6617" extrusionOk="0">
                    <a:moveTo>
                      <a:pt x="6191" y="1260"/>
                    </a:moveTo>
                    <a:cubicBezTo>
                      <a:pt x="6301" y="1260"/>
                      <a:pt x="6411" y="1292"/>
                      <a:pt x="6490" y="1355"/>
                    </a:cubicBezTo>
                    <a:cubicBezTo>
                      <a:pt x="6648" y="1512"/>
                      <a:pt x="6648" y="1796"/>
                      <a:pt x="6490" y="1953"/>
                    </a:cubicBezTo>
                    <a:lnTo>
                      <a:pt x="5954" y="2457"/>
                    </a:lnTo>
                    <a:cubicBezTo>
                      <a:pt x="6112" y="2709"/>
                      <a:pt x="6207" y="3025"/>
                      <a:pt x="6207" y="3308"/>
                    </a:cubicBezTo>
                    <a:cubicBezTo>
                      <a:pt x="6207" y="3592"/>
                      <a:pt x="6112" y="3907"/>
                      <a:pt x="5954" y="4127"/>
                    </a:cubicBezTo>
                    <a:lnTo>
                      <a:pt x="6490" y="4631"/>
                    </a:lnTo>
                    <a:cubicBezTo>
                      <a:pt x="6648" y="4789"/>
                      <a:pt x="6648" y="5072"/>
                      <a:pt x="6490" y="5230"/>
                    </a:cubicBezTo>
                    <a:cubicBezTo>
                      <a:pt x="6396" y="5324"/>
                      <a:pt x="6270" y="5356"/>
                      <a:pt x="6207" y="5356"/>
                    </a:cubicBezTo>
                    <a:cubicBezTo>
                      <a:pt x="6080" y="5356"/>
                      <a:pt x="6017" y="5324"/>
                      <a:pt x="5923" y="5230"/>
                    </a:cubicBezTo>
                    <a:lnTo>
                      <a:pt x="5419" y="4726"/>
                    </a:lnTo>
                    <a:cubicBezTo>
                      <a:pt x="5167" y="4883"/>
                      <a:pt x="4852" y="4946"/>
                      <a:pt x="4600" y="4946"/>
                    </a:cubicBezTo>
                    <a:cubicBezTo>
                      <a:pt x="4316" y="4946"/>
                      <a:pt x="4001" y="4883"/>
                      <a:pt x="3749" y="4726"/>
                    </a:cubicBezTo>
                    <a:lnTo>
                      <a:pt x="3245" y="5230"/>
                    </a:lnTo>
                    <a:cubicBezTo>
                      <a:pt x="3182" y="5324"/>
                      <a:pt x="3056" y="5356"/>
                      <a:pt x="2961" y="5356"/>
                    </a:cubicBezTo>
                    <a:cubicBezTo>
                      <a:pt x="2835" y="5356"/>
                      <a:pt x="2772" y="5324"/>
                      <a:pt x="2709" y="5230"/>
                    </a:cubicBezTo>
                    <a:cubicBezTo>
                      <a:pt x="2552" y="5072"/>
                      <a:pt x="2552" y="4789"/>
                      <a:pt x="2709" y="4631"/>
                    </a:cubicBezTo>
                    <a:lnTo>
                      <a:pt x="3214" y="4127"/>
                    </a:lnTo>
                    <a:cubicBezTo>
                      <a:pt x="2961" y="3907"/>
                      <a:pt x="2898" y="3623"/>
                      <a:pt x="2898" y="3308"/>
                    </a:cubicBezTo>
                    <a:cubicBezTo>
                      <a:pt x="2898" y="2993"/>
                      <a:pt x="2961" y="2709"/>
                      <a:pt x="3119" y="2457"/>
                    </a:cubicBezTo>
                    <a:lnTo>
                      <a:pt x="2615" y="1953"/>
                    </a:lnTo>
                    <a:cubicBezTo>
                      <a:pt x="2457" y="1796"/>
                      <a:pt x="2457" y="1512"/>
                      <a:pt x="2615" y="1355"/>
                    </a:cubicBezTo>
                    <a:cubicBezTo>
                      <a:pt x="2694" y="1292"/>
                      <a:pt x="2804" y="1260"/>
                      <a:pt x="2914" y="1260"/>
                    </a:cubicBezTo>
                    <a:cubicBezTo>
                      <a:pt x="3025" y="1260"/>
                      <a:pt x="3135" y="1292"/>
                      <a:pt x="3214" y="1355"/>
                    </a:cubicBezTo>
                    <a:lnTo>
                      <a:pt x="3718" y="1890"/>
                    </a:lnTo>
                    <a:cubicBezTo>
                      <a:pt x="3970" y="1733"/>
                      <a:pt x="4253" y="1638"/>
                      <a:pt x="4537" y="1638"/>
                    </a:cubicBezTo>
                    <a:cubicBezTo>
                      <a:pt x="4820" y="1638"/>
                      <a:pt x="5135" y="1733"/>
                      <a:pt x="5387" y="1890"/>
                    </a:cubicBezTo>
                    <a:lnTo>
                      <a:pt x="5891" y="1355"/>
                    </a:lnTo>
                    <a:cubicBezTo>
                      <a:pt x="5970" y="1292"/>
                      <a:pt x="6080" y="1260"/>
                      <a:pt x="6191" y="1260"/>
                    </a:cubicBezTo>
                    <a:close/>
                    <a:moveTo>
                      <a:pt x="0" y="0"/>
                    </a:moveTo>
                    <a:lnTo>
                      <a:pt x="0" y="1260"/>
                    </a:lnTo>
                    <a:lnTo>
                      <a:pt x="851" y="1260"/>
                    </a:lnTo>
                    <a:cubicBezTo>
                      <a:pt x="1071" y="1260"/>
                      <a:pt x="1260" y="1449"/>
                      <a:pt x="1260" y="1638"/>
                    </a:cubicBezTo>
                    <a:cubicBezTo>
                      <a:pt x="1260" y="1859"/>
                      <a:pt x="1071" y="2079"/>
                      <a:pt x="851" y="2079"/>
                    </a:cubicBezTo>
                    <a:lnTo>
                      <a:pt x="0" y="2079"/>
                    </a:lnTo>
                    <a:lnTo>
                      <a:pt x="0" y="4568"/>
                    </a:lnTo>
                    <a:lnTo>
                      <a:pt x="851" y="4568"/>
                    </a:lnTo>
                    <a:cubicBezTo>
                      <a:pt x="1071" y="4568"/>
                      <a:pt x="1260" y="4757"/>
                      <a:pt x="1260" y="4946"/>
                    </a:cubicBezTo>
                    <a:cubicBezTo>
                      <a:pt x="1260" y="5198"/>
                      <a:pt x="1071" y="5387"/>
                      <a:pt x="851" y="5387"/>
                    </a:cubicBezTo>
                    <a:lnTo>
                      <a:pt x="0" y="5387"/>
                    </a:lnTo>
                    <a:lnTo>
                      <a:pt x="0" y="6616"/>
                    </a:lnTo>
                    <a:lnTo>
                      <a:pt x="7719" y="6616"/>
                    </a:lnTo>
                    <a:lnTo>
                      <a:pt x="7719" y="0"/>
                    </a:lnTo>
                    <a:close/>
                  </a:path>
                </a:pathLst>
              </a:custGeom>
              <a:grpFill/>
              <a:ln>
                <a:noFill/>
              </a:ln>
            </p:spPr>
            <p:txBody>
              <a:bodyPr spcFirstLastPara="1" wrap="square" lIns="91425" tIns="91425" rIns="91425" bIns="91425" anchor="ctr" anchorCtr="0">
                <a:noAutofit/>
              </a:bodyPr>
              <a:lstStyle/>
              <a:p>
                <a:endParaRPr sz="1400"/>
              </a:p>
            </p:txBody>
          </p:sp>
          <p:sp>
            <p:nvSpPr>
              <p:cNvPr id="135" name="Google Shape;10030;p74"/>
              <p:cNvSpPr/>
              <p:nvPr/>
            </p:nvSpPr>
            <p:spPr>
              <a:xfrm>
                <a:off x="-61354875" y="3751050"/>
                <a:ext cx="316650" cy="288275"/>
              </a:xfrm>
              <a:custGeom>
                <a:avLst/>
                <a:gdLst/>
                <a:ahLst/>
                <a:cxnLst/>
                <a:rect l="l" t="t" r="r" b="b"/>
                <a:pathLst>
                  <a:path w="12666" h="11531" extrusionOk="0">
                    <a:moveTo>
                      <a:pt x="10618" y="1701"/>
                    </a:moveTo>
                    <a:cubicBezTo>
                      <a:pt x="10870" y="1701"/>
                      <a:pt x="11027" y="1890"/>
                      <a:pt x="11027" y="2080"/>
                    </a:cubicBezTo>
                    <a:lnTo>
                      <a:pt x="11027" y="9546"/>
                    </a:lnTo>
                    <a:cubicBezTo>
                      <a:pt x="11027" y="9767"/>
                      <a:pt x="10807" y="9956"/>
                      <a:pt x="10618" y="9956"/>
                    </a:cubicBezTo>
                    <a:lnTo>
                      <a:pt x="2080" y="9956"/>
                    </a:lnTo>
                    <a:cubicBezTo>
                      <a:pt x="1828" y="9956"/>
                      <a:pt x="1670" y="9767"/>
                      <a:pt x="1670" y="9546"/>
                    </a:cubicBezTo>
                    <a:lnTo>
                      <a:pt x="1670" y="2080"/>
                    </a:lnTo>
                    <a:cubicBezTo>
                      <a:pt x="1670" y="1859"/>
                      <a:pt x="1891" y="1701"/>
                      <a:pt x="2080" y="1701"/>
                    </a:cubicBezTo>
                    <a:close/>
                    <a:moveTo>
                      <a:pt x="1198" y="0"/>
                    </a:moveTo>
                    <a:cubicBezTo>
                      <a:pt x="536" y="0"/>
                      <a:pt x="1" y="567"/>
                      <a:pt x="1" y="1229"/>
                    </a:cubicBezTo>
                    <a:lnTo>
                      <a:pt x="1" y="10334"/>
                    </a:lnTo>
                    <a:cubicBezTo>
                      <a:pt x="1" y="10995"/>
                      <a:pt x="536" y="11531"/>
                      <a:pt x="1198" y="11531"/>
                    </a:cubicBezTo>
                    <a:lnTo>
                      <a:pt x="11405" y="11531"/>
                    </a:lnTo>
                    <a:cubicBezTo>
                      <a:pt x="12067" y="11531"/>
                      <a:pt x="12666" y="10995"/>
                      <a:pt x="12666" y="10334"/>
                    </a:cubicBezTo>
                    <a:lnTo>
                      <a:pt x="12666" y="1260"/>
                    </a:lnTo>
                    <a:cubicBezTo>
                      <a:pt x="12666" y="567"/>
                      <a:pt x="12130" y="0"/>
                      <a:pt x="1140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79" name="Google Shape;10074;p74"/>
            <p:cNvGrpSpPr/>
            <p:nvPr/>
          </p:nvGrpSpPr>
          <p:grpSpPr>
            <a:xfrm>
              <a:off x="6231395" y="3669063"/>
              <a:ext cx="558124" cy="547020"/>
              <a:chOff x="-60988625" y="3740800"/>
              <a:chExt cx="316650" cy="310350"/>
            </a:xfrm>
            <a:grpFill/>
          </p:grpSpPr>
          <p:sp>
            <p:nvSpPr>
              <p:cNvPr id="180" name="Google Shape;10075;p74"/>
              <p:cNvSpPr/>
              <p:nvPr/>
            </p:nvSpPr>
            <p:spPr>
              <a:xfrm>
                <a:off x="-60988625" y="3740800"/>
                <a:ext cx="311125" cy="310350"/>
              </a:xfrm>
              <a:custGeom>
                <a:avLst/>
                <a:gdLst/>
                <a:ahLst/>
                <a:cxnLst/>
                <a:rect l="l" t="t" r="r" b="b"/>
                <a:pathLst>
                  <a:path w="12445" h="12414" extrusionOk="0">
                    <a:moveTo>
                      <a:pt x="7026" y="1670"/>
                    </a:moveTo>
                    <a:cubicBezTo>
                      <a:pt x="7278" y="1670"/>
                      <a:pt x="7467" y="1859"/>
                      <a:pt x="7467" y="2111"/>
                    </a:cubicBezTo>
                    <a:cubicBezTo>
                      <a:pt x="7467" y="2332"/>
                      <a:pt x="7278" y="2490"/>
                      <a:pt x="7026" y="2490"/>
                    </a:cubicBezTo>
                    <a:lnTo>
                      <a:pt x="2080" y="2490"/>
                    </a:lnTo>
                    <a:cubicBezTo>
                      <a:pt x="1828" y="2490"/>
                      <a:pt x="1639" y="2300"/>
                      <a:pt x="1639" y="2111"/>
                    </a:cubicBezTo>
                    <a:cubicBezTo>
                      <a:pt x="1639" y="1828"/>
                      <a:pt x="1828" y="1670"/>
                      <a:pt x="2080" y="1670"/>
                    </a:cubicBezTo>
                    <a:close/>
                    <a:moveTo>
                      <a:pt x="7026" y="4159"/>
                    </a:moveTo>
                    <a:cubicBezTo>
                      <a:pt x="7278" y="4159"/>
                      <a:pt x="7467" y="4348"/>
                      <a:pt x="7467" y="4537"/>
                    </a:cubicBezTo>
                    <a:cubicBezTo>
                      <a:pt x="7467" y="4789"/>
                      <a:pt x="7278" y="4978"/>
                      <a:pt x="7026" y="4978"/>
                    </a:cubicBezTo>
                    <a:lnTo>
                      <a:pt x="2080" y="4978"/>
                    </a:lnTo>
                    <a:cubicBezTo>
                      <a:pt x="1828" y="4978"/>
                      <a:pt x="1639" y="4789"/>
                      <a:pt x="1639" y="4537"/>
                    </a:cubicBezTo>
                    <a:cubicBezTo>
                      <a:pt x="1639" y="4317"/>
                      <a:pt x="1828" y="4159"/>
                      <a:pt x="2080" y="4159"/>
                    </a:cubicBezTo>
                    <a:close/>
                    <a:moveTo>
                      <a:pt x="7026" y="6648"/>
                    </a:moveTo>
                    <a:cubicBezTo>
                      <a:pt x="7278" y="6648"/>
                      <a:pt x="7467" y="6837"/>
                      <a:pt x="7467" y="7058"/>
                    </a:cubicBezTo>
                    <a:cubicBezTo>
                      <a:pt x="7467" y="7310"/>
                      <a:pt x="7278" y="7467"/>
                      <a:pt x="7026" y="7467"/>
                    </a:cubicBezTo>
                    <a:lnTo>
                      <a:pt x="2080" y="7467"/>
                    </a:lnTo>
                    <a:cubicBezTo>
                      <a:pt x="1828" y="7467"/>
                      <a:pt x="1639" y="7278"/>
                      <a:pt x="1639" y="7058"/>
                    </a:cubicBezTo>
                    <a:cubicBezTo>
                      <a:pt x="1639" y="6806"/>
                      <a:pt x="1828" y="6648"/>
                      <a:pt x="2080" y="6648"/>
                    </a:cubicBezTo>
                    <a:close/>
                    <a:moveTo>
                      <a:pt x="7026" y="9106"/>
                    </a:moveTo>
                    <a:cubicBezTo>
                      <a:pt x="7278" y="9106"/>
                      <a:pt x="7467" y="9295"/>
                      <a:pt x="7467" y="9515"/>
                    </a:cubicBezTo>
                    <a:cubicBezTo>
                      <a:pt x="7467" y="9736"/>
                      <a:pt x="7278" y="9893"/>
                      <a:pt x="7026" y="9893"/>
                    </a:cubicBezTo>
                    <a:lnTo>
                      <a:pt x="2080" y="9893"/>
                    </a:lnTo>
                    <a:cubicBezTo>
                      <a:pt x="1828" y="9893"/>
                      <a:pt x="1639" y="9704"/>
                      <a:pt x="1639" y="9515"/>
                    </a:cubicBezTo>
                    <a:cubicBezTo>
                      <a:pt x="1639" y="9263"/>
                      <a:pt x="1828" y="9106"/>
                      <a:pt x="2080" y="9106"/>
                    </a:cubicBezTo>
                    <a:close/>
                    <a:moveTo>
                      <a:pt x="11500" y="10775"/>
                    </a:moveTo>
                    <a:cubicBezTo>
                      <a:pt x="11342" y="11248"/>
                      <a:pt x="10870" y="11594"/>
                      <a:pt x="10303" y="11594"/>
                    </a:cubicBezTo>
                    <a:cubicBezTo>
                      <a:pt x="9767" y="11594"/>
                      <a:pt x="9326" y="11248"/>
                      <a:pt x="9137" y="10775"/>
                    </a:cubicBezTo>
                    <a:close/>
                    <a:moveTo>
                      <a:pt x="1261" y="1"/>
                    </a:moveTo>
                    <a:cubicBezTo>
                      <a:pt x="568" y="1"/>
                      <a:pt x="32" y="568"/>
                      <a:pt x="32" y="1229"/>
                    </a:cubicBezTo>
                    <a:lnTo>
                      <a:pt x="32" y="10334"/>
                    </a:lnTo>
                    <a:cubicBezTo>
                      <a:pt x="0" y="11468"/>
                      <a:pt x="946" y="12414"/>
                      <a:pt x="2080" y="12414"/>
                    </a:cubicBezTo>
                    <a:lnTo>
                      <a:pt x="10334" y="12414"/>
                    </a:lnTo>
                    <a:cubicBezTo>
                      <a:pt x="11500" y="12414"/>
                      <a:pt x="12445" y="11468"/>
                      <a:pt x="12445" y="10334"/>
                    </a:cubicBezTo>
                    <a:cubicBezTo>
                      <a:pt x="12445" y="10082"/>
                      <a:pt x="12224" y="9893"/>
                      <a:pt x="12004" y="9893"/>
                    </a:cubicBezTo>
                    <a:lnTo>
                      <a:pt x="9074" y="9893"/>
                    </a:lnTo>
                    <a:lnTo>
                      <a:pt x="9074" y="1229"/>
                    </a:lnTo>
                    <a:cubicBezTo>
                      <a:pt x="9074" y="568"/>
                      <a:pt x="8538" y="1"/>
                      <a:pt x="7877" y="1"/>
                    </a:cubicBezTo>
                    <a:close/>
                  </a:path>
                </a:pathLst>
              </a:custGeom>
              <a:grpFill/>
              <a:ln>
                <a:noFill/>
              </a:ln>
            </p:spPr>
            <p:txBody>
              <a:bodyPr spcFirstLastPara="1" wrap="square" lIns="91425" tIns="91425" rIns="91425" bIns="91425" anchor="ctr" anchorCtr="0">
                <a:noAutofit/>
              </a:bodyPr>
              <a:lstStyle/>
              <a:p>
                <a:endParaRPr sz="1400"/>
              </a:p>
            </p:txBody>
          </p:sp>
          <p:sp>
            <p:nvSpPr>
              <p:cNvPr id="181" name="Google Shape;10076;p74"/>
              <p:cNvSpPr/>
              <p:nvPr/>
            </p:nvSpPr>
            <p:spPr>
              <a:xfrm>
                <a:off x="-60742100" y="3920375"/>
                <a:ext cx="68550" cy="55175"/>
              </a:xfrm>
              <a:custGeom>
                <a:avLst/>
                <a:gdLst/>
                <a:ahLst/>
                <a:cxnLst/>
                <a:rect l="l" t="t" r="r" b="b"/>
                <a:pathLst>
                  <a:path w="2742" h="2207" extrusionOk="0">
                    <a:moveTo>
                      <a:pt x="0" y="1"/>
                    </a:moveTo>
                    <a:lnTo>
                      <a:pt x="0" y="32"/>
                    </a:lnTo>
                    <a:lnTo>
                      <a:pt x="1009" y="1986"/>
                    </a:lnTo>
                    <a:cubicBezTo>
                      <a:pt x="1103" y="2080"/>
                      <a:pt x="1261" y="2206"/>
                      <a:pt x="1418" y="2206"/>
                    </a:cubicBezTo>
                    <a:cubicBezTo>
                      <a:pt x="1576" y="2206"/>
                      <a:pt x="1733" y="2143"/>
                      <a:pt x="1796" y="1986"/>
                    </a:cubicBezTo>
                    <a:lnTo>
                      <a:pt x="2741" y="32"/>
                    </a:lnTo>
                    <a:lnTo>
                      <a:pt x="2741" y="1"/>
                    </a:lnTo>
                    <a:close/>
                  </a:path>
                </a:pathLst>
              </a:custGeom>
              <a:grpFill/>
              <a:ln>
                <a:noFill/>
              </a:ln>
            </p:spPr>
            <p:txBody>
              <a:bodyPr spcFirstLastPara="1" wrap="square" lIns="91425" tIns="91425" rIns="91425" bIns="91425" anchor="ctr" anchorCtr="0">
                <a:noAutofit/>
              </a:bodyPr>
              <a:lstStyle/>
              <a:p>
                <a:endParaRPr sz="1400"/>
              </a:p>
            </p:txBody>
          </p:sp>
          <p:sp>
            <p:nvSpPr>
              <p:cNvPr id="182" name="Google Shape;10077;p74"/>
              <p:cNvSpPr/>
              <p:nvPr/>
            </p:nvSpPr>
            <p:spPr>
              <a:xfrm>
                <a:off x="-60740525" y="3741600"/>
                <a:ext cx="68550" cy="158325"/>
              </a:xfrm>
              <a:custGeom>
                <a:avLst/>
                <a:gdLst/>
                <a:ahLst/>
                <a:cxnLst/>
                <a:rect l="l" t="t" r="r" b="b"/>
                <a:pathLst>
                  <a:path w="2742" h="6333" extrusionOk="0">
                    <a:moveTo>
                      <a:pt x="1796" y="819"/>
                    </a:moveTo>
                    <a:cubicBezTo>
                      <a:pt x="1891" y="819"/>
                      <a:pt x="1922" y="882"/>
                      <a:pt x="1922" y="945"/>
                    </a:cubicBezTo>
                    <a:lnTo>
                      <a:pt x="1922" y="1638"/>
                    </a:lnTo>
                    <a:lnTo>
                      <a:pt x="820" y="1638"/>
                    </a:lnTo>
                    <a:lnTo>
                      <a:pt x="820" y="945"/>
                    </a:lnTo>
                    <a:cubicBezTo>
                      <a:pt x="820" y="851"/>
                      <a:pt x="883" y="819"/>
                      <a:pt x="977" y="819"/>
                    </a:cubicBezTo>
                    <a:close/>
                    <a:moveTo>
                      <a:pt x="977" y="0"/>
                    </a:moveTo>
                    <a:cubicBezTo>
                      <a:pt x="410" y="0"/>
                      <a:pt x="1" y="410"/>
                      <a:pt x="1" y="945"/>
                    </a:cubicBezTo>
                    <a:lnTo>
                      <a:pt x="1" y="6333"/>
                    </a:lnTo>
                    <a:lnTo>
                      <a:pt x="2741" y="6333"/>
                    </a:lnTo>
                    <a:lnTo>
                      <a:pt x="2741" y="945"/>
                    </a:lnTo>
                    <a:cubicBezTo>
                      <a:pt x="2741" y="410"/>
                      <a:pt x="2300" y="0"/>
                      <a:pt x="179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89" name="Google Shape;10084;p74"/>
            <p:cNvGrpSpPr/>
            <p:nvPr/>
          </p:nvGrpSpPr>
          <p:grpSpPr>
            <a:xfrm>
              <a:off x="9857793" y="3681088"/>
              <a:ext cx="511097" cy="494716"/>
              <a:chOff x="-59447250" y="3706150"/>
              <a:chExt cx="319000" cy="308775"/>
            </a:xfrm>
            <a:grpFill/>
          </p:grpSpPr>
          <p:sp>
            <p:nvSpPr>
              <p:cNvPr id="190" name="Google Shape;10085;p74"/>
              <p:cNvSpPr/>
              <p:nvPr/>
            </p:nvSpPr>
            <p:spPr>
              <a:xfrm>
                <a:off x="-59381875" y="3922750"/>
                <a:ext cx="79575" cy="29950"/>
              </a:xfrm>
              <a:custGeom>
                <a:avLst/>
                <a:gdLst/>
                <a:ahLst/>
                <a:cxnLst/>
                <a:rect l="l" t="t" r="r" b="b"/>
                <a:pathLst>
                  <a:path w="3183" h="1198" extrusionOk="0">
                    <a:moveTo>
                      <a:pt x="1607" y="0"/>
                    </a:moveTo>
                    <a:cubicBezTo>
                      <a:pt x="820" y="0"/>
                      <a:pt x="190" y="504"/>
                      <a:pt x="1" y="1197"/>
                    </a:cubicBezTo>
                    <a:lnTo>
                      <a:pt x="3183" y="1197"/>
                    </a:lnTo>
                    <a:cubicBezTo>
                      <a:pt x="3025" y="536"/>
                      <a:pt x="2363" y="0"/>
                      <a:pt x="1607" y="0"/>
                    </a:cubicBezTo>
                    <a:close/>
                  </a:path>
                </a:pathLst>
              </a:custGeom>
              <a:grpFill/>
              <a:ln>
                <a:noFill/>
              </a:ln>
            </p:spPr>
            <p:txBody>
              <a:bodyPr spcFirstLastPara="1" wrap="square" lIns="91425" tIns="91425" rIns="91425" bIns="91425" anchor="ctr" anchorCtr="0">
                <a:noAutofit/>
              </a:bodyPr>
              <a:lstStyle/>
              <a:p>
                <a:endParaRPr sz="1400"/>
              </a:p>
            </p:txBody>
          </p:sp>
          <p:sp>
            <p:nvSpPr>
              <p:cNvPr id="191" name="Google Shape;10086;p74"/>
              <p:cNvSpPr/>
              <p:nvPr/>
            </p:nvSpPr>
            <p:spPr>
              <a:xfrm>
                <a:off x="-59364550" y="3861525"/>
                <a:ext cx="43350" cy="40900"/>
              </a:xfrm>
              <a:custGeom>
                <a:avLst/>
                <a:gdLst/>
                <a:ahLst/>
                <a:cxnLst/>
                <a:rect l="l" t="t" r="r" b="b"/>
                <a:pathLst>
                  <a:path w="1734" h="1636" extrusionOk="0">
                    <a:moveTo>
                      <a:pt x="858" y="0"/>
                    </a:moveTo>
                    <a:cubicBezTo>
                      <a:pt x="784" y="0"/>
                      <a:pt x="707" y="8"/>
                      <a:pt x="631" y="23"/>
                    </a:cubicBezTo>
                    <a:cubicBezTo>
                      <a:pt x="347" y="118"/>
                      <a:pt x="127" y="307"/>
                      <a:pt x="95" y="590"/>
                    </a:cubicBezTo>
                    <a:cubicBezTo>
                      <a:pt x="1" y="906"/>
                      <a:pt x="95" y="1189"/>
                      <a:pt x="284" y="1410"/>
                    </a:cubicBezTo>
                    <a:cubicBezTo>
                      <a:pt x="446" y="1548"/>
                      <a:pt x="658" y="1636"/>
                      <a:pt x="871" y="1636"/>
                    </a:cubicBezTo>
                    <a:cubicBezTo>
                      <a:pt x="949" y="1636"/>
                      <a:pt x="1027" y="1624"/>
                      <a:pt x="1103" y="1599"/>
                    </a:cubicBezTo>
                    <a:cubicBezTo>
                      <a:pt x="1387" y="1536"/>
                      <a:pt x="1607" y="1347"/>
                      <a:pt x="1670" y="1063"/>
                    </a:cubicBezTo>
                    <a:cubicBezTo>
                      <a:pt x="1733" y="748"/>
                      <a:pt x="1670" y="464"/>
                      <a:pt x="1450" y="244"/>
                    </a:cubicBezTo>
                    <a:cubicBezTo>
                      <a:pt x="1307" y="77"/>
                      <a:pt x="1091" y="0"/>
                      <a:pt x="858" y="0"/>
                    </a:cubicBezTo>
                    <a:close/>
                  </a:path>
                </a:pathLst>
              </a:custGeom>
              <a:grpFill/>
              <a:ln>
                <a:noFill/>
              </a:ln>
            </p:spPr>
            <p:txBody>
              <a:bodyPr spcFirstLastPara="1" wrap="square" lIns="91425" tIns="91425" rIns="91425" bIns="91425" anchor="ctr" anchorCtr="0">
                <a:noAutofit/>
              </a:bodyPr>
              <a:lstStyle/>
              <a:p>
                <a:endParaRPr sz="1400"/>
              </a:p>
            </p:txBody>
          </p:sp>
          <p:sp>
            <p:nvSpPr>
              <p:cNvPr id="192" name="Google Shape;10087;p74"/>
              <p:cNvSpPr/>
              <p:nvPr/>
            </p:nvSpPr>
            <p:spPr>
              <a:xfrm>
                <a:off x="-59447250" y="3706150"/>
                <a:ext cx="319000" cy="308775"/>
              </a:xfrm>
              <a:custGeom>
                <a:avLst/>
                <a:gdLst/>
                <a:ahLst/>
                <a:cxnLst/>
                <a:rect l="l" t="t" r="r" b="b"/>
                <a:pathLst>
                  <a:path w="12760" h="12351" extrusionOk="0">
                    <a:moveTo>
                      <a:pt x="6428" y="820"/>
                    </a:moveTo>
                    <a:cubicBezTo>
                      <a:pt x="6900" y="820"/>
                      <a:pt x="7247" y="1166"/>
                      <a:pt x="7247" y="1639"/>
                    </a:cubicBezTo>
                    <a:lnTo>
                      <a:pt x="7247" y="4128"/>
                    </a:lnTo>
                    <a:lnTo>
                      <a:pt x="5609" y="4128"/>
                    </a:lnTo>
                    <a:lnTo>
                      <a:pt x="5609" y="1639"/>
                    </a:lnTo>
                    <a:cubicBezTo>
                      <a:pt x="5609" y="1166"/>
                      <a:pt x="5955" y="820"/>
                      <a:pt x="6428" y="820"/>
                    </a:cubicBezTo>
                    <a:close/>
                    <a:moveTo>
                      <a:pt x="10681" y="6616"/>
                    </a:moveTo>
                    <a:cubicBezTo>
                      <a:pt x="10901" y="6616"/>
                      <a:pt x="11059" y="6805"/>
                      <a:pt x="11059" y="6994"/>
                    </a:cubicBezTo>
                    <a:cubicBezTo>
                      <a:pt x="11122" y="7247"/>
                      <a:pt x="10901" y="7436"/>
                      <a:pt x="10681" y="7436"/>
                    </a:cubicBezTo>
                    <a:lnTo>
                      <a:pt x="8192" y="7436"/>
                    </a:lnTo>
                    <a:cubicBezTo>
                      <a:pt x="7971" y="7436"/>
                      <a:pt x="7751" y="7247"/>
                      <a:pt x="7751" y="6994"/>
                    </a:cubicBezTo>
                    <a:cubicBezTo>
                      <a:pt x="7751" y="6742"/>
                      <a:pt x="7971" y="6616"/>
                      <a:pt x="8192" y="6616"/>
                    </a:cubicBezTo>
                    <a:close/>
                    <a:moveTo>
                      <a:pt x="10681" y="8255"/>
                    </a:moveTo>
                    <a:cubicBezTo>
                      <a:pt x="10901" y="8255"/>
                      <a:pt x="11059" y="8444"/>
                      <a:pt x="11059" y="8696"/>
                    </a:cubicBezTo>
                    <a:cubicBezTo>
                      <a:pt x="11122" y="8885"/>
                      <a:pt x="10901" y="9074"/>
                      <a:pt x="10681" y="9074"/>
                    </a:cubicBezTo>
                    <a:lnTo>
                      <a:pt x="8192" y="9074"/>
                    </a:lnTo>
                    <a:cubicBezTo>
                      <a:pt x="7971" y="9074"/>
                      <a:pt x="7751" y="8885"/>
                      <a:pt x="7751" y="8696"/>
                    </a:cubicBezTo>
                    <a:cubicBezTo>
                      <a:pt x="7751" y="8444"/>
                      <a:pt x="7971" y="8255"/>
                      <a:pt x="8192" y="8255"/>
                    </a:cubicBezTo>
                    <a:close/>
                    <a:moveTo>
                      <a:pt x="4233" y="5360"/>
                    </a:moveTo>
                    <a:cubicBezTo>
                      <a:pt x="4671" y="5360"/>
                      <a:pt x="5082" y="5531"/>
                      <a:pt x="5388" y="5860"/>
                    </a:cubicBezTo>
                    <a:cubicBezTo>
                      <a:pt x="5829" y="6301"/>
                      <a:pt x="5987" y="6868"/>
                      <a:pt x="5829" y="7467"/>
                    </a:cubicBezTo>
                    <a:cubicBezTo>
                      <a:pt x="5766" y="7751"/>
                      <a:pt x="5640" y="7971"/>
                      <a:pt x="5451" y="8192"/>
                    </a:cubicBezTo>
                    <a:cubicBezTo>
                      <a:pt x="6176" y="8601"/>
                      <a:pt x="6711" y="9389"/>
                      <a:pt x="6711" y="10334"/>
                    </a:cubicBezTo>
                    <a:cubicBezTo>
                      <a:pt x="6711" y="10555"/>
                      <a:pt x="6491" y="10744"/>
                      <a:pt x="6270" y="10744"/>
                    </a:cubicBezTo>
                    <a:lnTo>
                      <a:pt x="2143" y="10744"/>
                    </a:lnTo>
                    <a:cubicBezTo>
                      <a:pt x="1891" y="10744"/>
                      <a:pt x="1733" y="10555"/>
                      <a:pt x="1733" y="10303"/>
                    </a:cubicBezTo>
                    <a:cubicBezTo>
                      <a:pt x="1733" y="9357"/>
                      <a:pt x="2238" y="8570"/>
                      <a:pt x="3025" y="8129"/>
                    </a:cubicBezTo>
                    <a:cubicBezTo>
                      <a:pt x="2647" y="7688"/>
                      <a:pt x="2490" y="7121"/>
                      <a:pt x="2647" y="6553"/>
                    </a:cubicBezTo>
                    <a:cubicBezTo>
                      <a:pt x="2805" y="6018"/>
                      <a:pt x="3246" y="5577"/>
                      <a:pt x="3781" y="5419"/>
                    </a:cubicBezTo>
                    <a:cubicBezTo>
                      <a:pt x="3933" y="5379"/>
                      <a:pt x="4084" y="5360"/>
                      <a:pt x="4233" y="5360"/>
                    </a:cubicBezTo>
                    <a:close/>
                    <a:moveTo>
                      <a:pt x="10681" y="9893"/>
                    </a:moveTo>
                    <a:cubicBezTo>
                      <a:pt x="10901" y="9893"/>
                      <a:pt x="11059" y="10113"/>
                      <a:pt x="11059" y="10303"/>
                    </a:cubicBezTo>
                    <a:cubicBezTo>
                      <a:pt x="11122" y="10555"/>
                      <a:pt x="10901" y="10744"/>
                      <a:pt x="10681" y="10744"/>
                    </a:cubicBezTo>
                    <a:lnTo>
                      <a:pt x="8192" y="10744"/>
                    </a:lnTo>
                    <a:cubicBezTo>
                      <a:pt x="7971" y="10744"/>
                      <a:pt x="7751" y="10555"/>
                      <a:pt x="7751" y="10303"/>
                    </a:cubicBezTo>
                    <a:cubicBezTo>
                      <a:pt x="7751" y="10050"/>
                      <a:pt x="7971" y="9893"/>
                      <a:pt x="8192" y="9893"/>
                    </a:cubicBezTo>
                    <a:close/>
                    <a:moveTo>
                      <a:pt x="6396" y="0"/>
                    </a:moveTo>
                    <a:cubicBezTo>
                      <a:pt x="5483" y="0"/>
                      <a:pt x="4726" y="725"/>
                      <a:pt x="4726" y="1639"/>
                    </a:cubicBezTo>
                    <a:lnTo>
                      <a:pt x="4726" y="2458"/>
                    </a:lnTo>
                    <a:lnTo>
                      <a:pt x="1261" y="2458"/>
                    </a:lnTo>
                    <a:cubicBezTo>
                      <a:pt x="599" y="2458"/>
                      <a:pt x="1" y="3025"/>
                      <a:pt x="1" y="3686"/>
                    </a:cubicBezTo>
                    <a:lnTo>
                      <a:pt x="1" y="11122"/>
                    </a:lnTo>
                    <a:cubicBezTo>
                      <a:pt x="1" y="11815"/>
                      <a:pt x="568" y="12350"/>
                      <a:pt x="1261" y="12350"/>
                    </a:cubicBezTo>
                    <a:lnTo>
                      <a:pt x="11468" y="12350"/>
                    </a:lnTo>
                    <a:cubicBezTo>
                      <a:pt x="12130" y="12350"/>
                      <a:pt x="12697" y="11815"/>
                      <a:pt x="12697" y="11122"/>
                    </a:cubicBezTo>
                    <a:lnTo>
                      <a:pt x="12697" y="3686"/>
                    </a:lnTo>
                    <a:cubicBezTo>
                      <a:pt x="12760" y="3025"/>
                      <a:pt x="12162" y="2458"/>
                      <a:pt x="11500" y="2458"/>
                    </a:cubicBezTo>
                    <a:lnTo>
                      <a:pt x="8034" y="2458"/>
                    </a:lnTo>
                    <a:lnTo>
                      <a:pt x="8034" y="1639"/>
                    </a:lnTo>
                    <a:cubicBezTo>
                      <a:pt x="8034" y="725"/>
                      <a:pt x="7278" y="0"/>
                      <a:pt x="6396" y="0"/>
                    </a:cubicBezTo>
                    <a:close/>
                  </a:path>
                </a:pathLst>
              </a:custGeom>
              <a:grpFill/>
              <a:ln>
                <a:noFill/>
              </a:ln>
            </p:spPr>
            <p:txBody>
              <a:bodyPr spcFirstLastPara="1" wrap="square" lIns="91425" tIns="91425" rIns="91425" bIns="91425" anchor="ctr" anchorCtr="0">
                <a:noAutofit/>
              </a:bodyPr>
              <a:lstStyle/>
              <a:p>
                <a:endParaRPr sz="1400"/>
              </a:p>
            </p:txBody>
          </p:sp>
          <p:sp>
            <p:nvSpPr>
              <p:cNvPr id="193" name="Google Shape;10088;p74"/>
              <p:cNvSpPr/>
              <p:nvPr/>
            </p:nvSpPr>
            <p:spPr>
              <a:xfrm>
                <a:off x="-59293650" y="3740025"/>
                <a:ext cx="14175" cy="14200"/>
              </a:xfrm>
              <a:custGeom>
                <a:avLst/>
                <a:gdLst/>
                <a:ahLst/>
                <a:cxnLst/>
                <a:rect l="l" t="t" r="r" b="b"/>
                <a:pathLst>
                  <a:path w="567" h="568" extrusionOk="0">
                    <a:moveTo>
                      <a:pt x="284" y="0"/>
                    </a:moveTo>
                    <a:cubicBezTo>
                      <a:pt x="126" y="0"/>
                      <a:pt x="0" y="126"/>
                      <a:pt x="0" y="284"/>
                    </a:cubicBezTo>
                    <a:cubicBezTo>
                      <a:pt x="0" y="441"/>
                      <a:pt x="126" y="567"/>
                      <a:pt x="284" y="567"/>
                    </a:cubicBezTo>
                    <a:cubicBezTo>
                      <a:pt x="441" y="567"/>
                      <a:pt x="567" y="441"/>
                      <a:pt x="567" y="284"/>
                    </a:cubicBezTo>
                    <a:cubicBezTo>
                      <a:pt x="567" y="126"/>
                      <a:pt x="441" y="0"/>
                      <a:pt x="28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4" name="Google Shape;10089;p74"/>
            <p:cNvGrpSpPr/>
            <p:nvPr/>
          </p:nvGrpSpPr>
          <p:grpSpPr>
            <a:xfrm>
              <a:off x="8825251" y="1572826"/>
              <a:ext cx="732560" cy="724676"/>
              <a:chOff x="-64406125" y="3362225"/>
              <a:chExt cx="318225" cy="314800"/>
            </a:xfrm>
            <a:grpFill/>
          </p:grpSpPr>
          <p:sp>
            <p:nvSpPr>
              <p:cNvPr id="195" name="Google Shape;10090;p74"/>
              <p:cNvSpPr/>
              <p:nvPr/>
            </p:nvSpPr>
            <p:spPr>
              <a:xfrm>
                <a:off x="-64332100" y="3362225"/>
                <a:ext cx="170150" cy="199025"/>
              </a:xfrm>
              <a:custGeom>
                <a:avLst/>
                <a:gdLst/>
                <a:ahLst/>
                <a:cxnLst/>
                <a:rect l="l" t="t" r="r" b="b"/>
                <a:pathLst>
                  <a:path w="6806" h="7961" extrusionOk="0">
                    <a:moveTo>
                      <a:pt x="4506" y="3266"/>
                    </a:moveTo>
                    <a:cubicBezTo>
                      <a:pt x="4569" y="3266"/>
                      <a:pt x="4601" y="3298"/>
                      <a:pt x="4632" y="3298"/>
                    </a:cubicBezTo>
                    <a:lnTo>
                      <a:pt x="5577" y="4621"/>
                    </a:lnTo>
                    <a:cubicBezTo>
                      <a:pt x="5420" y="5881"/>
                      <a:pt x="4664" y="7110"/>
                      <a:pt x="3403" y="7110"/>
                    </a:cubicBezTo>
                    <a:cubicBezTo>
                      <a:pt x="2206" y="7110"/>
                      <a:pt x="1419" y="5944"/>
                      <a:pt x="1261" y="4621"/>
                    </a:cubicBezTo>
                    <a:lnTo>
                      <a:pt x="2206" y="3298"/>
                    </a:lnTo>
                    <a:cubicBezTo>
                      <a:pt x="2238" y="3266"/>
                      <a:pt x="2269" y="3266"/>
                      <a:pt x="2301" y="3266"/>
                    </a:cubicBezTo>
                    <a:close/>
                    <a:moveTo>
                      <a:pt x="4055" y="1"/>
                    </a:moveTo>
                    <a:cubicBezTo>
                      <a:pt x="3400" y="1"/>
                      <a:pt x="2703" y="167"/>
                      <a:pt x="2049" y="494"/>
                    </a:cubicBezTo>
                    <a:cubicBezTo>
                      <a:pt x="1957" y="483"/>
                      <a:pt x="1867" y="478"/>
                      <a:pt x="1779" y="478"/>
                    </a:cubicBezTo>
                    <a:cubicBezTo>
                      <a:pt x="1354" y="478"/>
                      <a:pt x="976" y="600"/>
                      <a:pt x="662" y="809"/>
                    </a:cubicBezTo>
                    <a:cubicBezTo>
                      <a:pt x="347" y="1061"/>
                      <a:pt x="1" y="1534"/>
                      <a:pt x="1" y="2384"/>
                    </a:cubicBezTo>
                    <a:cubicBezTo>
                      <a:pt x="1" y="2857"/>
                      <a:pt x="95" y="3613"/>
                      <a:pt x="347" y="4621"/>
                    </a:cubicBezTo>
                    <a:cubicBezTo>
                      <a:pt x="473" y="4810"/>
                      <a:pt x="536" y="6070"/>
                      <a:pt x="1482" y="7078"/>
                    </a:cubicBezTo>
                    <a:cubicBezTo>
                      <a:pt x="2049" y="7646"/>
                      <a:pt x="2710" y="7961"/>
                      <a:pt x="3403" y="7961"/>
                    </a:cubicBezTo>
                    <a:cubicBezTo>
                      <a:pt x="5136" y="7961"/>
                      <a:pt x="6207" y="6417"/>
                      <a:pt x="6396" y="4621"/>
                    </a:cubicBezTo>
                    <a:cubicBezTo>
                      <a:pt x="6554" y="4085"/>
                      <a:pt x="6774" y="3046"/>
                      <a:pt x="6806" y="2447"/>
                    </a:cubicBezTo>
                    <a:cubicBezTo>
                      <a:pt x="6806" y="1565"/>
                      <a:pt x="6459" y="872"/>
                      <a:pt x="5703" y="431"/>
                    </a:cubicBezTo>
                    <a:cubicBezTo>
                      <a:pt x="5234" y="143"/>
                      <a:pt x="4662" y="1"/>
                      <a:pt x="4055" y="1"/>
                    </a:cubicBezTo>
                    <a:close/>
                  </a:path>
                </a:pathLst>
              </a:custGeom>
              <a:grpFill/>
              <a:ln>
                <a:noFill/>
              </a:ln>
            </p:spPr>
            <p:txBody>
              <a:bodyPr spcFirstLastPara="1" wrap="square" lIns="91425" tIns="91425" rIns="91425" bIns="91425" anchor="ctr" anchorCtr="0">
                <a:noAutofit/>
              </a:bodyPr>
              <a:lstStyle/>
              <a:p>
                <a:endParaRPr sz="1400"/>
              </a:p>
            </p:txBody>
          </p:sp>
          <p:sp>
            <p:nvSpPr>
              <p:cNvPr id="196" name="Google Shape;10091;p74"/>
              <p:cNvSpPr/>
              <p:nvPr/>
            </p:nvSpPr>
            <p:spPr>
              <a:xfrm>
                <a:off x="-64406125" y="3559050"/>
                <a:ext cx="318225" cy="117975"/>
              </a:xfrm>
              <a:custGeom>
                <a:avLst/>
                <a:gdLst/>
                <a:ahLst/>
                <a:cxnLst/>
                <a:rect l="l" t="t" r="r" b="b"/>
                <a:pathLst>
                  <a:path w="12729" h="4719" extrusionOk="0">
                    <a:moveTo>
                      <a:pt x="4474" y="1001"/>
                    </a:moveTo>
                    <a:lnTo>
                      <a:pt x="5797" y="2293"/>
                    </a:lnTo>
                    <a:lnTo>
                      <a:pt x="5199" y="2891"/>
                    </a:lnTo>
                    <a:lnTo>
                      <a:pt x="4002" y="1159"/>
                    </a:lnTo>
                    <a:cubicBezTo>
                      <a:pt x="4159" y="1096"/>
                      <a:pt x="4380" y="1064"/>
                      <a:pt x="4474" y="1001"/>
                    </a:cubicBezTo>
                    <a:close/>
                    <a:moveTo>
                      <a:pt x="8318" y="1001"/>
                    </a:moveTo>
                    <a:cubicBezTo>
                      <a:pt x="8475" y="1064"/>
                      <a:pt x="8633" y="1159"/>
                      <a:pt x="8790" y="1190"/>
                    </a:cubicBezTo>
                    <a:lnTo>
                      <a:pt x="7593" y="2891"/>
                    </a:lnTo>
                    <a:lnTo>
                      <a:pt x="6995" y="2293"/>
                    </a:lnTo>
                    <a:lnTo>
                      <a:pt x="8318" y="1001"/>
                    </a:lnTo>
                    <a:close/>
                    <a:moveTo>
                      <a:pt x="10681" y="3112"/>
                    </a:moveTo>
                    <a:cubicBezTo>
                      <a:pt x="10901" y="3112"/>
                      <a:pt x="11059" y="3301"/>
                      <a:pt x="11059" y="3553"/>
                    </a:cubicBezTo>
                    <a:cubicBezTo>
                      <a:pt x="11059" y="3742"/>
                      <a:pt x="10870" y="3931"/>
                      <a:pt x="10681" y="3931"/>
                    </a:cubicBezTo>
                    <a:lnTo>
                      <a:pt x="9578" y="3931"/>
                    </a:lnTo>
                    <a:cubicBezTo>
                      <a:pt x="9326" y="3931"/>
                      <a:pt x="9137" y="3742"/>
                      <a:pt x="9137" y="3553"/>
                    </a:cubicBezTo>
                    <a:cubicBezTo>
                      <a:pt x="9137" y="3301"/>
                      <a:pt x="9326" y="3112"/>
                      <a:pt x="9578" y="3112"/>
                    </a:cubicBezTo>
                    <a:close/>
                    <a:moveTo>
                      <a:pt x="4458" y="1"/>
                    </a:moveTo>
                    <a:cubicBezTo>
                      <a:pt x="4348" y="1"/>
                      <a:pt x="4238" y="40"/>
                      <a:pt x="4159" y="119"/>
                    </a:cubicBezTo>
                    <a:cubicBezTo>
                      <a:pt x="4065" y="245"/>
                      <a:pt x="3939" y="308"/>
                      <a:pt x="3781" y="308"/>
                    </a:cubicBezTo>
                    <a:lnTo>
                      <a:pt x="2395" y="308"/>
                    </a:lnTo>
                    <a:cubicBezTo>
                      <a:pt x="914" y="308"/>
                      <a:pt x="0" y="1442"/>
                      <a:pt x="0" y="2639"/>
                    </a:cubicBezTo>
                    <a:lnTo>
                      <a:pt x="0" y="4341"/>
                    </a:lnTo>
                    <a:cubicBezTo>
                      <a:pt x="0" y="4561"/>
                      <a:pt x="189" y="4719"/>
                      <a:pt x="441" y="4719"/>
                    </a:cubicBezTo>
                    <a:lnTo>
                      <a:pt x="12287" y="4719"/>
                    </a:lnTo>
                    <a:cubicBezTo>
                      <a:pt x="12508" y="4719"/>
                      <a:pt x="12665" y="4530"/>
                      <a:pt x="12665" y="4341"/>
                    </a:cubicBezTo>
                    <a:lnTo>
                      <a:pt x="12665" y="2639"/>
                    </a:lnTo>
                    <a:cubicBezTo>
                      <a:pt x="12728" y="1474"/>
                      <a:pt x="11783" y="371"/>
                      <a:pt x="10303" y="371"/>
                    </a:cubicBezTo>
                    <a:lnTo>
                      <a:pt x="8948" y="371"/>
                    </a:lnTo>
                    <a:cubicBezTo>
                      <a:pt x="8727" y="371"/>
                      <a:pt x="8664" y="277"/>
                      <a:pt x="8538" y="151"/>
                    </a:cubicBezTo>
                    <a:cubicBezTo>
                      <a:pt x="8456" y="52"/>
                      <a:pt x="8339" y="5"/>
                      <a:pt x="8219" y="5"/>
                    </a:cubicBezTo>
                    <a:cubicBezTo>
                      <a:pt x="8110" y="5"/>
                      <a:pt x="7998" y="44"/>
                      <a:pt x="7908" y="119"/>
                    </a:cubicBezTo>
                    <a:lnTo>
                      <a:pt x="6333" y="1694"/>
                    </a:lnTo>
                    <a:lnTo>
                      <a:pt x="4758" y="119"/>
                    </a:lnTo>
                    <a:cubicBezTo>
                      <a:pt x="4679" y="40"/>
                      <a:pt x="4569" y="1"/>
                      <a:pt x="4458" y="1"/>
                    </a:cubicBezTo>
                    <a:close/>
                  </a:path>
                </a:pathLst>
              </a:custGeom>
              <a:grpFill/>
              <a:ln>
                <a:noFill/>
              </a:ln>
            </p:spPr>
            <p:txBody>
              <a:bodyPr spcFirstLastPara="1" wrap="square" lIns="91425" tIns="91425" rIns="91425" bIns="91425" anchor="ctr" anchorCtr="0">
                <a:noAutofit/>
              </a:bodyPr>
              <a:lstStyle/>
              <a:p>
                <a:endParaRPr sz="1400"/>
              </a:p>
            </p:txBody>
          </p:sp>
        </p:grpSp>
        <p:sp>
          <p:nvSpPr>
            <p:cNvPr id="218" name="Google Shape;10113;p74"/>
            <p:cNvSpPr/>
            <p:nvPr/>
          </p:nvSpPr>
          <p:spPr>
            <a:xfrm>
              <a:off x="7156894" y="3640883"/>
              <a:ext cx="562265" cy="556052"/>
            </a:xfrm>
            <a:custGeom>
              <a:avLst/>
              <a:gdLst/>
              <a:ahLst/>
              <a:cxnLst/>
              <a:rect l="l" t="t" r="r" b="b"/>
              <a:pathLst>
                <a:path w="12760" h="12619" extrusionOk="0">
                  <a:moveTo>
                    <a:pt x="10082" y="2190"/>
                  </a:moveTo>
                  <a:lnTo>
                    <a:pt x="11027" y="2726"/>
                  </a:lnTo>
                  <a:lnTo>
                    <a:pt x="8948" y="6317"/>
                  </a:lnTo>
                  <a:lnTo>
                    <a:pt x="8003" y="5781"/>
                  </a:lnTo>
                  <a:cubicBezTo>
                    <a:pt x="8349" y="5151"/>
                    <a:pt x="9704" y="2820"/>
                    <a:pt x="10082" y="2190"/>
                  </a:cubicBezTo>
                  <a:close/>
                  <a:moveTo>
                    <a:pt x="7813" y="6601"/>
                  </a:moveTo>
                  <a:lnTo>
                    <a:pt x="8318" y="6916"/>
                  </a:lnTo>
                  <a:lnTo>
                    <a:pt x="7782" y="7262"/>
                  </a:lnTo>
                  <a:lnTo>
                    <a:pt x="7813" y="6601"/>
                  </a:lnTo>
                  <a:close/>
                  <a:moveTo>
                    <a:pt x="10554" y="8522"/>
                  </a:moveTo>
                  <a:cubicBezTo>
                    <a:pt x="10806" y="8522"/>
                    <a:pt x="10964" y="8711"/>
                    <a:pt x="10964" y="8900"/>
                  </a:cubicBezTo>
                  <a:cubicBezTo>
                    <a:pt x="10964" y="9153"/>
                    <a:pt x="10806" y="9342"/>
                    <a:pt x="10554" y="9342"/>
                  </a:cubicBezTo>
                  <a:lnTo>
                    <a:pt x="5608" y="9342"/>
                  </a:lnTo>
                  <a:cubicBezTo>
                    <a:pt x="5356" y="9342"/>
                    <a:pt x="5167" y="9153"/>
                    <a:pt x="5167" y="8900"/>
                  </a:cubicBezTo>
                  <a:cubicBezTo>
                    <a:pt x="5167" y="8680"/>
                    <a:pt x="5356" y="8522"/>
                    <a:pt x="5608" y="8522"/>
                  </a:cubicBezTo>
                  <a:close/>
                  <a:moveTo>
                    <a:pt x="3088" y="5592"/>
                  </a:moveTo>
                  <a:cubicBezTo>
                    <a:pt x="3308" y="5592"/>
                    <a:pt x="3497" y="5813"/>
                    <a:pt x="3497" y="6002"/>
                  </a:cubicBezTo>
                  <a:lnTo>
                    <a:pt x="3497" y="6286"/>
                  </a:lnTo>
                  <a:cubicBezTo>
                    <a:pt x="3970" y="6443"/>
                    <a:pt x="4348" y="6916"/>
                    <a:pt x="4348" y="7451"/>
                  </a:cubicBezTo>
                  <a:cubicBezTo>
                    <a:pt x="4348" y="7703"/>
                    <a:pt x="4159" y="7861"/>
                    <a:pt x="3907" y="7861"/>
                  </a:cubicBezTo>
                  <a:cubicBezTo>
                    <a:pt x="3655" y="7861"/>
                    <a:pt x="3497" y="7640"/>
                    <a:pt x="3497" y="7451"/>
                  </a:cubicBezTo>
                  <a:cubicBezTo>
                    <a:pt x="3497" y="7231"/>
                    <a:pt x="3308" y="7010"/>
                    <a:pt x="3088" y="7010"/>
                  </a:cubicBezTo>
                  <a:cubicBezTo>
                    <a:pt x="2836" y="7010"/>
                    <a:pt x="2678" y="7231"/>
                    <a:pt x="2678" y="7451"/>
                  </a:cubicBezTo>
                  <a:cubicBezTo>
                    <a:pt x="2678" y="7703"/>
                    <a:pt x="3025" y="7924"/>
                    <a:pt x="3340" y="8176"/>
                  </a:cubicBezTo>
                  <a:cubicBezTo>
                    <a:pt x="3781" y="8491"/>
                    <a:pt x="4348" y="8869"/>
                    <a:pt x="4348" y="9531"/>
                  </a:cubicBezTo>
                  <a:cubicBezTo>
                    <a:pt x="4348" y="10098"/>
                    <a:pt x="3970" y="10539"/>
                    <a:pt x="3497" y="10728"/>
                  </a:cubicBezTo>
                  <a:lnTo>
                    <a:pt x="3497" y="11011"/>
                  </a:lnTo>
                  <a:cubicBezTo>
                    <a:pt x="3497" y="11232"/>
                    <a:pt x="3308" y="11452"/>
                    <a:pt x="3088" y="11452"/>
                  </a:cubicBezTo>
                  <a:cubicBezTo>
                    <a:pt x="2836" y="11452"/>
                    <a:pt x="2678" y="11232"/>
                    <a:pt x="2678" y="11011"/>
                  </a:cubicBezTo>
                  <a:lnTo>
                    <a:pt x="2678" y="10728"/>
                  </a:lnTo>
                  <a:cubicBezTo>
                    <a:pt x="2206" y="10570"/>
                    <a:pt x="1859" y="10098"/>
                    <a:pt x="1859" y="9531"/>
                  </a:cubicBezTo>
                  <a:cubicBezTo>
                    <a:pt x="1859" y="9310"/>
                    <a:pt x="2048" y="9121"/>
                    <a:pt x="2300" y="9121"/>
                  </a:cubicBezTo>
                  <a:cubicBezTo>
                    <a:pt x="2521" y="9121"/>
                    <a:pt x="2678" y="9310"/>
                    <a:pt x="2678" y="9531"/>
                  </a:cubicBezTo>
                  <a:cubicBezTo>
                    <a:pt x="2678" y="9783"/>
                    <a:pt x="2867" y="9940"/>
                    <a:pt x="3088" y="9940"/>
                  </a:cubicBezTo>
                  <a:cubicBezTo>
                    <a:pt x="3308" y="9940"/>
                    <a:pt x="3497" y="9751"/>
                    <a:pt x="3497" y="9531"/>
                  </a:cubicBezTo>
                  <a:cubicBezTo>
                    <a:pt x="3497" y="9310"/>
                    <a:pt x="3182" y="9089"/>
                    <a:pt x="2836" y="8837"/>
                  </a:cubicBezTo>
                  <a:cubicBezTo>
                    <a:pt x="2395" y="8522"/>
                    <a:pt x="1859" y="8113"/>
                    <a:pt x="1859" y="7451"/>
                  </a:cubicBezTo>
                  <a:cubicBezTo>
                    <a:pt x="1859" y="6916"/>
                    <a:pt x="2206" y="6475"/>
                    <a:pt x="2678" y="6286"/>
                  </a:cubicBezTo>
                  <a:lnTo>
                    <a:pt x="2678" y="6002"/>
                  </a:lnTo>
                  <a:cubicBezTo>
                    <a:pt x="2678" y="5750"/>
                    <a:pt x="2867" y="5592"/>
                    <a:pt x="3088" y="5592"/>
                  </a:cubicBezTo>
                  <a:close/>
                  <a:moveTo>
                    <a:pt x="10554" y="11011"/>
                  </a:moveTo>
                  <a:cubicBezTo>
                    <a:pt x="10806" y="11011"/>
                    <a:pt x="10964" y="11200"/>
                    <a:pt x="10964" y="11452"/>
                  </a:cubicBezTo>
                  <a:cubicBezTo>
                    <a:pt x="10964" y="11641"/>
                    <a:pt x="10806" y="11830"/>
                    <a:pt x="10554" y="11830"/>
                  </a:cubicBezTo>
                  <a:lnTo>
                    <a:pt x="5608" y="11830"/>
                  </a:lnTo>
                  <a:cubicBezTo>
                    <a:pt x="5356" y="11830"/>
                    <a:pt x="5167" y="11641"/>
                    <a:pt x="5167" y="11452"/>
                  </a:cubicBezTo>
                  <a:cubicBezTo>
                    <a:pt x="5167" y="11200"/>
                    <a:pt x="5356" y="11011"/>
                    <a:pt x="5608" y="11011"/>
                  </a:cubicBezTo>
                  <a:close/>
                  <a:moveTo>
                    <a:pt x="10933" y="1"/>
                  </a:moveTo>
                  <a:cubicBezTo>
                    <a:pt x="10599" y="1"/>
                    <a:pt x="10280" y="176"/>
                    <a:pt x="10113" y="489"/>
                  </a:cubicBezTo>
                  <a:lnTo>
                    <a:pt x="7877" y="4395"/>
                  </a:lnTo>
                  <a:lnTo>
                    <a:pt x="1229" y="4395"/>
                  </a:lnTo>
                  <a:cubicBezTo>
                    <a:pt x="567" y="4395"/>
                    <a:pt x="0" y="4931"/>
                    <a:pt x="0" y="5592"/>
                  </a:cubicBezTo>
                  <a:lnTo>
                    <a:pt x="0" y="11389"/>
                  </a:lnTo>
                  <a:cubicBezTo>
                    <a:pt x="0" y="12051"/>
                    <a:pt x="567" y="12618"/>
                    <a:pt x="1229" y="12618"/>
                  </a:cubicBezTo>
                  <a:lnTo>
                    <a:pt x="11437" y="12618"/>
                  </a:lnTo>
                  <a:cubicBezTo>
                    <a:pt x="12098" y="12618"/>
                    <a:pt x="12697" y="12082"/>
                    <a:pt x="12697" y="11389"/>
                  </a:cubicBezTo>
                  <a:lnTo>
                    <a:pt x="12697" y="5592"/>
                  </a:lnTo>
                  <a:cubicBezTo>
                    <a:pt x="12602" y="4931"/>
                    <a:pt x="12067" y="4395"/>
                    <a:pt x="11374" y="4395"/>
                  </a:cubicBezTo>
                  <a:lnTo>
                    <a:pt x="11027" y="4395"/>
                  </a:lnTo>
                  <a:lnTo>
                    <a:pt x="12476" y="1875"/>
                  </a:lnTo>
                  <a:cubicBezTo>
                    <a:pt x="12760" y="1402"/>
                    <a:pt x="12602" y="804"/>
                    <a:pt x="12130" y="583"/>
                  </a:cubicBezTo>
                  <a:lnTo>
                    <a:pt x="11437" y="142"/>
                  </a:lnTo>
                  <a:cubicBezTo>
                    <a:pt x="11277" y="46"/>
                    <a:pt x="11103" y="1"/>
                    <a:pt x="10933" y="1"/>
                  </a:cubicBezTo>
                  <a:close/>
                </a:path>
              </a:pathLst>
            </a:custGeom>
            <a:grpFill/>
            <a:ln>
              <a:noFill/>
            </a:ln>
          </p:spPr>
          <p:txBody>
            <a:bodyPr spcFirstLastPara="1" wrap="square" lIns="91425" tIns="91425" rIns="91425" bIns="91425" anchor="ctr" anchorCtr="0">
              <a:noAutofit/>
            </a:bodyPr>
            <a:lstStyle/>
            <a:p>
              <a:endParaRPr sz="1400"/>
            </a:p>
          </p:txBody>
        </p:sp>
        <p:grpSp>
          <p:nvGrpSpPr>
            <p:cNvPr id="223" name="Google Shape;10118;p74"/>
            <p:cNvGrpSpPr/>
            <p:nvPr/>
          </p:nvGrpSpPr>
          <p:grpSpPr>
            <a:xfrm>
              <a:off x="11767951" y="2764178"/>
              <a:ext cx="498284" cy="505891"/>
              <a:chOff x="-59400775" y="4084200"/>
              <a:chExt cx="311125" cy="315875"/>
            </a:xfrm>
            <a:grpFill/>
          </p:grpSpPr>
          <p:sp>
            <p:nvSpPr>
              <p:cNvPr id="224" name="Google Shape;10119;p74"/>
              <p:cNvSpPr/>
              <p:nvPr/>
            </p:nvSpPr>
            <p:spPr>
              <a:xfrm>
                <a:off x="-59400775" y="4317350"/>
                <a:ext cx="89800" cy="82725"/>
              </a:xfrm>
              <a:custGeom>
                <a:avLst/>
                <a:gdLst/>
                <a:ahLst/>
                <a:cxnLst/>
                <a:rect l="l" t="t" r="r" b="b"/>
                <a:pathLst>
                  <a:path w="3592" h="3309" extrusionOk="0">
                    <a:moveTo>
                      <a:pt x="1796" y="851"/>
                    </a:moveTo>
                    <a:cubicBezTo>
                      <a:pt x="2048" y="851"/>
                      <a:pt x="2237" y="1071"/>
                      <a:pt x="2237" y="1260"/>
                    </a:cubicBezTo>
                    <a:cubicBezTo>
                      <a:pt x="2237" y="1449"/>
                      <a:pt x="2048" y="1701"/>
                      <a:pt x="1796" y="1701"/>
                    </a:cubicBezTo>
                    <a:cubicBezTo>
                      <a:pt x="1576" y="1701"/>
                      <a:pt x="1418" y="1481"/>
                      <a:pt x="1418" y="1260"/>
                    </a:cubicBezTo>
                    <a:cubicBezTo>
                      <a:pt x="1418" y="1008"/>
                      <a:pt x="1576" y="851"/>
                      <a:pt x="1796" y="851"/>
                    </a:cubicBezTo>
                    <a:close/>
                    <a:moveTo>
                      <a:pt x="0" y="0"/>
                    </a:moveTo>
                    <a:lnTo>
                      <a:pt x="0" y="2079"/>
                    </a:lnTo>
                    <a:cubicBezTo>
                      <a:pt x="0" y="2741"/>
                      <a:pt x="536" y="3308"/>
                      <a:pt x="1229" y="3308"/>
                    </a:cubicBezTo>
                    <a:lnTo>
                      <a:pt x="2332" y="3308"/>
                    </a:lnTo>
                    <a:cubicBezTo>
                      <a:pt x="2993"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5" name="Google Shape;10120;p74"/>
              <p:cNvSpPr/>
              <p:nvPr/>
            </p:nvSpPr>
            <p:spPr>
              <a:xfrm>
                <a:off x="-59400000" y="4084200"/>
                <a:ext cx="89825" cy="212700"/>
              </a:xfrm>
              <a:custGeom>
                <a:avLst/>
                <a:gdLst/>
                <a:ahLst/>
                <a:cxnLst/>
                <a:rect l="l" t="t" r="r" b="b"/>
                <a:pathLst>
                  <a:path w="3593" h="8508" extrusionOk="0">
                    <a:moveTo>
                      <a:pt x="1734" y="1607"/>
                    </a:moveTo>
                    <a:cubicBezTo>
                      <a:pt x="1923" y="1607"/>
                      <a:pt x="2175" y="1797"/>
                      <a:pt x="2175" y="2049"/>
                    </a:cubicBezTo>
                    <a:lnTo>
                      <a:pt x="2175" y="7278"/>
                    </a:lnTo>
                    <a:cubicBezTo>
                      <a:pt x="2175" y="7499"/>
                      <a:pt x="1986" y="7656"/>
                      <a:pt x="1734" y="7656"/>
                    </a:cubicBezTo>
                    <a:cubicBezTo>
                      <a:pt x="1513" y="7656"/>
                      <a:pt x="1356" y="7467"/>
                      <a:pt x="1356" y="7278"/>
                    </a:cubicBezTo>
                    <a:lnTo>
                      <a:pt x="1356" y="2049"/>
                    </a:lnTo>
                    <a:cubicBezTo>
                      <a:pt x="1356" y="1797"/>
                      <a:pt x="1545" y="1607"/>
                      <a:pt x="1734" y="1607"/>
                    </a:cubicBezTo>
                    <a:close/>
                    <a:moveTo>
                      <a:pt x="1230" y="1"/>
                    </a:moveTo>
                    <a:cubicBezTo>
                      <a:pt x="568" y="1"/>
                      <a:pt x="1" y="536"/>
                      <a:pt x="1" y="1198"/>
                    </a:cubicBezTo>
                    <a:lnTo>
                      <a:pt x="1" y="8507"/>
                    </a:lnTo>
                    <a:lnTo>
                      <a:pt x="3593" y="8507"/>
                    </a:lnTo>
                    <a:lnTo>
                      <a:pt x="3593" y="1198"/>
                    </a:lnTo>
                    <a:cubicBezTo>
                      <a:pt x="3561" y="536"/>
                      <a:pt x="2994" y="1"/>
                      <a:pt x="2332" y="1"/>
                    </a:cubicBezTo>
                    <a:close/>
                  </a:path>
                </a:pathLst>
              </a:custGeom>
              <a:grpFill/>
              <a:ln>
                <a:noFill/>
              </a:ln>
            </p:spPr>
            <p:txBody>
              <a:bodyPr spcFirstLastPara="1" wrap="square" lIns="91425" tIns="91425" rIns="91425" bIns="91425" anchor="ctr" anchorCtr="0">
                <a:noAutofit/>
              </a:bodyPr>
              <a:lstStyle/>
              <a:p>
                <a:endParaRPr sz="1400"/>
              </a:p>
            </p:txBody>
          </p:sp>
          <p:sp>
            <p:nvSpPr>
              <p:cNvPr id="226" name="Google Shape;10121;p74"/>
              <p:cNvSpPr/>
              <p:nvPr/>
            </p:nvSpPr>
            <p:spPr>
              <a:xfrm>
                <a:off x="-59290500" y="4317350"/>
                <a:ext cx="89800" cy="82725"/>
              </a:xfrm>
              <a:custGeom>
                <a:avLst/>
                <a:gdLst/>
                <a:ahLst/>
                <a:cxnLst/>
                <a:rect l="l" t="t" r="r" b="b"/>
                <a:pathLst>
                  <a:path w="3592" h="3309" extrusionOk="0">
                    <a:moveTo>
                      <a:pt x="1796" y="851"/>
                    </a:moveTo>
                    <a:cubicBezTo>
                      <a:pt x="2048" y="851"/>
                      <a:pt x="2205" y="1071"/>
                      <a:pt x="2205" y="1260"/>
                    </a:cubicBezTo>
                    <a:cubicBezTo>
                      <a:pt x="2205" y="1449"/>
                      <a:pt x="2016" y="1701"/>
                      <a:pt x="1796" y="1701"/>
                    </a:cubicBezTo>
                    <a:cubicBezTo>
                      <a:pt x="1575" y="1701"/>
                      <a:pt x="1386" y="1481"/>
                      <a:pt x="1386" y="1260"/>
                    </a:cubicBezTo>
                    <a:cubicBezTo>
                      <a:pt x="1386" y="1008"/>
                      <a:pt x="1575" y="851"/>
                      <a:pt x="1796" y="851"/>
                    </a:cubicBezTo>
                    <a:close/>
                    <a:moveTo>
                      <a:pt x="0" y="0"/>
                    </a:moveTo>
                    <a:lnTo>
                      <a:pt x="0" y="2079"/>
                    </a:lnTo>
                    <a:cubicBezTo>
                      <a:pt x="0" y="2741"/>
                      <a:pt x="536" y="3308"/>
                      <a:pt x="1260"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7" name="Google Shape;10122;p74"/>
              <p:cNvSpPr/>
              <p:nvPr/>
            </p:nvSpPr>
            <p:spPr>
              <a:xfrm>
                <a:off x="-59290500" y="4084200"/>
                <a:ext cx="89800" cy="212700"/>
              </a:xfrm>
              <a:custGeom>
                <a:avLst/>
                <a:gdLst/>
                <a:ahLst/>
                <a:cxnLst/>
                <a:rect l="l" t="t" r="r" b="b"/>
                <a:pathLst>
                  <a:path w="3592" h="8508" extrusionOk="0">
                    <a:moveTo>
                      <a:pt x="1796" y="1607"/>
                    </a:moveTo>
                    <a:cubicBezTo>
                      <a:pt x="2048" y="1607"/>
                      <a:pt x="2205" y="1797"/>
                      <a:pt x="2205" y="2049"/>
                    </a:cubicBezTo>
                    <a:lnTo>
                      <a:pt x="2205" y="7278"/>
                    </a:lnTo>
                    <a:cubicBezTo>
                      <a:pt x="2205" y="7499"/>
                      <a:pt x="2016" y="7656"/>
                      <a:pt x="1796" y="7656"/>
                    </a:cubicBezTo>
                    <a:cubicBezTo>
                      <a:pt x="1607" y="7656"/>
                      <a:pt x="1386" y="7467"/>
                      <a:pt x="1386" y="7278"/>
                    </a:cubicBezTo>
                    <a:lnTo>
                      <a:pt x="1386" y="2049"/>
                    </a:lnTo>
                    <a:cubicBezTo>
                      <a:pt x="1386" y="1797"/>
                      <a:pt x="1575" y="1607"/>
                      <a:pt x="1796" y="1607"/>
                    </a:cubicBezTo>
                    <a:close/>
                    <a:moveTo>
                      <a:pt x="1260" y="1"/>
                    </a:moveTo>
                    <a:cubicBezTo>
                      <a:pt x="599" y="1"/>
                      <a:pt x="0" y="536"/>
                      <a:pt x="0" y="1198"/>
                    </a:cubicBezTo>
                    <a:lnTo>
                      <a:pt x="0" y="8507"/>
                    </a:lnTo>
                    <a:lnTo>
                      <a:pt x="3592" y="8507"/>
                    </a:lnTo>
                    <a:lnTo>
                      <a:pt x="3592" y="1198"/>
                    </a:lnTo>
                    <a:cubicBezTo>
                      <a:pt x="3592" y="536"/>
                      <a:pt x="3025" y="1"/>
                      <a:pt x="2363" y="1"/>
                    </a:cubicBezTo>
                    <a:close/>
                  </a:path>
                </a:pathLst>
              </a:custGeom>
              <a:grpFill/>
              <a:ln>
                <a:noFill/>
              </a:ln>
            </p:spPr>
            <p:txBody>
              <a:bodyPr spcFirstLastPara="1" wrap="square" lIns="91425" tIns="91425" rIns="91425" bIns="91425" anchor="ctr" anchorCtr="0">
                <a:noAutofit/>
              </a:bodyPr>
              <a:lstStyle/>
              <a:p>
                <a:endParaRPr sz="1400"/>
              </a:p>
            </p:txBody>
          </p:sp>
          <p:sp>
            <p:nvSpPr>
              <p:cNvPr id="228" name="Google Shape;10123;p74"/>
              <p:cNvSpPr/>
              <p:nvPr/>
            </p:nvSpPr>
            <p:spPr>
              <a:xfrm>
                <a:off x="-59181025" y="4317350"/>
                <a:ext cx="89800" cy="82725"/>
              </a:xfrm>
              <a:custGeom>
                <a:avLst/>
                <a:gdLst/>
                <a:ahLst/>
                <a:cxnLst/>
                <a:rect l="l" t="t" r="r" b="b"/>
                <a:pathLst>
                  <a:path w="3592" h="3309" extrusionOk="0">
                    <a:moveTo>
                      <a:pt x="1828" y="851"/>
                    </a:moveTo>
                    <a:cubicBezTo>
                      <a:pt x="2080" y="851"/>
                      <a:pt x="2269" y="1071"/>
                      <a:pt x="2269" y="1260"/>
                    </a:cubicBezTo>
                    <a:cubicBezTo>
                      <a:pt x="2269" y="1449"/>
                      <a:pt x="2080" y="1701"/>
                      <a:pt x="1828" y="1701"/>
                    </a:cubicBezTo>
                    <a:cubicBezTo>
                      <a:pt x="1607" y="1701"/>
                      <a:pt x="1450" y="1481"/>
                      <a:pt x="1450" y="1260"/>
                    </a:cubicBezTo>
                    <a:cubicBezTo>
                      <a:pt x="1450" y="1008"/>
                      <a:pt x="1607" y="851"/>
                      <a:pt x="1828" y="851"/>
                    </a:cubicBezTo>
                    <a:close/>
                    <a:moveTo>
                      <a:pt x="0" y="0"/>
                    </a:moveTo>
                    <a:lnTo>
                      <a:pt x="0" y="2079"/>
                    </a:lnTo>
                    <a:lnTo>
                      <a:pt x="32" y="2079"/>
                    </a:lnTo>
                    <a:cubicBezTo>
                      <a:pt x="32" y="2741"/>
                      <a:pt x="567" y="3308"/>
                      <a:pt x="1261" y="3308"/>
                    </a:cubicBezTo>
                    <a:lnTo>
                      <a:pt x="2363" y="3308"/>
                    </a:lnTo>
                    <a:cubicBezTo>
                      <a:pt x="3025" y="3308"/>
                      <a:pt x="3592" y="2741"/>
                      <a:pt x="3592" y="2079"/>
                    </a:cubicBezTo>
                    <a:lnTo>
                      <a:pt x="3592" y="0"/>
                    </a:lnTo>
                    <a:close/>
                  </a:path>
                </a:pathLst>
              </a:custGeom>
              <a:grpFill/>
              <a:ln>
                <a:noFill/>
              </a:ln>
            </p:spPr>
            <p:txBody>
              <a:bodyPr spcFirstLastPara="1" wrap="square" lIns="91425" tIns="91425" rIns="91425" bIns="91425" anchor="ctr" anchorCtr="0">
                <a:noAutofit/>
              </a:bodyPr>
              <a:lstStyle/>
              <a:p>
                <a:endParaRPr sz="1400"/>
              </a:p>
            </p:txBody>
          </p:sp>
          <p:sp>
            <p:nvSpPr>
              <p:cNvPr id="229" name="Google Shape;10124;p74"/>
              <p:cNvSpPr/>
              <p:nvPr/>
            </p:nvSpPr>
            <p:spPr>
              <a:xfrm>
                <a:off x="-59179450" y="4084200"/>
                <a:ext cx="89800" cy="212700"/>
              </a:xfrm>
              <a:custGeom>
                <a:avLst/>
                <a:gdLst/>
                <a:ahLst/>
                <a:cxnLst/>
                <a:rect l="l" t="t" r="r" b="b"/>
                <a:pathLst>
                  <a:path w="3592" h="8508" extrusionOk="0">
                    <a:moveTo>
                      <a:pt x="1733" y="1607"/>
                    </a:moveTo>
                    <a:cubicBezTo>
                      <a:pt x="1922" y="1607"/>
                      <a:pt x="2174" y="1797"/>
                      <a:pt x="2174" y="2049"/>
                    </a:cubicBezTo>
                    <a:lnTo>
                      <a:pt x="2174" y="7278"/>
                    </a:lnTo>
                    <a:cubicBezTo>
                      <a:pt x="2174" y="7499"/>
                      <a:pt x="1985" y="7656"/>
                      <a:pt x="1733" y="7656"/>
                    </a:cubicBezTo>
                    <a:cubicBezTo>
                      <a:pt x="1513" y="7656"/>
                      <a:pt x="1355" y="7467"/>
                      <a:pt x="1355" y="7278"/>
                    </a:cubicBezTo>
                    <a:lnTo>
                      <a:pt x="1355" y="2049"/>
                    </a:lnTo>
                    <a:cubicBezTo>
                      <a:pt x="1355" y="1797"/>
                      <a:pt x="1544" y="1607"/>
                      <a:pt x="1733" y="1607"/>
                    </a:cubicBezTo>
                    <a:close/>
                    <a:moveTo>
                      <a:pt x="1229" y="1"/>
                    </a:moveTo>
                    <a:cubicBezTo>
                      <a:pt x="567" y="1"/>
                      <a:pt x="0" y="536"/>
                      <a:pt x="0" y="1198"/>
                    </a:cubicBezTo>
                    <a:lnTo>
                      <a:pt x="0" y="8507"/>
                    </a:lnTo>
                    <a:lnTo>
                      <a:pt x="3592" y="8507"/>
                    </a:lnTo>
                    <a:lnTo>
                      <a:pt x="3592" y="1198"/>
                    </a:lnTo>
                    <a:cubicBezTo>
                      <a:pt x="3560" y="536"/>
                      <a:pt x="2993" y="1"/>
                      <a:pt x="233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34" name="Google Shape;10129;p74"/>
            <p:cNvGrpSpPr/>
            <p:nvPr/>
          </p:nvGrpSpPr>
          <p:grpSpPr>
            <a:xfrm>
              <a:off x="8061811" y="1613794"/>
              <a:ext cx="607772" cy="714064"/>
              <a:chOff x="-64022550" y="3727425"/>
              <a:chExt cx="270175" cy="317425"/>
            </a:xfrm>
            <a:grpFill/>
          </p:grpSpPr>
          <p:sp>
            <p:nvSpPr>
              <p:cNvPr id="235" name="Google Shape;10130;p74"/>
              <p:cNvSpPr/>
              <p:nvPr/>
            </p:nvSpPr>
            <p:spPr>
              <a:xfrm>
                <a:off x="-64022550" y="3912500"/>
                <a:ext cx="270175" cy="90600"/>
              </a:xfrm>
              <a:custGeom>
                <a:avLst/>
                <a:gdLst/>
                <a:ahLst/>
                <a:cxnLst/>
                <a:rect l="l" t="t" r="r" b="b"/>
                <a:pathLst>
                  <a:path w="10807" h="3624" extrusionOk="0">
                    <a:moveTo>
                      <a:pt x="2111" y="1"/>
                    </a:moveTo>
                    <a:cubicBezTo>
                      <a:pt x="945" y="1"/>
                      <a:pt x="0" y="946"/>
                      <a:pt x="0" y="2080"/>
                    </a:cubicBezTo>
                    <a:lnTo>
                      <a:pt x="0" y="3183"/>
                    </a:lnTo>
                    <a:cubicBezTo>
                      <a:pt x="0" y="3435"/>
                      <a:pt x="221" y="3624"/>
                      <a:pt x="441" y="3624"/>
                    </a:cubicBezTo>
                    <a:lnTo>
                      <a:pt x="10365" y="3624"/>
                    </a:lnTo>
                    <a:cubicBezTo>
                      <a:pt x="10618" y="3624"/>
                      <a:pt x="10807" y="3435"/>
                      <a:pt x="10807" y="3183"/>
                    </a:cubicBezTo>
                    <a:lnTo>
                      <a:pt x="10807" y="2080"/>
                    </a:lnTo>
                    <a:cubicBezTo>
                      <a:pt x="10807" y="946"/>
                      <a:pt x="9861" y="1"/>
                      <a:pt x="8727" y="1"/>
                    </a:cubicBezTo>
                    <a:close/>
                  </a:path>
                </a:pathLst>
              </a:custGeom>
              <a:grpFill/>
              <a:ln>
                <a:noFill/>
              </a:ln>
            </p:spPr>
            <p:txBody>
              <a:bodyPr spcFirstLastPara="1" wrap="square" lIns="91425" tIns="91425" rIns="91425" bIns="91425" anchor="ctr" anchorCtr="0">
                <a:noAutofit/>
              </a:bodyPr>
              <a:lstStyle/>
              <a:p>
                <a:endParaRPr sz="1400"/>
              </a:p>
            </p:txBody>
          </p:sp>
          <p:sp>
            <p:nvSpPr>
              <p:cNvPr id="236" name="Google Shape;10131;p74"/>
              <p:cNvSpPr/>
              <p:nvPr/>
            </p:nvSpPr>
            <p:spPr>
              <a:xfrm>
                <a:off x="-64000500" y="4023550"/>
                <a:ext cx="227650" cy="21300"/>
              </a:xfrm>
              <a:custGeom>
                <a:avLst/>
                <a:gdLst/>
                <a:ahLst/>
                <a:cxnLst/>
                <a:rect l="l" t="t" r="r" b="b"/>
                <a:pathLst>
                  <a:path w="9106" h="852" extrusionOk="0">
                    <a:moveTo>
                      <a:pt x="0" y="1"/>
                    </a:moveTo>
                    <a:lnTo>
                      <a:pt x="0" y="442"/>
                    </a:lnTo>
                    <a:cubicBezTo>
                      <a:pt x="0" y="694"/>
                      <a:pt x="190" y="851"/>
                      <a:pt x="442" y="851"/>
                    </a:cubicBezTo>
                    <a:lnTo>
                      <a:pt x="8696" y="851"/>
                    </a:lnTo>
                    <a:cubicBezTo>
                      <a:pt x="8948" y="851"/>
                      <a:pt x="9105" y="631"/>
                      <a:pt x="9105" y="442"/>
                    </a:cubicBezTo>
                    <a:lnTo>
                      <a:pt x="9105" y="1"/>
                    </a:lnTo>
                    <a:close/>
                  </a:path>
                </a:pathLst>
              </a:custGeom>
              <a:grpFill/>
              <a:ln>
                <a:noFill/>
              </a:ln>
            </p:spPr>
            <p:txBody>
              <a:bodyPr spcFirstLastPara="1" wrap="square" lIns="91425" tIns="91425" rIns="91425" bIns="91425" anchor="ctr" anchorCtr="0">
                <a:noAutofit/>
              </a:bodyPr>
              <a:lstStyle/>
              <a:p>
                <a:endParaRPr sz="1400"/>
              </a:p>
            </p:txBody>
          </p:sp>
          <p:sp>
            <p:nvSpPr>
              <p:cNvPr id="237" name="Google Shape;10132;p74"/>
              <p:cNvSpPr/>
              <p:nvPr/>
            </p:nvSpPr>
            <p:spPr>
              <a:xfrm>
                <a:off x="-63960325" y="3727425"/>
                <a:ext cx="144925" cy="165425"/>
              </a:xfrm>
              <a:custGeom>
                <a:avLst/>
                <a:gdLst/>
                <a:ahLst/>
                <a:cxnLst/>
                <a:rect l="l" t="t" r="r" b="b"/>
                <a:pathLst>
                  <a:path w="5797" h="6617" extrusionOk="0">
                    <a:moveTo>
                      <a:pt x="2930" y="0"/>
                    </a:moveTo>
                    <a:cubicBezTo>
                      <a:pt x="1292" y="0"/>
                      <a:pt x="0" y="1292"/>
                      <a:pt x="0" y="2867"/>
                    </a:cubicBezTo>
                    <a:cubicBezTo>
                      <a:pt x="32" y="3812"/>
                      <a:pt x="504" y="4694"/>
                      <a:pt x="1260" y="5230"/>
                    </a:cubicBezTo>
                    <a:lnTo>
                      <a:pt x="1260" y="6616"/>
                    </a:lnTo>
                    <a:lnTo>
                      <a:pt x="4568" y="6616"/>
                    </a:lnTo>
                    <a:lnTo>
                      <a:pt x="4568" y="5230"/>
                    </a:lnTo>
                    <a:cubicBezTo>
                      <a:pt x="5356" y="4694"/>
                      <a:pt x="5797" y="3812"/>
                      <a:pt x="5797" y="2867"/>
                    </a:cubicBezTo>
                    <a:cubicBezTo>
                      <a:pt x="5797" y="1260"/>
                      <a:pt x="4505" y="0"/>
                      <a:pt x="2930"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59" name="Google Shape;10154;p74"/>
            <p:cNvGrpSpPr/>
            <p:nvPr/>
          </p:nvGrpSpPr>
          <p:grpSpPr>
            <a:xfrm>
              <a:off x="8171512" y="3640450"/>
              <a:ext cx="558124" cy="557947"/>
              <a:chOff x="-60255350" y="3733825"/>
              <a:chExt cx="316650" cy="316550"/>
            </a:xfrm>
            <a:grpFill/>
          </p:grpSpPr>
          <p:sp>
            <p:nvSpPr>
              <p:cNvPr id="260" name="Google Shape;10155;p74"/>
              <p:cNvSpPr/>
              <p:nvPr/>
            </p:nvSpPr>
            <p:spPr>
              <a:xfrm>
                <a:off x="-60218325" y="3733825"/>
                <a:ext cx="235525" cy="316550"/>
              </a:xfrm>
              <a:custGeom>
                <a:avLst/>
                <a:gdLst/>
                <a:ahLst/>
                <a:cxnLst/>
                <a:rect l="l" t="t" r="r" b="b"/>
                <a:pathLst>
                  <a:path w="9421" h="12662" extrusionOk="0">
                    <a:moveTo>
                      <a:pt x="4821" y="1666"/>
                    </a:moveTo>
                    <a:cubicBezTo>
                      <a:pt x="5073" y="1666"/>
                      <a:pt x="5262" y="1886"/>
                      <a:pt x="5262" y="2075"/>
                    </a:cubicBezTo>
                    <a:lnTo>
                      <a:pt x="5262" y="2359"/>
                    </a:lnTo>
                    <a:cubicBezTo>
                      <a:pt x="5734" y="2485"/>
                      <a:pt x="6081" y="2989"/>
                      <a:pt x="6081" y="3525"/>
                    </a:cubicBezTo>
                    <a:cubicBezTo>
                      <a:pt x="6081" y="3777"/>
                      <a:pt x="5892" y="3934"/>
                      <a:pt x="5640" y="3934"/>
                    </a:cubicBezTo>
                    <a:cubicBezTo>
                      <a:pt x="5419" y="3934"/>
                      <a:pt x="5262" y="3714"/>
                      <a:pt x="5262" y="3525"/>
                    </a:cubicBezTo>
                    <a:cubicBezTo>
                      <a:pt x="5262" y="3273"/>
                      <a:pt x="5073" y="3084"/>
                      <a:pt x="4821" y="3084"/>
                    </a:cubicBezTo>
                    <a:cubicBezTo>
                      <a:pt x="4569" y="3084"/>
                      <a:pt x="4411" y="3273"/>
                      <a:pt x="4411" y="3525"/>
                    </a:cubicBezTo>
                    <a:cubicBezTo>
                      <a:pt x="4411" y="3777"/>
                      <a:pt x="4789" y="3997"/>
                      <a:pt x="5104" y="4249"/>
                    </a:cubicBezTo>
                    <a:cubicBezTo>
                      <a:pt x="5514" y="4564"/>
                      <a:pt x="6081" y="4942"/>
                      <a:pt x="6081" y="5604"/>
                    </a:cubicBezTo>
                    <a:cubicBezTo>
                      <a:pt x="6081" y="6171"/>
                      <a:pt x="5734" y="6612"/>
                      <a:pt x="5262" y="6801"/>
                    </a:cubicBezTo>
                    <a:lnTo>
                      <a:pt x="5262" y="7085"/>
                    </a:lnTo>
                    <a:cubicBezTo>
                      <a:pt x="5262" y="7305"/>
                      <a:pt x="5041" y="7463"/>
                      <a:pt x="4821" y="7463"/>
                    </a:cubicBezTo>
                    <a:cubicBezTo>
                      <a:pt x="4569" y="7463"/>
                      <a:pt x="4411" y="7274"/>
                      <a:pt x="4411" y="7085"/>
                    </a:cubicBezTo>
                    <a:lnTo>
                      <a:pt x="4411" y="6801"/>
                    </a:lnTo>
                    <a:cubicBezTo>
                      <a:pt x="3938" y="6644"/>
                      <a:pt x="3592" y="6171"/>
                      <a:pt x="3592" y="5604"/>
                    </a:cubicBezTo>
                    <a:cubicBezTo>
                      <a:pt x="3592" y="5383"/>
                      <a:pt x="3781" y="5194"/>
                      <a:pt x="4033" y="5194"/>
                    </a:cubicBezTo>
                    <a:cubicBezTo>
                      <a:pt x="4253" y="5194"/>
                      <a:pt x="4411" y="5383"/>
                      <a:pt x="4411" y="5604"/>
                    </a:cubicBezTo>
                    <a:cubicBezTo>
                      <a:pt x="4411" y="5856"/>
                      <a:pt x="4632" y="6014"/>
                      <a:pt x="4821" y="6014"/>
                    </a:cubicBezTo>
                    <a:cubicBezTo>
                      <a:pt x="5041" y="6014"/>
                      <a:pt x="5262" y="5824"/>
                      <a:pt x="5262" y="5604"/>
                    </a:cubicBezTo>
                    <a:cubicBezTo>
                      <a:pt x="5262" y="5383"/>
                      <a:pt x="4947" y="5131"/>
                      <a:pt x="4569" y="4911"/>
                    </a:cubicBezTo>
                    <a:cubicBezTo>
                      <a:pt x="4159" y="4596"/>
                      <a:pt x="3592" y="4186"/>
                      <a:pt x="3592" y="3525"/>
                    </a:cubicBezTo>
                    <a:cubicBezTo>
                      <a:pt x="3592" y="2989"/>
                      <a:pt x="3938" y="2548"/>
                      <a:pt x="4411" y="2359"/>
                    </a:cubicBezTo>
                    <a:lnTo>
                      <a:pt x="4411" y="2075"/>
                    </a:lnTo>
                    <a:cubicBezTo>
                      <a:pt x="4411" y="1823"/>
                      <a:pt x="4632" y="1666"/>
                      <a:pt x="4821" y="1666"/>
                    </a:cubicBezTo>
                    <a:close/>
                    <a:moveTo>
                      <a:pt x="6081" y="9385"/>
                    </a:moveTo>
                    <a:lnTo>
                      <a:pt x="6081" y="10235"/>
                    </a:lnTo>
                    <a:lnTo>
                      <a:pt x="3592" y="10235"/>
                    </a:lnTo>
                    <a:lnTo>
                      <a:pt x="3592" y="9385"/>
                    </a:lnTo>
                    <a:close/>
                    <a:moveTo>
                      <a:pt x="4801" y="0"/>
                    </a:moveTo>
                    <a:cubicBezTo>
                      <a:pt x="4498" y="0"/>
                      <a:pt x="4188" y="29"/>
                      <a:pt x="3875" y="91"/>
                    </a:cubicBezTo>
                    <a:cubicBezTo>
                      <a:pt x="2111" y="500"/>
                      <a:pt x="693" y="1949"/>
                      <a:pt x="378" y="3714"/>
                    </a:cubicBezTo>
                    <a:cubicBezTo>
                      <a:pt x="0" y="5698"/>
                      <a:pt x="1008" y="7652"/>
                      <a:pt x="2773" y="8565"/>
                    </a:cubicBezTo>
                    <a:lnTo>
                      <a:pt x="2773" y="10582"/>
                    </a:lnTo>
                    <a:cubicBezTo>
                      <a:pt x="2773" y="11716"/>
                      <a:pt x="3718" y="12661"/>
                      <a:pt x="4852" y="12661"/>
                    </a:cubicBezTo>
                    <a:cubicBezTo>
                      <a:pt x="5986" y="12661"/>
                      <a:pt x="6963" y="11716"/>
                      <a:pt x="6963" y="10582"/>
                    </a:cubicBezTo>
                    <a:lnTo>
                      <a:pt x="6963" y="8565"/>
                    </a:lnTo>
                    <a:cubicBezTo>
                      <a:pt x="8444" y="7778"/>
                      <a:pt x="9420" y="6234"/>
                      <a:pt x="9420" y="4501"/>
                    </a:cubicBezTo>
                    <a:cubicBezTo>
                      <a:pt x="9392" y="2000"/>
                      <a:pt x="7308" y="0"/>
                      <a:pt x="4801"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10156;p74"/>
              <p:cNvSpPr/>
              <p:nvPr/>
            </p:nvSpPr>
            <p:spPr>
              <a:xfrm>
                <a:off x="-60255350" y="3844775"/>
                <a:ext cx="34675" cy="20500"/>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58"/>
                      <a:pt x="1166" y="0"/>
                      <a:pt x="946" y="0"/>
                    </a:cubicBezTo>
                    <a:close/>
                  </a:path>
                </a:pathLst>
              </a:custGeom>
              <a:grpFill/>
              <a:ln>
                <a:noFill/>
              </a:ln>
            </p:spPr>
            <p:txBody>
              <a:bodyPr spcFirstLastPara="1" wrap="square" lIns="91425" tIns="91425" rIns="91425" bIns="91425" anchor="ctr" anchorCtr="0">
                <a:noAutofit/>
              </a:bodyPr>
              <a:lstStyle/>
              <a:p>
                <a:endParaRPr sz="1400"/>
              </a:p>
            </p:txBody>
          </p:sp>
          <p:sp>
            <p:nvSpPr>
              <p:cNvPr id="262" name="Google Shape;10157;p74"/>
              <p:cNvSpPr/>
              <p:nvPr/>
            </p:nvSpPr>
            <p:spPr>
              <a:xfrm>
                <a:off x="-59974175" y="3844775"/>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58"/>
                      <a:pt x="1230" y="0"/>
                      <a:pt x="1009" y="0"/>
                    </a:cubicBezTo>
                    <a:close/>
                  </a:path>
                </a:pathLst>
              </a:custGeom>
              <a:grpFill/>
              <a:ln>
                <a:noFill/>
              </a:ln>
            </p:spPr>
            <p:txBody>
              <a:bodyPr spcFirstLastPara="1" wrap="square" lIns="91425" tIns="91425" rIns="91425" bIns="91425" anchor="ctr" anchorCtr="0">
                <a:noAutofit/>
              </a:bodyPr>
              <a:lstStyle/>
              <a:p>
                <a:endParaRPr sz="1400"/>
              </a:p>
            </p:txBody>
          </p:sp>
          <p:sp>
            <p:nvSpPr>
              <p:cNvPr id="263" name="Google Shape;10158;p74"/>
              <p:cNvSpPr/>
              <p:nvPr/>
            </p:nvSpPr>
            <p:spPr>
              <a:xfrm>
                <a:off x="-60212825" y="3939475"/>
                <a:ext cx="32325" cy="30350"/>
              </a:xfrm>
              <a:custGeom>
                <a:avLst/>
                <a:gdLst/>
                <a:ahLst/>
                <a:cxnLst/>
                <a:rect l="l" t="t" r="r" b="b"/>
                <a:pathLst>
                  <a:path w="1293" h="1214" extrusionOk="0">
                    <a:moveTo>
                      <a:pt x="836" y="1"/>
                    </a:moveTo>
                    <a:cubicBezTo>
                      <a:pt x="725" y="1"/>
                      <a:pt x="615" y="40"/>
                      <a:pt x="536" y="119"/>
                    </a:cubicBezTo>
                    <a:lnTo>
                      <a:pt x="158" y="497"/>
                    </a:lnTo>
                    <a:cubicBezTo>
                      <a:pt x="1" y="654"/>
                      <a:pt x="1" y="938"/>
                      <a:pt x="158" y="1096"/>
                    </a:cubicBezTo>
                    <a:cubicBezTo>
                      <a:pt x="237" y="1174"/>
                      <a:pt x="340" y="1214"/>
                      <a:pt x="442" y="1214"/>
                    </a:cubicBezTo>
                    <a:cubicBezTo>
                      <a:pt x="544" y="1214"/>
                      <a:pt x="647" y="1174"/>
                      <a:pt x="725" y="1096"/>
                    </a:cubicBezTo>
                    <a:lnTo>
                      <a:pt x="1135" y="686"/>
                    </a:lnTo>
                    <a:cubicBezTo>
                      <a:pt x="1293" y="528"/>
                      <a:pt x="1293" y="245"/>
                      <a:pt x="1135" y="119"/>
                    </a:cubicBezTo>
                    <a:cubicBezTo>
                      <a:pt x="1056" y="40"/>
                      <a:pt x="946" y="1"/>
                      <a:pt x="836" y="1"/>
                    </a:cubicBezTo>
                    <a:close/>
                  </a:path>
                </a:pathLst>
              </a:custGeom>
              <a:grpFill/>
              <a:ln>
                <a:noFill/>
              </a:ln>
            </p:spPr>
            <p:txBody>
              <a:bodyPr spcFirstLastPara="1" wrap="square" lIns="91425" tIns="91425" rIns="91425" bIns="91425" anchor="ctr" anchorCtr="0">
                <a:noAutofit/>
              </a:bodyPr>
              <a:lstStyle/>
              <a:p>
                <a:endParaRPr sz="1400"/>
              </a:p>
            </p:txBody>
          </p:sp>
          <p:sp>
            <p:nvSpPr>
              <p:cNvPr id="264" name="Google Shape;10159;p74"/>
              <p:cNvSpPr/>
              <p:nvPr/>
            </p:nvSpPr>
            <p:spPr>
              <a:xfrm>
                <a:off x="-60012750" y="3739425"/>
                <a:ext cx="32300" cy="30350"/>
              </a:xfrm>
              <a:custGeom>
                <a:avLst/>
                <a:gdLst/>
                <a:ahLst/>
                <a:cxnLst/>
                <a:rect l="l" t="t" r="r" b="b"/>
                <a:pathLst>
                  <a:path w="1292" h="1214" extrusionOk="0">
                    <a:moveTo>
                      <a:pt x="835" y="1"/>
                    </a:moveTo>
                    <a:cubicBezTo>
                      <a:pt x="725" y="1"/>
                      <a:pt x="614" y="40"/>
                      <a:pt x="536" y="119"/>
                    </a:cubicBezTo>
                    <a:lnTo>
                      <a:pt x="126" y="497"/>
                    </a:lnTo>
                    <a:cubicBezTo>
                      <a:pt x="0" y="654"/>
                      <a:pt x="0" y="938"/>
                      <a:pt x="126" y="1095"/>
                    </a:cubicBezTo>
                    <a:cubicBezTo>
                      <a:pt x="205" y="1174"/>
                      <a:pt x="315" y="1213"/>
                      <a:pt x="425" y="1213"/>
                    </a:cubicBezTo>
                    <a:cubicBezTo>
                      <a:pt x="536" y="1213"/>
                      <a:pt x="646" y="1174"/>
                      <a:pt x="725" y="1095"/>
                    </a:cubicBezTo>
                    <a:lnTo>
                      <a:pt x="1134" y="686"/>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endParaRPr sz="1400"/>
              </a:p>
            </p:txBody>
          </p:sp>
          <p:sp>
            <p:nvSpPr>
              <p:cNvPr id="265" name="Google Shape;10160;p74"/>
              <p:cNvSpPr/>
              <p:nvPr/>
            </p:nvSpPr>
            <p:spPr>
              <a:xfrm>
                <a:off x="-60012750" y="3939475"/>
                <a:ext cx="32300" cy="30350"/>
              </a:xfrm>
              <a:custGeom>
                <a:avLst/>
                <a:gdLst/>
                <a:ahLst/>
                <a:cxnLst/>
                <a:rect l="l" t="t" r="r" b="b"/>
                <a:pathLst>
                  <a:path w="1292" h="1214" extrusionOk="0">
                    <a:moveTo>
                      <a:pt x="425" y="1"/>
                    </a:moveTo>
                    <a:cubicBezTo>
                      <a:pt x="315" y="1"/>
                      <a:pt x="205" y="40"/>
                      <a:pt x="126" y="119"/>
                    </a:cubicBezTo>
                    <a:cubicBezTo>
                      <a:pt x="0" y="245"/>
                      <a:pt x="0" y="528"/>
                      <a:pt x="126" y="686"/>
                    </a:cubicBezTo>
                    <a:lnTo>
                      <a:pt x="536" y="1096"/>
                    </a:lnTo>
                    <a:cubicBezTo>
                      <a:pt x="614" y="1174"/>
                      <a:pt x="725" y="1214"/>
                      <a:pt x="835" y="1214"/>
                    </a:cubicBezTo>
                    <a:cubicBezTo>
                      <a:pt x="945" y="1214"/>
                      <a:pt x="1056" y="1174"/>
                      <a:pt x="1134" y="1096"/>
                    </a:cubicBezTo>
                    <a:cubicBezTo>
                      <a:pt x="1292" y="938"/>
                      <a:pt x="1292" y="654"/>
                      <a:pt x="1134" y="497"/>
                    </a:cubicBezTo>
                    <a:lnTo>
                      <a:pt x="725" y="119"/>
                    </a:lnTo>
                    <a:cubicBezTo>
                      <a:pt x="646" y="40"/>
                      <a:pt x="536" y="1"/>
                      <a:pt x="425" y="1"/>
                    </a:cubicBezTo>
                    <a:close/>
                  </a:path>
                </a:pathLst>
              </a:custGeom>
              <a:grpFill/>
              <a:ln>
                <a:noFill/>
              </a:ln>
            </p:spPr>
            <p:txBody>
              <a:bodyPr spcFirstLastPara="1" wrap="square" lIns="91425" tIns="91425" rIns="91425" bIns="91425" anchor="ctr" anchorCtr="0">
                <a:noAutofit/>
              </a:bodyPr>
              <a:lstStyle/>
              <a:p>
                <a:endParaRPr sz="1400"/>
              </a:p>
            </p:txBody>
          </p:sp>
          <p:sp>
            <p:nvSpPr>
              <p:cNvPr id="266" name="Google Shape;10161;p74"/>
              <p:cNvSpPr/>
              <p:nvPr/>
            </p:nvSpPr>
            <p:spPr>
              <a:xfrm>
                <a:off x="-60212825" y="3739425"/>
                <a:ext cx="32325" cy="30350"/>
              </a:xfrm>
              <a:custGeom>
                <a:avLst/>
                <a:gdLst/>
                <a:ahLst/>
                <a:cxnLst/>
                <a:rect l="l" t="t" r="r" b="b"/>
                <a:pathLst>
                  <a:path w="1293" h="1214" extrusionOk="0">
                    <a:moveTo>
                      <a:pt x="442" y="1"/>
                    </a:moveTo>
                    <a:cubicBezTo>
                      <a:pt x="340" y="1"/>
                      <a:pt x="237" y="40"/>
                      <a:pt x="158" y="119"/>
                    </a:cubicBezTo>
                    <a:cubicBezTo>
                      <a:pt x="1" y="276"/>
                      <a:pt x="1" y="560"/>
                      <a:pt x="158" y="686"/>
                    </a:cubicBezTo>
                    <a:lnTo>
                      <a:pt x="536" y="1095"/>
                    </a:lnTo>
                    <a:cubicBezTo>
                      <a:pt x="615" y="1174"/>
                      <a:pt x="725" y="1213"/>
                      <a:pt x="836" y="1213"/>
                    </a:cubicBezTo>
                    <a:cubicBezTo>
                      <a:pt x="946" y="1213"/>
                      <a:pt x="1056" y="1174"/>
                      <a:pt x="1135" y="1095"/>
                    </a:cubicBezTo>
                    <a:cubicBezTo>
                      <a:pt x="1293" y="938"/>
                      <a:pt x="1293" y="654"/>
                      <a:pt x="1135" y="497"/>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77" name="Google Shape;10172;p74"/>
            <p:cNvGrpSpPr/>
            <p:nvPr/>
          </p:nvGrpSpPr>
          <p:grpSpPr>
            <a:xfrm>
              <a:off x="9770540" y="1631794"/>
              <a:ext cx="728986" cy="722278"/>
              <a:chOff x="-63679950" y="4093450"/>
              <a:chExt cx="320600" cy="317650"/>
            </a:xfrm>
            <a:grpFill/>
          </p:grpSpPr>
          <p:sp>
            <p:nvSpPr>
              <p:cNvPr id="278" name="Google Shape;10173;p74"/>
              <p:cNvSpPr/>
              <p:nvPr/>
            </p:nvSpPr>
            <p:spPr>
              <a:xfrm>
                <a:off x="-63595650" y="4093450"/>
                <a:ext cx="236300" cy="230425"/>
              </a:xfrm>
              <a:custGeom>
                <a:avLst/>
                <a:gdLst/>
                <a:ahLst/>
                <a:cxnLst/>
                <a:rect l="l" t="t" r="r" b="b"/>
                <a:pathLst>
                  <a:path w="9452" h="9217" extrusionOk="0">
                    <a:moveTo>
                      <a:pt x="3387" y="836"/>
                    </a:moveTo>
                    <a:cubicBezTo>
                      <a:pt x="3497" y="836"/>
                      <a:pt x="3607" y="875"/>
                      <a:pt x="3686" y="954"/>
                    </a:cubicBezTo>
                    <a:cubicBezTo>
                      <a:pt x="3844" y="1111"/>
                      <a:pt x="3844" y="1395"/>
                      <a:pt x="3686" y="1553"/>
                    </a:cubicBezTo>
                    <a:lnTo>
                      <a:pt x="1638" y="3600"/>
                    </a:lnTo>
                    <a:cubicBezTo>
                      <a:pt x="1560" y="3679"/>
                      <a:pt x="1449" y="3718"/>
                      <a:pt x="1339" y="3718"/>
                    </a:cubicBezTo>
                    <a:cubicBezTo>
                      <a:pt x="1229" y="3718"/>
                      <a:pt x="1118" y="3679"/>
                      <a:pt x="1040" y="3600"/>
                    </a:cubicBezTo>
                    <a:cubicBezTo>
                      <a:pt x="882" y="3443"/>
                      <a:pt x="882" y="3159"/>
                      <a:pt x="1040" y="3002"/>
                    </a:cubicBezTo>
                    <a:lnTo>
                      <a:pt x="3088" y="954"/>
                    </a:lnTo>
                    <a:cubicBezTo>
                      <a:pt x="3166" y="875"/>
                      <a:pt x="3277" y="836"/>
                      <a:pt x="3387" y="836"/>
                    </a:cubicBezTo>
                    <a:close/>
                    <a:moveTo>
                      <a:pt x="8081" y="5530"/>
                    </a:moveTo>
                    <a:cubicBezTo>
                      <a:pt x="8191" y="5530"/>
                      <a:pt x="8302" y="5569"/>
                      <a:pt x="8380" y="5648"/>
                    </a:cubicBezTo>
                    <a:cubicBezTo>
                      <a:pt x="8538" y="5806"/>
                      <a:pt x="8538" y="6089"/>
                      <a:pt x="8380" y="6247"/>
                    </a:cubicBezTo>
                    <a:lnTo>
                      <a:pt x="6333" y="8295"/>
                    </a:lnTo>
                    <a:cubicBezTo>
                      <a:pt x="6254" y="8358"/>
                      <a:pt x="6143" y="8389"/>
                      <a:pt x="6033" y="8389"/>
                    </a:cubicBezTo>
                    <a:cubicBezTo>
                      <a:pt x="5923" y="8389"/>
                      <a:pt x="5813" y="8358"/>
                      <a:pt x="5734" y="8295"/>
                    </a:cubicBezTo>
                    <a:cubicBezTo>
                      <a:pt x="5576" y="8137"/>
                      <a:pt x="5576" y="7853"/>
                      <a:pt x="5734" y="7696"/>
                    </a:cubicBezTo>
                    <a:lnTo>
                      <a:pt x="7782" y="5648"/>
                    </a:lnTo>
                    <a:cubicBezTo>
                      <a:pt x="7861" y="5569"/>
                      <a:pt x="7971" y="5530"/>
                      <a:pt x="8081" y="5530"/>
                    </a:cubicBezTo>
                    <a:close/>
                    <a:moveTo>
                      <a:pt x="3414" y="1"/>
                    </a:moveTo>
                    <a:cubicBezTo>
                      <a:pt x="3095" y="1"/>
                      <a:pt x="2772" y="119"/>
                      <a:pt x="2520" y="355"/>
                    </a:cubicBezTo>
                    <a:lnTo>
                      <a:pt x="473" y="2403"/>
                    </a:lnTo>
                    <a:cubicBezTo>
                      <a:pt x="0" y="2876"/>
                      <a:pt x="0" y="3663"/>
                      <a:pt x="473" y="4199"/>
                    </a:cubicBezTo>
                    <a:cubicBezTo>
                      <a:pt x="700" y="4406"/>
                      <a:pt x="1008" y="4544"/>
                      <a:pt x="1345" y="4544"/>
                    </a:cubicBezTo>
                    <a:cubicBezTo>
                      <a:pt x="1522" y="4544"/>
                      <a:pt x="1706" y="4506"/>
                      <a:pt x="1890" y="4419"/>
                    </a:cubicBezTo>
                    <a:lnTo>
                      <a:pt x="4915" y="7444"/>
                    </a:lnTo>
                    <a:cubicBezTo>
                      <a:pt x="4663" y="7980"/>
                      <a:pt x="4789" y="8515"/>
                      <a:pt x="5135" y="8862"/>
                    </a:cubicBezTo>
                    <a:cubicBezTo>
                      <a:pt x="5372" y="9098"/>
                      <a:pt x="5687" y="9216"/>
                      <a:pt x="6010" y="9216"/>
                    </a:cubicBezTo>
                    <a:cubicBezTo>
                      <a:pt x="6333" y="9216"/>
                      <a:pt x="6663" y="9098"/>
                      <a:pt x="6931" y="8862"/>
                    </a:cubicBezTo>
                    <a:lnTo>
                      <a:pt x="8979" y="6814"/>
                    </a:lnTo>
                    <a:cubicBezTo>
                      <a:pt x="9452" y="6341"/>
                      <a:pt x="9452" y="5554"/>
                      <a:pt x="8979" y="5050"/>
                    </a:cubicBezTo>
                    <a:cubicBezTo>
                      <a:pt x="8757" y="4828"/>
                      <a:pt x="8445" y="4696"/>
                      <a:pt x="8117" y="4696"/>
                    </a:cubicBezTo>
                    <a:cubicBezTo>
                      <a:pt x="7933" y="4696"/>
                      <a:pt x="7743" y="4738"/>
                      <a:pt x="7561" y="4829"/>
                    </a:cubicBezTo>
                    <a:lnTo>
                      <a:pt x="4505" y="1773"/>
                    </a:lnTo>
                    <a:cubicBezTo>
                      <a:pt x="4757" y="1269"/>
                      <a:pt x="4631" y="733"/>
                      <a:pt x="4285" y="355"/>
                    </a:cubicBezTo>
                    <a:cubicBezTo>
                      <a:pt x="4048" y="119"/>
                      <a:pt x="3733" y="1"/>
                      <a:pt x="3414" y="1"/>
                    </a:cubicBezTo>
                    <a:close/>
                  </a:path>
                </a:pathLst>
              </a:custGeom>
              <a:grpFill/>
              <a:ln>
                <a:noFill/>
              </a:ln>
            </p:spPr>
            <p:txBody>
              <a:bodyPr spcFirstLastPara="1" wrap="square" lIns="91425" tIns="91425" rIns="91425" bIns="91425" anchor="ctr" anchorCtr="0">
                <a:noAutofit/>
              </a:bodyPr>
              <a:lstStyle/>
              <a:p>
                <a:endParaRPr sz="1400"/>
              </a:p>
            </p:txBody>
          </p:sp>
          <p:sp>
            <p:nvSpPr>
              <p:cNvPr id="279" name="Google Shape;10174;p74"/>
              <p:cNvSpPr/>
              <p:nvPr/>
            </p:nvSpPr>
            <p:spPr>
              <a:xfrm>
                <a:off x="-63679950" y="4233850"/>
                <a:ext cx="177250" cy="177250"/>
              </a:xfrm>
              <a:custGeom>
                <a:avLst/>
                <a:gdLst/>
                <a:ahLst/>
                <a:cxnLst/>
                <a:rect l="l" t="t" r="r" b="b"/>
                <a:pathLst>
                  <a:path w="7090" h="7090" extrusionOk="0">
                    <a:moveTo>
                      <a:pt x="5325" y="1"/>
                    </a:moveTo>
                    <a:lnTo>
                      <a:pt x="4160" y="1166"/>
                    </a:lnTo>
                    <a:cubicBezTo>
                      <a:pt x="4081" y="1088"/>
                      <a:pt x="3971" y="1048"/>
                      <a:pt x="3860" y="1048"/>
                    </a:cubicBezTo>
                    <a:cubicBezTo>
                      <a:pt x="3750" y="1048"/>
                      <a:pt x="3640" y="1088"/>
                      <a:pt x="3561" y="1166"/>
                    </a:cubicBezTo>
                    <a:lnTo>
                      <a:pt x="474" y="4254"/>
                    </a:lnTo>
                    <a:cubicBezTo>
                      <a:pt x="159" y="4569"/>
                      <a:pt x="1" y="4947"/>
                      <a:pt x="1" y="5419"/>
                    </a:cubicBezTo>
                    <a:cubicBezTo>
                      <a:pt x="1" y="5861"/>
                      <a:pt x="159" y="6302"/>
                      <a:pt x="474" y="6617"/>
                    </a:cubicBezTo>
                    <a:cubicBezTo>
                      <a:pt x="789" y="6932"/>
                      <a:pt x="1214" y="7089"/>
                      <a:pt x="1639" y="7089"/>
                    </a:cubicBezTo>
                    <a:cubicBezTo>
                      <a:pt x="2065" y="7089"/>
                      <a:pt x="2490" y="6932"/>
                      <a:pt x="2805" y="6617"/>
                    </a:cubicBezTo>
                    <a:lnTo>
                      <a:pt x="5892" y="3529"/>
                    </a:lnTo>
                    <a:cubicBezTo>
                      <a:pt x="6081" y="3372"/>
                      <a:pt x="6081" y="3088"/>
                      <a:pt x="5924" y="2931"/>
                    </a:cubicBezTo>
                    <a:lnTo>
                      <a:pt x="7090" y="1765"/>
                    </a:lnTo>
                    <a:lnTo>
                      <a:pt x="5325" y="1"/>
                    </a:lnTo>
                    <a:close/>
                  </a:path>
                </a:pathLst>
              </a:custGeom>
              <a:grpFill/>
              <a:ln>
                <a:noFill/>
              </a:ln>
            </p:spPr>
            <p:txBody>
              <a:bodyPr spcFirstLastPara="1" wrap="square" lIns="91425" tIns="91425" rIns="91425" bIns="91425" anchor="ctr" anchorCtr="0">
                <a:noAutofit/>
              </a:bodyPr>
              <a:lstStyle/>
              <a:p>
                <a:endParaRPr sz="1400"/>
              </a:p>
            </p:txBody>
          </p:sp>
          <p:sp>
            <p:nvSpPr>
              <p:cNvPr id="280" name="Google Shape;10175;p74"/>
              <p:cNvSpPr/>
              <p:nvPr/>
            </p:nvSpPr>
            <p:spPr>
              <a:xfrm>
                <a:off x="-63548400" y="4348850"/>
                <a:ext cx="185900" cy="62250"/>
              </a:xfrm>
              <a:custGeom>
                <a:avLst/>
                <a:gdLst/>
                <a:ahLst/>
                <a:cxnLst/>
                <a:rect l="l" t="t" r="r" b="b"/>
                <a:pathLst>
                  <a:path w="7436" h="2490" extrusionOk="0">
                    <a:moveTo>
                      <a:pt x="2048" y="0"/>
                    </a:moveTo>
                    <a:cubicBezTo>
                      <a:pt x="1355" y="0"/>
                      <a:pt x="819" y="536"/>
                      <a:pt x="819" y="1229"/>
                    </a:cubicBezTo>
                    <a:lnTo>
                      <a:pt x="819" y="1639"/>
                    </a:lnTo>
                    <a:lnTo>
                      <a:pt x="410" y="1639"/>
                    </a:lnTo>
                    <a:cubicBezTo>
                      <a:pt x="189" y="1639"/>
                      <a:pt x="0" y="1859"/>
                      <a:pt x="0" y="2048"/>
                    </a:cubicBezTo>
                    <a:cubicBezTo>
                      <a:pt x="0" y="2269"/>
                      <a:pt x="189" y="2489"/>
                      <a:pt x="410" y="2489"/>
                    </a:cubicBezTo>
                    <a:lnTo>
                      <a:pt x="7026" y="2489"/>
                    </a:lnTo>
                    <a:cubicBezTo>
                      <a:pt x="7278" y="2489"/>
                      <a:pt x="7435" y="2269"/>
                      <a:pt x="7435" y="2048"/>
                    </a:cubicBezTo>
                    <a:cubicBezTo>
                      <a:pt x="7435" y="1859"/>
                      <a:pt x="7246" y="1639"/>
                      <a:pt x="6994" y="1639"/>
                    </a:cubicBezTo>
                    <a:lnTo>
                      <a:pt x="6616" y="1639"/>
                    </a:lnTo>
                    <a:lnTo>
                      <a:pt x="6616" y="1229"/>
                    </a:lnTo>
                    <a:cubicBezTo>
                      <a:pt x="6616" y="536"/>
                      <a:pt x="6049" y="0"/>
                      <a:pt x="5356"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9" name="Google Shape;10184;p74"/>
            <p:cNvGrpSpPr/>
            <p:nvPr/>
          </p:nvGrpSpPr>
          <p:grpSpPr>
            <a:xfrm>
              <a:off x="4282682" y="3638745"/>
              <a:ext cx="558124" cy="559534"/>
              <a:chOff x="-61783350" y="3743950"/>
              <a:chExt cx="316650" cy="317450"/>
            </a:xfrm>
            <a:grpFill/>
          </p:grpSpPr>
          <p:sp>
            <p:nvSpPr>
              <p:cNvPr id="290" name="Google Shape;10185;p74"/>
              <p:cNvSpPr/>
              <p:nvPr/>
            </p:nvSpPr>
            <p:spPr>
              <a:xfrm>
                <a:off x="-61783350" y="3743950"/>
                <a:ext cx="316650" cy="317450"/>
              </a:xfrm>
              <a:custGeom>
                <a:avLst/>
                <a:gdLst/>
                <a:ahLst/>
                <a:cxnLst/>
                <a:rect l="l" t="t" r="r" b="b"/>
                <a:pathLst>
                  <a:path w="12666" h="12698" extrusionOk="0">
                    <a:moveTo>
                      <a:pt x="379" y="1"/>
                    </a:moveTo>
                    <a:cubicBezTo>
                      <a:pt x="158" y="1"/>
                      <a:pt x="1" y="190"/>
                      <a:pt x="1" y="410"/>
                    </a:cubicBezTo>
                    <a:lnTo>
                      <a:pt x="1" y="12256"/>
                    </a:lnTo>
                    <a:cubicBezTo>
                      <a:pt x="1" y="12508"/>
                      <a:pt x="190" y="12697"/>
                      <a:pt x="379" y="12697"/>
                    </a:cubicBezTo>
                    <a:lnTo>
                      <a:pt x="12256" y="12697"/>
                    </a:lnTo>
                    <a:cubicBezTo>
                      <a:pt x="12477" y="12697"/>
                      <a:pt x="12666" y="12508"/>
                      <a:pt x="12666" y="12256"/>
                    </a:cubicBezTo>
                    <a:cubicBezTo>
                      <a:pt x="12634" y="12067"/>
                      <a:pt x="12477" y="11878"/>
                      <a:pt x="12256" y="11878"/>
                    </a:cubicBezTo>
                    <a:lnTo>
                      <a:pt x="820" y="11878"/>
                    </a:lnTo>
                    <a:lnTo>
                      <a:pt x="820" y="410"/>
                    </a:lnTo>
                    <a:cubicBezTo>
                      <a:pt x="820" y="158"/>
                      <a:pt x="631" y="1"/>
                      <a:pt x="379" y="1"/>
                    </a:cubicBezTo>
                    <a:close/>
                  </a:path>
                </a:pathLst>
              </a:custGeom>
              <a:grpFill/>
              <a:ln>
                <a:noFill/>
              </a:ln>
            </p:spPr>
            <p:txBody>
              <a:bodyPr spcFirstLastPara="1" wrap="square" lIns="91425" tIns="91425" rIns="91425" bIns="91425" anchor="ctr" anchorCtr="0">
                <a:noAutofit/>
              </a:bodyPr>
              <a:lstStyle/>
              <a:p>
                <a:endParaRPr sz="1400"/>
              </a:p>
            </p:txBody>
          </p:sp>
          <p:sp>
            <p:nvSpPr>
              <p:cNvPr id="291" name="Google Shape;10186;p74"/>
              <p:cNvSpPr/>
              <p:nvPr/>
            </p:nvSpPr>
            <p:spPr>
              <a:xfrm>
                <a:off x="-61739225" y="3833750"/>
                <a:ext cx="272525" cy="149675"/>
              </a:xfrm>
              <a:custGeom>
                <a:avLst/>
                <a:gdLst/>
                <a:ahLst/>
                <a:cxnLst/>
                <a:rect l="l" t="t" r="r" b="b"/>
                <a:pathLst>
                  <a:path w="10901" h="5987" extrusionOk="0">
                    <a:moveTo>
                      <a:pt x="9641" y="0"/>
                    </a:moveTo>
                    <a:cubicBezTo>
                      <a:pt x="8979" y="0"/>
                      <a:pt x="8444" y="536"/>
                      <a:pt x="8444" y="1229"/>
                    </a:cubicBezTo>
                    <a:cubicBezTo>
                      <a:pt x="8444" y="1418"/>
                      <a:pt x="8475" y="1575"/>
                      <a:pt x="8538" y="1733"/>
                    </a:cubicBezTo>
                    <a:lnTo>
                      <a:pt x="6900" y="3403"/>
                    </a:lnTo>
                    <a:cubicBezTo>
                      <a:pt x="6742" y="3308"/>
                      <a:pt x="6553" y="3277"/>
                      <a:pt x="6396" y="3277"/>
                    </a:cubicBezTo>
                    <a:cubicBezTo>
                      <a:pt x="6238" y="3277"/>
                      <a:pt x="6018" y="3308"/>
                      <a:pt x="5860" y="3403"/>
                    </a:cubicBezTo>
                    <a:lnTo>
                      <a:pt x="5041" y="2552"/>
                    </a:lnTo>
                    <a:cubicBezTo>
                      <a:pt x="5136" y="2395"/>
                      <a:pt x="5167" y="2206"/>
                      <a:pt x="5167" y="2048"/>
                    </a:cubicBezTo>
                    <a:cubicBezTo>
                      <a:pt x="5167" y="1386"/>
                      <a:pt x="4600" y="819"/>
                      <a:pt x="3938" y="819"/>
                    </a:cubicBezTo>
                    <a:cubicBezTo>
                      <a:pt x="3277" y="819"/>
                      <a:pt x="2710" y="1386"/>
                      <a:pt x="2710" y="2048"/>
                    </a:cubicBezTo>
                    <a:cubicBezTo>
                      <a:pt x="2710" y="2237"/>
                      <a:pt x="2773" y="2395"/>
                      <a:pt x="2836" y="2552"/>
                    </a:cubicBezTo>
                    <a:lnTo>
                      <a:pt x="1733" y="3655"/>
                    </a:lnTo>
                    <a:cubicBezTo>
                      <a:pt x="1575" y="3592"/>
                      <a:pt x="1386" y="3560"/>
                      <a:pt x="1229" y="3560"/>
                    </a:cubicBezTo>
                    <a:cubicBezTo>
                      <a:pt x="567" y="3560"/>
                      <a:pt x="0" y="4096"/>
                      <a:pt x="0" y="4757"/>
                    </a:cubicBezTo>
                    <a:cubicBezTo>
                      <a:pt x="0" y="5451"/>
                      <a:pt x="567" y="5986"/>
                      <a:pt x="1229" y="5986"/>
                    </a:cubicBezTo>
                    <a:cubicBezTo>
                      <a:pt x="1891" y="5986"/>
                      <a:pt x="2458" y="5451"/>
                      <a:pt x="2458" y="4757"/>
                    </a:cubicBezTo>
                    <a:cubicBezTo>
                      <a:pt x="2458" y="4568"/>
                      <a:pt x="2395" y="4411"/>
                      <a:pt x="2332" y="4253"/>
                    </a:cubicBezTo>
                    <a:lnTo>
                      <a:pt x="3434" y="3151"/>
                    </a:lnTo>
                    <a:cubicBezTo>
                      <a:pt x="3592" y="3214"/>
                      <a:pt x="3781" y="3277"/>
                      <a:pt x="3938" y="3277"/>
                    </a:cubicBezTo>
                    <a:cubicBezTo>
                      <a:pt x="4096" y="3277"/>
                      <a:pt x="4285" y="3214"/>
                      <a:pt x="4442" y="3151"/>
                    </a:cubicBezTo>
                    <a:lnTo>
                      <a:pt x="5293" y="3970"/>
                    </a:lnTo>
                    <a:cubicBezTo>
                      <a:pt x="5199" y="4127"/>
                      <a:pt x="5167" y="4348"/>
                      <a:pt x="5167" y="4505"/>
                    </a:cubicBezTo>
                    <a:cubicBezTo>
                      <a:pt x="5167" y="5167"/>
                      <a:pt x="5703" y="5703"/>
                      <a:pt x="6396" y="5703"/>
                    </a:cubicBezTo>
                    <a:cubicBezTo>
                      <a:pt x="7057" y="5703"/>
                      <a:pt x="7593" y="5167"/>
                      <a:pt x="7593" y="4505"/>
                    </a:cubicBezTo>
                    <a:cubicBezTo>
                      <a:pt x="7593" y="4285"/>
                      <a:pt x="7561" y="4127"/>
                      <a:pt x="7498" y="3970"/>
                    </a:cubicBezTo>
                    <a:lnTo>
                      <a:pt x="9137" y="2332"/>
                    </a:lnTo>
                    <a:cubicBezTo>
                      <a:pt x="9294" y="2395"/>
                      <a:pt x="9483" y="2458"/>
                      <a:pt x="9641" y="2458"/>
                    </a:cubicBezTo>
                    <a:cubicBezTo>
                      <a:pt x="10334" y="2458"/>
                      <a:pt x="10901" y="1890"/>
                      <a:pt x="10901" y="1229"/>
                    </a:cubicBezTo>
                    <a:cubicBezTo>
                      <a:pt x="10901" y="536"/>
                      <a:pt x="10334" y="0"/>
                      <a:pt x="9641" y="0"/>
                    </a:cubicBezTo>
                    <a:close/>
                  </a:path>
                </a:pathLst>
              </a:custGeom>
              <a:grpFill/>
              <a:ln>
                <a:noFill/>
              </a:ln>
            </p:spPr>
            <p:txBody>
              <a:bodyPr spcFirstLastPara="1" wrap="square" lIns="91425" tIns="91425" rIns="91425" bIns="91425" anchor="ctr" anchorCtr="0">
                <a:noAutofit/>
              </a:bodyPr>
              <a:lstStyle/>
              <a:p>
                <a:endParaRPr sz="1400"/>
              </a:p>
            </p:txBody>
          </p:sp>
        </p:grpSp>
        <p:sp>
          <p:nvSpPr>
            <p:cNvPr id="294" name="Google Shape;10189;p74"/>
            <p:cNvSpPr/>
            <p:nvPr/>
          </p:nvSpPr>
          <p:spPr>
            <a:xfrm>
              <a:off x="9048985" y="3717609"/>
              <a:ext cx="560900" cy="437343"/>
            </a:xfrm>
            <a:custGeom>
              <a:avLst/>
              <a:gdLst/>
              <a:ahLst/>
              <a:cxnLst/>
              <a:rect l="l" t="t" r="r" b="b"/>
              <a:pathLst>
                <a:path w="12729" h="9925" extrusionOk="0">
                  <a:moveTo>
                    <a:pt x="925" y="3644"/>
                  </a:moveTo>
                  <a:cubicBezTo>
                    <a:pt x="944" y="3644"/>
                    <a:pt x="963" y="3648"/>
                    <a:pt x="978" y="3655"/>
                  </a:cubicBezTo>
                  <a:lnTo>
                    <a:pt x="1608" y="3970"/>
                  </a:lnTo>
                  <a:lnTo>
                    <a:pt x="1608" y="5924"/>
                  </a:lnTo>
                  <a:lnTo>
                    <a:pt x="978" y="6239"/>
                  </a:lnTo>
                  <a:cubicBezTo>
                    <a:pt x="960" y="6256"/>
                    <a:pt x="937" y="6264"/>
                    <a:pt x="914" y="6264"/>
                  </a:cubicBezTo>
                  <a:cubicBezTo>
                    <a:pt x="854" y="6264"/>
                    <a:pt x="788" y="6212"/>
                    <a:pt x="788" y="6144"/>
                  </a:cubicBezTo>
                  <a:lnTo>
                    <a:pt x="788" y="3781"/>
                  </a:lnTo>
                  <a:cubicBezTo>
                    <a:pt x="788" y="3685"/>
                    <a:pt x="862" y="3644"/>
                    <a:pt x="925" y="3644"/>
                  </a:cubicBezTo>
                  <a:close/>
                  <a:moveTo>
                    <a:pt x="4128" y="7184"/>
                  </a:moveTo>
                  <a:lnTo>
                    <a:pt x="6963" y="8035"/>
                  </a:lnTo>
                  <a:cubicBezTo>
                    <a:pt x="6648" y="8507"/>
                    <a:pt x="6176" y="8759"/>
                    <a:pt x="5640" y="8759"/>
                  </a:cubicBezTo>
                  <a:cubicBezTo>
                    <a:pt x="4821" y="8759"/>
                    <a:pt x="4097" y="8066"/>
                    <a:pt x="4128" y="7184"/>
                  </a:cubicBezTo>
                  <a:close/>
                  <a:moveTo>
                    <a:pt x="11374" y="820"/>
                  </a:moveTo>
                  <a:cubicBezTo>
                    <a:pt x="11626" y="820"/>
                    <a:pt x="11815" y="1009"/>
                    <a:pt x="11815" y="1198"/>
                  </a:cubicBezTo>
                  <a:lnTo>
                    <a:pt x="11815" y="8665"/>
                  </a:lnTo>
                  <a:cubicBezTo>
                    <a:pt x="11815" y="8885"/>
                    <a:pt x="11626" y="9043"/>
                    <a:pt x="11374" y="9043"/>
                  </a:cubicBezTo>
                  <a:cubicBezTo>
                    <a:pt x="11154" y="9043"/>
                    <a:pt x="10996" y="8854"/>
                    <a:pt x="10996" y="8665"/>
                  </a:cubicBezTo>
                  <a:lnTo>
                    <a:pt x="10996" y="1198"/>
                  </a:lnTo>
                  <a:cubicBezTo>
                    <a:pt x="10996" y="977"/>
                    <a:pt x="11185" y="820"/>
                    <a:pt x="11374" y="820"/>
                  </a:cubicBezTo>
                  <a:close/>
                  <a:moveTo>
                    <a:pt x="11437" y="1"/>
                  </a:moveTo>
                  <a:cubicBezTo>
                    <a:pt x="10870"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5"/>
                    <a:pt x="983" y="7095"/>
                  </a:cubicBezTo>
                  <a:cubicBezTo>
                    <a:pt x="1127" y="7095"/>
                    <a:pt x="1275" y="7063"/>
                    <a:pt x="1419" y="6995"/>
                  </a:cubicBezTo>
                  <a:lnTo>
                    <a:pt x="2143" y="6648"/>
                  </a:lnTo>
                  <a:lnTo>
                    <a:pt x="3340" y="6995"/>
                  </a:lnTo>
                  <a:cubicBezTo>
                    <a:pt x="3151" y="8444"/>
                    <a:pt x="4286" y="9641"/>
                    <a:pt x="5672" y="9641"/>
                  </a:cubicBezTo>
                  <a:cubicBezTo>
                    <a:pt x="6585" y="9641"/>
                    <a:pt x="7405" y="9074"/>
                    <a:pt x="7814" y="8287"/>
                  </a:cubicBezTo>
                  <a:lnTo>
                    <a:pt x="10271" y="9011"/>
                  </a:lnTo>
                  <a:cubicBezTo>
                    <a:pt x="10429" y="9515"/>
                    <a:pt x="10902" y="9925"/>
                    <a:pt x="11469" y="9925"/>
                  </a:cubicBezTo>
                  <a:cubicBezTo>
                    <a:pt x="12130" y="9925"/>
                    <a:pt x="12729" y="9358"/>
                    <a:pt x="12729" y="8696"/>
                  </a:cubicBezTo>
                  <a:lnTo>
                    <a:pt x="12729" y="1261"/>
                  </a:lnTo>
                  <a:cubicBezTo>
                    <a:pt x="12634" y="536"/>
                    <a:pt x="12099" y="1"/>
                    <a:pt x="11437" y="1"/>
                  </a:cubicBezTo>
                  <a:close/>
                </a:path>
              </a:pathLst>
            </a:custGeom>
            <a:grpFill/>
            <a:ln>
              <a:noFill/>
            </a:ln>
          </p:spPr>
          <p:txBody>
            <a:bodyPr spcFirstLastPara="1" wrap="square" lIns="91425" tIns="91425" rIns="91425" bIns="91425" anchor="ctr" anchorCtr="0">
              <a:noAutofit/>
            </a:bodyPr>
            <a:lstStyle/>
            <a:p>
              <a:endParaRPr sz="1400"/>
            </a:p>
          </p:txBody>
        </p:sp>
        <p:grpSp>
          <p:nvGrpSpPr>
            <p:cNvPr id="295" name="Google Shape;10190;p74"/>
            <p:cNvGrpSpPr/>
            <p:nvPr/>
          </p:nvGrpSpPr>
          <p:grpSpPr>
            <a:xfrm>
              <a:off x="10898037" y="3656980"/>
              <a:ext cx="511138" cy="504969"/>
              <a:chOff x="-59869425" y="4102225"/>
              <a:chExt cx="319025" cy="315175"/>
            </a:xfrm>
            <a:grpFill/>
          </p:grpSpPr>
          <p:sp>
            <p:nvSpPr>
              <p:cNvPr id="296" name="Google Shape;10191;p74"/>
              <p:cNvSpPr/>
              <p:nvPr/>
            </p:nvSpPr>
            <p:spPr>
              <a:xfrm>
                <a:off x="-59869425" y="4102225"/>
                <a:ext cx="149675" cy="256825"/>
              </a:xfrm>
              <a:custGeom>
                <a:avLst/>
                <a:gdLst/>
                <a:ahLst/>
                <a:cxnLst/>
                <a:rect l="l" t="t" r="r" b="b"/>
                <a:pathLst>
                  <a:path w="5987" h="10273" extrusionOk="0">
                    <a:moveTo>
                      <a:pt x="5532" y="1"/>
                    </a:moveTo>
                    <a:cubicBezTo>
                      <a:pt x="5515" y="1"/>
                      <a:pt x="5499" y="2"/>
                      <a:pt x="5483" y="4"/>
                    </a:cubicBezTo>
                    <a:cubicBezTo>
                      <a:pt x="2364" y="445"/>
                      <a:pt x="1" y="3123"/>
                      <a:pt x="1" y="6274"/>
                    </a:cubicBezTo>
                    <a:cubicBezTo>
                      <a:pt x="1" y="7692"/>
                      <a:pt x="442" y="8983"/>
                      <a:pt x="1293" y="10086"/>
                    </a:cubicBezTo>
                    <a:cubicBezTo>
                      <a:pt x="1381" y="10209"/>
                      <a:pt x="1507" y="10273"/>
                      <a:pt x="1635" y="10273"/>
                    </a:cubicBezTo>
                    <a:cubicBezTo>
                      <a:pt x="1737" y="10273"/>
                      <a:pt x="1839" y="10233"/>
                      <a:pt x="1923" y="10149"/>
                    </a:cubicBezTo>
                    <a:lnTo>
                      <a:pt x="3719" y="8353"/>
                    </a:lnTo>
                    <a:cubicBezTo>
                      <a:pt x="3813" y="8259"/>
                      <a:pt x="3845" y="8007"/>
                      <a:pt x="3782" y="7849"/>
                    </a:cubicBezTo>
                    <a:cubicBezTo>
                      <a:pt x="3498" y="7376"/>
                      <a:pt x="3341" y="6809"/>
                      <a:pt x="3341" y="6274"/>
                    </a:cubicBezTo>
                    <a:cubicBezTo>
                      <a:pt x="3341" y="4888"/>
                      <a:pt x="4286" y="3659"/>
                      <a:pt x="5672" y="3312"/>
                    </a:cubicBezTo>
                    <a:cubicBezTo>
                      <a:pt x="5861" y="3281"/>
                      <a:pt x="5987" y="3123"/>
                      <a:pt x="5987" y="2934"/>
                    </a:cubicBezTo>
                    <a:lnTo>
                      <a:pt x="5987" y="414"/>
                    </a:lnTo>
                    <a:cubicBezTo>
                      <a:pt x="5958" y="180"/>
                      <a:pt x="5739" y="1"/>
                      <a:pt x="5532" y="1"/>
                    </a:cubicBezTo>
                    <a:close/>
                  </a:path>
                </a:pathLst>
              </a:custGeom>
              <a:grpFill/>
              <a:ln>
                <a:noFill/>
              </a:ln>
            </p:spPr>
            <p:txBody>
              <a:bodyPr spcFirstLastPara="1" wrap="square" lIns="91425" tIns="91425" rIns="91425" bIns="91425" anchor="ctr" anchorCtr="0">
                <a:noAutofit/>
              </a:bodyPr>
              <a:lstStyle/>
              <a:p>
                <a:endParaRPr sz="1400"/>
              </a:p>
            </p:txBody>
          </p:sp>
          <p:sp>
            <p:nvSpPr>
              <p:cNvPr id="297" name="Google Shape;10192;p74"/>
              <p:cNvSpPr/>
              <p:nvPr/>
            </p:nvSpPr>
            <p:spPr>
              <a:xfrm>
                <a:off x="-59811125" y="4322075"/>
                <a:ext cx="201650" cy="95325"/>
              </a:xfrm>
              <a:custGeom>
                <a:avLst/>
                <a:gdLst/>
                <a:ahLst/>
                <a:cxnLst/>
                <a:rect l="l" t="t" r="r" b="b"/>
                <a:pathLst>
                  <a:path w="8066" h="3813" extrusionOk="0">
                    <a:moveTo>
                      <a:pt x="5758" y="0"/>
                    </a:moveTo>
                    <a:cubicBezTo>
                      <a:pt x="5692" y="0"/>
                      <a:pt x="5629" y="11"/>
                      <a:pt x="5577" y="32"/>
                    </a:cubicBezTo>
                    <a:cubicBezTo>
                      <a:pt x="5091" y="339"/>
                      <a:pt x="4530" y="489"/>
                      <a:pt x="3972" y="489"/>
                    </a:cubicBezTo>
                    <a:cubicBezTo>
                      <a:pt x="3444" y="489"/>
                      <a:pt x="2917" y="355"/>
                      <a:pt x="2458" y="95"/>
                    </a:cubicBezTo>
                    <a:cubicBezTo>
                      <a:pt x="2389" y="53"/>
                      <a:pt x="2314" y="30"/>
                      <a:pt x="2239" y="30"/>
                    </a:cubicBezTo>
                    <a:cubicBezTo>
                      <a:pt x="2141" y="30"/>
                      <a:pt x="2042" y="69"/>
                      <a:pt x="1954" y="158"/>
                    </a:cubicBezTo>
                    <a:lnTo>
                      <a:pt x="189" y="1922"/>
                    </a:lnTo>
                    <a:cubicBezTo>
                      <a:pt x="0" y="2143"/>
                      <a:pt x="32" y="2395"/>
                      <a:pt x="221" y="2552"/>
                    </a:cubicBezTo>
                    <a:cubicBezTo>
                      <a:pt x="1324" y="3403"/>
                      <a:pt x="2615" y="3812"/>
                      <a:pt x="4001" y="3812"/>
                    </a:cubicBezTo>
                    <a:cubicBezTo>
                      <a:pt x="5388" y="3812"/>
                      <a:pt x="6711" y="3403"/>
                      <a:pt x="7814" y="2521"/>
                    </a:cubicBezTo>
                    <a:cubicBezTo>
                      <a:pt x="8034" y="2363"/>
                      <a:pt x="8066" y="2080"/>
                      <a:pt x="7877" y="1890"/>
                    </a:cubicBezTo>
                    <a:lnTo>
                      <a:pt x="6112" y="126"/>
                    </a:lnTo>
                    <a:cubicBezTo>
                      <a:pt x="6028" y="42"/>
                      <a:pt x="5888" y="0"/>
                      <a:pt x="5758" y="0"/>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10193;p74"/>
              <p:cNvSpPr/>
              <p:nvPr/>
            </p:nvSpPr>
            <p:spPr>
              <a:xfrm>
                <a:off x="-59700075" y="4102225"/>
                <a:ext cx="149675" cy="256525"/>
              </a:xfrm>
              <a:custGeom>
                <a:avLst/>
                <a:gdLst/>
                <a:ahLst/>
                <a:cxnLst/>
                <a:rect l="l" t="t" r="r" b="b"/>
                <a:pathLst>
                  <a:path w="5987" h="10261" extrusionOk="0">
                    <a:moveTo>
                      <a:pt x="418" y="1"/>
                    </a:moveTo>
                    <a:cubicBezTo>
                      <a:pt x="190" y="1"/>
                      <a:pt x="1" y="180"/>
                      <a:pt x="1" y="414"/>
                    </a:cubicBezTo>
                    <a:lnTo>
                      <a:pt x="1" y="2934"/>
                    </a:lnTo>
                    <a:cubicBezTo>
                      <a:pt x="1" y="3123"/>
                      <a:pt x="127" y="3281"/>
                      <a:pt x="316" y="3312"/>
                    </a:cubicBezTo>
                    <a:cubicBezTo>
                      <a:pt x="1639" y="3659"/>
                      <a:pt x="2647" y="4856"/>
                      <a:pt x="2647" y="6274"/>
                    </a:cubicBezTo>
                    <a:cubicBezTo>
                      <a:pt x="2647" y="6809"/>
                      <a:pt x="2489" y="7376"/>
                      <a:pt x="2206" y="7849"/>
                    </a:cubicBezTo>
                    <a:cubicBezTo>
                      <a:pt x="2080" y="8007"/>
                      <a:pt x="2111" y="8196"/>
                      <a:pt x="2269" y="8353"/>
                    </a:cubicBezTo>
                    <a:lnTo>
                      <a:pt x="4065" y="10149"/>
                    </a:lnTo>
                    <a:cubicBezTo>
                      <a:pt x="4137" y="10221"/>
                      <a:pt x="4242" y="10260"/>
                      <a:pt x="4350" y="10260"/>
                    </a:cubicBezTo>
                    <a:cubicBezTo>
                      <a:pt x="4478" y="10260"/>
                      <a:pt x="4609" y="10205"/>
                      <a:pt x="4695" y="10086"/>
                    </a:cubicBezTo>
                    <a:cubicBezTo>
                      <a:pt x="5514" y="8983"/>
                      <a:pt x="5987" y="7660"/>
                      <a:pt x="5987" y="6274"/>
                    </a:cubicBezTo>
                    <a:cubicBezTo>
                      <a:pt x="5892" y="3123"/>
                      <a:pt x="3592" y="445"/>
                      <a:pt x="473" y="4"/>
                    </a:cubicBezTo>
                    <a:cubicBezTo>
                      <a:pt x="455" y="2"/>
                      <a:pt x="43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99" name="Google Shape;10194;p74"/>
              <p:cNvSpPr/>
              <p:nvPr/>
            </p:nvSpPr>
            <p:spPr>
              <a:xfrm>
                <a:off x="-59742600" y="4187375"/>
                <a:ext cx="63025" cy="144950"/>
              </a:xfrm>
              <a:custGeom>
                <a:avLst/>
                <a:gdLst/>
                <a:ahLst/>
                <a:cxnLst/>
                <a:rect l="l" t="t" r="r" b="b"/>
                <a:pathLst>
                  <a:path w="2521" h="5798" extrusionOk="0">
                    <a:moveTo>
                      <a:pt x="1260" y="1"/>
                    </a:moveTo>
                    <a:cubicBezTo>
                      <a:pt x="1040" y="1"/>
                      <a:pt x="819" y="190"/>
                      <a:pt x="819" y="379"/>
                    </a:cubicBezTo>
                    <a:lnTo>
                      <a:pt x="819" y="662"/>
                    </a:lnTo>
                    <a:cubicBezTo>
                      <a:pt x="347" y="820"/>
                      <a:pt x="0" y="1293"/>
                      <a:pt x="0" y="1860"/>
                    </a:cubicBezTo>
                    <a:cubicBezTo>
                      <a:pt x="0" y="2521"/>
                      <a:pt x="567" y="2899"/>
                      <a:pt x="977" y="3214"/>
                    </a:cubicBezTo>
                    <a:cubicBezTo>
                      <a:pt x="1292" y="3466"/>
                      <a:pt x="1670" y="3687"/>
                      <a:pt x="1670" y="3939"/>
                    </a:cubicBezTo>
                    <a:cubicBezTo>
                      <a:pt x="1670" y="4160"/>
                      <a:pt x="1450" y="4380"/>
                      <a:pt x="1260" y="4380"/>
                    </a:cubicBezTo>
                    <a:cubicBezTo>
                      <a:pt x="1071" y="4380"/>
                      <a:pt x="819" y="4160"/>
                      <a:pt x="819" y="3939"/>
                    </a:cubicBezTo>
                    <a:cubicBezTo>
                      <a:pt x="819" y="3687"/>
                      <a:pt x="630" y="3529"/>
                      <a:pt x="441" y="3529"/>
                    </a:cubicBezTo>
                    <a:cubicBezTo>
                      <a:pt x="252" y="3529"/>
                      <a:pt x="32" y="3750"/>
                      <a:pt x="32" y="3939"/>
                    </a:cubicBezTo>
                    <a:cubicBezTo>
                      <a:pt x="32" y="4475"/>
                      <a:pt x="410" y="4916"/>
                      <a:pt x="882" y="5105"/>
                    </a:cubicBezTo>
                    <a:lnTo>
                      <a:pt x="882" y="5388"/>
                    </a:lnTo>
                    <a:cubicBezTo>
                      <a:pt x="882" y="5640"/>
                      <a:pt x="1071" y="5798"/>
                      <a:pt x="1292" y="5798"/>
                    </a:cubicBezTo>
                    <a:cubicBezTo>
                      <a:pt x="1544" y="5798"/>
                      <a:pt x="1702" y="5577"/>
                      <a:pt x="1702" y="5388"/>
                    </a:cubicBezTo>
                    <a:lnTo>
                      <a:pt x="1702" y="5073"/>
                    </a:lnTo>
                    <a:cubicBezTo>
                      <a:pt x="2174" y="4916"/>
                      <a:pt x="2521" y="4443"/>
                      <a:pt x="2521" y="3907"/>
                    </a:cubicBezTo>
                    <a:cubicBezTo>
                      <a:pt x="2521" y="3214"/>
                      <a:pt x="1985" y="2836"/>
                      <a:pt x="1544" y="2521"/>
                    </a:cubicBezTo>
                    <a:cubicBezTo>
                      <a:pt x="1229" y="2269"/>
                      <a:pt x="882" y="2049"/>
                      <a:pt x="882" y="1797"/>
                    </a:cubicBezTo>
                    <a:cubicBezTo>
                      <a:pt x="882" y="1576"/>
                      <a:pt x="1071" y="1419"/>
                      <a:pt x="1292" y="1419"/>
                    </a:cubicBezTo>
                    <a:cubicBezTo>
                      <a:pt x="1544" y="1419"/>
                      <a:pt x="1702" y="1608"/>
                      <a:pt x="1702" y="1797"/>
                    </a:cubicBezTo>
                    <a:cubicBezTo>
                      <a:pt x="1702" y="2049"/>
                      <a:pt x="1891" y="2238"/>
                      <a:pt x="2143" y="2238"/>
                    </a:cubicBezTo>
                    <a:cubicBezTo>
                      <a:pt x="2363" y="2238"/>
                      <a:pt x="2521" y="2049"/>
                      <a:pt x="2521" y="1797"/>
                    </a:cubicBezTo>
                    <a:cubicBezTo>
                      <a:pt x="2521" y="1261"/>
                      <a:pt x="2174" y="820"/>
                      <a:pt x="1702" y="631"/>
                    </a:cubicBezTo>
                    <a:lnTo>
                      <a:pt x="1702" y="347"/>
                    </a:lnTo>
                    <a:cubicBezTo>
                      <a:pt x="1702" y="158"/>
                      <a:pt x="1513" y="1"/>
                      <a:pt x="1260"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26" name="Google Shape;10221;p74"/>
            <p:cNvGrpSpPr/>
            <p:nvPr/>
          </p:nvGrpSpPr>
          <p:grpSpPr>
            <a:xfrm>
              <a:off x="5175939" y="4622596"/>
              <a:ext cx="450426" cy="511209"/>
              <a:chOff x="2423775" y="3226875"/>
              <a:chExt cx="259925" cy="295000"/>
            </a:xfrm>
            <a:grpFill/>
          </p:grpSpPr>
          <p:sp>
            <p:nvSpPr>
              <p:cNvPr id="327" name="Google Shape;10222;p74"/>
              <p:cNvSpPr/>
              <p:nvPr/>
            </p:nvSpPr>
            <p:spPr>
              <a:xfrm>
                <a:off x="2509625" y="3365900"/>
                <a:ext cx="86650" cy="52000"/>
              </a:xfrm>
              <a:custGeom>
                <a:avLst/>
                <a:gdLst/>
                <a:ahLst/>
                <a:cxnLst/>
                <a:rect l="l" t="t" r="r" b="b"/>
                <a:pathLst>
                  <a:path w="3466" h="2080" extrusionOk="0">
                    <a:moveTo>
                      <a:pt x="1733" y="0"/>
                    </a:moveTo>
                    <a:cubicBezTo>
                      <a:pt x="788" y="0"/>
                      <a:pt x="0" y="788"/>
                      <a:pt x="0" y="1733"/>
                    </a:cubicBezTo>
                    <a:lnTo>
                      <a:pt x="0" y="2080"/>
                    </a:lnTo>
                    <a:lnTo>
                      <a:pt x="3466" y="2080"/>
                    </a:ln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328" name="Google Shape;10223;p74"/>
              <p:cNvSpPr/>
              <p:nvPr/>
            </p:nvSpPr>
            <p:spPr>
              <a:xfrm>
                <a:off x="2534825" y="3313925"/>
                <a:ext cx="35475" cy="35450"/>
              </a:xfrm>
              <a:custGeom>
                <a:avLst/>
                <a:gdLst/>
                <a:ahLst/>
                <a:cxnLst/>
                <a:rect l="l" t="t" r="r" b="b"/>
                <a:pathLst>
                  <a:path w="1419" h="1418" extrusionOk="0">
                    <a:moveTo>
                      <a:pt x="725" y="0"/>
                    </a:moveTo>
                    <a:cubicBezTo>
                      <a:pt x="316" y="0"/>
                      <a:pt x="0" y="315"/>
                      <a:pt x="0" y="725"/>
                    </a:cubicBezTo>
                    <a:cubicBezTo>
                      <a:pt x="0" y="1103"/>
                      <a:pt x="316"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329" name="Google Shape;10224;p74"/>
              <p:cNvSpPr/>
              <p:nvPr/>
            </p:nvSpPr>
            <p:spPr>
              <a:xfrm>
                <a:off x="2423775" y="3226875"/>
                <a:ext cx="259925" cy="295000"/>
              </a:xfrm>
              <a:custGeom>
                <a:avLst/>
                <a:gdLst/>
                <a:ahLst/>
                <a:cxnLst/>
                <a:rect l="l" t="t" r="r" b="b"/>
                <a:pathLst>
                  <a:path w="10397" h="11800" extrusionOk="0">
                    <a:moveTo>
                      <a:pt x="5167" y="2757"/>
                    </a:moveTo>
                    <a:cubicBezTo>
                      <a:pt x="5923" y="2757"/>
                      <a:pt x="6553" y="3388"/>
                      <a:pt x="6553" y="4144"/>
                    </a:cubicBezTo>
                    <a:cubicBezTo>
                      <a:pt x="6553" y="4490"/>
                      <a:pt x="6396" y="4805"/>
                      <a:pt x="6175" y="5089"/>
                    </a:cubicBezTo>
                    <a:cubicBezTo>
                      <a:pt x="7026" y="5498"/>
                      <a:pt x="7593" y="6317"/>
                      <a:pt x="7593" y="7294"/>
                    </a:cubicBezTo>
                    <a:lnTo>
                      <a:pt x="7593" y="8019"/>
                    </a:lnTo>
                    <a:cubicBezTo>
                      <a:pt x="7593" y="8208"/>
                      <a:pt x="7435" y="8365"/>
                      <a:pt x="7246" y="8365"/>
                    </a:cubicBezTo>
                    <a:lnTo>
                      <a:pt x="3088" y="8365"/>
                    </a:lnTo>
                    <a:cubicBezTo>
                      <a:pt x="2867" y="8365"/>
                      <a:pt x="2710" y="8208"/>
                      <a:pt x="2710" y="8019"/>
                    </a:cubicBezTo>
                    <a:lnTo>
                      <a:pt x="2710" y="7294"/>
                    </a:lnTo>
                    <a:cubicBezTo>
                      <a:pt x="2710" y="6317"/>
                      <a:pt x="3308" y="5498"/>
                      <a:pt x="4127" y="5089"/>
                    </a:cubicBezTo>
                    <a:cubicBezTo>
                      <a:pt x="3907" y="4868"/>
                      <a:pt x="3781" y="4553"/>
                      <a:pt x="3781" y="4144"/>
                    </a:cubicBezTo>
                    <a:cubicBezTo>
                      <a:pt x="3781" y="3388"/>
                      <a:pt x="4411" y="2757"/>
                      <a:pt x="5167" y="2757"/>
                    </a:cubicBezTo>
                    <a:close/>
                    <a:moveTo>
                      <a:pt x="5183" y="1"/>
                    </a:moveTo>
                    <a:cubicBezTo>
                      <a:pt x="5128" y="1"/>
                      <a:pt x="5073" y="17"/>
                      <a:pt x="5010" y="48"/>
                    </a:cubicBezTo>
                    <a:cubicBezTo>
                      <a:pt x="3964" y="646"/>
                      <a:pt x="2946" y="940"/>
                      <a:pt x="1919" y="940"/>
                    </a:cubicBezTo>
                    <a:cubicBezTo>
                      <a:pt x="1430" y="940"/>
                      <a:pt x="939" y="873"/>
                      <a:pt x="441" y="741"/>
                    </a:cubicBezTo>
                    <a:cubicBezTo>
                      <a:pt x="402" y="722"/>
                      <a:pt x="363" y="714"/>
                      <a:pt x="326" y="714"/>
                    </a:cubicBezTo>
                    <a:cubicBezTo>
                      <a:pt x="243" y="714"/>
                      <a:pt x="170" y="751"/>
                      <a:pt x="126" y="773"/>
                    </a:cubicBezTo>
                    <a:cubicBezTo>
                      <a:pt x="32" y="836"/>
                      <a:pt x="0" y="930"/>
                      <a:pt x="0" y="1056"/>
                    </a:cubicBezTo>
                    <a:lnTo>
                      <a:pt x="0" y="5026"/>
                    </a:lnTo>
                    <a:cubicBezTo>
                      <a:pt x="0" y="8145"/>
                      <a:pt x="2080" y="10949"/>
                      <a:pt x="5104" y="11799"/>
                    </a:cubicBezTo>
                    <a:lnTo>
                      <a:pt x="5262" y="11799"/>
                    </a:lnTo>
                    <a:cubicBezTo>
                      <a:pt x="8255" y="10917"/>
                      <a:pt x="10397" y="8145"/>
                      <a:pt x="10397" y="5026"/>
                    </a:cubicBezTo>
                    <a:lnTo>
                      <a:pt x="10397" y="1056"/>
                    </a:lnTo>
                    <a:cubicBezTo>
                      <a:pt x="10397" y="930"/>
                      <a:pt x="10365" y="836"/>
                      <a:pt x="10271" y="773"/>
                    </a:cubicBezTo>
                    <a:cubicBezTo>
                      <a:pt x="10162" y="751"/>
                      <a:pt x="10084" y="714"/>
                      <a:pt x="10014" y="714"/>
                    </a:cubicBezTo>
                    <a:cubicBezTo>
                      <a:pt x="9983" y="714"/>
                      <a:pt x="9954" y="722"/>
                      <a:pt x="9924" y="741"/>
                    </a:cubicBezTo>
                    <a:cubicBezTo>
                      <a:pt x="9414" y="877"/>
                      <a:pt x="8910" y="946"/>
                      <a:pt x="8409" y="946"/>
                    </a:cubicBezTo>
                    <a:cubicBezTo>
                      <a:pt x="7395" y="946"/>
                      <a:pt x="6389" y="660"/>
                      <a:pt x="5356" y="48"/>
                    </a:cubicBezTo>
                    <a:cubicBezTo>
                      <a:pt x="5293" y="17"/>
                      <a:pt x="5238" y="1"/>
                      <a:pt x="518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45" name="Google Shape;10240;p74"/>
            <p:cNvGrpSpPr/>
            <p:nvPr/>
          </p:nvGrpSpPr>
          <p:grpSpPr>
            <a:xfrm>
              <a:off x="7149309" y="4627475"/>
              <a:ext cx="518704" cy="480494"/>
              <a:chOff x="4266025" y="3609275"/>
              <a:chExt cx="299325" cy="277275"/>
            </a:xfrm>
            <a:grpFill/>
          </p:grpSpPr>
          <p:sp>
            <p:nvSpPr>
              <p:cNvPr id="346" name="Google Shape;10241;p74"/>
              <p:cNvSpPr/>
              <p:nvPr/>
            </p:nvSpPr>
            <p:spPr>
              <a:xfrm>
                <a:off x="4266025" y="3609275"/>
                <a:ext cx="299325" cy="224500"/>
              </a:xfrm>
              <a:custGeom>
                <a:avLst/>
                <a:gdLst/>
                <a:ahLst/>
                <a:cxnLst/>
                <a:rect l="l" t="t" r="r" b="b"/>
                <a:pathLst>
                  <a:path w="11973" h="8980" extrusionOk="0">
                    <a:moveTo>
                      <a:pt x="2017" y="3749"/>
                    </a:moveTo>
                    <a:lnTo>
                      <a:pt x="3119" y="5514"/>
                    </a:lnTo>
                    <a:lnTo>
                      <a:pt x="914" y="5514"/>
                    </a:lnTo>
                    <a:lnTo>
                      <a:pt x="2017" y="3749"/>
                    </a:lnTo>
                    <a:close/>
                    <a:moveTo>
                      <a:pt x="9641" y="3749"/>
                    </a:moveTo>
                    <a:lnTo>
                      <a:pt x="10744" y="5514"/>
                    </a:lnTo>
                    <a:lnTo>
                      <a:pt x="8538" y="5514"/>
                    </a:lnTo>
                    <a:lnTo>
                      <a:pt x="9641" y="3749"/>
                    </a:lnTo>
                    <a:close/>
                    <a:moveTo>
                      <a:pt x="5892" y="0"/>
                    </a:moveTo>
                    <a:cubicBezTo>
                      <a:pt x="5325" y="0"/>
                      <a:pt x="4852" y="473"/>
                      <a:pt x="4852" y="1040"/>
                    </a:cubicBezTo>
                    <a:lnTo>
                      <a:pt x="4852" y="1166"/>
                    </a:lnTo>
                    <a:lnTo>
                      <a:pt x="4537" y="1324"/>
                    </a:lnTo>
                    <a:cubicBezTo>
                      <a:pt x="3812" y="1733"/>
                      <a:pt x="3529" y="1891"/>
                      <a:pt x="3025" y="1954"/>
                    </a:cubicBezTo>
                    <a:cubicBezTo>
                      <a:pt x="2867" y="1607"/>
                      <a:pt x="2521" y="1324"/>
                      <a:pt x="2080" y="1324"/>
                    </a:cubicBezTo>
                    <a:cubicBezTo>
                      <a:pt x="1702" y="1324"/>
                      <a:pt x="1324" y="1576"/>
                      <a:pt x="1166" y="1922"/>
                    </a:cubicBezTo>
                    <a:cubicBezTo>
                      <a:pt x="946" y="1891"/>
                      <a:pt x="693" y="1796"/>
                      <a:pt x="504" y="1733"/>
                    </a:cubicBezTo>
                    <a:cubicBezTo>
                      <a:pt x="454" y="1708"/>
                      <a:pt x="403" y="1696"/>
                      <a:pt x="355" y="1696"/>
                    </a:cubicBezTo>
                    <a:cubicBezTo>
                      <a:pt x="223" y="1696"/>
                      <a:pt x="110" y="1784"/>
                      <a:pt x="63" y="1922"/>
                    </a:cubicBezTo>
                    <a:cubicBezTo>
                      <a:pt x="0" y="2111"/>
                      <a:pt x="63" y="2332"/>
                      <a:pt x="252" y="2363"/>
                    </a:cubicBezTo>
                    <a:cubicBezTo>
                      <a:pt x="536" y="2489"/>
                      <a:pt x="820" y="2552"/>
                      <a:pt x="1135" y="2615"/>
                    </a:cubicBezTo>
                    <a:cubicBezTo>
                      <a:pt x="1198" y="2867"/>
                      <a:pt x="1387" y="3119"/>
                      <a:pt x="1607" y="3277"/>
                    </a:cubicBezTo>
                    <a:lnTo>
                      <a:pt x="95" y="5671"/>
                    </a:lnTo>
                    <a:cubicBezTo>
                      <a:pt x="95" y="5703"/>
                      <a:pt x="63" y="5829"/>
                      <a:pt x="63" y="5860"/>
                    </a:cubicBezTo>
                    <a:lnTo>
                      <a:pt x="63" y="6238"/>
                    </a:lnTo>
                    <a:cubicBezTo>
                      <a:pt x="63" y="7372"/>
                      <a:pt x="1009" y="8318"/>
                      <a:pt x="2143" y="8318"/>
                    </a:cubicBezTo>
                    <a:cubicBezTo>
                      <a:pt x="3308" y="8318"/>
                      <a:pt x="4254" y="7372"/>
                      <a:pt x="4254" y="6238"/>
                    </a:cubicBezTo>
                    <a:lnTo>
                      <a:pt x="4254" y="5860"/>
                    </a:lnTo>
                    <a:cubicBezTo>
                      <a:pt x="4254" y="5829"/>
                      <a:pt x="4191" y="5703"/>
                      <a:pt x="4191" y="5671"/>
                    </a:cubicBezTo>
                    <a:lnTo>
                      <a:pt x="2710" y="3277"/>
                    </a:lnTo>
                    <a:cubicBezTo>
                      <a:pt x="2930" y="3151"/>
                      <a:pt x="3088" y="2930"/>
                      <a:pt x="3182" y="2647"/>
                    </a:cubicBezTo>
                    <a:cubicBezTo>
                      <a:pt x="3844" y="2521"/>
                      <a:pt x="4191" y="2363"/>
                      <a:pt x="4947" y="1922"/>
                    </a:cubicBezTo>
                    <a:lnTo>
                      <a:pt x="4947" y="8979"/>
                    </a:lnTo>
                    <a:lnTo>
                      <a:pt x="7089" y="8979"/>
                    </a:lnTo>
                    <a:lnTo>
                      <a:pt x="7089" y="1922"/>
                    </a:lnTo>
                    <a:cubicBezTo>
                      <a:pt x="7814" y="2332"/>
                      <a:pt x="8192" y="2521"/>
                      <a:pt x="8853" y="2647"/>
                    </a:cubicBezTo>
                    <a:cubicBezTo>
                      <a:pt x="8916" y="2899"/>
                      <a:pt x="9074" y="3119"/>
                      <a:pt x="9326" y="3277"/>
                    </a:cubicBezTo>
                    <a:lnTo>
                      <a:pt x="7814" y="5671"/>
                    </a:lnTo>
                    <a:cubicBezTo>
                      <a:pt x="7814" y="5703"/>
                      <a:pt x="7782" y="5829"/>
                      <a:pt x="7782" y="5860"/>
                    </a:cubicBezTo>
                    <a:lnTo>
                      <a:pt x="7782" y="6238"/>
                    </a:lnTo>
                    <a:cubicBezTo>
                      <a:pt x="7782" y="7372"/>
                      <a:pt x="8727" y="8318"/>
                      <a:pt x="9861" y="8318"/>
                    </a:cubicBezTo>
                    <a:cubicBezTo>
                      <a:pt x="11027" y="8318"/>
                      <a:pt x="11972" y="7372"/>
                      <a:pt x="11972" y="6238"/>
                    </a:cubicBezTo>
                    <a:lnTo>
                      <a:pt x="11972" y="5860"/>
                    </a:lnTo>
                    <a:cubicBezTo>
                      <a:pt x="11972" y="5829"/>
                      <a:pt x="11909" y="5703"/>
                      <a:pt x="11909" y="5671"/>
                    </a:cubicBezTo>
                    <a:lnTo>
                      <a:pt x="10429" y="3277"/>
                    </a:lnTo>
                    <a:cubicBezTo>
                      <a:pt x="10429" y="3151"/>
                      <a:pt x="10618" y="2930"/>
                      <a:pt x="10681" y="2615"/>
                    </a:cubicBezTo>
                    <a:cubicBezTo>
                      <a:pt x="10933" y="2521"/>
                      <a:pt x="11248" y="2458"/>
                      <a:pt x="11531" y="2363"/>
                    </a:cubicBezTo>
                    <a:cubicBezTo>
                      <a:pt x="11720" y="2300"/>
                      <a:pt x="11815" y="2080"/>
                      <a:pt x="11720" y="1922"/>
                    </a:cubicBezTo>
                    <a:cubicBezTo>
                      <a:pt x="11674" y="1784"/>
                      <a:pt x="11560" y="1696"/>
                      <a:pt x="11429" y="1696"/>
                    </a:cubicBezTo>
                    <a:cubicBezTo>
                      <a:pt x="11380" y="1696"/>
                      <a:pt x="11330" y="1708"/>
                      <a:pt x="11279" y="1733"/>
                    </a:cubicBezTo>
                    <a:cubicBezTo>
                      <a:pt x="11059" y="1796"/>
                      <a:pt x="10870" y="1891"/>
                      <a:pt x="10618" y="1922"/>
                    </a:cubicBezTo>
                    <a:cubicBezTo>
                      <a:pt x="10460" y="1576"/>
                      <a:pt x="10113" y="1324"/>
                      <a:pt x="9704" y="1324"/>
                    </a:cubicBezTo>
                    <a:cubicBezTo>
                      <a:pt x="9294" y="1324"/>
                      <a:pt x="8916" y="1576"/>
                      <a:pt x="8790" y="1954"/>
                    </a:cubicBezTo>
                    <a:cubicBezTo>
                      <a:pt x="8255" y="1891"/>
                      <a:pt x="8003" y="1733"/>
                      <a:pt x="7278" y="1324"/>
                    </a:cubicBezTo>
                    <a:lnTo>
                      <a:pt x="6963" y="1166"/>
                    </a:lnTo>
                    <a:lnTo>
                      <a:pt x="6963" y="1040"/>
                    </a:lnTo>
                    <a:cubicBezTo>
                      <a:pt x="6963" y="441"/>
                      <a:pt x="6490" y="0"/>
                      <a:pt x="5892" y="0"/>
                    </a:cubicBezTo>
                    <a:close/>
                  </a:path>
                </a:pathLst>
              </a:custGeom>
              <a:grpFill/>
              <a:ln>
                <a:noFill/>
              </a:ln>
            </p:spPr>
            <p:txBody>
              <a:bodyPr spcFirstLastPara="1" wrap="square" lIns="91425" tIns="91425" rIns="91425" bIns="91425" anchor="ctr" anchorCtr="0">
                <a:noAutofit/>
              </a:bodyPr>
              <a:lstStyle/>
              <a:p>
                <a:endParaRPr sz="1400"/>
              </a:p>
            </p:txBody>
          </p:sp>
          <p:sp>
            <p:nvSpPr>
              <p:cNvPr id="347" name="Google Shape;10242;p74"/>
              <p:cNvSpPr/>
              <p:nvPr/>
            </p:nvSpPr>
            <p:spPr>
              <a:xfrm>
                <a:off x="4332975" y="3851850"/>
                <a:ext cx="157550" cy="34700"/>
              </a:xfrm>
              <a:custGeom>
                <a:avLst/>
                <a:gdLst/>
                <a:ahLst/>
                <a:cxnLst/>
                <a:rect l="l" t="t" r="r" b="b"/>
                <a:pathLst>
                  <a:path w="6302" h="1388" extrusionOk="0">
                    <a:moveTo>
                      <a:pt x="693" y="1"/>
                    </a:moveTo>
                    <a:cubicBezTo>
                      <a:pt x="315" y="1"/>
                      <a:pt x="0" y="316"/>
                      <a:pt x="0" y="694"/>
                    </a:cubicBezTo>
                    <a:lnTo>
                      <a:pt x="0" y="1040"/>
                    </a:lnTo>
                    <a:cubicBezTo>
                      <a:pt x="0" y="1261"/>
                      <a:pt x="158" y="1387"/>
                      <a:pt x="347" y="1387"/>
                    </a:cubicBezTo>
                    <a:lnTo>
                      <a:pt x="5955" y="1387"/>
                    </a:lnTo>
                    <a:cubicBezTo>
                      <a:pt x="6144" y="1356"/>
                      <a:pt x="6301" y="1198"/>
                      <a:pt x="6301" y="1040"/>
                    </a:cubicBezTo>
                    <a:lnTo>
                      <a:pt x="6301" y="694"/>
                    </a:lnTo>
                    <a:cubicBezTo>
                      <a:pt x="6301" y="316"/>
                      <a:pt x="5986" y="1"/>
                      <a:pt x="557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08" name="Google Shape;10303;p74"/>
            <p:cNvGrpSpPr/>
            <p:nvPr/>
          </p:nvGrpSpPr>
          <p:grpSpPr>
            <a:xfrm>
              <a:off x="8144669" y="4585628"/>
              <a:ext cx="511903" cy="511859"/>
              <a:chOff x="4628325" y="3599825"/>
              <a:chExt cx="295400" cy="295375"/>
            </a:xfrm>
            <a:grpFill/>
          </p:grpSpPr>
          <p:sp>
            <p:nvSpPr>
              <p:cNvPr id="409" name="Google Shape;10304;p74"/>
              <p:cNvSpPr/>
              <p:nvPr/>
            </p:nvSpPr>
            <p:spPr>
              <a:xfrm>
                <a:off x="4679525" y="3686450"/>
                <a:ext cx="17350" cy="86675"/>
              </a:xfrm>
              <a:custGeom>
                <a:avLst/>
                <a:gdLst/>
                <a:ahLst/>
                <a:cxnLst/>
                <a:rect l="l" t="t" r="r" b="b"/>
                <a:pathLst>
                  <a:path w="694" h="3467" extrusionOk="0">
                    <a:moveTo>
                      <a:pt x="0" y="1"/>
                    </a:moveTo>
                    <a:lnTo>
                      <a:pt x="0" y="3466"/>
                    </a:lnTo>
                    <a:lnTo>
                      <a:pt x="694" y="3466"/>
                    </a:lnTo>
                    <a:lnTo>
                      <a:pt x="694" y="1"/>
                    </a:lnTo>
                    <a:close/>
                  </a:path>
                </a:pathLst>
              </a:custGeom>
              <a:grpFill/>
              <a:ln>
                <a:noFill/>
              </a:ln>
            </p:spPr>
            <p:txBody>
              <a:bodyPr spcFirstLastPara="1" wrap="square" lIns="91425" tIns="91425" rIns="91425" bIns="91425" anchor="ctr" anchorCtr="0">
                <a:noAutofit/>
              </a:bodyPr>
              <a:lstStyle/>
              <a:p>
                <a:endParaRPr sz="1400"/>
              </a:p>
            </p:txBody>
          </p:sp>
          <p:sp>
            <p:nvSpPr>
              <p:cNvPr id="410" name="Google Shape;10305;p74"/>
              <p:cNvSpPr/>
              <p:nvPr/>
            </p:nvSpPr>
            <p:spPr>
              <a:xfrm>
                <a:off x="4854375" y="3686450"/>
                <a:ext cx="18150" cy="86675"/>
              </a:xfrm>
              <a:custGeom>
                <a:avLst/>
                <a:gdLst/>
                <a:ahLst/>
                <a:cxnLst/>
                <a:rect l="l" t="t" r="r" b="b"/>
                <a:pathLst>
                  <a:path w="726" h="3467" extrusionOk="0">
                    <a:moveTo>
                      <a:pt x="1" y="1"/>
                    </a:moveTo>
                    <a:lnTo>
                      <a:pt x="1" y="3466"/>
                    </a:lnTo>
                    <a:lnTo>
                      <a:pt x="725" y="3466"/>
                    </a:lnTo>
                    <a:lnTo>
                      <a:pt x="725" y="1"/>
                    </a:lnTo>
                    <a:close/>
                  </a:path>
                </a:pathLst>
              </a:custGeom>
              <a:grpFill/>
              <a:ln>
                <a:noFill/>
              </a:ln>
            </p:spPr>
            <p:txBody>
              <a:bodyPr spcFirstLastPara="1" wrap="square" lIns="91425" tIns="91425" rIns="91425" bIns="91425" anchor="ctr" anchorCtr="0">
                <a:noAutofit/>
              </a:bodyPr>
              <a:lstStyle/>
              <a:p>
                <a:endParaRPr sz="1400"/>
              </a:p>
            </p:txBody>
          </p:sp>
          <p:sp>
            <p:nvSpPr>
              <p:cNvPr id="411" name="Google Shape;10306;p74"/>
              <p:cNvSpPr/>
              <p:nvPr/>
            </p:nvSpPr>
            <p:spPr>
              <a:xfrm>
                <a:off x="4679525" y="3790425"/>
                <a:ext cx="17350" cy="104000"/>
              </a:xfrm>
              <a:custGeom>
                <a:avLst/>
                <a:gdLst/>
                <a:ahLst/>
                <a:cxnLst/>
                <a:rect l="l" t="t" r="r" b="b"/>
                <a:pathLst>
                  <a:path w="694" h="4160" extrusionOk="0">
                    <a:moveTo>
                      <a:pt x="0" y="0"/>
                    </a:moveTo>
                    <a:lnTo>
                      <a:pt x="0" y="4159"/>
                    </a:lnTo>
                    <a:lnTo>
                      <a:pt x="694" y="4159"/>
                    </a:ln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2" name="Google Shape;10307;p74"/>
              <p:cNvSpPr/>
              <p:nvPr/>
            </p:nvSpPr>
            <p:spPr>
              <a:xfrm>
                <a:off x="4854375" y="3790425"/>
                <a:ext cx="18150" cy="104000"/>
              </a:xfrm>
              <a:custGeom>
                <a:avLst/>
                <a:gdLst/>
                <a:ahLst/>
                <a:cxnLst/>
                <a:rect l="l" t="t" r="r" b="b"/>
                <a:pathLst>
                  <a:path w="726" h="4160" extrusionOk="0">
                    <a:moveTo>
                      <a:pt x="1" y="0"/>
                    </a:moveTo>
                    <a:lnTo>
                      <a:pt x="1" y="4159"/>
                    </a:lnTo>
                    <a:lnTo>
                      <a:pt x="725" y="4159"/>
                    </a:lnTo>
                    <a:lnTo>
                      <a:pt x="725" y="0"/>
                    </a:lnTo>
                    <a:close/>
                  </a:path>
                </a:pathLst>
              </a:custGeom>
              <a:grpFill/>
              <a:ln>
                <a:noFill/>
              </a:ln>
            </p:spPr>
            <p:txBody>
              <a:bodyPr spcFirstLastPara="1" wrap="square" lIns="91425" tIns="91425" rIns="91425" bIns="91425" anchor="ctr" anchorCtr="0">
                <a:noAutofit/>
              </a:bodyPr>
              <a:lstStyle/>
              <a:p>
                <a:endParaRPr sz="1400"/>
              </a:p>
            </p:txBody>
          </p:sp>
          <p:sp>
            <p:nvSpPr>
              <p:cNvPr id="413" name="Google Shape;10308;p74"/>
              <p:cNvSpPr/>
              <p:nvPr/>
            </p:nvSpPr>
            <p:spPr>
              <a:xfrm>
                <a:off x="4628325" y="3686450"/>
                <a:ext cx="34675" cy="86675"/>
              </a:xfrm>
              <a:custGeom>
                <a:avLst/>
                <a:gdLst/>
                <a:ahLst/>
                <a:cxnLst/>
                <a:rect l="l" t="t" r="r" b="b"/>
                <a:pathLst>
                  <a:path w="1387" h="3467" extrusionOk="0">
                    <a:moveTo>
                      <a:pt x="1009" y="1"/>
                    </a:moveTo>
                    <a:cubicBezTo>
                      <a:pt x="442" y="1"/>
                      <a:pt x="1" y="442"/>
                      <a:pt x="1" y="1009"/>
                    </a:cubicBezTo>
                    <a:lnTo>
                      <a:pt x="1" y="2049"/>
                    </a:lnTo>
                    <a:cubicBezTo>
                      <a:pt x="1" y="2427"/>
                      <a:pt x="158" y="2773"/>
                      <a:pt x="442" y="3025"/>
                    </a:cubicBezTo>
                    <a:cubicBezTo>
                      <a:pt x="662" y="3340"/>
                      <a:pt x="1009" y="3466"/>
                      <a:pt x="1387" y="3466"/>
                    </a:cubicBezTo>
                    <a:lnTo>
                      <a:pt x="1387" y="1"/>
                    </a:lnTo>
                    <a:close/>
                  </a:path>
                </a:pathLst>
              </a:custGeom>
              <a:grpFill/>
              <a:ln>
                <a:noFill/>
              </a:ln>
            </p:spPr>
            <p:txBody>
              <a:bodyPr spcFirstLastPara="1" wrap="square" lIns="91425" tIns="91425" rIns="91425" bIns="91425" anchor="ctr" anchorCtr="0">
                <a:noAutofit/>
              </a:bodyPr>
              <a:lstStyle/>
              <a:p>
                <a:endParaRPr sz="1400"/>
              </a:p>
            </p:txBody>
          </p:sp>
          <p:sp>
            <p:nvSpPr>
              <p:cNvPr id="414" name="Google Shape;10309;p74"/>
              <p:cNvSpPr/>
              <p:nvPr/>
            </p:nvSpPr>
            <p:spPr>
              <a:xfrm>
                <a:off x="4714975" y="3686450"/>
                <a:ext cx="122100" cy="86675"/>
              </a:xfrm>
              <a:custGeom>
                <a:avLst/>
                <a:gdLst/>
                <a:ahLst/>
                <a:cxnLst/>
                <a:rect l="l" t="t" r="r" b="b"/>
                <a:pathLst>
                  <a:path w="4884" h="3467" extrusionOk="0">
                    <a:moveTo>
                      <a:pt x="0" y="1"/>
                    </a:moveTo>
                    <a:lnTo>
                      <a:pt x="0" y="3466"/>
                    </a:lnTo>
                    <a:lnTo>
                      <a:pt x="4883" y="3466"/>
                    </a:lnTo>
                    <a:lnTo>
                      <a:pt x="4883" y="1"/>
                    </a:lnTo>
                    <a:close/>
                  </a:path>
                </a:pathLst>
              </a:custGeom>
              <a:grpFill/>
              <a:ln>
                <a:noFill/>
              </a:ln>
            </p:spPr>
            <p:txBody>
              <a:bodyPr spcFirstLastPara="1" wrap="square" lIns="91425" tIns="91425" rIns="91425" bIns="91425" anchor="ctr" anchorCtr="0">
                <a:noAutofit/>
              </a:bodyPr>
              <a:lstStyle/>
              <a:p>
                <a:endParaRPr sz="1400"/>
              </a:p>
            </p:txBody>
          </p:sp>
          <p:sp>
            <p:nvSpPr>
              <p:cNvPr id="415" name="Google Shape;10310;p74"/>
              <p:cNvSpPr/>
              <p:nvPr/>
            </p:nvSpPr>
            <p:spPr>
              <a:xfrm>
                <a:off x="4889025" y="3777825"/>
                <a:ext cx="34700" cy="117375"/>
              </a:xfrm>
              <a:custGeom>
                <a:avLst/>
                <a:gdLst/>
                <a:ahLst/>
                <a:cxnLst/>
                <a:rect l="l" t="t" r="r" b="b"/>
                <a:pathLst>
                  <a:path w="1388" h="4695" extrusionOk="0">
                    <a:moveTo>
                      <a:pt x="1387" y="0"/>
                    </a:moveTo>
                    <a:cubicBezTo>
                      <a:pt x="977" y="315"/>
                      <a:pt x="505" y="504"/>
                      <a:pt x="1" y="504"/>
                    </a:cubicBezTo>
                    <a:lnTo>
                      <a:pt x="1" y="4695"/>
                    </a:lnTo>
                    <a:lnTo>
                      <a:pt x="347" y="4695"/>
                    </a:lnTo>
                    <a:cubicBezTo>
                      <a:pt x="946" y="4695"/>
                      <a:pt x="1387" y="4222"/>
                      <a:pt x="1387" y="3655"/>
                    </a:cubicBezTo>
                    <a:lnTo>
                      <a:pt x="1387" y="0"/>
                    </a:lnTo>
                    <a:close/>
                  </a:path>
                </a:pathLst>
              </a:custGeom>
              <a:grpFill/>
              <a:ln>
                <a:noFill/>
              </a:ln>
            </p:spPr>
            <p:txBody>
              <a:bodyPr spcFirstLastPara="1" wrap="square" lIns="91425" tIns="91425" rIns="91425" bIns="91425" anchor="ctr" anchorCtr="0">
                <a:noAutofit/>
              </a:bodyPr>
              <a:lstStyle/>
              <a:p>
                <a:endParaRPr sz="1400"/>
              </a:p>
            </p:txBody>
          </p:sp>
          <p:sp>
            <p:nvSpPr>
              <p:cNvPr id="416" name="Google Shape;10311;p74"/>
              <p:cNvSpPr/>
              <p:nvPr/>
            </p:nvSpPr>
            <p:spPr>
              <a:xfrm>
                <a:off x="4628325" y="3777825"/>
                <a:ext cx="34675" cy="116600"/>
              </a:xfrm>
              <a:custGeom>
                <a:avLst/>
                <a:gdLst/>
                <a:ahLst/>
                <a:cxnLst/>
                <a:rect l="l" t="t" r="r" b="b"/>
                <a:pathLst>
                  <a:path w="1387" h="4664" extrusionOk="0">
                    <a:moveTo>
                      <a:pt x="1" y="0"/>
                    </a:moveTo>
                    <a:lnTo>
                      <a:pt x="1" y="3655"/>
                    </a:lnTo>
                    <a:cubicBezTo>
                      <a:pt x="1" y="4222"/>
                      <a:pt x="442" y="4663"/>
                      <a:pt x="1009" y="4663"/>
                    </a:cubicBezTo>
                    <a:lnTo>
                      <a:pt x="1387" y="4663"/>
                    </a:lnTo>
                    <a:lnTo>
                      <a:pt x="1387" y="504"/>
                    </a:lnTo>
                    <a:cubicBezTo>
                      <a:pt x="851" y="504"/>
                      <a:pt x="379" y="31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417" name="Google Shape;10312;p74"/>
              <p:cNvSpPr/>
              <p:nvPr/>
            </p:nvSpPr>
            <p:spPr>
              <a:xfrm>
                <a:off x="4766950" y="3790425"/>
                <a:ext cx="17350" cy="18150"/>
              </a:xfrm>
              <a:custGeom>
                <a:avLst/>
                <a:gdLst/>
                <a:ahLst/>
                <a:cxnLst/>
                <a:rect l="l" t="t" r="r" b="b"/>
                <a:pathLst>
                  <a:path w="694" h="726" extrusionOk="0">
                    <a:moveTo>
                      <a:pt x="1" y="0"/>
                    </a:moveTo>
                    <a:lnTo>
                      <a:pt x="1" y="347"/>
                    </a:lnTo>
                    <a:cubicBezTo>
                      <a:pt x="1" y="568"/>
                      <a:pt x="158" y="725"/>
                      <a:pt x="347" y="725"/>
                    </a:cubicBezTo>
                    <a:cubicBezTo>
                      <a:pt x="568" y="725"/>
                      <a:pt x="694" y="568"/>
                      <a:pt x="694" y="347"/>
                    </a:cubicBezTo>
                    <a:lnTo>
                      <a:pt x="694" y="0"/>
                    </a:lnTo>
                    <a:close/>
                  </a:path>
                </a:pathLst>
              </a:custGeom>
              <a:grpFill/>
              <a:ln>
                <a:noFill/>
              </a:ln>
            </p:spPr>
            <p:txBody>
              <a:bodyPr spcFirstLastPara="1" wrap="square" lIns="91425" tIns="91425" rIns="91425" bIns="91425" anchor="ctr" anchorCtr="0">
                <a:noAutofit/>
              </a:bodyPr>
              <a:lstStyle/>
              <a:p>
                <a:endParaRPr sz="1400"/>
              </a:p>
            </p:txBody>
          </p:sp>
          <p:sp>
            <p:nvSpPr>
              <p:cNvPr id="418" name="Google Shape;10313;p74"/>
              <p:cNvSpPr/>
              <p:nvPr/>
            </p:nvSpPr>
            <p:spPr>
              <a:xfrm>
                <a:off x="4889025" y="3686450"/>
                <a:ext cx="34700" cy="86675"/>
              </a:xfrm>
              <a:custGeom>
                <a:avLst/>
                <a:gdLst/>
                <a:ahLst/>
                <a:cxnLst/>
                <a:rect l="l" t="t" r="r" b="b"/>
                <a:pathLst>
                  <a:path w="1388" h="3467" extrusionOk="0">
                    <a:moveTo>
                      <a:pt x="1" y="1"/>
                    </a:moveTo>
                    <a:lnTo>
                      <a:pt x="1" y="3466"/>
                    </a:lnTo>
                    <a:cubicBezTo>
                      <a:pt x="347" y="3466"/>
                      <a:pt x="662" y="3340"/>
                      <a:pt x="946" y="3088"/>
                    </a:cubicBezTo>
                    <a:cubicBezTo>
                      <a:pt x="1229" y="2836"/>
                      <a:pt x="1387" y="2458"/>
                      <a:pt x="1387" y="2080"/>
                    </a:cubicBezTo>
                    <a:lnTo>
                      <a:pt x="1387" y="1040"/>
                    </a:lnTo>
                    <a:cubicBezTo>
                      <a:pt x="1387" y="442"/>
                      <a:pt x="914"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419" name="Google Shape;10314;p74"/>
              <p:cNvSpPr/>
              <p:nvPr/>
            </p:nvSpPr>
            <p:spPr>
              <a:xfrm>
                <a:off x="4714975" y="3790425"/>
                <a:ext cx="122100" cy="104000"/>
              </a:xfrm>
              <a:custGeom>
                <a:avLst/>
                <a:gdLst/>
                <a:ahLst/>
                <a:cxnLst/>
                <a:rect l="l" t="t" r="r" b="b"/>
                <a:pathLst>
                  <a:path w="4884" h="4160" extrusionOk="0">
                    <a:moveTo>
                      <a:pt x="0" y="0"/>
                    </a:moveTo>
                    <a:lnTo>
                      <a:pt x="0" y="4159"/>
                    </a:lnTo>
                    <a:lnTo>
                      <a:pt x="4883" y="4159"/>
                    </a:lnTo>
                    <a:lnTo>
                      <a:pt x="4883" y="0"/>
                    </a:lnTo>
                    <a:lnTo>
                      <a:pt x="3466" y="0"/>
                    </a:lnTo>
                    <a:lnTo>
                      <a:pt x="3466" y="347"/>
                    </a:lnTo>
                    <a:cubicBezTo>
                      <a:pt x="3466" y="946"/>
                      <a:pt x="2993" y="1387"/>
                      <a:pt x="2426" y="1387"/>
                    </a:cubicBezTo>
                    <a:cubicBezTo>
                      <a:pt x="1827" y="1387"/>
                      <a:pt x="1418" y="914"/>
                      <a:pt x="1418" y="347"/>
                    </a:cubicBez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420" name="Google Shape;10315;p74"/>
              <p:cNvSpPr/>
              <p:nvPr/>
            </p:nvSpPr>
            <p:spPr>
              <a:xfrm>
                <a:off x="4714175" y="3599825"/>
                <a:ext cx="122100" cy="69325"/>
              </a:xfrm>
              <a:custGeom>
                <a:avLst/>
                <a:gdLst/>
                <a:ahLst/>
                <a:cxnLst/>
                <a:rect l="l" t="t" r="r" b="b"/>
                <a:pathLst>
                  <a:path w="4884" h="2773" extrusionOk="0">
                    <a:moveTo>
                      <a:pt x="2427" y="0"/>
                    </a:moveTo>
                    <a:cubicBezTo>
                      <a:pt x="1103" y="0"/>
                      <a:pt x="1" y="1103"/>
                      <a:pt x="1" y="2426"/>
                    </a:cubicBezTo>
                    <a:lnTo>
                      <a:pt x="1" y="2773"/>
                    </a:lnTo>
                    <a:lnTo>
                      <a:pt x="1355" y="2773"/>
                    </a:lnTo>
                    <a:lnTo>
                      <a:pt x="1355" y="2426"/>
                    </a:lnTo>
                    <a:cubicBezTo>
                      <a:pt x="1355" y="1828"/>
                      <a:pt x="1828" y="1418"/>
                      <a:pt x="2395" y="1418"/>
                    </a:cubicBezTo>
                    <a:cubicBezTo>
                      <a:pt x="2994" y="1418"/>
                      <a:pt x="3403" y="1891"/>
                      <a:pt x="3403" y="2426"/>
                    </a:cubicBezTo>
                    <a:lnTo>
                      <a:pt x="3403" y="2773"/>
                    </a:lnTo>
                    <a:lnTo>
                      <a:pt x="4884" y="2773"/>
                    </a:lnTo>
                    <a:lnTo>
                      <a:pt x="4884" y="2426"/>
                    </a:lnTo>
                    <a:cubicBezTo>
                      <a:pt x="4884" y="1103"/>
                      <a:pt x="3781" y="0"/>
                      <a:pt x="2427"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38" name="Google Shape;10341;p74"/>
            <p:cNvGrpSpPr/>
            <p:nvPr/>
          </p:nvGrpSpPr>
          <p:grpSpPr>
            <a:xfrm>
              <a:off x="11843807" y="3665355"/>
              <a:ext cx="368772" cy="483471"/>
              <a:chOff x="3167275" y="3227275"/>
              <a:chExt cx="225300" cy="295375"/>
            </a:xfrm>
            <a:grpFill/>
          </p:grpSpPr>
          <p:sp>
            <p:nvSpPr>
              <p:cNvPr id="439" name="Google Shape;10342;p74"/>
              <p:cNvSpPr/>
              <p:nvPr/>
            </p:nvSpPr>
            <p:spPr>
              <a:xfrm>
                <a:off x="3167275" y="3227275"/>
                <a:ext cx="225300" cy="207950"/>
              </a:xfrm>
              <a:custGeom>
                <a:avLst/>
                <a:gdLst/>
                <a:ahLst/>
                <a:cxnLst/>
                <a:rect l="l" t="t" r="r" b="b"/>
                <a:pathLst>
                  <a:path w="9012" h="8318" extrusionOk="0">
                    <a:moveTo>
                      <a:pt x="4538" y="1"/>
                    </a:moveTo>
                    <a:cubicBezTo>
                      <a:pt x="2112" y="1"/>
                      <a:pt x="1" y="1985"/>
                      <a:pt x="32" y="4537"/>
                    </a:cubicBezTo>
                    <a:cubicBezTo>
                      <a:pt x="32" y="5860"/>
                      <a:pt x="631" y="7184"/>
                      <a:pt x="1797" y="8066"/>
                    </a:cubicBezTo>
                    <a:cubicBezTo>
                      <a:pt x="1923" y="8192"/>
                      <a:pt x="2017" y="8223"/>
                      <a:pt x="2049" y="8318"/>
                    </a:cubicBezTo>
                    <a:lnTo>
                      <a:pt x="4160" y="8318"/>
                    </a:lnTo>
                    <a:lnTo>
                      <a:pt x="4160" y="6900"/>
                    </a:lnTo>
                    <a:lnTo>
                      <a:pt x="2427" y="6900"/>
                    </a:lnTo>
                    <a:cubicBezTo>
                      <a:pt x="2238" y="6900"/>
                      <a:pt x="2080" y="6743"/>
                      <a:pt x="2080" y="6554"/>
                    </a:cubicBezTo>
                    <a:lnTo>
                      <a:pt x="2080" y="5829"/>
                    </a:lnTo>
                    <a:cubicBezTo>
                      <a:pt x="2080" y="4852"/>
                      <a:pt x="2679" y="4033"/>
                      <a:pt x="3498" y="3624"/>
                    </a:cubicBezTo>
                    <a:cubicBezTo>
                      <a:pt x="3277" y="3403"/>
                      <a:pt x="3151" y="3088"/>
                      <a:pt x="3151" y="2678"/>
                    </a:cubicBezTo>
                    <a:cubicBezTo>
                      <a:pt x="3151" y="1922"/>
                      <a:pt x="3782" y="1292"/>
                      <a:pt x="4538" y="1292"/>
                    </a:cubicBezTo>
                    <a:cubicBezTo>
                      <a:pt x="5262" y="1292"/>
                      <a:pt x="5892" y="1922"/>
                      <a:pt x="5892" y="2678"/>
                    </a:cubicBezTo>
                    <a:cubicBezTo>
                      <a:pt x="5892" y="3025"/>
                      <a:pt x="5735" y="3340"/>
                      <a:pt x="5546" y="3624"/>
                    </a:cubicBezTo>
                    <a:cubicBezTo>
                      <a:pt x="6365" y="4033"/>
                      <a:pt x="6964" y="4852"/>
                      <a:pt x="6964" y="5829"/>
                    </a:cubicBezTo>
                    <a:lnTo>
                      <a:pt x="6964" y="6554"/>
                    </a:lnTo>
                    <a:cubicBezTo>
                      <a:pt x="6964" y="6743"/>
                      <a:pt x="6806" y="6900"/>
                      <a:pt x="6617" y="6900"/>
                    </a:cubicBezTo>
                    <a:lnTo>
                      <a:pt x="4884" y="6900"/>
                    </a:lnTo>
                    <a:lnTo>
                      <a:pt x="4884" y="8318"/>
                    </a:lnTo>
                    <a:lnTo>
                      <a:pt x="6995" y="8318"/>
                    </a:lnTo>
                    <a:cubicBezTo>
                      <a:pt x="7027" y="8286"/>
                      <a:pt x="7121" y="8192"/>
                      <a:pt x="7247" y="8129"/>
                    </a:cubicBezTo>
                    <a:cubicBezTo>
                      <a:pt x="8413" y="7184"/>
                      <a:pt x="9011" y="5829"/>
                      <a:pt x="9011" y="4506"/>
                    </a:cubicBezTo>
                    <a:cubicBezTo>
                      <a:pt x="9011" y="2017"/>
                      <a:pt x="6995" y="1"/>
                      <a:pt x="4538" y="1"/>
                    </a:cubicBezTo>
                    <a:close/>
                  </a:path>
                </a:pathLst>
              </a:custGeom>
              <a:grpFill/>
              <a:ln>
                <a:noFill/>
              </a:ln>
            </p:spPr>
            <p:txBody>
              <a:bodyPr spcFirstLastPara="1" wrap="square" lIns="91425" tIns="91425" rIns="91425" bIns="91425" anchor="ctr" anchorCtr="0">
                <a:noAutofit/>
              </a:bodyPr>
              <a:lstStyle/>
              <a:p>
                <a:endParaRPr sz="1400"/>
              </a:p>
            </p:txBody>
          </p:sp>
          <p:sp>
            <p:nvSpPr>
              <p:cNvPr id="440" name="Google Shape;10343;p74"/>
              <p:cNvSpPr/>
              <p:nvPr/>
            </p:nvSpPr>
            <p:spPr>
              <a:xfrm>
                <a:off x="3262600" y="3278475"/>
                <a:ext cx="35450" cy="35475"/>
              </a:xfrm>
              <a:custGeom>
                <a:avLst/>
                <a:gdLst/>
                <a:ahLst/>
                <a:cxnLst/>
                <a:rect l="l" t="t" r="r" b="b"/>
                <a:pathLst>
                  <a:path w="1418" h="1419" extrusionOk="0">
                    <a:moveTo>
                      <a:pt x="725" y="0"/>
                    </a:moveTo>
                    <a:cubicBezTo>
                      <a:pt x="315" y="0"/>
                      <a:pt x="0" y="315"/>
                      <a:pt x="0" y="725"/>
                    </a:cubicBezTo>
                    <a:cubicBezTo>
                      <a:pt x="0" y="1103"/>
                      <a:pt x="315" y="1418"/>
                      <a:pt x="725" y="1418"/>
                    </a:cubicBezTo>
                    <a:cubicBezTo>
                      <a:pt x="1103" y="1418"/>
                      <a:pt x="1418" y="1103"/>
                      <a:pt x="1418" y="725"/>
                    </a:cubicBezTo>
                    <a:cubicBezTo>
                      <a:pt x="1418" y="315"/>
                      <a:pt x="1103" y="0"/>
                      <a:pt x="725" y="0"/>
                    </a:cubicBezTo>
                    <a:close/>
                  </a:path>
                </a:pathLst>
              </a:custGeom>
              <a:grpFill/>
              <a:ln>
                <a:noFill/>
              </a:ln>
            </p:spPr>
            <p:txBody>
              <a:bodyPr spcFirstLastPara="1" wrap="square" lIns="91425" tIns="91425" rIns="91425" bIns="91425" anchor="ctr" anchorCtr="0">
                <a:noAutofit/>
              </a:bodyPr>
              <a:lstStyle/>
              <a:p>
                <a:endParaRPr sz="1400"/>
              </a:p>
            </p:txBody>
          </p:sp>
          <p:sp>
            <p:nvSpPr>
              <p:cNvPr id="441" name="Google Shape;10344;p74"/>
              <p:cNvSpPr/>
              <p:nvPr/>
            </p:nvSpPr>
            <p:spPr>
              <a:xfrm>
                <a:off x="3220050" y="3452525"/>
                <a:ext cx="121325" cy="35475"/>
              </a:xfrm>
              <a:custGeom>
                <a:avLst/>
                <a:gdLst/>
                <a:ahLst/>
                <a:cxnLst/>
                <a:rect l="l" t="t" r="r" b="b"/>
                <a:pathLst>
                  <a:path w="4853" h="1419" extrusionOk="0">
                    <a:moveTo>
                      <a:pt x="1" y="1"/>
                    </a:moveTo>
                    <a:lnTo>
                      <a:pt x="1" y="347"/>
                    </a:lnTo>
                    <a:cubicBezTo>
                      <a:pt x="1" y="946"/>
                      <a:pt x="473" y="1419"/>
                      <a:pt x="1040" y="1419"/>
                    </a:cubicBezTo>
                    <a:lnTo>
                      <a:pt x="3781" y="1419"/>
                    </a:lnTo>
                    <a:cubicBezTo>
                      <a:pt x="4380" y="1419"/>
                      <a:pt x="4853" y="946"/>
                      <a:pt x="4853" y="347"/>
                    </a:cubicBezTo>
                    <a:lnTo>
                      <a:pt x="4853" y="1"/>
                    </a:lnTo>
                    <a:close/>
                  </a:path>
                </a:pathLst>
              </a:custGeom>
              <a:grpFill/>
              <a:ln>
                <a:noFill/>
              </a:ln>
            </p:spPr>
            <p:txBody>
              <a:bodyPr spcFirstLastPara="1" wrap="square" lIns="91425" tIns="91425" rIns="91425" bIns="91425" anchor="ctr" anchorCtr="0">
                <a:noAutofit/>
              </a:bodyPr>
              <a:lstStyle/>
              <a:p>
                <a:endParaRPr sz="1400"/>
              </a:p>
            </p:txBody>
          </p:sp>
          <p:sp>
            <p:nvSpPr>
              <p:cNvPr id="442" name="Google Shape;10345;p74"/>
              <p:cNvSpPr/>
              <p:nvPr/>
            </p:nvSpPr>
            <p:spPr>
              <a:xfrm>
                <a:off x="3237375" y="3332025"/>
                <a:ext cx="86675" cy="52000"/>
              </a:xfrm>
              <a:custGeom>
                <a:avLst/>
                <a:gdLst/>
                <a:ahLst/>
                <a:cxnLst/>
                <a:rect l="l" t="t" r="r" b="b"/>
                <a:pathLst>
                  <a:path w="3467" h="2080" extrusionOk="0">
                    <a:moveTo>
                      <a:pt x="1734" y="1"/>
                    </a:moveTo>
                    <a:cubicBezTo>
                      <a:pt x="789" y="1"/>
                      <a:pt x="1" y="725"/>
                      <a:pt x="1" y="1733"/>
                    </a:cubicBezTo>
                    <a:lnTo>
                      <a:pt x="1" y="2080"/>
                    </a:lnTo>
                    <a:lnTo>
                      <a:pt x="3466" y="2080"/>
                    </a:lnTo>
                    <a:lnTo>
                      <a:pt x="3466" y="1733"/>
                    </a:lnTo>
                    <a:cubicBezTo>
                      <a:pt x="3466" y="788"/>
                      <a:pt x="2679" y="1"/>
                      <a:pt x="1734" y="1"/>
                    </a:cubicBezTo>
                    <a:close/>
                  </a:path>
                </a:pathLst>
              </a:custGeom>
              <a:grpFill/>
              <a:ln>
                <a:noFill/>
              </a:ln>
            </p:spPr>
            <p:txBody>
              <a:bodyPr spcFirstLastPara="1" wrap="square" lIns="91425" tIns="91425" rIns="91425" bIns="91425" anchor="ctr" anchorCtr="0">
                <a:noAutofit/>
              </a:bodyPr>
              <a:lstStyle/>
              <a:p>
                <a:endParaRPr sz="1400"/>
              </a:p>
            </p:txBody>
          </p:sp>
          <p:sp>
            <p:nvSpPr>
              <p:cNvPr id="443" name="Google Shape;10346;p74"/>
              <p:cNvSpPr/>
              <p:nvPr/>
            </p:nvSpPr>
            <p:spPr>
              <a:xfrm>
                <a:off x="3237375" y="3505300"/>
                <a:ext cx="87450" cy="17350"/>
              </a:xfrm>
              <a:custGeom>
                <a:avLst/>
                <a:gdLst/>
                <a:ahLst/>
                <a:cxnLst/>
                <a:rect l="l" t="t" r="r" b="b"/>
                <a:pathLst>
                  <a:path w="3498" h="694" extrusionOk="0">
                    <a:moveTo>
                      <a:pt x="32" y="1"/>
                    </a:moveTo>
                    <a:cubicBezTo>
                      <a:pt x="1" y="379"/>
                      <a:pt x="284" y="694"/>
                      <a:pt x="694" y="694"/>
                    </a:cubicBezTo>
                    <a:lnTo>
                      <a:pt x="2773" y="694"/>
                    </a:lnTo>
                    <a:cubicBezTo>
                      <a:pt x="3183" y="694"/>
                      <a:pt x="3498" y="379"/>
                      <a:pt x="349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51" name="Google Shape;10359;p74"/>
            <p:cNvGrpSpPr/>
            <p:nvPr/>
          </p:nvGrpSpPr>
          <p:grpSpPr>
            <a:xfrm>
              <a:off x="9082787" y="4641757"/>
              <a:ext cx="513246" cy="451814"/>
              <a:chOff x="4991425" y="3617150"/>
              <a:chExt cx="296175" cy="260725"/>
            </a:xfrm>
            <a:grpFill/>
          </p:grpSpPr>
          <p:sp>
            <p:nvSpPr>
              <p:cNvPr id="452" name="Google Shape;10360;p74"/>
              <p:cNvSpPr/>
              <p:nvPr/>
            </p:nvSpPr>
            <p:spPr>
              <a:xfrm>
                <a:off x="5069400" y="3738450"/>
                <a:ext cx="139425" cy="139425"/>
              </a:xfrm>
              <a:custGeom>
                <a:avLst/>
                <a:gdLst/>
                <a:ahLst/>
                <a:cxnLst/>
                <a:rect l="l" t="t" r="r" b="b"/>
                <a:pathLst>
                  <a:path w="5577" h="5577" extrusionOk="0">
                    <a:moveTo>
                      <a:pt x="2804" y="0"/>
                    </a:moveTo>
                    <a:cubicBezTo>
                      <a:pt x="1607" y="0"/>
                      <a:pt x="1450" y="725"/>
                      <a:pt x="1009" y="3308"/>
                    </a:cubicBezTo>
                    <a:cubicBezTo>
                      <a:pt x="946" y="3749"/>
                      <a:pt x="851" y="4285"/>
                      <a:pt x="757" y="4883"/>
                    </a:cubicBezTo>
                    <a:lnTo>
                      <a:pt x="347" y="4883"/>
                    </a:lnTo>
                    <a:cubicBezTo>
                      <a:pt x="158" y="4883"/>
                      <a:pt x="0" y="5041"/>
                      <a:pt x="0" y="5230"/>
                    </a:cubicBezTo>
                    <a:cubicBezTo>
                      <a:pt x="0" y="5419"/>
                      <a:pt x="158" y="5576"/>
                      <a:pt x="347" y="5576"/>
                    </a:cubicBezTo>
                    <a:lnTo>
                      <a:pt x="5230" y="5576"/>
                    </a:lnTo>
                    <a:cubicBezTo>
                      <a:pt x="5419" y="5545"/>
                      <a:pt x="5577" y="5387"/>
                      <a:pt x="5577" y="5198"/>
                    </a:cubicBezTo>
                    <a:cubicBezTo>
                      <a:pt x="5577" y="5009"/>
                      <a:pt x="5419" y="4852"/>
                      <a:pt x="5230" y="4852"/>
                    </a:cubicBezTo>
                    <a:lnTo>
                      <a:pt x="4852" y="4852"/>
                    </a:lnTo>
                    <a:cubicBezTo>
                      <a:pt x="4726" y="4253"/>
                      <a:pt x="4632" y="3749"/>
                      <a:pt x="4569" y="3277"/>
                    </a:cubicBezTo>
                    <a:cubicBezTo>
                      <a:pt x="4128" y="756"/>
                      <a:pt x="3970" y="0"/>
                      <a:pt x="2804" y="0"/>
                    </a:cubicBezTo>
                    <a:close/>
                  </a:path>
                </a:pathLst>
              </a:custGeom>
              <a:grpFill/>
              <a:ln>
                <a:noFill/>
              </a:ln>
            </p:spPr>
            <p:txBody>
              <a:bodyPr spcFirstLastPara="1" wrap="square" lIns="91425" tIns="91425" rIns="91425" bIns="91425" anchor="ctr" anchorCtr="0">
                <a:noAutofit/>
              </a:bodyPr>
              <a:lstStyle/>
              <a:p>
                <a:endParaRPr sz="1400"/>
              </a:p>
            </p:txBody>
          </p:sp>
          <p:sp>
            <p:nvSpPr>
              <p:cNvPr id="453" name="Google Shape;10361;p74"/>
              <p:cNvSpPr/>
              <p:nvPr/>
            </p:nvSpPr>
            <p:spPr>
              <a:xfrm>
                <a:off x="5200150" y="3617150"/>
                <a:ext cx="69325" cy="69325"/>
              </a:xfrm>
              <a:custGeom>
                <a:avLst/>
                <a:gdLst/>
                <a:ahLst/>
                <a:cxnLst/>
                <a:rect l="l" t="t" r="r" b="b"/>
                <a:pathLst>
                  <a:path w="2773" h="2773" extrusionOk="0">
                    <a:moveTo>
                      <a:pt x="1386" y="0"/>
                    </a:moveTo>
                    <a:cubicBezTo>
                      <a:pt x="630" y="0"/>
                      <a:pt x="0" y="630"/>
                      <a:pt x="0" y="1387"/>
                    </a:cubicBezTo>
                    <a:cubicBezTo>
                      <a:pt x="0" y="2111"/>
                      <a:pt x="630" y="2773"/>
                      <a:pt x="1386" y="2773"/>
                    </a:cubicBezTo>
                    <a:cubicBezTo>
                      <a:pt x="2143" y="2773"/>
                      <a:pt x="2773" y="2111"/>
                      <a:pt x="2773" y="1387"/>
                    </a:cubicBezTo>
                    <a:cubicBezTo>
                      <a:pt x="2773" y="630"/>
                      <a:pt x="2143" y="0"/>
                      <a:pt x="1386" y="0"/>
                    </a:cubicBezTo>
                    <a:close/>
                  </a:path>
                </a:pathLst>
              </a:custGeom>
              <a:grpFill/>
              <a:ln>
                <a:noFill/>
              </a:ln>
            </p:spPr>
            <p:txBody>
              <a:bodyPr spcFirstLastPara="1" wrap="square" lIns="91425" tIns="91425" rIns="91425" bIns="91425" anchor="ctr" anchorCtr="0">
                <a:noAutofit/>
              </a:bodyPr>
              <a:lstStyle/>
              <a:p>
                <a:endParaRPr sz="1400"/>
              </a:p>
            </p:txBody>
          </p:sp>
          <p:sp>
            <p:nvSpPr>
              <p:cNvPr id="454" name="Google Shape;10362;p74"/>
              <p:cNvSpPr/>
              <p:nvPr/>
            </p:nvSpPr>
            <p:spPr>
              <a:xfrm>
                <a:off x="5009550" y="3617150"/>
                <a:ext cx="68525" cy="69325"/>
              </a:xfrm>
              <a:custGeom>
                <a:avLst/>
                <a:gdLst/>
                <a:ahLst/>
                <a:cxnLst/>
                <a:rect l="l" t="t" r="r" b="b"/>
                <a:pathLst>
                  <a:path w="2741" h="2773" extrusionOk="0">
                    <a:moveTo>
                      <a:pt x="1355" y="0"/>
                    </a:moveTo>
                    <a:cubicBezTo>
                      <a:pt x="599" y="0"/>
                      <a:pt x="0" y="630"/>
                      <a:pt x="0" y="1387"/>
                    </a:cubicBezTo>
                    <a:cubicBezTo>
                      <a:pt x="0" y="2143"/>
                      <a:pt x="599" y="2773"/>
                      <a:pt x="1355" y="2773"/>
                    </a:cubicBezTo>
                    <a:cubicBezTo>
                      <a:pt x="2111" y="2773"/>
                      <a:pt x="2741" y="2143"/>
                      <a:pt x="2741" y="1387"/>
                    </a:cubicBezTo>
                    <a:cubicBezTo>
                      <a:pt x="2741" y="630"/>
                      <a:pt x="2111"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455" name="Google Shape;10363;p74"/>
              <p:cNvSpPr/>
              <p:nvPr/>
            </p:nvSpPr>
            <p:spPr>
              <a:xfrm>
                <a:off x="4991425" y="3686450"/>
                <a:ext cx="104775" cy="52025"/>
              </a:xfrm>
              <a:custGeom>
                <a:avLst/>
                <a:gdLst/>
                <a:ahLst/>
                <a:cxnLst/>
                <a:rect l="l" t="t" r="r" b="b"/>
                <a:pathLst>
                  <a:path w="4191" h="2081" extrusionOk="0">
                    <a:moveTo>
                      <a:pt x="568" y="1"/>
                    </a:moveTo>
                    <a:cubicBezTo>
                      <a:pt x="252" y="347"/>
                      <a:pt x="0" y="851"/>
                      <a:pt x="0" y="1356"/>
                    </a:cubicBezTo>
                    <a:lnTo>
                      <a:pt x="0" y="1734"/>
                    </a:lnTo>
                    <a:cubicBezTo>
                      <a:pt x="0" y="1923"/>
                      <a:pt x="158" y="2080"/>
                      <a:pt x="347" y="2080"/>
                    </a:cubicBezTo>
                    <a:lnTo>
                      <a:pt x="3813" y="2080"/>
                    </a:lnTo>
                    <a:cubicBezTo>
                      <a:pt x="4033" y="2080"/>
                      <a:pt x="4191" y="1923"/>
                      <a:pt x="4191" y="1734"/>
                    </a:cubicBezTo>
                    <a:lnTo>
                      <a:pt x="4191" y="1356"/>
                    </a:lnTo>
                    <a:cubicBezTo>
                      <a:pt x="4191" y="820"/>
                      <a:pt x="3970" y="347"/>
                      <a:pt x="3624" y="1"/>
                    </a:cubicBezTo>
                    <a:cubicBezTo>
                      <a:pt x="3245" y="410"/>
                      <a:pt x="2678" y="694"/>
                      <a:pt x="2080" y="694"/>
                    </a:cubicBezTo>
                    <a:cubicBezTo>
                      <a:pt x="1513" y="694"/>
                      <a:pt x="946" y="410"/>
                      <a:pt x="568" y="1"/>
                    </a:cubicBezTo>
                    <a:close/>
                  </a:path>
                </a:pathLst>
              </a:custGeom>
              <a:grpFill/>
              <a:ln>
                <a:noFill/>
              </a:ln>
            </p:spPr>
            <p:txBody>
              <a:bodyPr spcFirstLastPara="1" wrap="square" lIns="91425" tIns="91425" rIns="91425" bIns="91425" anchor="ctr" anchorCtr="0">
                <a:noAutofit/>
              </a:bodyPr>
              <a:lstStyle/>
              <a:p>
                <a:endParaRPr sz="1400"/>
              </a:p>
            </p:txBody>
          </p:sp>
          <p:sp>
            <p:nvSpPr>
              <p:cNvPr id="456" name="Google Shape;10364;p74"/>
              <p:cNvSpPr/>
              <p:nvPr/>
            </p:nvSpPr>
            <p:spPr>
              <a:xfrm>
                <a:off x="5183600" y="3686450"/>
                <a:ext cx="104000" cy="52025"/>
              </a:xfrm>
              <a:custGeom>
                <a:avLst/>
                <a:gdLst/>
                <a:ahLst/>
                <a:cxnLst/>
                <a:rect l="l" t="t" r="r" b="b"/>
                <a:pathLst>
                  <a:path w="4160" h="2081" extrusionOk="0">
                    <a:moveTo>
                      <a:pt x="536" y="1"/>
                    </a:moveTo>
                    <a:cubicBezTo>
                      <a:pt x="221" y="347"/>
                      <a:pt x="1" y="851"/>
                      <a:pt x="1" y="1356"/>
                    </a:cubicBezTo>
                    <a:lnTo>
                      <a:pt x="1" y="1702"/>
                    </a:lnTo>
                    <a:cubicBezTo>
                      <a:pt x="1" y="1923"/>
                      <a:pt x="158" y="2080"/>
                      <a:pt x="347" y="2080"/>
                    </a:cubicBezTo>
                    <a:lnTo>
                      <a:pt x="3813" y="2080"/>
                    </a:lnTo>
                    <a:cubicBezTo>
                      <a:pt x="4002" y="2080"/>
                      <a:pt x="4159" y="1923"/>
                      <a:pt x="4159" y="1702"/>
                    </a:cubicBezTo>
                    <a:lnTo>
                      <a:pt x="4159" y="1356"/>
                    </a:lnTo>
                    <a:cubicBezTo>
                      <a:pt x="4159" y="820"/>
                      <a:pt x="3970" y="347"/>
                      <a:pt x="3624" y="1"/>
                    </a:cubicBezTo>
                    <a:cubicBezTo>
                      <a:pt x="3214" y="410"/>
                      <a:pt x="2679" y="694"/>
                      <a:pt x="2080" y="694"/>
                    </a:cubicBezTo>
                    <a:cubicBezTo>
                      <a:pt x="1450" y="694"/>
                      <a:pt x="946" y="410"/>
                      <a:pt x="536" y="1"/>
                    </a:cubicBezTo>
                    <a:close/>
                  </a:path>
                </a:pathLst>
              </a:custGeom>
              <a:grpFill/>
              <a:ln>
                <a:noFill/>
              </a:ln>
            </p:spPr>
            <p:txBody>
              <a:bodyPr spcFirstLastPara="1" wrap="square" lIns="91425" tIns="91425" rIns="91425" bIns="91425" anchor="ctr" anchorCtr="0">
                <a:noAutofit/>
              </a:bodyPr>
              <a:lstStyle/>
              <a:p>
                <a:endParaRPr sz="1400"/>
              </a:p>
            </p:txBody>
          </p:sp>
          <p:sp>
            <p:nvSpPr>
              <p:cNvPr id="457" name="Google Shape;10365;p74"/>
              <p:cNvSpPr/>
              <p:nvPr/>
            </p:nvSpPr>
            <p:spPr>
              <a:xfrm>
                <a:off x="5187550" y="3755775"/>
                <a:ext cx="100050" cy="52800"/>
              </a:xfrm>
              <a:custGeom>
                <a:avLst/>
                <a:gdLst/>
                <a:ahLst/>
                <a:cxnLst/>
                <a:rect l="l" t="t" r="r" b="b"/>
                <a:pathLst>
                  <a:path w="4002" h="2112" extrusionOk="0">
                    <a:moveTo>
                      <a:pt x="0" y="0"/>
                    </a:moveTo>
                    <a:cubicBezTo>
                      <a:pt x="189" y="567"/>
                      <a:pt x="315" y="1229"/>
                      <a:pt x="473" y="2111"/>
                    </a:cubicBezTo>
                    <a:lnTo>
                      <a:pt x="3655" y="2111"/>
                    </a:lnTo>
                    <a:cubicBezTo>
                      <a:pt x="3844" y="2111"/>
                      <a:pt x="4001" y="1954"/>
                      <a:pt x="4001" y="1733"/>
                    </a:cubicBezTo>
                    <a:lnTo>
                      <a:pt x="4001" y="378"/>
                    </a:lnTo>
                    <a:cubicBezTo>
                      <a:pt x="3970" y="158"/>
                      <a:pt x="3844" y="0"/>
                      <a:pt x="3655" y="0"/>
                    </a:cubicBezTo>
                    <a:close/>
                  </a:path>
                </a:pathLst>
              </a:custGeom>
              <a:grpFill/>
              <a:ln>
                <a:noFill/>
              </a:ln>
            </p:spPr>
            <p:txBody>
              <a:bodyPr spcFirstLastPara="1" wrap="square" lIns="91425" tIns="91425" rIns="91425" bIns="91425" anchor="ctr" anchorCtr="0">
                <a:noAutofit/>
              </a:bodyPr>
              <a:lstStyle/>
              <a:p>
                <a:endParaRPr sz="1400"/>
              </a:p>
            </p:txBody>
          </p:sp>
          <p:sp>
            <p:nvSpPr>
              <p:cNvPr id="458" name="Google Shape;10366;p74"/>
              <p:cNvSpPr/>
              <p:nvPr/>
            </p:nvSpPr>
            <p:spPr>
              <a:xfrm>
                <a:off x="4991425" y="3755775"/>
                <a:ext cx="100850" cy="52000"/>
              </a:xfrm>
              <a:custGeom>
                <a:avLst/>
                <a:gdLst/>
                <a:ahLst/>
                <a:cxnLst/>
                <a:rect l="l" t="t" r="r" b="b"/>
                <a:pathLst>
                  <a:path w="4034" h="2080" extrusionOk="0">
                    <a:moveTo>
                      <a:pt x="347" y="0"/>
                    </a:moveTo>
                    <a:cubicBezTo>
                      <a:pt x="158" y="0"/>
                      <a:pt x="0" y="158"/>
                      <a:pt x="0" y="347"/>
                    </a:cubicBezTo>
                    <a:lnTo>
                      <a:pt x="0" y="1733"/>
                    </a:lnTo>
                    <a:cubicBezTo>
                      <a:pt x="0" y="1954"/>
                      <a:pt x="158" y="2080"/>
                      <a:pt x="347" y="2080"/>
                    </a:cubicBezTo>
                    <a:lnTo>
                      <a:pt x="3561" y="2080"/>
                    </a:lnTo>
                    <a:cubicBezTo>
                      <a:pt x="3718" y="1229"/>
                      <a:pt x="3813" y="567"/>
                      <a:pt x="40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4" name="Google Shape;10399;p74"/>
            <p:cNvGrpSpPr/>
            <p:nvPr/>
          </p:nvGrpSpPr>
          <p:grpSpPr>
            <a:xfrm>
              <a:off x="4176693" y="4547342"/>
              <a:ext cx="511859" cy="509131"/>
              <a:chOff x="3497300" y="3591950"/>
              <a:chExt cx="295375" cy="293800"/>
            </a:xfrm>
            <a:grpFill/>
          </p:grpSpPr>
          <p:sp>
            <p:nvSpPr>
              <p:cNvPr id="485" name="Google Shape;10400;p74"/>
              <p:cNvSpPr/>
              <p:nvPr/>
            </p:nvSpPr>
            <p:spPr>
              <a:xfrm>
                <a:off x="3628825" y="3724275"/>
                <a:ext cx="18150" cy="16550"/>
              </a:xfrm>
              <a:custGeom>
                <a:avLst/>
                <a:gdLst/>
                <a:ahLst/>
                <a:cxnLst/>
                <a:rect l="l" t="t" r="r" b="b"/>
                <a:pathLst>
                  <a:path w="726" h="662" extrusionOk="0">
                    <a:moveTo>
                      <a:pt x="375" y="0"/>
                    </a:moveTo>
                    <a:cubicBezTo>
                      <a:pt x="292" y="0"/>
                      <a:pt x="206" y="32"/>
                      <a:pt x="127" y="95"/>
                    </a:cubicBezTo>
                    <a:cubicBezTo>
                      <a:pt x="1" y="221"/>
                      <a:pt x="1" y="441"/>
                      <a:pt x="127" y="567"/>
                    </a:cubicBezTo>
                    <a:cubicBezTo>
                      <a:pt x="190" y="630"/>
                      <a:pt x="277" y="662"/>
                      <a:pt x="363" y="662"/>
                    </a:cubicBezTo>
                    <a:cubicBezTo>
                      <a:pt x="450" y="662"/>
                      <a:pt x="536" y="630"/>
                      <a:pt x="599" y="567"/>
                    </a:cubicBezTo>
                    <a:cubicBezTo>
                      <a:pt x="725" y="441"/>
                      <a:pt x="725" y="221"/>
                      <a:pt x="599" y="95"/>
                    </a:cubicBezTo>
                    <a:cubicBezTo>
                      <a:pt x="536" y="32"/>
                      <a:pt x="458" y="0"/>
                      <a:pt x="375" y="0"/>
                    </a:cubicBezTo>
                    <a:close/>
                  </a:path>
                </a:pathLst>
              </a:custGeom>
              <a:grpFill/>
              <a:ln>
                <a:noFill/>
              </a:ln>
            </p:spPr>
            <p:txBody>
              <a:bodyPr spcFirstLastPara="1" wrap="square" lIns="91425" tIns="91425" rIns="91425" bIns="91425" anchor="ctr" anchorCtr="0">
                <a:noAutofit/>
              </a:bodyPr>
              <a:lstStyle/>
              <a:p>
                <a:endParaRPr sz="1400"/>
              </a:p>
            </p:txBody>
          </p:sp>
          <p:sp>
            <p:nvSpPr>
              <p:cNvPr id="486" name="Google Shape;10401;p74"/>
              <p:cNvSpPr/>
              <p:nvPr/>
            </p:nvSpPr>
            <p:spPr>
              <a:xfrm>
                <a:off x="3590250" y="3689400"/>
                <a:ext cx="94525" cy="86675"/>
              </a:xfrm>
              <a:custGeom>
                <a:avLst/>
                <a:gdLst/>
                <a:ahLst/>
                <a:cxnLst/>
                <a:rect l="l" t="t" r="r" b="b"/>
                <a:pathLst>
                  <a:path w="3781" h="3467" extrusionOk="0">
                    <a:moveTo>
                      <a:pt x="1922" y="710"/>
                    </a:moveTo>
                    <a:cubicBezTo>
                      <a:pt x="2190" y="710"/>
                      <a:pt x="2458" y="812"/>
                      <a:pt x="2647" y="1017"/>
                    </a:cubicBezTo>
                    <a:cubicBezTo>
                      <a:pt x="3088" y="1395"/>
                      <a:pt x="3088" y="2088"/>
                      <a:pt x="2647" y="2466"/>
                    </a:cubicBezTo>
                    <a:cubicBezTo>
                      <a:pt x="2458" y="2671"/>
                      <a:pt x="2190" y="2773"/>
                      <a:pt x="1922" y="2773"/>
                    </a:cubicBezTo>
                    <a:cubicBezTo>
                      <a:pt x="1654" y="2773"/>
                      <a:pt x="1386" y="2671"/>
                      <a:pt x="1197" y="2466"/>
                    </a:cubicBezTo>
                    <a:cubicBezTo>
                      <a:pt x="788" y="2088"/>
                      <a:pt x="788" y="1395"/>
                      <a:pt x="1197" y="1017"/>
                    </a:cubicBezTo>
                    <a:cubicBezTo>
                      <a:pt x="1386" y="812"/>
                      <a:pt x="1654" y="710"/>
                      <a:pt x="1922" y="710"/>
                    </a:cubicBezTo>
                    <a:close/>
                    <a:moveTo>
                      <a:pt x="1930" y="1"/>
                    </a:moveTo>
                    <a:cubicBezTo>
                      <a:pt x="1489" y="1"/>
                      <a:pt x="1040" y="182"/>
                      <a:pt x="693" y="544"/>
                    </a:cubicBezTo>
                    <a:cubicBezTo>
                      <a:pt x="0" y="1206"/>
                      <a:pt x="0" y="2309"/>
                      <a:pt x="693" y="2970"/>
                    </a:cubicBezTo>
                    <a:cubicBezTo>
                      <a:pt x="1024" y="3301"/>
                      <a:pt x="1473" y="3466"/>
                      <a:pt x="1918" y="3466"/>
                    </a:cubicBezTo>
                    <a:cubicBezTo>
                      <a:pt x="2363" y="3466"/>
                      <a:pt x="2804" y="3301"/>
                      <a:pt x="3119" y="2970"/>
                    </a:cubicBezTo>
                    <a:cubicBezTo>
                      <a:pt x="3781" y="2309"/>
                      <a:pt x="3781" y="1206"/>
                      <a:pt x="3119" y="544"/>
                    </a:cubicBezTo>
                    <a:cubicBezTo>
                      <a:pt x="2804" y="182"/>
                      <a:pt x="2371" y="1"/>
                      <a:pt x="1930" y="1"/>
                    </a:cubicBezTo>
                    <a:close/>
                  </a:path>
                </a:pathLst>
              </a:custGeom>
              <a:grpFill/>
              <a:ln>
                <a:noFill/>
              </a:ln>
            </p:spPr>
            <p:txBody>
              <a:bodyPr spcFirstLastPara="1" wrap="square" lIns="91425" tIns="91425" rIns="91425" bIns="91425" anchor="ctr" anchorCtr="0">
                <a:noAutofit/>
              </a:bodyPr>
              <a:lstStyle/>
              <a:p>
                <a:endParaRPr sz="1400"/>
              </a:p>
            </p:txBody>
          </p:sp>
          <p:sp>
            <p:nvSpPr>
              <p:cNvPr id="487" name="Google Shape;10402;p74"/>
              <p:cNvSpPr/>
              <p:nvPr/>
            </p:nvSpPr>
            <p:spPr>
              <a:xfrm>
                <a:off x="3674525" y="3601400"/>
                <a:ext cx="118150" cy="118950"/>
              </a:xfrm>
              <a:custGeom>
                <a:avLst/>
                <a:gdLst/>
                <a:ahLst/>
                <a:cxnLst/>
                <a:rect l="l" t="t" r="r" b="b"/>
                <a:pathLst>
                  <a:path w="4726" h="4758" extrusionOk="0">
                    <a:moveTo>
                      <a:pt x="3533" y="0"/>
                    </a:moveTo>
                    <a:cubicBezTo>
                      <a:pt x="3442" y="0"/>
                      <a:pt x="3355" y="32"/>
                      <a:pt x="3308" y="95"/>
                    </a:cubicBezTo>
                    <a:lnTo>
                      <a:pt x="0" y="3308"/>
                    </a:lnTo>
                    <a:cubicBezTo>
                      <a:pt x="410" y="3623"/>
                      <a:pt x="788" y="4127"/>
                      <a:pt x="1953" y="4758"/>
                    </a:cubicBezTo>
                    <a:lnTo>
                      <a:pt x="4600" y="2678"/>
                    </a:lnTo>
                    <a:cubicBezTo>
                      <a:pt x="4663" y="2615"/>
                      <a:pt x="4726" y="2521"/>
                      <a:pt x="4726" y="2395"/>
                    </a:cubicBezTo>
                    <a:cubicBezTo>
                      <a:pt x="4726" y="1544"/>
                      <a:pt x="4348" y="693"/>
                      <a:pt x="3781" y="95"/>
                    </a:cubicBezTo>
                    <a:cubicBezTo>
                      <a:pt x="3718" y="32"/>
                      <a:pt x="3623" y="0"/>
                      <a:pt x="3533" y="0"/>
                    </a:cubicBezTo>
                    <a:close/>
                  </a:path>
                </a:pathLst>
              </a:custGeom>
              <a:grpFill/>
              <a:ln>
                <a:noFill/>
              </a:ln>
            </p:spPr>
            <p:txBody>
              <a:bodyPr spcFirstLastPara="1" wrap="square" lIns="91425" tIns="91425" rIns="91425" bIns="91425" anchor="ctr" anchorCtr="0">
                <a:noAutofit/>
              </a:bodyPr>
              <a:lstStyle/>
              <a:p>
                <a:endParaRPr sz="1400"/>
              </a:p>
            </p:txBody>
          </p:sp>
          <p:sp>
            <p:nvSpPr>
              <p:cNvPr id="488" name="Google Shape;10403;p74"/>
              <p:cNvSpPr/>
              <p:nvPr/>
            </p:nvSpPr>
            <p:spPr>
              <a:xfrm>
                <a:off x="3631200" y="3774675"/>
                <a:ext cx="103200" cy="102400"/>
              </a:xfrm>
              <a:custGeom>
                <a:avLst/>
                <a:gdLst/>
                <a:ahLst/>
                <a:cxnLst/>
                <a:rect l="l" t="t" r="r" b="b"/>
                <a:pathLst>
                  <a:path w="4128" h="4096" extrusionOk="0">
                    <a:moveTo>
                      <a:pt x="2048" y="0"/>
                    </a:moveTo>
                    <a:cubicBezTo>
                      <a:pt x="1985" y="32"/>
                      <a:pt x="1985" y="63"/>
                      <a:pt x="1954" y="126"/>
                    </a:cubicBezTo>
                    <a:cubicBezTo>
                      <a:pt x="1506" y="546"/>
                      <a:pt x="859" y="767"/>
                      <a:pt x="235" y="767"/>
                    </a:cubicBezTo>
                    <a:cubicBezTo>
                      <a:pt x="156" y="767"/>
                      <a:pt x="78" y="764"/>
                      <a:pt x="0" y="756"/>
                    </a:cubicBezTo>
                    <a:lnTo>
                      <a:pt x="0" y="756"/>
                    </a:lnTo>
                    <a:cubicBezTo>
                      <a:pt x="567" y="1670"/>
                      <a:pt x="1355" y="3749"/>
                      <a:pt x="1418" y="3875"/>
                    </a:cubicBezTo>
                    <a:cubicBezTo>
                      <a:pt x="1450" y="4001"/>
                      <a:pt x="1607" y="4096"/>
                      <a:pt x="1733" y="4096"/>
                    </a:cubicBezTo>
                    <a:cubicBezTo>
                      <a:pt x="1891" y="4096"/>
                      <a:pt x="1985" y="4033"/>
                      <a:pt x="2048" y="3875"/>
                    </a:cubicBezTo>
                    <a:lnTo>
                      <a:pt x="2426" y="2647"/>
                    </a:lnTo>
                    <a:lnTo>
                      <a:pt x="3182" y="2647"/>
                    </a:lnTo>
                    <a:cubicBezTo>
                      <a:pt x="4128" y="2647"/>
                      <a:pt x="2710" y="630"/>
                      <a:pt x="2048" y="0"/>
                    </a:cubicBezTo>
                    <a:close/>
                  </a:path>
                </a:pathLst>
              </a:custGeom>
              <a:grpFill/>
              <a:ln>
                <a:noFill/>
              </a:ln>
            </p:spPr>
            <p:txBody>
              <a:bodyPr spcFirstLastPara="1" wrap="square" lIns="91425" tIns="91425" rIns="91425" bIns="91425" anchor="ctr" anchorCtr="0">
                <a:noAutofit/>
              </a:bodyPr>
              <a:lstStyle/>
              <a:p>
                <a:endParaRPr sz="1400"/>
              </a:p>
            </p:txBody>
          </p:sp>
          <p:sp>
            <p:nvSpPr>
              <p:cNvPr id="489" name="Google Shape;10404;p74"/>
              <p:cNvSpPr/>
              <p:nvPr/>
            </p:nvSpPr>
            <p:spPr>
              <a:xfrm>
                <a:off x="3691850" y="3726625"/>
                <a:ext cx="89800" cy="89050"/>
              </a:xfrm>
              <a:custGeom>
                <a:avLst/>
                <a:gdLst/>
                <a:ahLst/>
                <a:cxnLst/>
                <a:rect l="l" t="t" r="r" b="b"/>
                <a:pathLst>
                  <a:path w="3592" h="3562" extrusionOk="0">
                    <a:moveTo>
                      <a:pt x="252" y="1"/>
                    </a:moveTo>
                    <a:cubicBezTo>
                      <a:pt x="284" y="410"/>
                      <a:pt x="189" y="883"/>
                      <a:pt x="0" y="1292"/>
                    </a:cubicBezTo>
                    <a:cubicBezTo>
                      <a:pt x="630" y="1922"/>
                      <a:pt x="1134" y="2615"/>
                      <a:pt x="1544" y="3466"/>
                    </a:cubicBezTo>
                    <a:cubicBezTo>
                      <a:pt x="1565" y="3530"/>
                      <a:pt x="1634" y="3562"/>
                      <a:pt x="1715" y="3562"/>
                    </a:cubicBezTo>
                    <a:cubicBezTo>
                      <a:pt x="1874" y="3562"/>
                      <a:pt x="2080" y="3443"/>
                      <a:pt x="2080" y="3214"/>
                    </a:cubicBezTo>
                    <a:lnTo>
                      <a:pt x="2080" y="2458"/>
                    </a:lnTo>
                    <a:lnTo>
                      <a:pt x="3308" y="2080"/>
                    </a:lnTo>
                    <a:cubicBezTo>
                      <a:pt x="3497" y="1985"/>
                      <a:pt x="3592" y="1891"/>
                      <a:pt x="3592" y="1733"/>
                    </a:cubicBezTo>
                    <a:cubicBezTo>
                      <a:pt x="3592" y="1576"/>
                      <a:pt x="3497" y="1450"/>
                      <a:pt x="3340" y="1418"/>
                    </a:cubicBezTo>
                    <a:cubicBezTo>
                      <a:pt x="3182" y="1355"/>
                      <a:pt x="1134" y="568"/>
                      <a:pt x="252" y="1"/>
                    </a:cubicBezTo>
                    <a:close/>
                  </a:path>
                </a:pathLst>
              </a:custGeom>
              <a:grpFill/>
              <a:ln>
                <a:noFill/>
              </a:ln>
            </p:spPr>
            <p:txBody>
              <a:bodyPr spcFirstLastPara="1" wrap="square" lIns="91425" tIns="91425" rIns="91425" bIns="91425" anchor="ctr" anchorCtr="0">
                <a:noAutofit/>
              </a:bodyPr>
              <a:lstStyle/>
              <a:p>
                <a:endParaRPr sz="1400"/>
              </a:p>
            </p:txBody>
          </p:sp>
          <p:sp>
            <p:nvSpPr>
              <p:cNvPr id="490" name="Google Shape;10405;p74"/>
              <p:cNvSpPr/>
              <p:nvPr/>
            </p:nvSpPr>
            <p:spPr>
              <a:xfrm>
                <a:off x="3505175" y="3767575"/>
                <a:ext cx="120525" cy="118175"/>
              </a:xfrm>
              <a:custGeom>
                <a:avLst/>
                <a:gdLst/>
                <a:ahLst/>
                <a:cxnLst/>
                <a:rect l="l" t="t" r="r" b="b"/>
                <a:pathLst>
                  <a:path w="4821" h="4727" extrusionOk="0">
                    <a:moveTo>
                      <a:pt x="3372" y="1"/>
                    </a:moveTo>
                    <a:lnTo>
                      <a:pt x="95" y="3277"/>
                    </a:lnTo>
                    <a:cubicBezTo>
                      <a:pt x="1" y="3435"/>
                      <a:pt x="1" y="3687"/>
                      <a:pt x="158" y="3781"/>
                    </a:cubicBezTo>
                    <a:cubicBezTo>
                      <a:pt x="788" y="4411"/>
                      <a:pt x="1607" y="4727"/>
                      <a:pt x="2458" y="4727"/>
                    </a:cubicBezTo>
                    <a:cubicBezTo>
                      <a:pt x="2584" y="4727"/>
                      <a:pt x="2679" y="4695"/>
                      <a:pt x="2742" y="4632"/>
                    </a:cubicBezTo>
                    <a:lnTo>
                      <a:pt x="4821" y="1986"/>
                    </a:lnTo>
                    <a:cubicBezTo>
                      <a:pt x="4254" y="851"/>
                      <a:pt x="3718" y="442"/>
                      <a:pt x="3372" y="1"/>
                    </a:cubicBezTo>
                    <a:close/>
                  </a:path>
                </a:pathLst>
              </a:custGeom>
              <a:grpFill/>
              <a:ln>
                <a:noFill/>
              </a:ln>
            </p:spPr>
            <p:txBody>
              <a:bodyPr spcFirstLastPara="1" wrap="square" lIns="91425" tIns="91425" rIns="91425" bIns="91425" anchor="ctr" anchorCtr="0">
                <a:noAutofit/>
              </a:bodyPr>
              <a:lstStyle/>
              <a:p>
                <a:endParaRPr sz="1400"/>
              </a:p>
            </p:txBody>
          </p:sp>
          <p:sp>
            <p:nvSpPr>
              <p:cNvPr id="491" name="Google Shape;10406;p74"/>
              <p:cNvSpPr/>
              <p:nvPr/>
            </p:nvSpPr>
            <p:spPr>
              <a:xfrm>
                <a:off x="3631200" y="3591950"/>
                <a:ext cx="104000" cy="84300"/>
              </a:xfrm>
              <a:custGeom>
                <a:avLst/>
                <a:gdLst/>
                <a:ahLst/>
                <a:cxnLst/>
                <a:rect l="l" t="t" r="r" b="b"/>
                <a:pathLst>
                  <a:path w="4160" h="3372" extrusionOk="0">
                    <a:moveTo>
                      <a:pt x="2836" y="0"/>
                    </a:moveTo>
                    <a:cubicBezTo>
                      <a:pt x="2678" y="0"/>
                      <a:pt x="2584" y="32"/>
                      <a:pt x="2521" y="95"/>
                    </a:cubicBezTo>
                    <a:lnTo>
                      <a:pt x="0" y="3245"/>
                    </a:lnTo>
                    <a:cubicBezTo>
                      <a:pt x="90" y="3238"/>
                      <a:pt x="181" y="3234"/>
                      <a:pt x="272" y="3234"/>
                    </a:cubicBezTo>
                    <a:cubicBezTo>
                      <a:pt x="568" y="3234"/>
                      <a:pt x="870" y="3275"/>
                      <a:pt x="1135" y="3371"/>
                    </a:cubicBezTo>
                    <a:cubicBezTo>
                      <a:pt x="1324" y="3119"/>
                      <a:pt x="3939" y="567"/>
                      <a:pt x="4159" y="347"/>
                    </a:cubicBezTo>
                    <a:cubicBezTo>
                      <a:pt x="3718" y="158"/>
                      <a:pt x="3308" y="0"/>
                      <a:pt x="2836" y="0"/>
                    </a:cubicBezTo>
                    <a:close/>
                  </a:path>
                </a:pathLst>
              </a:custGeom>
              <a:grpFill/>
              <a:ln>
                <a:noFill/>
              </a:ln>
            </p:spPr>
            <p:txBody>
              <a:bodyPr spcFirstLastPara="1" wrap="square" lIns="91425" tIns="91425" rIns="91425" bIns="91425" anchor="ctr" anchorCtr="0">
                <a:noAutofit/>
              </a:bodyPr>
              <a:lstStyle/>
              <a:p>
                <a:endParaRPr sz="1400"/>
              </a:p>
            </p:txBody>
          </p:sp>
          <p:sp>
            <p:nvSpPr>
              <p:cNvPr id="492" name="Google Shape;10407;p74"/>
              <p:cNvSpPr/>
              <p:nvPr/>
            </p:nvSpPr>
            <p:spPr>
              <a:xfrm>
                <a:off x="3497300" y="3721900"/>
                <a:ext cx="84300" cy="107150"/>
              </a:xfrm>
              <a:custGeom>
                <a:avLst/>
                <a:gdLst/>
                <a:ahLst/>
                <a:cxnLst/>
                <a:rect l="l" t="t" r="r" b="b"/>
                <a:pathLst>
                  <a:path w="3372" h="4286" extrusionOk="0">
                    <a:moveTo>
                      <a:pt x="3246" y="1"/>
                    </a:moveTo>
                    <a:lnTo>
                      <a:pt x="95" y="2552"/>
                    </a:lnTo>
                    <a:cubicBezTo>
                      <a:pt x="32" y="2615"/>
                      <a:pt x="1" y="2710"/>
                      <a:pt x="1" y="2836"/>
                    </a:cubicBezTo>
                    <a:cubicBezTo>
                      <a:pt x="1" y="3340"/>
                      <a:pt x="95" y="3844"/>
                      <a:pt x="347" y="4285"/>
                    </a:cubicBezTo>
                    <a:lnTo>
                      <a:pt x="3372" y="1261"/>
                    </a:lnTo>
                    <a:cubicBezTo>
                      <a:pt x="3214" y="851"/>
                      <a:pt x="3183" y="410"/>
                      <a:pt x="32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06" name="Google Shape;10421;p74"/>
            <p:cNvGrpSpPr/>
            <p:nvPr/>
          </p:nvGrpSpPr>
          <p:grpSpPr>
            <a:xfrm>
              <a:off x="9866876" y="4559054"/>
              <a:ext cx="514631" cy="515974"/>
              <a:chOff x="5355300" y="3598250"/>
              <a:chExt cx="296975" cy="297750"/>
            </a:xfrm>
            <a:grpFill/>
          </p:grpSpPr>
          <p:sp>
            <p:nvSpPr>
              <p:cNvPr id="507" name="Google Shape;10422;p74"/>
              <p:cNvSpPr/>
              <p:nvPr/>
            </p:nvSpPr>
            <p:spPr>
              <a:xfrm>
                <a:off x="5355300" y="3703000"/>
                <a:ext cx="35475" cy="191425"/>
              </a:xfrm>
              <a:custGeom>
                <a:avLst/>
                <a:gdLst/>
                <a:ahLst/>
                <a:cxnLst/>
                <a:rect l="l" t="t" r="r" b="b"/>
                <a:pathLst>
                  <a:path w="1419" h="7657" extrusionOk="0">
                    <a:moveTo>
                      <a:pt x="410" y="0"/>
                    </a:moveTo>
                    <a:cubicBezTo>
                      <a:pt x="221" y="0"/>
                      <a:pt x="64" y="158"/>
                      <a:pt x="64" y="347"/>
                    </a:cubicBezTo>
                    <a:cubicBezTo>
                      <a:pt x="1" y="2867"/>
                      <a:pt x="1" y="4789"/>
                      <a:pt x="1" y="7310"/>
                    </a:cubicBezTo>
                    <a:cubicBezTo>
                      <a:pt x="1" y="7530"/>
                      <a:pt x="158" y="7656"/>
                      <a:pt x="379" y="7656"/>
                    </a:cubicBezTo>
                    <a:cubicBezTo>
                      <a:pt x="568" y="7656"/>
                      <a:pt x="725" y="7530"/>
                      <a:pt x="725" y="7310"/>
                    </a:cubicBezTo>
                    <a:lnTo>
                      <a:pt x="725" y="1355"/>
                    </a:lnTo>
                    <a:lnTo>
                      <a:pt x="1418" y="1355"/>
                    </a:lnTo>
                    <a:lnTo>
                      <a:pt x="1418" y="0"/>
                    </a:lnTo>
                    <a:close/>
                  </a:path>
                </a:pathLst>
              </a:custGeom>
              <a:grpFill/>
              <a:ln>
                <a:noFill/>
              </a:ln>
            </p:spPr>
            <p:txBody>
              <a:bodyPr spcFirstLastPara="1" wrap="square" lIns="91425" tIns="91425" rIns="91425" bIns="91425" anchor="ctr" anchorCtr="0">
                <a:noAutofit/>
              </a:bodyPr>
              <a:lstStyle/>
              <a:p>
                <a:endParaRPr sz="1400"/>
              </a:p>
            </p:txBody>
          </p:sp>
          <p:sp>
            <p:nvSpPr>
              <p:cNvPr id="508" name="Google Shape;10423;p74"/>
              <p:cNvSpPr/>
              <p:nvPr/>
            </p:nvSpPr>
            <p:spPr>
              <a:xfrm>
                <a:off x="5389175" y="3773100"/>
                <a:ext cx="122900" cy="122900"/>
              </a:xfrm>
              <a:custGeom>
                <a:avLst/>
                <a:gdLst/>
                <a:ahLst/>
                <a:cxnLst/>
                <a:rect l="l" t="t" r="r" b="b"/>
                <a:pathLst>
                  <a:path w="4916" h="4916" extrusionOk="0">
                    <a:moveTo>
                      <a:pt x="2080" y="0"/>
                    </a:moveTo>
                    <a:lnTo>
                      <a:pt x="2080" y="693"/>
                    </a:lnTo>
                    <a:lnTo>
                      <a:pt x="1733" y="693"/>
                    </a:lnTo>
                    <a:cubicBezTo>
                      <a:pt x="788" y="693"/>
                      <a:pt x="0" y="1481"/>
                      <a:pt x="0" y="2458"/>
                    </a:cubicBezTo>
                    <a:cubicBezTo>
                      <a:pt x="0" y="2678"/>
                      <a:pt x="158" y="2836"/>
                      <a:pt x="347" y="2836"/>
                    </a:cubicBezTo>
                    <a:lnTo>
                      <a:pt x="2080" y="2836"/>
                    </a:lnTo>
                    <a:lnTo>
                      <a:pt x="2080" y="3529"/>
                    </a:lnTo>
                    <a:lnTo>
                      <a:pt x="1072" y="3529"/>
                    </a:lnTo>
                    <a:cubicBezTo>
                      <a:pt x="473" y="3529"/>
                      <a:pt x="32" y="4001"/>
                      <a:pt x="32" y="4569"/>
                    </a:cubicBezTo>
                    <a:cubicBezTo>
                      <a:pt x="32" y="4758"/>
                      <a:pt x="189" y="4915"/>
                      <a:pt x="410" y="4915"/>
                    </a:cubicBezTo>
                    <a:cubicBezTo>
                      <a:pt x="599" y="4915"/>
                      <a:pt x="757" y="4758"/>
                      <a:pt x="757" y="4569"/>
                    </a:cubicBezTo>
                    <a:cubicBezTo>
                      <a:pt x="757" y="4348"/>
                      <a:pt x="914" y="4190"/>
                      <a:pt x="1103" y="4190"/>
                    </a:cubicBezTo>
                    <a:lnTo>
                      <a:pt x="2143" y="4190"/>
                    </a:lnTo>
                    <a:lnTo>
                      <a:pt x="2143" y="4569"/>
                    </a:lnTo>
                    <a:cubicBezTo>
                      <a:pt x="2143" y="4758"/>
                      <a:pt x="2300" y="4915"/>
                      <a:pt x="2489" y="4915"/>
                    </a:cubicBezTo>
                    <a:cubicBezTo>
                      <a:pt x="2678" y="4915"/>
                      <a:pt x="2836" y="4758"/>
                      <a:pt x="2836" y="4569"/>
                    </a:cubicBezTo>
                    <a:lnTo>
                      <a:pt x="2836" y="4190"/>
                    </a:lnTo>
                    <a:lnTo>
                      <a:pt x="3876" y="4190"/>
                    </a:lnTo>
                    <a:cubicBezTo>
                      <a:pt x="4065" y="4190"/>
                      <a:pt x="4222" y="4348"/>
                      <a:pt x="4222" y="4569"/>
                    </a:cubicBezTo>
                    <a:cubicBezTo>
                      <a:pt x="4222" y="4758"/>
                      <a:pt x="4380" y="4915"/>
                      <a:pt x="4569" y="4915"/>
                    </a:cubicBezTo>
                    <a:cubicBezTo>
                      <a:pt x="4758" y="4915"/>
                      <a:pt x="4915" y="4758"/>
                      <a:pt x="4915" y="4569"/>
                    </a:cubicBezTo>
                    <a:cubicBezTo>
                      <a:pt x="4915" y="3970"/>
                      <a:pt x="4443" y="3529"/>
                      <a:pt x="3907" y="3529"/>
                    </a:cubicBezTo>
                    <a:lnTo>
                      <a:pt x="2867" y="3529"/>
                    </a:lnTo>
                    <a:lnTo>
                      <a:pt x="2867" y="2836"/>
                    </a:lnTo>
                    <a:lnTo>
                      <a:pt x="4537" y="2836"/>
                    </a:lnTo>
                    <a:lnTo>
                      <a:pt x="4537" y="2773"/>
                    </a:lnTo>
                    <a:cubicBezTo>
                      <a:pt x="4726" y="2773"/>
                      <a:pt x="4884" y="2615"/>
                      <a:pt x="4884" y="2426"/>
                    </a:cubicBezTo>
                    <a:cubicBezTo>
                      <a:pt x="4884" y="1481"/>
                      <a:pt x="4096" y="662"/>
                      <a:pt x="3151" y="662"/>
                    </a:cubicBezTo>
                    <a:lnTo>
                      <a:pt x="2804" y="662"/>
                    </a:lnTo>
                    <a:lnTo>
                      <a:pt x="2804" y="0"/>
                    </a:lnTo>
                    <a:close/>
                  </a:path>
                </a:pathLst>
              </a:custGeom>
              <a:grpFill/>
              <a:ln>
                <a:noFill/>
              </a:ln>
            </p:spPr>
            <p:txBody>
              <a:bodyPr spcFirstLastPara="1" wrap="square" lIns="91425" tIns="91425" rIns="91425" bIns="91425" anchor="ctr" anchorCtr="0">
                <a:noAutofit/>
              </a:bodyPr>
              <a:lstStyle/>
              <a:p>
                <a:endParaRPr sz="1400"/>
              </a:p>
            </p:txBody>
          </p:sp>
          <p:sp>
            <p:nvSpPr>
              <p:cNvPr id="509" name="Google Shape;10424;p74"/>
              <p:cNvSpPr/>
              <p:nvPr/>
            </p:nvSpPr>
            <p:spPr>
              <a:xfrm>
                <a:off x="5527800" y="3598250"/>
                <a:ext cx="105550" cy="35450"/>
              </a:xfrm>
              <a:custGeom>
                <a:avLst/>
                <a:gdLst/>
                <a:ahLst/>
                <a:cxnLst/>
                <a:rect l="l" t="t" r="r" b="b"/>
                <a:pathLst>
                  <a:path w="4222" h="1418" extrusionOk="0">
                    <a:moveTo>
                      <a:pt x="725" y="0"/>
                    </a:moveTo>
                    <a:cubicBezTo>
                      <a:pt x="315" y="0"/>
                      <a:pt x="0" y="315"/>
                      <a:pt x="0" y="725"/>
                    </a:cubicBezTo>
                    <a:cubicBezTo>
                      <a:pt x="63" y="1103"/>
                      <a:pt x="378" y="1418"/>
                      <a:pt x="725" y="1418"/>
                    </a:cubicBezTo>
                    <a:lnTo>
                      <a:pt x="3875" y="1418"/>
                    </a:lnTo>
                    <a:cubicBezTo>
                      <a:pt x="4064" y="1418"/>
                      <a:pt x="4222" y="1260"/>
                      <a:pt x="4222" y="1071"/>
                    </a:cubicBezTo>
                    <a:lnTo>
                      <a:pt x="4222" y="378"/>
                    </a:lnTo>
                    <a:cubicBezTo>
                      <a:pt x="4222" y="158"/>
                      <a:pt x="4064" y="0"/>
                      <a:pt x="3875" y="0"/>
                    </a:cubicBezTo>
                    <a:close/>
                  </a:path>
                </a:pathLst>
              </a:custGeom>
              <a:grpFill/>
              <a:ln>
                <a:noFill/>
              </a:ln>
            </p:spPr>
            <p:txBody>
              <a:bodyPr spcFirstLastPara="1" wrap="square" lIns="91425" tIns="91425" rIns="91425" bIns="91425" anchor="ctr" anchorCtr="0">
                <a:noAutofit/>
              </a:bodyPr>
              <a:lstStyle/>
              <a:p>
                <a:endParaRPr sz="1400"/>
              </a:p>
            </p:txBody>
          </p:sp>
          <p:sp>
            <p:nvSpPr>
              <p:cNvPr id="510" name="Google Shape;10425;p74"/>
              <p:cNvSpPr/>
              <p:nvPr/>
            </p:nvSpPr>
            <p:spPr>
              <a:xfrm>
                <a:off x="5545900" y="3651800"/>
                <a:ext cx="104800" cy="35475"/>
              </a:xfrm>
              <a:custGeom>
                <a:avLst/>
                <a:gdLst/>
                <a:ahLst/>
                <a:cxnLst/>
                <a:rect l="l" t="t" r="r" b="b"/>
                <a:pathLst>
                  <a:path w="4192" h="1419" extrusionOk="0">
                    <a:moveTo>
                      <a:pt x="694" y="1"/>
                    </a:moveTo>
                    <a:cubicBezTo>
                      <a:pt x="316" y="1"/>
                      <a:pt x="1" y="316"/>
                      <a:pt x="1" y="694"/>
                    </a:cubicBezTo>
                    <a:cubicBezTo>
                      <a:pt x="1" y="1103"/>
                      <a:pt x="316" y="1418"/>
                      <a:pt x="694" y="1418"/>
                    </a:cubicBezTo>
                    <a:lnTo>
                      <a:pt x="3845" y="1418"/>
                    </a:lnTo>
                    <a:cubicBezTo>
                      <a:pt x="4065" y="1418"/>
                      <a:pt x="4191" y="1261"/>
                      <a:pt x="4191" y="1072"/>
                    </a:cubicBezTo>
                    <a:lnTo>
                      <a:pt x="4191" y="347"/>
                    </a:lnTo>
                    <a:cubicBezTo>
                      <a:pt x="4191" y="158"/>
                      <a:pt x="4065" y="1"/>
                      <a:pt x="3845" y="1"/>
                    </a:cubicBezTo>
                    <a:close/>
                  </a:path>
                </a:pathLst>
              </a:custGeom>
              <a:grpFill/>
              <a:ln>
                <a:noFill/>
              </a:ln>
            </p:spPr>
            <p:txBody>
              <a:bodyPr spcFirstLastPara="1" wrap="square" lIns="91425" tIns="91425" rIns="91425" bIns="91425" anchor="ctr" anchorCtr="0">
                <a:noAutofit/>
              </a:bodyPr>
              <a:lstStyle/>
              <a:p>
                <a:endParaRPr sz="1400"/>
              </a:p>
            </p:txBody>
          </p:sp>
          <p:sp>
            <p:nvSpPr>
              <p:cNvPr id="511" name="Google Shape;10426;p74"/>
              <p:cNvSpPr/>
              <p:nvPr/>
            </p:nvSpPr>
            <p:spPr>
              <a:xfrm>
                <a:off x="5529375" y="3754975"/>
                <a:ext cx="122100" cy="35475"/>
              </a:xfrm>
              <a:custGeom>
                <a:avLst/>
                <a:gdLst/>
                <a:ahLst/>
                <a:cxnLst/>
                <a:rect l="l" t="t" r="r" b="b"/>
                <a:pathLst>
                  <a:path w="4884" h="1419" extrusionOk="0">
                    <a:moveTo>
                      <a:pt x="0" y="1"/>
                    </a:moveTo>
                    <a:lnTo>
                      <a:pt x="0" y="1418"/>
                    </a:lnTo>
                    <a:lnTo>
                      <a:pt x="4884" y="1418"/>
                    </a:lnTo>
                    <a:lnTo>
                      <a:pt x="4884" y="1"/>
                    </a:lnTo>
                    <a:lnTo>
                      <a:pt x="2773" y="1"/>
                    </a:lnTo>
                    <a:lnTo>
                      <a:pt x="2773" y="347"/>
                    </a:lnTo>
                    <a:cubicBezTo>
                      <a:pt x="2773" y="568"/>
                      <a:pt x="2615" y="725"/>
                      <a:pt x="2426" y="725"/>
                    </a:cubicBezTo>
                    <a:cubicBezTo>
                      <a:pt x="2237" y="725"/>
                      <a:pt x="2080" y="568"/>
                      <a:pt x="2080" y="347"/>
                    </a:cubicBezTo>
                    <a:lnTo>
                      <a:pt x="2080" y="1"/>
                    </a:lnTo>
                    <a:close/>
                  </a:path>
                </a:pathLst>
              </a:custGeom>
              <a:grpFill/>
              <a:ln>
                <a:noFill/>
              </a:ln>
            </p:spPr>
            <p:txBody>
              <a:bodyPr spcFirstLastPara="1" wrap="square" lIns="91425" tIns="91425" rIns="91425" bIns="91425" anchor="ctr" anchorCtr="0">
                <a:noAutofit/>
              </a:bodyPr>
              <a:lstStyle/>
              <a:p>
                <a:endParaRPr sz="1400"/>
              </a:p>
            </p:txBody>
          </p:sp>
          <p:sp>
            <p:nvSpPr>
              <p:cNvPr id="512" name="Google Shape;10427;p74"/>
              <p:cNvSpPr/>
              <p:nvPr/>
            </p:nvSpPr>
            <p:spPr>
              <a:xfrm>
                <a:off x="5511250" y="3703000"/>
                <a:ext cx="140225" cy="33900"/>
              </a:xfrm>
              <a:custGeom>
                <a:avLst/>
                <a:gdLst/>
                <a:ahLst/>
                <a:cxnLst/>
                <a:rect l="l" t="t" r="r" b="b"/>
                <a:pathLst>
                  <a:path w="5609" h="1356" extrusionOk="0">
                    <a:moveTo>
                      <a:pt x="1" y="0"/>
                    </a:moveTo>
                    <a:lnTo>
                      <a:pt x="1" y="1355"/>
                    </a:lnTo>
                    <a:lnTo>
                      <a:pt x="5609" y="1355"/>
                    </a:lnTo>
                    <a:lnTo>
                      <a:pt x="5609" y="347"/>
                    </a:lnTo>
                    <a:cubicBezTo>
                      <a:pt x="5577" y="158"/>
                      <a:pt x="5451" y="0"/>
                      <a:pt x="5231" y="0"/>
                    </a:cubicBezTo>
                    <a:close/>
                  </a:path>
                </a:pathLst>
              </a:custGeom>
              <a:grpFill/>
              <a:ln>
                <a:noFill/>
              </a:ln>
            </p:spPr>
            <p:txBody>
              <a:bodyPr spcFirstLastPara="1" wrap="square" lIns="91425" tIns="91425" rIns="91425" bIns="91425" anchor="ctr" anchorCtr="0">
                <a:noAutofit/>
              </a:bodyPr>
              <a:lstStyle/>
              <a:p>
                <a:endParaRPr sz="1400"/>
              </a:p>
            </p:txBody>
          </p:sp>
          <p:sp>
            <p:nvSpPr>
              <p:cNvPr id="513" name="Google Shape;10428;p74"/>
              <p:cNvSpPr/>
              <p:nvPr/>
            </p:nvSpPr>
            <p:spPr>
              <a:xfrm>
                <a:off x="5529375" y="3808550"/>
                <a:ext cx="122900" cy="87450"/>
              </a:xfrm>
              <a:custGeom>
                <a:avLst/>
                <a:gdLst/>
                <a:ahLst/>
                <a:cxnLst/>
                <a:rect l="l" t="t" r="r" b="b"/>
                <a:pathLst>
                  <a:path w="4916" h="3498" extrusionOk="0">
                    <a:moveTo>
                      <a:pt x="0" y="0"/>
                    </a:moveTo>
                    <a:lnTo>
                      <a:pt x="0" y="3151"/>
                    </a:lnTo>
                    <a:cubicBezTo>
                      <a:pt x="0" y="3340"/>
                      <a:pt x="158" y="3497"/>
                      <a:pt x="347" y="3497"/>
                    </a:cubicBezTo>
                    <a:cubicBezTo>
                      <a:pt x="536" y="3497"/>
                      <a:pt x="693" y="3340"/>
                      <a:pt x="693" y="3151"/>
                    </a:cubicBezTo>
                    <a:lnTo>
                      <a:pt x="693" y="1418"/>
                    </a:lnTo>
                    <a:lnTo>
                      <a:pt x="4190" y="1418"/>
                    </a:lnTo>
                    <a:lnTo>
                      <a:pt x="4190" y="3151"/>
                    </a:lnTo>
                    <a:cubicBezTo>
                      <a:pt x="4190" y="3340"/>
                      <a:pt x="4348" y="3497"/>
                      <a:pt x="4569" y="3497"/>
                    </a:cubicBezTo>
                    <a:cubicBezTo>
                      <a:pt x="4758" y="3497"/>
                      <a:pt x="4915" y="3340"/>
                      <a:pt x="4915" y="3151"/>
                    </a:cubicBezTo>
                    <a:lnTo>
                      <a:pt x="4915" y="0"/>
                    </a:lnTo>
                    <a:lnTo>
                      <a:pt x="2773" y="0"/>
                    </a:lnTo>
                    <a:lnTo>
                      <a:pt x="2773" y="347"/>
                    </a:lnTo>
                    <a:cubicBezTo>
                      <a:pt x="2773" y="536"/>
                      <a:pt x="2615" y="693"/>
                      <a:pt x="2426" y="693"/>
                    </a:cubicBezTo>
                    <a:cubicBezTo>
                      <a:pt x="2237" y="693"/>
                      <a:pt x="2080" y="536"/>
                      <a:pt x="2080" y="347"/>
                    </a:cubicBezTo>
                    <a:lnTo>
                      <a:pt x="2080" y="0"/>
                    </a:lnTo>
                    <a:close/>
                  </a:path>
                </a:pathLst>
              </a:custGeom>
              <a:grpFill/>
              <a:ln>
                <a:noFill/>
              </a:ln>
            </p:spPr>
            <p:txBody>
              <a:bodyPr spcFirstLastPara="1" wrap="square" lIns="91425" tIns="91425" rIns="91425" bIns="91425" anchor="ctr" anchorCtr="0">
                <a:noAutofit/>
              </a:bodyPr>
              <a:lstStyle/>
              <a:p>
                <a:endParaRPr sz="1400"/>
              </a:p>
            </p:txBody>
          </p:sp>
          <p:sp>
            <p:nvSpPr>
              <p:cNvPr id="514" name="Google Shape;10429;p74"/>
              <p:cNvSpPr/>
              <p:nvPr/>
            </p:nvSpPr>
            <p:spPr>
              <a:xfrm>
                <a:off x="5408075" y="3651025"/>
                <a:ext cx="86675" cy="103975"/>
              </a:xfrm>
              <a:custGeom>
                <a:avLst/>
                <a:gdLst/>
                <a:ahLst/>
                <a:cxnLst/>
                <a:rect l="l" t="t" r="r" b="b"/>
                <a:pathLst>
                  <a:path w="3467" h="4159" extrusionOk="0">
                    <a:moveTo>
                      <a:pt x="1733" y="0"/>
                    </a:moveTo>
                    <a:cubicBezTo>
                      <a:pt x="788" y="0"/>
                      <a:pt x="1" y="788"/>
                      <a:pt x="1" y="1733"/>
                    </a:cubicBezTo>
                    <a:lnTo>
                      <a:pt x="1" y="3812"/>
                    </a:lnTo>
                    <a:cubicBezTo>
                      <a:pt x="1" y="4001"/>
                      <a:pt x="158" y="4159"/>
                      <a:pt x="347" y="4159"/>
                    </a:cubicBezTo>
                    <a:lnTo>
                      <a:pt x="3120" y="4159"/>
                    </a:lnTo>
                    <a:cubicBezTo>
                      <a:pt x="3309" y="4159"/>
                      <a:pt x="3466" y="4001"/>
                      <a:pt x="3466" y="3812"/>
                    </a:cubicBezTo>
                    <a:lnTo>
                      <a:pt x="3466" y="1733"/>
                    </a:ln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0" name="Google Shape;10435;p74"/>
            <p:cNvGrpSpPr/>
            <p:nvPr/>
          </p:nvGrpSpPr>
          <p:grpSpPr>
            <a:xfrm>
              <a:off x="9836626" y="5286301"/>
              <a:ext cx="756325" cy="701253"/>
              <a:chOff x="6543825" y="3202075"/>
              <a:chExt cx="296975" cy="275350"/>
            </a:xfrm>
            <a:grpFill/>
          </p:grpSpPr>
          <p:sp>
            <p:nvSpPr>
              <p:cNvPr id="521" name="Google Shape;10436;p74"/>
              <p:cNvSpPr/>
              <p:nvPr/>
            </p:nvSpPr>
            <p:spPr>
              <a:xfrm>
                <a:off x="6683250" y="3202075"/>
                <a:ext cx="17350" cy="43350"/>
              </a:xfrm>
              <a:custGeom>
                <a:avLst/>
                <a:gdLst/>
                <a:ahLst/>
                <a:cxnLst/>
                <a:rect l="l" t="t" r="r" b="b"/>
                <a:pathLst>
                  <a:path w="694" h="1734" extrusionOk="0">
                    <a:moveTo>
                      <a:pt x="347" y="0"/>
                    </a:moveTo>
                    <a:cubicBezTo>
                      <a:pt x="158" y="0"/>
                      <a:pt x="0" y="158"/>
                      <a:pt x="0" y="347"/>
                    </a:cubicBezTo>
                    <a:lnTo>
                      <a:pt x="0" y="1355"/>
                    </a:lnTo>
                    <a:cubicBezTo>
                      <a:pt x="0" y="1576"/>
                      <a:pt x="158" y="1733"/>
                      <a:pt x="347" y="1733"/>
                    </a:cubicBezTo>
                    <a:cubicBezTo>
                      <a:pt x="536" y="1733"/>
                      <a:pt x="693" y="1576"/>
                      <a:pt x="693" y="1355"/>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522" name="Google Shape;10437;p74"/>
              <p:cNvSpPr/>
              <p:nvPr/>
            </p:nvSpPr>
            <p:spPr>
              <a:xfrm>
                <a:off x="6613925" y="3236125"/>
                <a:ext cx="35475" cy="34700"/>
              </a:xfrm>
              <a:custGeom>
                <a:avLst/>
                <a:gdLst/>
                <a:ahLst/>
                <a:cxnLst/>
                <a:rect l="l" t="t" r="r" b="b"/>
                <a:pathLst>
                  <a:path w="1419" h="1388" extrusionOk="0">
                    <a:moveTo>
                      <a:pt x="363" y="1"/>
                    </a:moveTo>
                    <a:cubicBezTo>
                      <a:pt x="276" y="1"/>
                      <a:pt x="190" y="40"/>
                      <a:pt x="127" y="119"/>
                    </a:cubicBezTo>
                    <a:cubicBezTo>
                      <a:pt x="1" y="245"/>
                      <a:pt x="1" y="466"/>
                      <a:pt x="127" y="592"/>
                    </a:cubicBezTo>
                    <a:lnTo>
                      <a:pt x="820" y="1316"/>
                    </a:lnTo>
                    <a:cubicBezTo>
                      <a:pt x="883" y="1364"/>
                      <a:pt x="969" y="1387"/>
                      <a:pt x="1056" y="1387"/>
                    </a:cubicBezTo>
                    <a:cubicBezTo>
                      <a:pt x="1143" y="1387"/>
                      <a:pt x="1229" y="1364"/>
                      <a:pt x="1292" y="1316"/>
                    </a:cubicBezTo>
                    <a:cubicBezTo>
                      <a:pt x="1418" y="1190"/>
                      <a:pt x="1418" y="938"/>
                      <a:pt x="1292" y="844"/>
                    </a:cubicBezTo>
                    <a:lnTo>
                      <a:pt x="599" y="119"/>
                    </a:lnTo>
                    <a:cubicBezTo>
                      <a:pt x="536" y="40"/>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523" name="Google Shape;10438;p74"/>
              <p:cNvSpPr/>
              <p:nvPr/>
            </p:nvSpPr>
            <p:spPr>
              <a:xfrm>
                <a:off x="6734425" y="3236425"/>
                <a:ext cx="35475" cy="34400"/>
              </a:xfrm>
              <a:custGeom>
                <a:avLst/>
                <a:gdLst/>
                <a:ahLst/>
                <a:cxnLst/>
                <a:rect l="l" t="t" r="r" b="b"/>
                <a:pathLst>
                  <a:path w="1419" h="1376" extrusionOk="0">
                    <a:moveTo>
                      <a:pt x="1054" y="0"/>
                    </a:moveTo>
                    <a:cubicBezTo>
                      <a:pt x="976" y="0"/>
                      <a:pt x="894" y="33"/>
                      <a:pt x="820" y="107"/>
                    </a:cubicBezTo>
                    <a:lnTo>
                      <a:pt x="95" y="832"/>
                    </a:lnTo>
                    <a:cubicBezTo>
                      <a:pt x="1" y="926"/>
                      <a:pt x="1" y="1178"/>
                      <a:pt x="95" y="1304"/>
                    </a:cubicBezTo>
                    <a:cubicBezTo>
                      <a:pt x="158" y="1352"/>
                      <a:pt x="253" y="1375"/>
                      <a:pt x="344" y="1375"/>
                    </a:cubicBezTo>
                    <a:cubicBezTo>
                      <a:pt x="434" y="1375"/>
                      <a:pt x="521" y="1352"/>
                      <a:pt x="568" y="1304"/>
                    </a:cubicBezTo>
                    <a:lnTo>
                      <a:pt x="1293" y="580"/>
                    </a:lnTo>
                    <a:cubicBezTo>
                      <a:pt x="1419" y="454"/>
                      <a:pt x="1419" y="233"/>
                      <a:pt x="1293" y="107"/>
                    </a:cubicBezTo>
                    <a:cubicBezTo>
                      <a:pt x="1226" y="41"/>
                      <a:pt x="1142" y="0"/>
                      <a:pt x="1054" y="0"/>
                    </a:cubicBezTo>
                    <a:close/>
                  </a:path>
                </a:pathLst>
              </a:custGeom>
              <a:grpFill/>
              <a:ln>
                <a:noFill/>
              </a:ln>
            </p:spPr>
            <p:txBody>
              <a:bodyPr spcFirstLastPara="1" wrap="square" lIns="91425" tIns="91425" rIns="91425" bIns="91425" anchor="ctr" anchorCtr="0">
                <a:noAutofit/>
              </a:bodyPr>
              <a:lstStyle/>
              <a:p>
                <a:endParaRPr sz="1400"/>
              </a:p>
            </p:txBody>
          </p:sp>
          <p:sp>
            <p:nvSpPr>
              <p:cNvPr id="524" name="Google Shape;10439;p74"/>
              <p:cNvSpPr/>
              <p:nvPr/>
            </p:nvSpPr>
            <p:spPr>
              <a:xfrm>
                <a:off x="6805325" y="3322575"/>
                <a:ext cx="35475" cy="121325"/>
              </a:xfrm>
              <a:custGeom>
                <a:avLst/>
                <a:gdLst/>
                <a:ahLst/>
                <a:cxnLst/>
                <a:rect l="l" t="t" r="r" b="b"/>
                <a:pathLst>
                  <a:path w="1419" h="4853" extrusionOk="0">
                    <a:moveTo>
                      <a:pt x="0" y="1"/>
                    </a:moveTo>
                    <a:lnTo>
                      <a:pt x="0" y="4852"/>
                    </a:lnTo>
                    <a:lnTo>
                      <a:pt x="1040" y="4852"/>
                    </a:lnTo>
                    <a:cubicBezTo>
                      <a:pt x="1261" y="4852"/>
                      <a:pt x="1418" y="4695"/>
                      <a:pt x="1418" y="4506"/>
                    </a:cubicBezTo>
                    <a:lnTo>
                      <a:pt x="1418" y="316"/>
                    </a:lnTo>
                    <a:cubicBezTo>
                      <a:pt x="1355" y="158"/>
                      <a:pt x="1198"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525" name="Google Shape;10440;p74"/>
              <p:cNvSpPr/>
              <p:nvPr/>
            </p:nvSpPr>
            <p:spPr>
              <a:xfrm>
                <a:off x="6543825" y="3323275"/>
                <a:ext cx="35475" cy="121400"/>
              </a:xfrm>
              <a:custGeom>
                <a:avLst/>
                <a:gdLst/>
                <a:ahLst/>
                <a:cxnLst/>
                <a:rect l="l" t="t" r="r" b="b"/>
                <a:pathLst>
                  <a:path w="1419" h="4856" extrusionOk="0">
                    <a:moveTo>
                      <a:pt x="323" y="0"/>
                    </a:moveTo>
                    <a:cubicBezTo>
                      <a:pt x="132" y="0"/>
                      <a:pt x="1" y="149"/>
                      <a:pt x="1" y="351"/>
                    </a:cubicBezTo>
                    <a:lnTo>
                      <a:pt x="1" y="4509"/>
                    </a:lnTo>
                    <a:cubicBezTo>
                      <a:pt x="1" y="4698"/>
                      <a:pt x="158" y="4856"/>
                      <a:pt x="379" y="4856"/>
                    </a:cubicBezTo>
                    <a:lnTo>
                      <a:pt x="1418" y="4856"/>
                    </a:lnTo>
                    <a:lnTo>
                      <a:pt x="1418" y="4"/>
                    </a:lnTo>
                    <a:lnTo>
                      <a:pt x="379" y="4"/>
                    </a:lnTo>
                    <a:cubicBezTo>
                      <a:pt x="360" y="1"/>
                      <a:pt x="341" y="0"/>
                      <a:pt x="323" y="0"/>
                    </a:cubicBezTo>
                    <a:close/>
                  </a:path>
                </a:pathLst>
              </a:custGeom>
              <a:grpFill/>
              <a:ln>
                <a:noFill/>
              </a:ln>
            </p:spPr>
            <p:txBody>
              <a:bodyPr spcFirstLastPara="1" wrap="square" lIns="91425" tIns="91425" rIns="91425" bIns="91425" anchor="ctr" anchorCtr="0">
                <a:noAutofit/>
              </a:bodyPr>
              <a:lstStyle/>
              <a:p>
                <a:endParaRPr sz="1400"/>
              </a:p>
            </p:txBody>
          </p:sp>
          <p:sp>
            <p:nvSpPr>
              <p:cNvPr id="526" name="Google Shape;10441;p74"/>
              <p:cNvSpPr/>
              <p:nvPr/>
            </p:nvSpPr>
            <p:spPr>
              <a:xfrm>
                <a:off x="6643075" y="3332025"/>
                <a:ext cx="143375" cy="104000"/>
              </a:xfrm>
              <a:custGeom>
                <a:avLst/>
                <a:gdLst/>
                <a:ahLst/>
                <a:cxnLst/>
                <a:rect l="l" t="t" r="r" b="b"/>
                <a:pathLst>
                  <a:path w="5735" h="4160" extrusionOk="0">
                    <a:moveTo>
                      <a:pt x="1639" y="1"/>
                    </a:moveTo>
                    <a:cubicBezTo>
                      <a:pt x="1450" y="1"/>
                      <a:pt x="1198" y="158"/>
                      <a:pt x="1072" y="379"/>
                    </a:cubicBezTo>
                    <a:lnTo>
                      <a:pt x="0" y="2490"/>
                    </a:lnTo>
                    <a:cubicBezTo>
                      <a:pt x="158" y="2584"/>
                      <a:pt x="378" y="2616"/>
                      <a:pt x="567" y="2616"/>
                    </a:cubicBezTo>
                    <a:cubicBezTo>
                      <a:pt x="1072" y="2616"/>
                      <a:pt x="1544" y="2364"/>
                      <a:pt x="1796" y="1891"/>
                    </a:cubicBezTo>
                    <a:lnTo>
                      <a:pt x="2017" y="1418"/>
                    </a:lnTo>
                    <a:lnTo>
                      <a:pt x="2710" y="1418"/>
                    </a:lnTo>
                    <a:cubicBezTo>
                      <a:pt x="2899" y="1418"/>
                      <a:pt x="3056" y="1481"/>
                      <a:pt x="3182" y="1607"/>
                    </a:cubicBezTo>
                    <a:lnTo>
                      <a:pt x="5734" y="4159"/>
                    </a:lnTo>
                    <a:lnTo>
                      <a:pt x="5734" y="1"/>
                    </a:lnTo>
                    <a:close/>
                  </a:path>
                </a:pathLst>
              </a:custGeom>
              <a:grpFill/>
              <a:ln>
                <a:noFill/>
              </a:ln>
            </p:spPr>
            <p:txBody>
              <a:bodyPr spcFirstLastPara="1" wrap="square" lIns="91425" tIns="91425" rIns="91425" bIns="91425" anchor="ctr" anchorCtr="0">
                <a:noAutofit/>
              </a:bodyPr>
              <a:lstStyle/>
              <a:p>
                <a:endParaRPr sz="1400"/>
              </a:p>
            </p:txBody>
          </p:sp>
          <p:sp>
            <p:nvSpPr>
              <p:cNvPr id="527" name="Google Shape;10442;p74"/>
              <p:cNvSpPr/>
              <p:nvPr/>
            </p:nvSpPr>
            <p:spPr>
              <a:xfrm>
                <a:off x="6595025" y="3288700"/>
                <a:ext cx="175675" cy="188725"/>
              </a:xfrm>
              <a:custGeom>
                <a:avLst/>
                <a:gdLst/>
                <a:ahLst/>
                <a:cxnLst/>
                <a:rect l="l" t="t" r="r" b="b"/>
                <a:pathLst>
                  <a:path w="7027" h="7549" extrusionOk="0">
                    <a:moveTo>
                      <a:pt x="2206" y="1"/>
                    </a:moveTo>
                    <a:cubicBezTo>
                      <a:pt x="1828" y="1"/>
                      <a:pt x="1481" y="221"/>
                      <a:pt x="1261" y="568"/>
                    </a:cubicBezTo>
                    <a:lnTo>
                      <a:pt x="946" y="1198"/>
                    </a:lnTo>
                    <a:cubicBezTo>
                      <a:pt x="914" y="1324"/>
                      <a:pt x="757" y="1419"/>
                      <a:pt x="631" y="1419"/>
                    </a:cubicBezTo>
                    <a:lnTo>
                      <a:pt x="1" y="1419"/>
                    </a:lnTo>
                    <a:lnTo>
                      <a:pt x="1" y="6239"/>
                    </a:lnTo>
                    <a:lnTo>
                      <a:pt x="1576" y="6239"/>
                    </a:lnTo>
                    <a:lnTo>
                      <a:pt x="2584" y="7247"/>
                    </a:lnTo>
                    <a:cubicBezTo>
                      <a:pt x="2768" y="7431"/>
                      <a:pt x="3054" y="7548"/>
                      <a:pt x="3330" y="7548"/>
                    </a:cubicBezTo>
                    <a:cubicBezTo>
                      <a:pt x="3431" y="7548"/>
                      <a:pt x="3531" y="7533"/>
                      <a:pt x="3624" y="7499"/>
                    </a:cubicBezTo>
                    <a:lnTo>
                      <a:pt x="6585" y="6554"/>
                    </a:lnTo>
                    <a:cubicBezTo>
                      <a:pt x="6743" y="6522"/>
                      <a:pt x="6900" y="6396"/>
                      <a:pt x="7026" y="6302"/>
                    </a:cubicBezTo>
                    <a:lnTo>
                      <a:pt x="4537" y="3813"/>
                    </a:lnTo>
                    <a:lnTo>
                      <a:pt x="4380" y="3813"/>
                    </a:lnTo>
                    <a:lnTo>
                      <a:pt x="4348" y="3844"/>
                    </a:lnTo>
                    <a:cubicBezTo>
                      <a:pt x="4033" y="4506"/>
                      <a:pt x="3340" y="4947"/>
                      <a:pt x="2647" y="5042"/>
                    </a:cubicBezTo>
                    <a:cubicBezTo>
                      <a:pt x="2601" y="5044"/>
                      <a:pt x="2556" y="5046"/>
                      <a:pt x="2511" y="5046"/>
                    </a:cubicBezTo>
                    <a:cubicBezTo>
                      <a:pt x="2046" y="5046"/>
                      <a:pt x="1698" y="4899"/>
                      <a:pt x="1324" y="4727"/>
                    </a:cubicBezTo>
                    <a:cubicBezTo>
                      <a:pt x="1103" y="4632"/>
                      <a:pt x="1040" y="4412"/>
                      <a:pt x="1166" y="4254"/>
                    </a:cubicBezTo>
                    <a:lnTo>
                      <a:pt x="2363" y="1797"/>
                    </a:lnTo>
                    <a:cubicBezTo>
                      <a:pt x="2615" y="1324"/>
                      <a:pt x="3088" y="1041"/>
                      <a:pt x="3592" y="1041"/>
                    </a:cubicBezTo>
                    <a:lnTo>
                      <a:pt x="5104" y="1041"/>
                    </a:lnTo>
                    <a:cubicBezTo>
                      <a:pt x="5167" y="852"/>
                      <a:pt x="5262" y="631"/>
                      <a:pt x="5262" y="347"/>
                    </a:cubicBezTo>
                    <a:cubicBezTo>
                      <a:pt x="5262" y="158"/>
                      <a:pt x="5104" y="1"/>
                      <a:pt x="488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28" name="Google Shape;10443;p74"/>
            <p:cNvGrpSpPr/>
            <p:nvPr/>
          </p:nvGrpSpPr>
          <p:grpSpPr>
            <a:xfrm>
              <a:off x="11784256" y="4449565"/>
              <a:ext cx="587394" cy="587394"/>
              <a:chOff x="2037825" y="3254050"/>
              <a:chExt cx="296175" cy="296175"/>
            </a:xfrm>
            <a:grpFill/>
          </p:grpSpPr>
          <p:sp>
            <p:nvSpPr>
              <p:cNvPr id="529" name="Google Shape;10444;p74"/>
              <p:cNvSpPr/>
              <p:nvPr/>
            </p:nvSpPr>
            <p:spPr>
              <a:xfrm>
                <a:off x="2063825" y="3254050"/>
                <a:ext cx="86675" cy="86675"/>
              </a:xfrm>
              <a:custGeom>
                <a:avLst/>
                <a:gdLst/>
                <a:ahLst/>
                <a:cxnLst/>
                <a:rect l="l" t="t" r="r" b="b"/>
                <a:pathLst>
                  <a:path w="3467" h="3467" extrusionOk="0">
                    <a:moveTo>
                      <a:pt x="1733" y="1"/>
                    </a:moveTo>
                    <a:cubicBezTo>
                      <a:pt x="788" y="1"/>
                      <a:pt x="1" y="788"/>
                      <a:pt x="1" y="1733"/>
                    </a:cubicBezTo>
                    <a:cubicBezTo>
                      <a:pt x="1" y="2679"/>
                      <a:pt x="788" y="3466"/>
                      <a:pt x="1733" y="3466"/>
                    </a:cubicBezTo>
                    <a:cubicBezTo>
                      <a:pt x="2678" y="3466"/>
                      <a:pt x="3466" y="2679"/>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530" name="Google Shape;10445;p74"/>
              <p:cNvSpPr/>
              <p:nvPr/>
            </p:nvSpPr>
            <p:spPr>
              <a:xfrm>
                <a:off x="2178025" y="3289500"/>
                <a:ext cx="104000" cy="67950"/>
              </a:xfrm>
              <a:custGeom>
                <a:avLst/>
                <a:gdLst/>
                <a:ahLst/>
                <a:cxnLst/>
                <a:rect l="l" t="t" r="r" b="b"/>
                <a:pathLst>
                  <a:path w="4160" h="2718" extrusionOk="0">
                    <a:moveTo>
                      <a:pt x="347" y="0"/>
                    </a:moveTo>
                    <a:cubicBezTo>
                      <a:pt x="158" y="0"/>
                      <a:pt x="1" y="158"/>
                      <a:pt x="1" y="347"/>
                    </a:cubicBezTo>
                    <a:cubicBezTo>
                      <a:pt x="1" y="536"/>
                      <a:pt x="95" y="662"/>
                      <a:pt x="316" y="662"/>
                    </a:cubicBezTo>
                    <a:lnTo>
                      <a:pt x="2395" y="662"/>
                    </a:lnTo>
                    <a:cubicBezTo>
                      <a:pt x="2584" y="662"/>
                      <a:pt x="2742" y="820"/>
                      <a:pt x="2742" y="1009"/>
                    </a:cubicBezTo>
                    <a:lnTo>
                      <a:pt x="2742" y="1576"/>
                    </a:lnTo>
                    <a:lnTo>
                      <a:pt x="2616" y="1450"/>
                    </a:lnTo>
                    <a:cubicBezTo>
                      <a:pt x="2568" y="1387"/>
                      <a:pt x="2482" y="1355"/>
                      <a:pt x="2391" y="1355"/>
                    </a:cubicBezTo>
                    <a:cubicBezTo>
                      <a:pt x="2301" y="1355"/>
                      <a:pt x="2206" y="1387"/>
                      <a:pt x="2143" y="1450"/>
                    </a:cubicBezTo>
                    <a:cubicBezTo>
                      <a:pt x="2049" y="1576"/>
                      <a:pt x="2049" y="1796"/>
                      <a:pt x="2143" y="1922"/>
                    </a:cubicBezTo>
                    <a:lnTo>
                      <a:pt x="2868" y="2647"/>
                    </a:lnTo>
                    <a:cubicBezTo>
                      <a:pt x="2931" y="2694"/>
                      <a:pt x="3017" y="2718"/>
                      <a:pt x="3104" y="2718"/>
                    </a:cubicBezTo>
                    <a:cubicBezTo>
                      <a:pt x="3191" y="2718"/>
                      <a:pt x="3277" y="2694"/>
                      <a:pt x="3340" y="2647"/>
                    </a:cubicBezTo>
                    <a:lnTo>
                      <a:pt x="4033" y="1922"/>
                    </a:lnTo>
                    <a:cubicBezTo>
                      <a:pt x="4159" y="1796"/>
                      <a:pt x="4159" y="1576"/>
                      <a:pt x="4033" y="1450"/>
                    </a:cubicBezTo>
                    <a:cubicBezTo>
                      <a:pt x="3986" y="1387"/>
                      <a:pt x="3899" y="1355"/>
                      <a:pt x="3809" y="1355"/>
                    </a:cubicBezTo>
                    <a:cubicBezTo>
                      <a:pt x="3718" y="1355"/>
                      <a:pt x="3624" y="1387"/>
                      <a:pt x="3561" y="1450"/>
                    </a:cubicBezTo>
                    <a:lnTo>
                      <a:pt x="3466" y="1576"/>
                    </a:lnTo>
                    <a:lnTo>
                      <a:pt x="3466" y="1009"/>
                    </a:lnTo>
                    <a:cubicBezTo>
                      <a:pt x="3466" y="441"/>
                      <a:pt x="2994" y="0"/>
                      <a:pt x="2427" y="0"/>
                    </a:cubicBezTo>
                    <a:close/>
                  </a:path>
                </a:pathLst>
              </a:custGeom>
              <a:grpFill/>
              <a:ln>
                <a:noFill/>
              </a:ln>
            </p:spPr>
            <p:txBody>
              <a:bodyPr spcFirstLastPara="1" wrap="square" lIns="91425" tIns="91425" rIns="91425" bIns="91425" anchor="ctr" anchorCtr="0">
                <a:noAutofit/>
              </a:bodyPr>
              <a:lstStyle/>
              <a:p>
                <a:endParaRPr sz="1400"/>
              </a:p>
            </p:txBody>
          </p:sp>
          <p:sp>
            <p:nvSpPr>
              <p:cNvPr id="531" name="Google Shape;10446;p74"/>
              <p:cNvSpPr/>
              <p:nvPr/>
            </p:nvSpPr>
            <p:spPr>
              <a:xfrm>
                <a:off x="2070125" y="3444225"/>
                <a:ext cx="106350" cy="69075"/>
              </a:xfrm>
              <a:custGeom>
                <a:avLst/>
                <a:gdLst/>
                <a:ahLst/>
                <a:cxnLst/>
                <a:rect l="l" t="t" r="r" b="b"/>
                <a:pathLst>
                  <a:path w="4254" h="2763" extrusionOk="0">
                    <a:moveTo>
                      <a:pt x="1095" y="0"/>
                    </a:moveTo>
                    <a:cubicBezTo>
                      <a:pt x="1002" y="0"/>
                      <a:pt x="904" y="28"/>
                      <a:pt x="820" y="112"/>
                    </a:cubicBezTo>
                    <a:lnTo>
                      <a:pt x="127" y="805"/>
                    </a:lnTo>
                    <a:cubicBezTo>
                      <a:pt x="1" y="931"/>
                      <a:pt x="1" y="1184"/>
                      <a:pt x="127" y="1278"/>
                    </a:cubicBezTo>
                    <a:cubicBezTo>
                      <a:pt x="190" y="1341"/>
                      <a:pt x="276" y="1373"/>
                      <a:pt x="363" y="1373"/>
                    </a:cubicBezTo>
                    <a:cubicBezTo>
                      <a:pt x="449" y="1373"/>
                      <a:pt x="536" y="1341"/>
                      <a:pt x="599" y="1278"/>
                    </a:cubicBezTo>
                    <a:lnTo>
                      <a:pt x="725" y="1184"/>
                    </a:lnTo>
                    <a:lnTo>
                      <a:pt x="725" y="1719"/>
                    </a:lnTo>
                    <a:cubicBezTo>
                      <a:pt x="725" y="2318"/>
                      <a:pt x="1198" y="2759"/>
                      <a:pt x="1733" y="2759"/>
                    </a:cubicBezTo>
                    <a:lnTo>
                      <a:pt x="3813" y="2759"/>
                    </a:lnTo>
                    <a:cubicBezTo>
                      <a:pt x="3837" y="2761"/>
                      <a:pt x="3861" y="2763"/>
                      <a:pt x="3883" y="2763"/>
                    </a:cubicBezTo>
                    <a:cubicBezTo>
                      <a:pt x="4122" y="2763"/>
                      <a:pt x="4254" y="2616"/>
                      <a:pt x="4254" y="2444"/>
                    </a:cubicBezTo>
                    <a:cubicBezTo>
                      <a:pt x="4254" y="2223"/>
                      <a:pt x="4096" y="2066"/>
                      <a:pt x="3907" y="2066"/>
                    </a:cubicBezTo>
                    <a:lnTo>
                      <a:pt x="1828" y="2066"/>
                    </a:lnTo>
                    <a:cubicBezTo>
                      <a:pt x="1639" y="2066"/>
                      <a:pt x="1481" y="1908"/>
                      <a:pt x="1481" y="1719"/>
                    </a:cubicBezTo>
                    <a:lnTo>
                      <a:pt x="1481" y="1184"/>
                    </a:lnTo>
                    <a:lnTo>
                      <a:pt x="1576" y="1278"/>
                    </a:lnTo>
                    <a:cubicBezTo>
                      <a:pt x="1639" y="1341"/>
                      <a:pt x="1733" y="1373"/>
                      <a:pt x="1824" y="1373"/>
                    </a:cubicBezTo>
                    <a:cubicBezTo>
                      <a:pt x="1914" y="1373"/>
                      <a:pt x="2001" y="1341"/>
                      <a:pt x="2048" y="1278"/>
                    </a:cubicBezTo>
                    <a:cubicBezTo>
                      <a:pt x="2174" y="1184"/>
                      <a:pt x="2174" y="931"/>
                      <a:pt x="2048" y="805"/>
                    </a:cubicBezTo>
                    <a:lnTo>
                      <a:pt x="1355" y="112"/>
                    </a:lnTo>
                    <a:cubicBezTo>
                      <a:pt x="1292" y="81"/>
                      <a:pt x="1261" y="81"/>
                      <a:pt x="1229" y="18"/>
                    </a:cubicBezTo>
                    <a:cubicBezTo>
                      <a:pt x="1187" y="7"/>
                      <a:pt x="1142" y="0"/>
                      <a:pt x="1095" y="0"/>
                    </a:cubicBezTo>
                    <a:close/>
                  </a:path>
                </a:pathLst>
              </a:custGeom>
              <a:grpFill/>
              <a:ln>
                <a:noFill/>
              </a:ln>
            </p:spPr>
            <p:txBody>
              <a:bodyPr spcFirstLastPara="1" wrap="square" lIns="91425" tIns="91425" rIns="91425" bIns="91425" anchor="ctr" anchorCtr="0">
                <a:noAutofit/>
              </a:bodyPr>
              <a:lstStyle/>
              <a:p>
                <a:endParaRPr sz="1400"/>
              </a:p>
            </p:txBody>
          </p:sp>
          <p:sp>
            <p:nvSpPr>
              <p:cNvPr id="532" name="Google Shape;10447;p74"/>
              <p:cNvSpPr/>
              <p:nvPr/>
            </p:nvSpPr>
            <p:spPr>
              <a:xfrm>
                <a:off x="2219775" y="3375350"/>
                <a:ext cx="89025" cy="85875"/>
              </a:xfrm>
              <a:custGeom>
                <a:avLst/>
                <a:gdLst/>
                <a:ahLst/>
                <a:cxnLst/>
                <a:rect l="l" t="t" r="r" b="b"/>
                <a:pathLst>
                  <a:path w="3561" h="3435" extrusionOk="0">
                    <a:moveTo>
                      <a:pt x="1796" y="0"/>
                    </a:moveTo>
                    <a:cubicBezTo>
                      <a:pt x="788" y="0"/>
                      <a:pt x="0" y="788"/>
                      <a:pt x="0" y="1733"/>
                    </a:cubicBezTo>
                    <a:cubicBezTo>
                      <a:pt x="0" y="2647"/>
                      <a:pt x="788" y="3434"/>
                      <a:pt x="1796" y="3434"/>
                    </a:cubicBezTo>
                    <a:cubicBezTo>
                      <a:pt x="2741" y="3434"/>
                      <a:pt x="3561" y="2647"/>
                      <a:pt x="3561" y="1733"/>
                    </a:cubicBezTo>
                    <a:cubicBezTo>
                      <a:pt x="3561" y="788"/>
                      <a:pt x="2773" y="0"/>
                      <a:pt x="1796" y="0"/>
                    </a:cubicBezTo>
                    <a:close/>
                  </a:path>
                </a:pathLst>
              </a:custGeom>
              <a:grpFill/>
              <a:ln>
                <a:noFill/>
              </a:ln>
            </p:spPr>
            <p:txBody>
              <a:bodyPr spcFirstLastPara="1" wrap="square" lIns="91425" tIns="91425" rIns="91425" bIns="91425" anchor="ctr" anchorCtr="0">
                <a:noAutofit/>
              </a:bodyPr>
              <a:lstStyle/>
              <a:p>
                <a:endParaRPr sz="1400"/>
              </a:p>
            </p:txBody>
          </p:sp>
          <p:sp>
            <p:nvSpPr>
              <p:cNvPr id="533" name="Google Shape;10448;p74"/>
              <p:cNvSpPr/>
              <p:nvPr/>
            </p:nvSpPr>
            <p:spPr>
              <a:xfrm>
                <a:off x="2037825" y="3339125"/>
                <a:ext cx="138650" cy="88225"/>
              </a:xfrm>
              <a:custGeom>
                <a:avLst/>
                <a:gdLst/>
                <a:ahLst/>
                <a:cxnLst/>
                <a:rect l="l" t="t" r="r" b="b"/>
                <a:pathLst>
                  <a:path w="5546" h="3529" extrusionOk="0">
                    <a:moveTo>
                      <a:pt x="1072" y="0"/>
                    </a:moveTo>
                    <a:cubicBezTo>
                      <a:pt x="442" y="536"/>
                      <a:pt x="32" y="1292"/>
                      <a:pt x="32" y="2143"/>
                    </a:cubicBezTo>
                    <a:lnTo>
                      <a:pt x="32" y="3182"/>
                    </a:lnTo>
                    <a:cubicBezTo>
                      <a:pt x="1" y="3371"/>
                      <a:pt x="158" y="3529"/>
                      <a:pt x="347" y="3529"/>
                    </a:cubicBezTo>
                    <a:lnTo>
                      <a:pt x="5199" y="3529"/>
                    </a:lnTo>
                    <a:cubicBezTo>
                      <a:pt x="5388" y="3529"/>
                      <a:pt x="5546" y="3371"/>
                      <a:pt x="5546" y="3182"/>
                    </a:cubicBezTo>
                    <a:lnTo>
                      <a:pt x="5546" y="2143"/>
                    </a:lnTo>
                    <a:cubicBezTo>
                      <a:pt x="5546" y="1292"/>
                      <a:pt x="5168" y="536"/>
                      <a:pt x="4538" y="0"/>
                    </a:cubicBezTo>
                    <a:cubicBezTo>
                      <a:pt x="4096" y="473"/>
                      <a:pt x="3466" y="756"/>
                      <a:pt x="2805" y="756"/>
                    </a:cubicBezTo>
                    <a:cubicBezTo>
                      <a:pt x="2143" y="756"/>
                      <a:pt x="1513" y="504"/>
                      <a:pt x="1072" y="0"/>
                    </a:cubicBezTo>
                    <a:close/>
                  </a:path>
                </a:pathLst>
              </a:custGeom>
              <a:grpFill/>
              <a:ln>
                <a:noFill/>
              </a:ln>
            </p:spPr>
            <p:txBody>
              <a:bodyPr spcFirstLastPara="1" wrap="square" lIns="91425" tIns="91425" rIns="91425" bIns="91425" anchor="ctr" anchorCtr="0">
                <a:noAutofit/>
              </a:bodyPr>
              <a:lstStyle/>
              <a:p>
                <a:endParaRPr sz="1400"/>
              </a:p>
            </p:txBody>
          </p:sp>
          <p:sp>
            <p:nvSpPr>
              <p:cNvPr id="534" name="Google Shape;10449;p74"/>
              <p:cNvSpPr/>
              <p:nvPr/>
            </p:nvSpPr>
            <p:spPr>
              <a:xfrm>
                <a:off x="2193775" y="3460400"/>
                <a:ext cx="140225" cy="89825"/>
              </a:xfrm>
              <a:custGeom>
                <a:avLst/>
                <a:gdLst/>
                <a:ahLst/>
                <a:cxnLst/>
                <a:rect l="l" t="t" r="r" b="b"/>
                <a:pathLst>
                  <a:path w="5609" h="3593" extrusionOk="0">
                    <a:moveTo>
                      <a:pt x="1009" y="1"/>
                    </a:moveTo>
                    <a:cubicBezTo>
                      <a:pt x="379" y="537"/>
                      <a:pt x="1" y="1261"/>
                      <a:pt x="1" y="2143"/>
                    </a:cubicBezTo>
                    <a:lnTo>
                      <a:pt x="1" y="3246"/>
                    </a:lnTo>
                    <a:cubicBezTo>
                      <a:pt x="1" y="3435"/>
                      <a:pt x="158" y="3592"/>
                      <a:pt x="347" y="3592"/>
                    </a:cubicBezTo>
                    <a:lnTo>
                      <a:pt x="5262" y="3592"/>
                    </a:lnTo>
                    <a:cubicBezTo>
                      <a:pt x="5451" y="3592"/>
                      <a:pt x="5609" y="3435"/>
                      <a:pt x="5609" y="3246"/>
                    </a:cubicBezTo>
                    <a:lnTo>
                      <a:pt x="5609" y="2143"/>
                    </a:lnTo>
                    <a:cubicBezTo>
                      <a:pt x="5577" y="1261"/>
                      <a:pt x="5199" y="537"/>
                      <a:pt x="4569" y="1"/>
                    </a:cubicBezTo>
                    <a:cubicBezTo>
                      <a:pt x="4128" y="474"/>
                      <a:pt x="3498" y="757"/>
                      <a:pt x="2773" y="757"/>
                    </a:cubicBezTo>
                    <a:cubicBezTo>
                      <a:pt x="2080" y="757"/>
                      <a:pt x="1450" y="474"/>
                      <a:pt x="100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53" name="Google Shape;10468;p74"/>
            <p:cNvGrpSpPr/>
            <p:nvPr/>
          </p:nvGrpSpPr>
          <p:grpSpPr>
            <a:xfrm>
              <a:off x="6146576" y="4673825"/>
              <a:ext cx="514632" cy="513246"/>
              <a:chOff x="3859600" y="3591950"/>
              <a:chExt cx="296975" cy="296175"/>
            </a:xfrm>
            <a:grpFill/>
          </p:grpSpPr>
          <p:sp>
            <p:nvSpPr>
              <p:cNvPr id="554" name="Google Shape;10469;p74"/>
              <p:cNvSpPr/>
              <p:nvPr/>
            </p:nvSpPr>
            <p:spPr>
              <a:xfrm>
                <a:off x="4034450" y="3766000"/>
                <a:ext cx="122125" cy="122125"/>
              </a:xfrm>
              <a:custGeom>
                <a:avLst/>
                <a:gdLst/>
                <a:ahLst/>
                <a:cxnLst/>
                <a:rect l="l" t="t" r="r" b="b"/>
                <a:pathLst>
                  <a:path w="4885" h="4885" extrusionOk="0">
                    <a:moveTo>
                      <a:pt x="2395" y="1324"/>
                    </a:moveTo>
                    <a:cubicBezTo>
                      <a:pt x="2616" y="1324"/>
                      <a:pt x="2773" y="1482"/>
                      <a:pt x="2773" y="1702"/>
                    </a:cubicBezTo>
                    <a:lnTo>
                      <a:pt x="2773" y="2049"/>
                    </a:lnTo>
                    <a:lnTo>
                      <a:pt x="3120" y="2049"/>
                    </a:lnTo>
                    <a:cubicBezTo>
                      <a:pt x="3309" y="2049"/>
                      <a:pt x="3466" y="2206"/>
                      <a:pt x="3466" y="2395"/>
                    </a:cubicBezTo>
                    <a:cubicBezTo>
                      <a:pt x="3466" y="2584"/>
                      <a:pt x="3309" y="2742"/>
                      <a:pt x="3120" y="2742"/>
                    </a:cubicBezTo>
                    <a:lnTo>
                      <a:pt x="2395" y="2742"/>
                    </a:lnTo>
                    <a:cubicBezTo>
                      <a:pt x="2206" y="2742"/>
                      <a:pt x="2049" y="2584"/>
                      <a:pt x="2049" y="2395"/>
                    </a:cubicBezTo>
                    <a:lnTo>
                      <a:pt x="2049" y="1702"/>
                    </a:lnTo>
                    <a:cubicBezTo>
                      <a:pt x="2049" y="1482"/>
                      <a:pt x="2206" y="1324"/>
                      <a:pt x="2395" y="1324"/>
                    </a:cubicBezTo>
                    <a:close/>
                    <a:moveTo>
                      <a:pt x="2458" y="1"/>
                    </a:moveTo>
                    <a:cubicBezTo>
                      <a:pt x="1104" y="1"/>
                      <a:pt x="1" y="1103"/>
                      <a:pt x="1" y="2427"/>
                    </a:cubicBezTo>
                    <a:cubicBezTo>
                      <a:pt x="1" y="3781"/>
                      <a:pt x="1104" y="4884"/>
                      <a:pt x="2458" y="4884"/>
                    </a:cubicBezTo>
                    <a:cubicBezTo>
                      <a:pt x="3782" y="4884"/>
                      <a:pt x="4884" y="3781"/>
                      <a:pt x="4884" y="2427"/>
                    </a:cubicBezTo>
                    <a:cubicBezTo>
                      <a:pt x="4853" y="1072"/>
                      <a:pt x="3782" y="1"/>
                      <a:pt x="2458" y="1"/>
                    </a:cubicBezTo>
                    <a:close/>
                  </a:path>
                </a:pathLst>
              </a:custGeom>
              <a:grpFill/>
              <a:ln>
                <a:noFill/>
              </a:ln>
            </p:spPr>
            <p:txBody>
              <a:bodyPr spcFirstLastPara="1" wrap="square" lIns="91425" tIns="91425" rIns="91425" bIns="91425" anchor="ctr" anchorCtr="0">
                <a:noAutofit/>
              </a:bodyPr>
              <a:lstStyle/>
              <a:p>
                <a:endParaRPr sz="1400"/>
              </a:p>
            </p:txBody>
          </p:sp>
          <p:sp>
            <p:nvSpPr>
              <p:cNvPr id="555" name="Google Shape;10470;p74"/>
              <p:cNvSpPr/>
              <p:nvPr/>
            </p:nvSpPr>
            <p:spPr>
              <a:xfrm>
                <a:off x="3860400" y="3679375"/>
                <a:ext cx="260725" cy="173300"/>
              </a:xfrm>
              <a:custGeom>
                <a:avLst/>
                <a:gdLst/>
                <a:ahLst/>
                <a:cxnLst/>
                <a:rect l="l" t="t" r="r" b="b"/>
                <a:pathLst>
                  <a:path w="10429" h="6932" extrusionOk="0">
                    <a:moveTo>
                      <a:pt x="2426" y="662"/>
                    </a:moveTo>
                    <a:cubicBezTo>
                      <a:pt x="2647" y="662"/>
                      <a:pt x="2804" y="819"/>
                      <a:pt x="2804" y="1008"/>
                    </a:cubicBezTo>
                    <a:cubicBezTo>
                      <a:pt x="2804" y="1197"/>
                      <a:pt x="2647" y="1355"/>
                      <a:pt x="2426" y="1355"/>
                    </a:cubicBezTo>
                    <a:lnTo>
                      <a:pt x="1733" y="1355"/>
                    </a:lnTo>
                    <a:cubicBezTo>
                      <a:pt x="1544" y="1355"/>
                      <a:pt x="1387" y="1197"/>
                      <a:pt x="1387" y="1008"/>
                    </a:cubicBezTo>
                    <a:cubicBezTo>
                      <a:pt x="1387" y="819"/>
                      <a:pt x="1544" y="662"/>
                      <a:pt x="1733" y="662"/>
                    </a:cubicBezTo>
                    <a:close/>
                    <a:moveTo>
                      <a:pt x="4537" y="662"/>
                    </a:moveTo>
                    <a:cubicBezTo>
                      <a:pt x="4726" y="662"/>
                      <a:pt x="4884" y="819"/>
                      <a:pt x="4884" y="1008"/>
                    </a:cubicBezTo>
                    <a:cubicBezTo>
                      <a:pt x="4884" y="1197"/>
                      <a:pt x="4695" y="1355"/>
                      <a:pt x="4537" y="1355"/>
                    </a:cubicBezTo>
                    <a:lnTo>
                      <a:pt x="3812" y="1355"/>
                    </a:lnTo>
                    <a:cubicBezTo>
                      <a:pt x="3623" y="1355"/>
                      <a:pt x="3466" y="1197"/>
                      <a:pt x="3466" y="1008"/>
                    </a:cubicBezTo>
                    <a:cubicBezTo>
                      <a:pt x="3466" y="819"/>
                      <a:pt x="3623" y="662"/>
                      <a:pt x="3812" y="662"/>
                    </a:cubicBezTo>
                    <a:close/>
                    <a:moveTo>
                      <a:pt x="6648" y="662"/>
                    </a:moveTo>
                    <a:cubicBezTo>
                      <a:pt x="6837" y="662"/>
                      <a:pt x="6994" y="819"/>
                      <a:pt x="6994" y="1008"/>
                    </a:cubicBezTo>
                    <a:cubicBezTo>
                      <a:pt x="6994" y="1197"/>
                      <a:pt x="6837" y="1355"/>
                      <a:pt x="6648" y="1355"/>
                    </a:cubicBezTo>
                    <a:lnTo>
                      <a:pt x="5955" y="1355"/>
                    </a:lnTo>
                    <a:cubicBezTo>
                      <a:pt x="5734" y="1355"/>
                      <a:pt x="5577" y="1197"/>
                      <a:pt x="5577" y="1008"/>
                    </a:cubicBezTo>
                    <a:cubicBezTo>
                      <a:pt x="5577" y="819"/>
                      <a:pt x="5734" y="662"/>
                      <a:pt x="5955" y="662"/>
                    </a:cubicBezTo>
                    <a:close/>
                    <a:moveTo>
                      <a:pt x="8727" y="662"/>
                    </a:moveTo>
                    <a:cubicBezTo>
                      <a:pt x="8948" y="662"/>
                      <a:pt x="9105" y="819"/>
                      <a:pt x="9105" y="1008"/>
                    </a:cubicBezTo>
                    <a:cubicBezTo>
                      <a:pt x="9105" y="1197"/>
                      <a:pt x="8948" y="1355"/>
                      <a:pt x="8727" y="1355"/>
                    </a:cubicBezTo>
                    <a:lnTo>
                      <a:pt x="8034" y="1355"/>
                    </a:lnTo>
                    <a:cubicBezTo>
                      <a:pt x="7845" y="1355"/>
                      <a:pt x="7688" y="1197"/>
                      <a:pt x="7688" y="1008"/>
                    </a:cubicBezTo>
                    <a:cubicBezTo>
                      <a:pt x="7688" y="819"/>
                      <a:pt x="7845" y="662"/>
                      <a:pt x="8034" y="662"/>
                    </a:cubicBezTo>
                    <a:close/>
                    <a:moveTo>
                      <a:pt x="2426" y="2080"/>
                    </a:moveTo>
                    <a:cubicBezTo>
                      <a:pt x="2647" y="2080"/>
                      <a:pt x="2804" y="2237"/>
                      <a:pt x="2804" y="2426"/>
                    </a:cubicBezTo>
                    <a:cubicBezTo>
                      <a:pt x="2804" y="2647"/>
                      <a:pt x="2647" y="2773"/>
                      <a:pt x="2426" y="2773"/>
                    </a:cubicBezTo>
                    <a:lnTo>
                      <a:pt x="1733" y="2773"/>
                    </a:lnTo>
                    <a:cubicBezTo>
                      <a:pt x="1544" y="2773"/>
                      <a:pt x="1387" y="2647"/>
                      <a:pt x="1387" y="2426"/>
                    </a:cubicBezTo>
                    <a:cubicBezTo>
                      <a:pt x="1387" y="2206"/>
                      <a:pt x="1544" y="2080"/>
                      <a:pt x="1733" y="2080"/>
                    </a:cubicBezTo>
                    <a:close/>
                    <a:moveTo>
                      <a:pt x="4537" y="2080"/>
                    </a:moveTo>
                    <a:cubicBezTo>
                      <a:pt x="4726" y="2080"/>
                      <a:pt x="4884" y="2237"/>
                      <a:pt x="4884" y="2426"/>
                    </a:cubicBezTo>
                    <a:cubicBezTo>
                      <a:pt x="4884" y="2647"/>
                      <a:pt x="4695" y="2773"/>
                      <a:pt x="4537" y="2773"/>
                    </a:cubicBezTo>
                    <a:lnTo>
                      <a:pt x="3812" y="2773"/>
                    </a:lnTo>
                    <a:cubicBezTo>
                      <a:pt x="3623" y="2773"/>
                      <a:pt x="3466" y="2647"/>
                      <a:pt x="3466" y="2426"/>
                    </a:cubicBezTo>
                    <a:cubicBezTo>
                      <a:pt x="3466" y="2206"/>
                      <a:pt x="3623" y="2080"/>
                      <a:pt x="3812" y="2080"/>
                    </a:cubicBezTo>
                    <a:close/>
                    <a:moveTo>
                      <a:pt x="6648" y="2080"/>
                    </a:moveTo>
                    <a:cubicBezTo>
                      <a:pt x="6837" y="2080"/>
                      <a:pt x="6994" y="2237"/>
                      <a:pt x="6994" y="2426"/>
                    </a:cubicBezTo>
                    <a:cubicBezTo>
                      <a:pt x="6994" y="2647"/>
                      <a:pt x="6837" y="2773"/>
                      <a:pt x="6648" y="2773"/>
                    </a:cubicBezTo>
                    <a:lnTo>
                      <a:pt x="5955" y="2773"/>
                    </a:lnTo>
                    <a:cubicBezTo>
                      <a:pt x="5734" y="2773"/>
                      <a:pt x="5577" y="2647"/>
                      <a:pt x="5577" y="2426"/>
                    </a:cubicBezTo>
                    <a:cubicBezTo>
                      <a:pt x="5577" y="2206"/>
                      <a:pt x="5734" y="2080"/>
                      <a:pt x="5955" y="2080"/>
                    </a:cubicBezTo>
                    <a:close/>
                    <a:moveTo>
                      <a:pt x="8727" y="2080"/>
                    </a:moveTo>
                    <a:cubicBezTo>
                      <a:pt x="8948" y="2080"/>
                      <a:pt x="9105" y="2237"/>
                      <a:pt x="9105" y="2426"/>
                    </a:cubicBezTo>
                    <a:cubicBezTo>
                      <a:pt x="9105" y="2647"/>
                      <a:pt x="8948" y="2773"/>
                      <a:pt x="8727" y="2773"/>
                    </a:cubicBezTo>
                    <a:lnTo>
                      <a:pt x="8034" y="2773"/>
                    </a:lnTo>
                    <a:cubicBezTo>
                      <a:pt x="7845" y="2773"/>
                      <a:pt x="7688" y="2647"/>
                      <a:pt x="7688" y="2426"/>
                    </a:cubicBezTo>
                    <a:cubicBezTo>
                      <a:pt x="7688" y="2206"/>
                      <a:pt x="7845" y="2080"/>
                      <a:pt x="8034" y="2080"/>
                    </a:cubicBezTo>
                    <a:close/>
                    <a:moveTo>
                      <a:pt x="2426" y="3466"/>
                    </a:moveTo>
                    <a:cubicBezTo>
                      <a:pt x="2647" y="3466"/>
                      <a:pt x="2804" y="3623"/>
                      <a:pt x="2804" y="3812"/>
                    </a:cubicBezTo>
                    <a:cubicBezTo>
                      <a:pt x="2804" y="4001"/>
                      <a:pt x="2647" y="4159"/>
                      <a:pt x="2426" y="4159"/>
                    </a:cubicBezTo>
                    <a:lnTo>
                      <a:pt x="1733" y="4159"/>
                    </a:lnTo>
                    <a:cubicBezTo>
                      <a:pt x="1544" y="4159"/>
                      <a:pt x="1387" y="4001"/>
                      <a:pt x="1387" y="3812"/>
                    </a:cubicBezTo>
                    <a:cubicBezTo>
                      <a:pt x="1387" y="3623"/>
                      <a:pt x="1544" y="3466"/>
                      <a:pt x="1733" y="3466"/>
                    </a:cubicBezTo>
                    <a:close/>
                    <a:moveTo>
                      <a:pt x="4537" y="3466"/>
                    </a:moveTo>
                    <a:cubicBezTo>
                      <a:pt x="4726" y="3466"/>
                      <a:pt x="4884" y="3623"/>
                      <a:pt x="4884" y="3812"/>
                    </a:cubicBezTo>
                    <a:cubicBezTo>
                      <a:pt x="4884" y="4001"/>
                      <a:pt x="4695" y="4159"/>
                      <a:pt x="4537" y="4159"/>
                    </a:cubicBezTo>
                    <a:lnTo>
                      <a:pt x="3812" y="4159"/>
                    </a:lnTo>
                    <a:cubicBezTo>
                      <a:pt x="3623" y="4159"/>
                      <a:pt x="3466" y="4001"/>
                      <a:pt x="3466" y="3812"/>
                    </a:cubicBezTo>
                    <a:cubicBezTo>
                      <a:pt x="3466" y="3623"/>
                      <a:pt x="3623" y="3466"/>
                      <a:pt x="3812" y="3466"/>
                    </a:cubicBezTo>
                    <a:close/>
                    <a:moveTo>
                      <a:pt x="6648" y="3466"/>
                    </a:moveTo>
                    <a:cubicBezTo>
                      <a:pt x="6837" y="3466"/>
                      <a:pt x="6994" y="3623"/>
                      <a:pt x="6994" y="3812"/>
                    </a:cubicBezTo>
                    <a:cubicBezTo>
                      <a:pt x="6994" y="4001"/>
                      <a:pt x="6837" y="4159"/>
                      <a:pt x="6648" y="4159"/>
                    </a:cubicBezTo>
                    <a:lnTo>
                      <a:pt x="5955" y="4159"/>
                    </a:lnTo>
                    <a:cubicBezTo>
                      <a:pt x="5734" y="4159"/>
                      <a:pt x="5577" y="4001"/>
                      <a:pt x="5577" y="3812"/>
                    </a:cubicBezTo>
                    <a:cubicBezTo>
                      <a:pt x="5577" y="3623"/>
                      <a:pt x="5734" y="3466"/>
                      <a:pt x="5955" y="3466"/>
                    </a:cubicBezTo>
                    <a:close/>
                    <a:moveTo>
                      <a:pt x="2426" y="4852"/>
                    </a:moveTo>
                    <a:cubicBezTo>
                      <a:pt x="2647" y="4852"/>
                      <a:pt x="2804" y="5010"/>
                      <a:pt x="2804" y="5199"/>
                    </a:cubicBezTo>
                    <a:cubicBezTo>
                      <a:pt x="2804" y="5388"/>
                      <a:pt x="2647" y="5545"/>
                      <a:pt x="2426" y="5545"/>
                    </a:cubicBezTo>
                    <a:lnTo>
                      <a:pt x="1733" y="5545"/>
                    </a:lnTo>
                    <a:cubicBezTo>
                      <a:pt x="1544" y="5545"/>
                      <a:pt x="1387" y="5388"/>
                      <a:pt x="1387" y="5199"/>
                    </a:cubicBezTo>
                    <a:cubicBezTo>
                      <a:pt x="1387" y="5010"/>
                      <a:pt x="1544" y="4852"/>
                      <a:pt x="1733" y="4852"/>
                    </a:cubicBezTo>
                    <a:close/>
                    <a:moveTo>
                      <a:pt x="4537" y="4852"/>
                    </a:moveTo>
                    <a:cubicBezTo>
                      <a:pt x="4726" y="4852"/>
                      <a:pt x="4884" y="5010"/>
                      <a:pt x="4884" y="5199"/>
                    </a:cubicBezTo>
                    <a:cubicBezTo>
                      <a:pt x="4884" y="5388"/>
                      <a:pt x="4695" y="5545"/>
                      <a:pt x="4537" y="5545"/>
                    </a:cubicBezTo>
                    <a:lnTo>
                      <a:pt x="3812" y="5545"/>
                    </a:lnTo>
                    <a:cubicBezTo>
                      <a:pt x="3623" y="5545"/>
                      <a:pt x="3466" y="5388"/>
                      <a:pt x="3466" y="5199"/>
                    </a:cubicBezTo>
                    <a:cubicBezTo>
                      <a:pt x="3466" y="5010"/>
                      <a:pt x="3623" y="4852"/>
                      <a:pt x="3812" y="4852"/>
                    </a:cubicBezTo>
                    <a:close/>
                    <a:moveTo>
                      <a:pt x="0" y="0"/>
                    </a:moveTo>
                    <a:lnTo>
                      <a:pt x="0" y="5892"/>
                    </a:lnTo>
                    <a:cubicBezTo>
                      <a:pt x="0" y="6459"/>
                      <a:pt x="473" y="6931"/>
                      <a:pt x="1071" y="6931"/>
                    </a:cubicBezTo>
                    <a:lnTo>
                      <a:pt x="6490" y="6931"/>
                    </a:lnTo>
                    <a:cubicBezTo>
                      <a:pt x="6364" y="6616"/>
                      <a:pt x="6301" y="6270"/>
                      <a:pt x="6301" y="5892"/>
                    </a:cubicBezTo>
                    <a:cubicBezTo>
                      <a:pt x="6301" y="5797"/>
                      <a:pt x="6333" y="5671"/>
                      <a:pt x="6333" y="5545"/>
                    </a:cubicBezTo>
                    <a:lnTo>
                      <a:pt x="5955" y="5545"/>
                    </a:lnTo>
                    <a:cubicBezTo>
                      <a:pt x="5734" y="5545"/>
                      <a:pt x="5577" y="5388"/>
                      <a:pt x="5577" y="5199"/>
                    </a:cubicBezTo>
                    <a:cubicBezTo>
                      <a:pt x="5577" y="5010"/>
                      <a:pt x="5734" y="4852"/>
                      <a:pt x="5955" y="4852"/>
                    </a:cubicBezTo>
                    <a:lnTo>
                      <a:pt x="6490" y="4852"/>
                    </a:lnTo>
                    <a:cubicBezTo>
                      <a:pt x="6931" y="3623"/>
                      <a:pt x="8066" y="2741"/>
                      <a:pt x="9420" y="2741"/>
                    </a:cubicBezTo>
                    <a:cubicBezTo>
                      <a:pt x="9767" y="2741"/>
                      <a:pt x="10113" y="2836"/>
                      <a:pt x="10428" y="2962"/>
                    </a:cubicBezTo>
                    <a:lnTo>
                      <a:pt x="10428" y="0"/>
                    </a:lnTo>
                    <a:close/>
                  </a:path>
                </a:pathLst>
              </a:custGeom>
              <a:grpFill/>
              <a:ln>
                <a:noFill/>
              </a:ln>
            </p:spPr>
            <p:txBody>
              <a:bodyPr spcFirstLastPara="1" wrap="square" lIns="91425" tIns="91425" rIns="91425" bIns="91425" anchor="ctr" anchorCtr="0">
                <a:noAutofit/>
              </a:bodyPr>
              <a:lstStyle/>
              <a:p>
                <a:endParaRPr sz="1400"/>
              </a:p>
            </p:txBody>
          </p:sp>
          <p:sp>
            <p:nvSpPr>
              <p:cNvPr id="556" name="Google Shape;10471;p74"/>
              <p:cNvSpPr/>
              <p:nvPr/>
            </p:nvSpPr>
            <p:spPr>
              <a:xfrm>
                <a:off x="3859600" y="3591950"/>
                <a:ext cx="261525" cy="70900"/>
              </a:xfrm>
              <a:custGeom>
                <a:avLst/>
                <a:gdLst/>
                <a:ahLst/>
                <a:cxnLst/>
                <a:rect l="l" t="t" r="r" b="b"/>
                <a:pathLst>
                  <a:path w="10461" h="2836" extrusionOk="0">
                    <a:moveTo>
                      <a:pt x="1734" y="0"/>
                    </a:moveTo>
                    <a:cubicBezTo>
                      <a:pt x="1513" y="0"/>
                      <a:pt x="1356" y="158"/>
                      <a:pt x="1356" y="347"/>
                    </a:cubicBezTo>
                    <a:lnTo>
                      <a:pt x="1356" y="693"/>
                    </a:lnTo>
                    <a:lnTo>
                      <a:pt x="1009" y="693"/>
                    </a:lnTo>
                    <a:cubicBezTo>
                      <a:pt x="410" y="693"/>
                      <a:pt x="1" y="1166"/>
                      <a:pt x="1" y="1733"/>
                    </a:cubicBezTo>
                    <a:lnTo>
                      <a:pt x="1" y="2836"/>
                    </a:lnTo>
                    <a:lnTo>
                      <a:pt x="10429" y="2836"/>
                    </a:lnTo>
                    <a:lnTo>
                      <a:pt x="10429" y="1733"/>
                    </a:lnTo>
                    <a:lnTo>
                      <a:pt x="10460" y="1733"/>
                    </a:lnTo>
                    <a:cubicBezTo>
                      <a:pt x="10460" y="1134"/>
                      <a:pt x="9988" y="693"/>
                      <a:pt x="9421" y="693"/>
                    </a:cubicBezTo>
                    <a:lnTo>
                      <a:pt x="9074" y="693"/>
                    </a:lnTo>
                    <a:lnTo>
                      <a:pt x="9074" y="347"/>
                    </a:lnTo>
                    <a:cubicBezTo>
                      <a:pt x="9074" y="158"/>
                      <a:pt x="8917" y="0"/>
                      <a:pt x="8728" y="0"/>
                    </a:cubicBezTo>
                    <a:cubicBezTo>
                      <a:pt x="8539" y="0"/>
                      <a:pt x="8381" y="158"/>
                      <a:pt x="8381" y="347"/>
                    </a:cubicBezTo>
                    <a:lnTo>
                      <a:pt x="8381" y="693"/>
                    </a:lnTo>
                    <a:lnTo>
                      <a:pt x="6995" y="693"/>
                    </a:lnTo>
                    <a:lnTo>
                      <a:pt x="6995" y="347"/>
                    </a:lnTo>
                    <a:cubicBezTo>
                      <a:pt x="6995" y="158"/>
                      <a:pt x="6837" y="0"/>
                      <a:pt x="6648" y="0"/>
                    </a:cubicBezTo>
                    <a:cubicBezTo>
                      <a:pt x="6459" y="0"/>
                      <a:pt x="6302" y="158"/>
                      <a:pt x="6302" y="347"/>
                    </a:cubicBezTo>
                    <a:lnTo>
                      <a:pt x="6302" y="693"/>
                    </a:lnTo>
                    <a:lnTo>
                      <a:pt x="4159" y="693"/>
                    </a:lnTo>
                    <a:lnTo>
                      <a:pt x="4159" y="347"/>
                    </a:lnTo>
                    <a:cubicBezTo>
                      <a:pt x="4159" y="158"/>
                      <a:pt x="4002" y="0"/>
                      <a:pt x="3813" y="0"/>
                    </a:cubicBezTo>
                    <a:cubicBezTo>
                      <a:pt x="3624" y="0"/>
                      <a:pt x="3466" y="158"/>
                      <a:pt x="3466" y="347"/>
                    </a:cubicBezTo>
                    <a:lnTo>
                      <a:pt x="3466" y="693"/>
                    </a:ln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68" name="Google Shape;10483;p74"/>
            <p:cNvGrpSpPr/>
            <p:nvPr/>
          </p:nvGrpSpPr>
          <p:grpSpPr>
            <a:xfrm>
              <a:off x="10897117" y="4540369"/>
              <a:ext cx="483224" cy="480494"/>
              <a:chOff x="5727850" y="3609275"/>
              <a:chExt cx="278850" cy="277275"/>
            </a:xfrm>
            <a:grpFill/>
          </p:grpSpPr>
          <p:sp>
            <p:nvSpPr>
              <p:cNvPr id="569" name="Google Shape;10484;p74"/>
              <p:cNvSpPr/>
              <p:nvPr/>
            </p:nvSpPr>
            <p:spPr>
              <a:xfrm>
                <a:off x="5884600" y="3765225"/>
                <a:ext cx="122100" cy="121325"/>
              </a:xfrm>
              <a:custGeom>
                <a:avLst/>
                <a:gdLst/>
                <a:ahLst/>
                <a:cxnLst/>
                <a:rect l="l" t="t" r="r" b="b"/>
                <a:pathLst>
                  <a:path w="4884" h="4853" extrusionOk="0">
                    <a:moveTo>
                      <a:pt x="2426" y="662"/>
                    </a:moveTo>
                    <a:cubicBezTo>
                      <a:pt x="2646" y="662"/>
                      <a:pt x="2804" y="819"/>
                      <a:pt x="2804" y="1008"/>
                    </a:cubicBezTo>
                    <a:cubicBezTo>
                      <a:pt x="2804" y="1197"/>
                      <a:pt x="2646" y="1355"/>
                      <a:pt x="2426" y="1355"/>
                    </a:cubicBezTo>
                    <a:cubicBezTo>
                      <a:pt x="2237" y="1355"/>
                      <a:pt x="2079" y="1197"/>
                      <a:pt x="2079" y="1008"/>
                    </a:cubicBezTo>
                    <a:cubicBezTo>
                      <a:pt x="2079" y="819"/>
                      <a:pt x="2237" y="662"/>
                      <a:pt x="2426" y="662"/>
                    </a:cubicBezTo>
                    <a:close/>
                    <a:moveTo>
                      <a:pt x="2426" y="1670"/>
                    </a:moveTo>
                    <a:cubicBezTo>
                      <a:pt x="2646" y="1670"/>
                      <a:pt x="2804" y="1828"/>
                      <a:pt x="2804" y="2048"/>
                    </a:cubicBezTo>
                    <a:lnTo>
                      <a:pt x="2804" y="3781"/>
                    </a:lnTo>
                    <a:cubicBezTo>
                      <a:pt x="2804" y="3970"/>
                      <a:pt x="2646" y="4127"/>
                      <a:pt x="2426" y="4127"/>
                    </a:cubicBezTo>
                    <a:cubicBezTo>
                      <a:pt x="2237" y="4127"/>
                      <a:pt x="2079" y="3970"/>
                      <a:pt x="2079" y="3781"/>
                    </a:cubicBezTo>
                    <a:lnTo>
                      <a:pt x="2079" y="2048"/>
                    </a:lnTo>
                    <a:cubicBezTo>
                      <a:pt x="2079" y="1828"/>
                      <a:pt x="2237" y="1670"/>
                      <a:pt x="2426" y="1670"/>
                    </a:cubicBezTo>
                    <a:close/>
                    <a:moveTo>
                      <a:pt x="2426" y="0"/>
                    </a:moveTo>
                    <a:cubicBezTo>
                      <a:pt x="1103" y="0"/>
                      <a:pt x="0" y="1103"/>
                      <a:pt x="0" y="2426"/>
                    </a:cubicBezTo>
                    <a:cubicBezTo>
                      <a:pt x="0" y="3749"/>
                      <a:pt x="1103" y="4852"/>
                      <a:pt x="2426" y="4852"/>
                    </a:cubicBezTo>
                    <a:cubicBezTo>
                      <a:pt x="3781" y="4852"/>
                      <a:pt x="4883" y="3749"/>
                      <a:pt x="4883" y="2426"/>
                    </a:cubicBezTo>
                    <a:cubicBezTo>
                      <a:pt x="4883" y="1040"/>
                      <a:pt x="3781" y="0"/>
                      <a:pt x="2426" y="0"/>
                    </a:cubicBezTo>
                    <a:close/>
                  </a:path>
                </a:pathLst>
              </a:custGeom>
              <a:grpFill/>
              <a:ln>
                <a:noFill/>
              </a:ln>
            </p:spPr>
            <p:txBody>
              <a:bodyPr spcFirstLastPara="1" wrap="square" lIns="91425" tIns="91425" rIns="91425" bIns="91425" anchor="ctr" anchorCtr="0">
                <a:noAutofit/>
              </a:bodyPr>
              <a:lstStyle/>
              <a:p>
                <a:endParaRPr sz="1400"/>
              </a:p>
            </p:txBody>
          </p:sp>
          <p:sp>
            <p:nvSpPr>
              <p:cNvPr id="570" name="Google Shape;10485;p74"/>
              <p:cNvSpPr/>
              <p:nvPr/>
            </p:nvSpPr>
            <p:spPr>
              <a:xfrm>
                <a:off x="5727850" y="3669125"/>
                <a:ext cx="35475" cy="216625"/>
              </a:xfrm>
              <a:custGeom>
                <a:avLst/>
                <a:gdLst/>
                <a:ahLst/>
                <a:cxnLst/>
                <a:rect l="l" t="t" r="r" b="b"/>
                <a:pathLst>
                  <a:path w="1419" h="8665" extrusionOk="0">
                    <a:moveTo>
                      <a:pt x="32" y="1"/>
                    </a:moveTo>
                    <a:lnTo>
                      <a:pt x="32" y="7310"/>
                    </a:lnTo>
                    <a:cubicBezTo>
                      <a:pt x="1" y="8034"/>
                      <a:pt x="631" y="8665"/>
                      <a:pt x="1418" y="8665"/>
                    </a:cubicBezTo>
                    <a:lnTo>
                      <a:pt x="1418" y="347"/>
                    </a:lnTo>
                    <a:lnTo>
                      <a:pt x="1072" y="347"/>
                    </a:lnTo>
                    <a:cubicBezTo>
                      <a:pt x="662" y="347"/>
                      <a:pt x="316" y="253"/>
                      <a:pt x="32" y="1"/>
                    </a:cubicBezTo>
                    <a:close/>
                  </a:path>
                </a:pathLst>
              </a:custGeom>
              <a:grpFill/>
              <a:ln>
                <a:noFill/>
              </a:ln>
            </p:spPr>
            <p:txBody>
              <a:bodyPr spcFirstLastPara="1" wrap="square" lIns="91425" tIns="91425" rIns="91425" bIns="91425" anchor="ctr" anchorCtr="0">
                <a:noAutofit/>
              </a:bodyPr>
              <a:lstStyle/>
              <a:p>
                <a:endParaRPr sz="1400"/>
              </a:p>
            </p:txBody>
          </p:sp>
          <p:sp>
            <p:nvSpPr>
              <p:cNvPr id="571" name="Google Shape;10486;p74"/>
              <p:cNvSpPr/>
              <p:nvPr/>
            </p:nvSpPr>
            <p:spPr>
              <a:xfrm>
                <a:off x="5779825" y="3677800"/>
                <a:ext cx="174900" cy="207950"/>
              </a:xfrm>
              <a:custGeom>
                <a:avLst/>
                <a:gdLst/>
                <a:ahLst/>
                <a:cxnLst/>
                <a:rect l="l" t="t" r="r" b="b"/>
                <a:pathLst>
                  <a:path w="6996" h="8318" extrusionOk="0">
                    <a:moveTo>
                      <a:pt x="5262" y="693"/>
                    </a:moveTo>
                    <a:cubicBezTo>
                      <a:pt x="5451" y="693"/>
                      <a:pt x="5609" y="851"/>
                      <a:pt x="5609" y="1040"/>
                    </a:cubicBezTo>
                    <a:cubicBezTo>
                      <a:pt x="5609" y="1229"/>
                      <a:pt x="5451" y="1386"/>
                      <a:pt x="5262" y="1386"/>
                    </a:cubicBezTo>
                    <a:lnTo>
                      <a:pt x="1072" y="1386"/>
                    </a:lnTo>
                    <a:cubicBezTo>
                      <a:pt x="883" y="1386"/>
                      <a:pt x="726" y="1229"/>
                      <a:pt x="726" y="1040"/>
                    </a:cubicBezTo>
                    <a:cubicBezTo>
                      <a:pt x="726" y="851"/>
                      <a:pt x="883" y="693"/>
                      <a:pt x="1072" y="693"/>
                    </a:cubicBezTo>
                    <a:close/>
                    <a:moveTo>
                      <a:pt x="5262" y="2080"/>
                    </a:moveTo>
                    <a:cubicBezTo>
                      <a:pt x="5451" y="2080"/>
                      <a:pt x="5609" y="2237"/>
                      <a:pt x="5609" y="2426"/>
                    </a:cubicBezTo>
                    <a:cubicBezTo>
                      <a:pt x="5609" y="2615"/>
                      <a:pt x="5451" y="2773"/>
                      <a:pt x="5262" y="2773"/>
                    </a:cubicBezTo>
                    <a:lnTo>
                      <a:pt x="1072" y="2773"/>
                    </a:lnTo>
                    <a:cubicBezTo>
                      <a:pt x="883" y="2773"/>
                      <a:pt x="726" y="2615"/>
                      <a:pt x="726" y="2426"/>
                    </a:cubicBezTo>
                    <a:cubicBezTo>
                      <a:pt x="726" y="2237"/>
                      <a:pt x="883" y="2080"/>
                      <a:pt x="1072" y="2080"/>
                    </a:cubicBezTo>
                    <a:close/>
                    <a:moveTo>
                      <a:pt x="1" y="0"/>
                    </a:moveTo>
                    <a:lnTo>
                      <a:pt x="1" y="8318"/>
                    </a:lnTo>
                    <a:lnTo>
                      <a:pt x="4695" y="8318"/>
                    </a:lnTo>
                    <a:cubicBezTo>
                      <a:pt x="4002" y="7750"/>
                      <a:pt x="3498" y="6868"/>
                      <a:pt x="3498" y="5892"/>
                    </a:cubicBezTo>
                    <a:cubicBezTo>
                      <a:pt x="3498" y="5766"/>
                      <a:pt x="3561" y="5640"/>
                      <a:pt x="3561" y="5545"/>
                    </a:cubicBezTo>
                    <a:lnTo>
                      <a:pt x="1072" y="5545"/>
                    </a:lnTo>
                    <a:cubicBezTo>
                      <a:pt x="883" y="5545"/>
                      <a:pt x="726" y="5388"/>
                      <a:pt x="726" y="5167"/>
                    </a:cubicBezTo>
                    <a:lnTo>
                      <a:pt x="726" y="3812"/>
                    </a:lnTo>
                    <a:cubicBezTo>
                      <a:pt x="726" y="3592"/>
                      <a:pt x="883" y="3434"/>
                      <a:pt x="1072" y="3434"/>
                    </a:cubicBezTo>
                    <a:lnTo>
                      <a:pt x="4695" y="3434"/>
                    </a:lnTo>
                    <a:cubicBezTo>
                      <a:pt x="5199" y="3056"/>
                      <a:pt x="5861" y="2773"/>
                      <a:pt x="6617" y="2773"/>
                    </a:cubicBezTo>
                    <a:cubicBezTo>
                      <a:pt x="6743" y="2773"/>
                      <a:pt x="6869" y="2804"/>
                      <a:pt x="6995" y="2804"/>
                    </a:cubicBezTo>
                    <a:lnTo>
                      <a:pt x="6995" y="0"/>
                    </a:lnTo>
                    <a:close/>
                  </a:path>
                </a:pathLst>
              </a:custGeom>
              <a:grpFill/>
              <a:ln>
                <a:noFill/>
              </a:ln>
            </p:spPr>
            <p:txBody>
              <a:bodyPr spcFirstLastPara="1" wrap="square" lIns="91425" tIns="91425" rIns="91425" bIns="91425" anchor="ctr" anchorCtr="0">
                <a:noAutofit/>
              </a:bodyPr>
              <a:lstStyle/>
              <a:p>
                <a:endParaRPr sz="1400"/>
              </a:p>
            </p:txBody>
          </p:sp>
          <p:sp>
            <p:nvSpPr>
              <p:cNvPr id="572" name="Google Shape;10487;p74"/>
              <p:cNvSpPr/>
              <p:nvPr/>
            </p:nvSpPr>
            <p:spPr>
              <a:xfrm>
                <a:off x="5815275" y="3781750"/>
                <a:ext cx="66200" cy="17350"/>
              </a:xfrm>
              <a:custGeom>
                <a:avLst/>
                <a:gdLst/>
                <a:ahLst/>
                <a:cxnLst/>
                <a:rect l="l" t="t" r="r" b="b"/>
                <a:pathLst>
                  <a:path w="2648" h="694" extrusionOk="0">
                    <a:moveTo>
                      <a:pt x="1" y="1"/>
                    </a:moveTo>
                    <a:lnTo>
                      <a:pt x="1" y="694"/>
                    </a:lnTo>
                    <a:lnTo>
                      <a:pt x="2301" y="694"/>
                    </a:lnTo>
                    <a:cubicBezTo>
                      <a:pt x="2364" y="473"/>
                      <a:pt x="2490" y="221"/>
                      <a:pt x="2647" y="1"/>
                    </a:cubicBezTo>
                    <a:close/>
                  </a:path>
                </a:pathLst>
              </a:custGeom>
              <a:grpFill/>
              <a:ln>
                <a:noFill/>
              </a:ln>
            </p:spPr>
            <p:txBody>
              <a:bodyPr spcFirstLastPara="1" wrap="square" lIns="91425" tIns="91425" rIns="91425" bIns="91425" anchor="ctr" anchorCtr="0">
                <a:noAutofit/>
              </a:bodyPr>
              <a:lstStyle/>
              <a:p>
                <a:endParaRPr sz="1400"/>
              </a:p>
            </p:txBody>
          </p:sp>
          <p:sp>
            <p:nvSpPr>
              <p:cNvPr id="573" name="Google Shape;10488;p74"/>
              <p:cNvSpPr/>
              <p:nvPr/>
            </p:nvSpPr>
            <p:spPr>
              <a:xfrm>
                <a:off x="5727850" y="3609275"/>
                <a:ext cx="226075" cy="51225"/>
              </a:xfrm>
              <a:custGeom>
                <a:avLst/>
                <a:gdLst/>
                <a:ahLst/>
                <a:cxnLst/>
                <a:rect l="l" t="t" r="r" b="b"/>
                <a:pathLst>
                  <a:path w="9043" h="2049" extrusionOk="0">
                    <a:moveTo>
                      <a:pt x="1072" y="0"/>
                    </a:moveTo>
                    <a:cubicBezTo>
                      <a:pt x="473" y="0"/>
                      <a:pt x="32" y="473"/>
                      <a:pt x="32" y="1040"/>
                    </a:cubicBezTo>
                    <a:cubicBezTo>
                      <a:pt x="1" y="1576"/>
                      <a:pt x="473" y="2048"/>
                      <a:pt x="1072" y="2048"/>
                    </a:cubicBezTo>
                    <a:lnTo>
                      <a:pt x="9043" y="2048"/>
                    </a:lnTo>
                    <a:cubicBezTo>
                      <a:pt x="8475" y="2048"/>
                      <a:pt x="8034" y="1576"/>
                      <a:pt x="8034" y="1040"/>
                    </a:cubicBezTo>
                    <a:cubicBezTo>
                      <a:pt x="8034" y="441"/>
                      <a:pt x="8507" y="0"/>
                      <a:pt x="904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2" name="Google Shape;10497;p74"/>
            <p:cNvGrpSpPr/>
            <p:nvPr/>
          </p:nvGrpSpPr>
          <p:grpSpPr>
            <a:xfrm>
              <a:off x="10782129" y="2606104"/>
              <a:ext cx="671873" cy="670064"/>
              <a:chOff x="6553275" y="3604550"/>
              <a:chExt cx="296975" cy="296175"/>
            </a:xfrm>
            <a:grpFill/>
          </p:grpSpPr>
          <p:sp>
            <p:nvSpPr>
              <p:cNvPr id="583" name="Google Shape;10498;p74"/>
              <p:cNvSpPr/>
              <p:nvPr/>
            </p:nvSpPr>
            <p:spPr>
              <a:xfrm>
                <a:off x="6657250" y="3604550"/>
                <a:ext cx="86650" cy="86650"/>
              </a:xfrm>
              <a:custGeom>
                <a:avLst/>
                <a:gdLst/>
                <a:ahLst/>
                <a:cxnLst/>
                <a:rect l="l" t="t" r="r" b="b"/>
                <a:pathLst>
                  <a:path w="3466" h="3466" extrusionOk="0">
                    <a:moveTo>
                      <a:pt x="1733" y="0"/>
                    </a:moveTo>
                    <a:cubicBezTo>
                      <a:pt x="788" y="0"/>
                      <a:pt x="0" y="788"/>
                      <a:pt x="0" y="1733"/>
                    </a:cubicBezTo>
                    <a:cubicBezTo>
                      <a:pt x="0" y="2678"/>
                      <a:pt x="788" y="3466"/>
                      <a:pt x="1733" y="3466"/>
                    </a:cubicBezTo>
                    <a:cubicBezTo>
                      <a:pt x="2678" y="3466"/>
                      <a:pt x="3466" y="2678"/>
                      <a:pt x="3466" y="1733"/>
                    </a:cubicBezTo>
                    <a:cubicBezTo>
                      <a:pt x="3466" y="788"/>
                      <a:pt x="2678" y="0"/>
                      <a:pt x="1733" y="0"/>
                    </a:cubicBezTo>
                    <a:close/>
                  </a:path>
                </a:pathLst>
              </a:custGeom>
              <a:grpFill/>
              <a:ln>
                <a:noFill/>
              </a:ln>
            </p:spPr>
            <p:txBody>
              <a:bodyPr spcFirstLastPara="1" wrap="square" lIns="91425" tIns="91425" rIns="91425" bIns="91425" anchor="ctr" anchorCtr="0">
                <a:noAutofit/>
              </a:bodyPr>
              <a:lstStyle/>
              <a:p>
                <a:endParaRPr sz="1400"/>
              </a:p>
            </p:txBody>
          </p:sp>
          <p:sp>
            <p:nvSpPr>
              <p:cNvPr id="584" name="Google Shape;10499;p74"/>
              <p:cNvSpPr/>
              <p:nvPr/>
            </p:nvSpPr>
            <p:spPr>
              <a:xfrm>
                <a:off x="6553275" y="3777825"/>
                <a:ext cx="296975" cy="122900"/>
              </a:xfrm>
              <a:custGeom>
                <a:avLst/>
                <a:gdLst/>
                <a:ahLst/>
                <a:cxnLst/>
                <a:rect l="l" t="t" r="r" b="b"/>
                <a:pathLst>
                  <a:path w="11879" h="4916" extrusionOk="0">
                    <a:moveTo>
                      <a:pt x="694" y="0"/>
                    </a:moveTo>
                    <a:cubicBezTo>
                      <a:pt x="316" y="0"/>
                      <a:pt x="1" y="315"/>
                      <a:pt x="1" y="693"/>
                    </a:cubicBezTo>
                    <a:cubicBezTo>
                      <a:pt x="1" y="1103"/>
                      <a:pt x="316" y="1418"/>
                      <a:pt x="694" y="1418"/>
                    </a:cubicBezTo>
                    <a:lnTo>
                      <a:pt x="694" y="4569"/>
                    </a:lnTo>
                    <a:cubicBezTo>
                      <a:pt x="694" y="4758"/>
                      <a:pt x="851" y="4915"/>
                      <a:pt x="1040" y="4915"/>
                    </a:cubicBezTo>
                    <a:lnTo>
                      <a:pt x="10807" y="4915"/>
                    </a:lnTo>
                    <a:cubicBezTo>
                      <a:pt x="11028" y="4915"/>
                      <a:pt x="11185" y="4758"/>
                      <a:pt x="11185" y="4569"/>
                    </a:cubicBezTo>
                    <a:lnTo>
                      <a:pt x="11185" y="1418"/>
                    </a:lnTo>
                    <a:cubicBezTo>
                      <a:pt x="11563" y="1418"/>
                      <a:pt x="11878" y="1103"/>
                      <a:pt x="11878" y="693"/>
                    </a:cubicBezTo>
                    <a:cubicBezTo>
                      <a:pt x="11815" y="315"/>
                      <a:pt x="11500" y="0"/>
                      <a:pt x="11122" y="0"/>
                    </a:cubicBezTo>
                    <a:close/>
                  </a:path>
                </a:pathLst>
              </a:custGeom>
              <a:grpFill/>
              <a:ln>
                <a:noFill/>
              </a:ln>
            </p:spPr>
            <p:txBody>
              <a:bodyPr spcFirstLastPara="1" wrap="square" lIns="91425" tIns="91425" rIns="91425" bIns="91425" anchor="ctr" anchorCtr="0">
                <a:noAutofit/>
              </a:bodyPr>
              <a:lstStyle/>
              <a:p>
                <a:endParaRPr sz="1400"/>
              </a:p>
            </p:txBody>
          </p:sp>
          <p:sp>
            <p:nvSpPr>
              <p:cNvPr id="585" name="Google Shape;10500;p74"/>
              <p:cNvSpPr/>
              <p:nvPr/>
            </p:nvSpPr>
            <p:spPr>
              <a:xfrm>
                <a:off x="6755700" y="3640000"/>
                <a:ext cx="74850" cy="121300"/>
              </a:xfrm>
              <a:custGeom>
                <a:avLst/>
                <a:gdLst/>
                <a:ahLst/>
                <a:cxnLst/>
                <a:rect l="l" t="t" r="r" b="b"/>
                <a:pathLst>
                  <a:path w="2994" h="4852" extrusionOk="0">
                    <a:moveTo>
                      <a:pt x="190" y="0"/>
                    </a:moveTo>
                    <a:cubicBezTo>
                      <a:pt x="190" y="126"/>
                      <a:pt x="253" y="221"/>
                      <a:pt x="253" y="347"/>
                    </a:cubicBezTo>
                    <a:cubicBezTo>
                      <a:pt x="253" y="693"/>
                      <a:pt x="158" y="1071"/>
                      <a:pt x="1" y="1386"/>
                    </a:cubicBezTo>
                    <a:cubicBezTo>
                      <a:pt x="977" y="2079"/>
                      <a:pt x="1607" y="3182"/>
                      <a:pt x="1607" y="4474"/>
                    </a:cubicBezTo>
                    <a:lnTo>
                      <a:pt x="1607" y="4852"/>
                    </a:lnTo>
                    <a:lnTo>
                      <a:pt x="2994" y="4852"/>
                    </a:lnTo>
                    <a:lnTo>
                      <a:pt x="2489" y="756"/>
                    </a:lnTo>
                    <a:cubicBezTo>
                      <a:pt x="2363" y="315"/>
                      <a:pt x="1922" y="0"/>
                      <a:pt x="1450" y="0"/>
                    </a:cubicBezTo>
                    <a:close/>
                  </a:path>
                </a:pathLst>
              </a:custGeom>
              <a:grpFill/>
              <a:ln>
                <a:noFill/>
              </a:ln>
            </p:spPr>
            <p:txBody>
              <a:bodyPr spcFirstLastPara="1" wrap="square" lIns="91425" tIns="91425" rIns="91425" bIns="91425" anchor="ctr" anchorCtr="0">
                <a:noAutofit/>
              </a:bodyPr>
              <a:lstStyle/>
              <a:p>
                <a:endParaRPr sz="1400"/>
              </a:p>
            </p:txBody>
          </p:sp>
          <p:sp>
            <p:nvSpPr>
              <p:cNvPr id="586" name="Google Shape;10501;p74"/>
              <p:cNvSpPr/>
              <p:nvPr/>
            </p:nvSpPr>
            <p:spPr>
              <a:xfrm>
                <a:off x="6570600" y="3640000"/>
                <a:ext cx="74850" cy="121300"/>
              </a:xfrm>
              <a:custGeom>
                <a:avLst/>
                <a:gdLst/>
                <a:ahLst/>
                <a:cxnLst/>
                <a:rect l="l" t="t" r="r" b="b"/>
                <a:pathLst>
                  <a:path w="2994" h="4852" extrusionOk="0">
                    <a:moveTo>
                      <a:pt x="1545" y="0"/>
                    </a:moveTo>
                    <a:cubicBezTo>
                      <a:pt x="1072" y="0"/>
                      <a:pt x="663" y="315"/>
                      <a:pt x="505" y="788"/>
                    </a:cubicBezTo>
                    <a:lnTo>
                      <a:pt x="1" y="4852"/>
                    </a:lnTo>
                    <a:lnTo>
                      <a:pt x="1356" y="4852"/>
                    </a:lnTo>
                    <a:lnTo>
                      <a:pt x="1356" y="4474"/>
                    </a:lnTo>
                    <a:lnTo>
                      <a:pt x="1387" y="4474"/>
                    </a:lnTo>
                    <a:cubicBezTo>
                      <a:pt x="1387" y="3182"/>
                      <a:pt x="2017" y="2048"/>
                      <a:pt x="2994" y="1386"/>
                    </a:cubicBezTo>
                    <a:cubicBezTo>
                      <a:pt x="2836" y="1071"/>
                      <a:pt x="2773" y="693"/>
                      <a:pt x="2773" y="347"/>
                    </a:cubicBezTo>
                    <a:cubicBezTo>
                      <a:pt x="2773" y="221"/>
                      <a:pt x="2773" y="95"/>
                      <a:pt x="2805" y="0"/>
                    </a:cubicBezTo>
                    <a:close/>
                  </a:path>
                </a:pathLst>
              </a:custGeom>
              <a:grpFill/>
              <a:ln>
                <a:noFill/>
              </a:ln>
            </p:spPr>
            <p:txBody>
              <a:bodyPr spcFirstLastPara="1" wrap="square" lIns="91425" tIns="91425" rIns="91425" bIns="91425" anchor="ctr" anchorCtr="0">
                <a:noAutofit/>
              </a:bodyPr>
              <a:lstStyle/>
              <a:p>
                <a:endParaRPr sz="1400"/>
              </a:p>
            </p:txBody>
          </p:sp>
          <p:sp>
            <p:nvSpPr>
              <p:cNvPr id="587" name="Google Shape;10502;p74"/>
              <p:cNvSpPr/>
              <p:nvPr/>
            </p:nvSpPr>
            <p:spPr>
              <a:xfrm>
                <a:off x="6707650" y="3688025"/>
                <a:ext cx="70925" cy="70925"/>
              </a:xfrm>
              <a:custGeom>
                <a:avLst/>
                <a:gdLst/>
                <a:ahLst/>
                <a:cxnLst/>
                <a:rect l="l" t="t" r="r" b="b"/>
                <a:pathLst>
                  <a:path w="2837" h="2837" extrusionOk="0">
                    <a:moveTo>
                      <a:pt x="1482" y="1"/>
                    </a:moveTo>
                    <a:cubicBezTo>
                      <a:pt x="1450" y="32"/>
                      <a:pt x="1418" y="64"/>
                      <a:pt x="1324" y="127"/>
                    </a:cubicBezTo>
                    <a:cubicBezTo>
                      <a:pt x="1324" y="190"/>
                      <a:pt x="1292" y="253"/>
                      <a:pt x="1261" y="284"/>
                    </a:cubicBezTo>
                    <a:lnTo>
                      <a:pt x="1" y="1923"/>
                    </a:lnTo>
                    <a:lnTo>
                      <a:pt x="1" y="2836"/>
                    </a:lnTo>
                    <a:lnTo>
                      <a:pt x="2742" y="2836"/>
                    </a:lnTo>
                    <a:lnTo>
                      <a:pt x="2742" y="2553"/>
                    </a:lnTo>
                    <a:lnTo>
                      <a:pt x="2836" y="2553"/>
                    </a:lnTo>
                    <a:cubicBezTo>
                      <a:pt x="2836" y="1513"/>
                      <a:pt x="2332" y="599"/>
                      <a:pt x="1482" y="1"/>
                    </a:cubicBezTo>
                    <a:close/>
                  </a:path>
                </a:pathLst>
              </a:custGeom>
              <a:grpFill/>
              <a:ln>
                <a:noFill/>
              </a:ln>
            </p:spPr>
            <p:txBody>
              <a:bodyPr spcFirstLastPara="1" wrap="square" lIns="91425" tIns="91425" rIns="91425" bIns="91425" anchor="ctr" anchorCtr="0">
                <a:noAutofit/>
              </a:bodyPr>
              <a:lstStyle/>
              <a:p>
                <a:endParaRPr sz="1400"/>
              </a:p>
            </p:txBody>
          </p:sp>
          <p:sp>
            <p:nvSpPr>
              <p:cNvPr id="588" name="Google Shape;10503;p74"/>
              <p:cNvSpPr/>
              <p:nvPr/>
            </p:nvSpPr>
            <p:spPr>
              <a:xfrm>
                <a:off x="6621025" y="3688825"/>
                <a:ext cx="70900" cy="73275"/>
              </a:xfrm>
              <a:custGeom>
                <a:avLst/>
                <a:gdLst/>
                <a:ahLst/>
                <a:cxnLst/>
                <a:rect l="l" t="t" r="r" b="b"/>
                <a:pathLst>
                  <a:path w="2836" h="2931" extrusionOk="0">
                    <a:moveTo>
                      <a:pt x="1323" y="0"/>
                    </a:moveTo>
                    <a:cubicBezTo>
                      <a:pt x="536" y="567"/>
                      <a:pt x="0" y="1513"/>
                      <a:pt x="0" y="2584"/>
                    </a:cubicBezTo>
                    <a:lnTo>
                      <a:pt x="0" y="2930"/>
                    </a:lnTo>
                    <a:lnTo>
                      <a:pt x="2741" y="2930"/>
                    </a:lnTo>
                    <a:lnTo>
                      <a:pt x="2741" y="1922"/>
                    </a:lnTo>
                    <a:lnTo>
                      <a:pt x="2836" y="1922"/>
                    </a:lnTo>
                    <a:lnTo>
                      <a:pt x="1575" y="284"/>
                    </a:lnTo>
                    <a:cubicBezTo>
                      <a:pt x="1512" y="252"/>
                      <a:pt x="1512" y="158"/>
                      <a:pt x="1481" y="126"/>
                    </a:cubicBezTo>
                    <a:cubicBezTo>
                      <a:pt x="1449" y="95"/>
                      <a:pt x="1355" y="63"/>
                      <a:pt x="1323"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89" name="Google Shape;10234;p74"/>
            <p:cNvGrpSpPr/>
            <p:nvPr/>
          </p:nvGrpSpPr>
          <p:grpSpPr>
            <a:xfrm>
              <a:off x="5106979" y="2654319"/>
              <a:ext cx="668310" cy="670064"/>
              <a:chOff x="4263650" y="3235150"/>
              <a:chExt cx="295400" cy="296175"/>
            </a:xfrm>
            <a:grpFill/>
          </p:grpSpPr>
          <p:sp>
            <p:nvSpPr>
              <p:cNvPr id="590" name="Google Shape;10235;p74"/>
              <p:cNvSpPr/>
              <p:nvPr/>
            </p:nvSpPr>
            <p:spPr>
              <a:xfrm>
                <a:off x="4393625" y="3391100"/>
                <a:ext cx="35450" cy="35475"/>
              </a:xfrm>
              <a:custGeom>
                <a:avLst/>
                <a:gdLst/>
                <a:ahLst/>
                <a:cxnLst/>
                <a:rect l="l" t="t" r="r" b="b"/>
                <a:pathLst>
                  <a:path w="1418" h="1419" extrusionOk="0">
                    <a:moveTo>
                      <a:pt x="725" y="1"/>
                    </a:moveTo>
                    <a:cubicBezTo>
                      <a:pt x="315" y="1"/>
                      <a:pt x="0" y="316"/>
                      <a:pt x="0" y="694"/>
                    </a:cubicBezTo>
                    <a:cubicBezTo>
                      <a:pt x="63" y="1103"/>
                      <a:pt x="315"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591" name="Google Shape;10236;p74"/>
              <p:cNvSpPr/>
              <p:nvPr/>
            </p:nvSpPr>
            <p:spPr>
              <a:xfrm>
                <a:off x="4377075" y="3443875"/>
                <a:ext cx="70125" cy="34675"/>
              </a:xfrm>
              <a:custGeom>
                <a:avLst/>
                <a:gdLst/>
                <a:ahLst/>
                <a:cxnLst/>
                <a:rect l="l" t="t" r="r" b="b"/>
                <a:pathLst>
                  <a:path w="2805" h="1387" extrusionOk="0">
                    <a:moveTo>
                      <a:pt x="1387" y="0"/>
                    </a:moveTo>
                    <a:cubicBezTo>
                      <a:pt x="631" y="0"/>
                      <a:pt x="1" y="630"/>
                      <a:pt x="1" y="1387"/>
                    </a:cubicBezTo>
                    <a:lnTo>
                      <a:pt x="2805" y="1387"/>
                    </a:lnTo>
                    <a:cubicBezTo>
                      <a:pt x="2805" y="630"/>
                      <a:pt x="2174"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592" name="Google Shape;10237;p74"/>
              <p:cNvSpPr/>
              <p:nvPr/>
            </p:nvSpPr>
            <p:spPr>
              <a:xfrm>
                <a:off x="4333750" y="3357225"/>
                <a:ext cx="156775" cy="174100"/>
              </a:xfrm>
              <a:custGeom>
                <a:avLst/>
                <a:gdLst/>
                <a:ahLst/>
                <a:cxnLst/>
                <a:rect l="l" t="t" r="r" b="b"/>
                <a:pathLst>
                  <a:path w="6271" h="6964" extrusionOk="0">
                    <a:moveTo>
                      <a:pt x="3088" y="725"/>
                    </a:moveTo>
                    <a:cubicBezTo>
                      <a:pt x="3813" y="725"/>
                      <a:pt x="4506" y="1356"/>
                      <a:pt x="4506" y="2080"/>
                    </a:cubicBezTo>
                    <a:cubicBezTo>
                      <a:pt x="4506" y="2458"/>
                      <a:pt x="4348" y="2805"/>
                      <a:pt x="4096" y="3025"/>
                    </a:cubicBezTo>
                    <a:cubicBezTo>
                      <a:pt x="4727" y="3372"/>
                      <a:pt x="5168" y="4065"/>
                      <a:pt x="5168" y="4853"/>
                    </a:cubicBezTo>
                    <a:lnTo>
                      <a:pt x="5168" y="5199"/>
                    </a:lnTo>
                    <a:cubicBezTo>
                      <a:pt x="5168" y="5388"/>
                      <a:pt x="5010" y="5546"/>
                      <a:pt x="4821" y="5546"/>
                    </a:cubicBezTo>
                    <a:lnTo>
                      <a:pt x="1293" y="5546"/>
                    </a:lnTo>
                    <a:cubicBezTo>
                      <a:pt x="1103" y="5546"/>
                      <a:pt x="946" y="5388"/>
                      <a:pt x="946" y="5199"/>
                    </a:cubicBezTo>
                    <a:lnTo>
                      <a:pt x="946" y="4853"/>
                    </a:lnTo>
                    <a:lnTo>
                      <a:pt x="1040" y="4853"/>
                    </a:lnTo>
                    <a:cubicBezTo>
                      <a:pt x="1040" y="4065"/>
                      <a:pt x="1450" y="3403"/>
                      <a:pt x="2080" y="3025"/>
                    </a:cubicBezTo>
                    <a:cubicBezTo>
                      <a:pt x="1860" y="2805"/>
                      <a:pt x="1702" y="2458"/>
                      <a:pt x="1702" y="2080"/>
                    </a:cubicBezTo>
                    <a:cubicBezTo>
                      <a:pt x="1702" y="1356"/>
                      <a:pt x="2332" y="725"/>
                      <a:pt x="3088" y="725"/>
                    </a:cubicBezTo>
                    <a:close/>
                    <a:moveTo>
                      <a:pt x="1" y="1"/>
                    </a:moveTo>
                    <a:lnTo>
                      <a:pt x="1" y="6617"/>
                    </a:lnTo>
                    <a:cubicBezTo>
                      <a:pt x="1" y="6806"/>
                      <a:pt x="158" y="6963"/>
                      <a:pt x="347" y="6963"/>
                    </a:cubicBezTo>
                    <a:lnTo>
                      <a:pt x="5924" y="6963"/>
                    </a:lnTo>
                    <a:cubicBezTo>
                      <a:pt x="6113" y="6963"/>
                      <a:pt x="6270" y="6806"/>
                      <a:pt x="6270" y="6617"/>
                    </a:cubicBezTo>
                    <a:lnTo>
                      <a:pt x="6270" y="1"/>
                    </a:lnTo>
                    <a:close/>
                  </a:path>
                </a:pathLst>
              </a:custGeom>
              <a:grpFill/>
              <a:ln>
                <a:noFill/>
              </a:ln>
            </p:spPr>
            <p:txBody>
              <a:bodyPr spcFirstLastPara="1" wrap="square" lIns="91425" tIns="91425" rIns="91425" bIns="91425" anchor="ctr" anchorCtr="0">
                <a:noAutofit/>
              </a:bodyPr>
              <a:lstStyle/>
              <a:p>
                <a:endParaRPr sz="1400"/>
              </a:p>
            </p:txBody>
          </p:sp>
          <p:sp>
            <p:nvSpPr>
              <p:cNvPr id="593" name="Google Shape;10238;p74"/>
              <p:cNvSpPr/>
              <p:nvPr/>
            </p:nvSpPr>
            <p:spPr>
              <a:xfrm>
                <a:off x="4316425" y="3235150"/>
                <a:ext cx="191425" cy="35475"/>
              </a:xfrm>
              <a:custGeom>
                <a:avLst/>
                <a:gdLst/>
                <a:ahLst/>
                <a:cxnLst/>
                <a:rect l="l" t="t" r="r" b="b"/>
                <a:pathLst>
                  <a:path w="7657" h="1419" extrusionOk="0">
                    <a:moveTo>
                      <a:pt x="347" y="1"/>
                    </a:moveTo>
                    <a:cubicBezTo>
                      <a:pt x="158" y="1"/>
                      <a:pt x="1" y="158"/>
                      <a:pt x="1" y="347"/>
                    </a:cubicBezTo>
                    <a:lnTo>
                      <a:pt x="1" y="1418"/>
                    </a:lnTo>
                    <a:lnTo>
                      <a:pt x="7625" y="1418"/>
                    </a:lnTo>
                    <a:lnTo>
                      <a:pt x="7625" y="347"/>
                    </a:lnTo>
                    <a:lnTo>
                      <a:pt x="7656" y="347"/>
                    </a:lnTo>
                    <a:cubicBezTo>
                      <a:pt x="7656" y="158"/>
                      <a:pt x="7499" y="1"/>
                      <a:pt x="7310" y="1"/>
                    </a:cubicBezTo>
                    <a:close/>
                  </a:path>
                </a:pathLst>
              </a:custGeom>
              <a:grpFill/>
              <a:ln>
                <a:noFill/>
              </a:ln>
            </p:spPr>
            <p:txBody>
              <a:bodyPr spcFirstLastPara="1" wrap="square" lIns="91425" tIns="91425" rIns="91425" bIns="91425" anchor="ctr" anchorCtr="0">
                <a:noAutofit/>
              </a:bodyPr>
              <a:lstStyle/>
              <a:p>
                <a:endParaRPr sz="1400"/>
              </a:p>
            </p:txBody>
          </p:sp>
          <p:sp>
            <p:nvSpPr>
              <p:cNvPr id="594" name="Google Shape;10239;p74"/>
              <p:cNvSpPr/>
              <p:nvPr/>
            </p:nvSpPr>
            <p:spPr>
              <a:xfrm>
                <a:off x="4263650" y="3288700"/>
                <a:ext cx="295400" cy="137875"/>
              </a:xfrm>
              <a:custGeom>
                <a:avLst/>
                <a:gdLst/>
                <a:ahLst/>
                <a:cxnLst/>
                <a:rect l="l" t="t" r="r" b="b"/>
                <a:pathLst>
                  <a:path w="11816" h="5515" extrusionOk="0">
                    <a:moveTo>
                      <a:pt x="10082" y="662"/>
                    </a:moveTo>
                    <a:cubicBezTo>
                      <a:pt x="10303" y="662"/>
                      <a:pt x="10461" y="820"/>
                      <a:pt x="10461" y="1009"/>
                    </a:cubicBezTo>
                    <a:cubicBezTo>
                      <a:pt x="10461" y="1198"/>
                      <a:pt x="10303" y="1356"/>
                      <a:pt x="10082" y="1356"/>
                    </a:cubicBezTo>
                    <a:cubicBezTo>
                      <a:pt x="9893" y="1356"/>
                      <a:pt x="9736" y="1198"/>
                      <a:pt x="9736" y="1009"/>
                    </a:cubicBezTo>
                    <a:cubicBezTo>
                      <a:pt x="9767" y="820"/>
                      <a:pt x="9893" y="662"/>
                      <a:pt x="10082" y="662"/>
                    </a:cubicBezTo>
                    <a:close/>
                    <a:moveTo>
                      <a:pt x="1041" y="1"/>
                    </a:moveTo>
                    <a:cubicBezTo>
                      <a:pt x="442" y="1"/>
                      <a:pt x="1" y="442"/>
                      <a:pt x="1" y="1009"/>
                    </a:cubicBezTo>
                    <a:lnTo>
                      <a:pt x="1" y="4475"/>
                    </a:lnTo>
                    <a:cubicBezTo>
                      <a:pt x="1" y="5073"/>
                      <a:pt x="473" y="5514"/>
                      <a:pt x="1041" y="5514"/>
                    </a:cubicBezTo>
                    <a:lnTo>
                      <a:pt x="2112" y="5514"/>
                    </a:lnTo>
                    <a:lnTo>
                      <a:pt x="2112" y="2395"/>
                    </a:lnTo>
                    <a:cubicBezTo>
                      <a:pt x="2112" y="2206"/>
                      <a:pt x="2269" y="2049"/>
                      <a:pt x="2458" y="2049"/>
                    </a:cubicBezTo>
                    <a:lnTo>
                      <a:pt x="9421" y="2049"/>
                    </a:lnTo>
                    <a:cubicBezTo>
                      <a:pt x="9610" y="2049"/>
                      <a:pt x="9767" y="2206"/>
                      <a:pt x="9767" y="2395"/>
                    </a:cubicBezTo>
                    <a:lnTo>
                      <a:pt x="9767" y="5514"/>
                    </a:lnTo>
                    <a:lnTo>
                      <a:pt x="10807" y="5514"/>
                    </a:lnTo>
                    <a:cubicBezTo>
                      <a:pt x="11406" y="5514"/>
                      <a:pt x="11815" y="5042"/>
                      <a:pt x="11815" y="4475"/>
                    </a:cubicBezTo>
                    <a:lnTo>
                      <a:pt x="11815" y="1009"/>
                    </a:lnTo>
                    <a:cubicBezTo>
                      <a:pt x="11815" y="410"/>
                      <a:pt x="11343" y="1"/>
                      <a:pt x="10807"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595" name="Google Shape;10251;p74"/>
            <p:cNvGrpSpPr/>
            <p:nvPr/>
          </p:nvGrpSpPr>
          <p:grpSpPr>
            <a:xfrm>
              <a:off x="9851053" y="2659875"/>
              <a:ext cx="433078" cy="670064"/>
              <a:chOff x="6164975" y="3211525"/>
              <a:chExt cx="191425" cy="296175"/>
            </a:xfrm>
            <a:grpFill/>
          </p:grpSpPr>
          <p:sp>
            <p:nvSpPr>
              <p:cNvPr id="596" name="Google Shape;10252;p74"/>
              <p:cNvSpPr/>
              <p:nvPr/>
            </p:nvSpPr>
            <p:spPr>
              <a:xfrm>
                <a:off x="6269750" y="3371400"/>
                <a:ext cx="68525" cy="84300"/>
              </a:xfrm>
              <a:custGeom>
                <a:avLst/>
                <a:gdLst/>
                <a:ahLst/>
                <a:cxnLst/>
                <a:rect l="l" t="t" r="r" b="b"/>
                <a:pathLst>
                  <a:path w="2741" h="3372" extrusionOk="0">
                    <a:moveTo>
                      <a:pt x="1670" y="1"/>
                    </a:moveTo>
                    <a:cubicBezTo>
                      <a:pt x="1166" y="316"/>
                      <a:pt x="599" y="505"/>
                      <a:pt x="0" y="568"/>
                    </a:cubicBezTo>
                    <a:lnTo>
                      <a:pt x="0" y="1482"/>
                    </a:lnTo>
                    <a:lnTo>
                      <a:pt x="1890" y="3372"/>
                    </a:lnTo>
                    <a:lnTo>
                      <a:pt x="2741" y="3372"/>
                    </a:lnTo>
                    <a:lnTo>
                      <a:pt x="2741" y="3340"/>
                    </a:lnTo>
                    <a:lnTo>
                      <a:pt x="2741" y="2301"/>
                    </a:lnTo>
                    <a:cubicBezTo>
                      <a:pt x="2741" y="1356"/>
                      <a:pt x="2300" y="536"/>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97" name="Google Shape;10253;p74"/>
              <p:cNvSpPr/>
              <p:nvPr/>
            </p:nvSpPr>
            <p:spPr>
              <a:xfrm>
                <a:off x="6228775" y="3424175"/>
                <a:ext cx="62250" cy="30750"/>
              </a:xfrm>
              <a:custGeom>
                <a:avLst/>
                <a:gdLst/>
                <a:ahLst/>
                <a:cxnLst/>
                <a:rect l="l" t="t" r="r" b="b"/>
                <a:pathLst>
                  <a:path w="2490" h="1230" extrusionOk="0">
                    <a:moveTo>
                      <a:pt x="1229" y="1"/>
                    </a:moveTo>
                    <a:lnTo>
                      <a:pt x="1" y="1229"/>
                    </a:lnTo>
                    <a:lnTo>
                      <a:pt x="2490" y="1229"/>
                    </a:lnTo>
                    <a:lnTo>
                      <a:pt x="1229" y="1"/>
                    </a:lnTo>
                    <a:close/>
                  </a:path>
                </a:pathLst>
              </a:custGeom>
              <a:grpFill/>
              <a:ln>
                <a:noFill/>
              </a:ln>
            </p:spPr>
            <p:txBody>
              <a:bodyPr spcFirstLastPara="1" wrap="square" lIns="91425" tIns="91425" rIns="91425" bIns="91425" anchor="ctr" anchorCtr="0">
                <a:noAutofit/>
              </a:bodyPr>
              <a:lstStyle/>
              <a:p>
                <a:endParaRPr sz="1400"/>
              </a:p>
            </p:txBody>
          </p:sp>
          <p:sp>
            <p:nvSpPr>
              <p:cNvPr id="598" name="Google Shape;10254;p74"/>
              <p:cNvSpPr/>
              <p:nvPr/>
            </p:nvSpPr>
            <p:spPr>
              <a:xfrm>
                <a:off x="6182300" y="3369825"/>
                <a:ext cx="69350" cy="85100"/>
              </a:xfrm>
              <a:custGeom>
                <a:avLst/>
                <a:gdLst/>
                <a:ahLst/>
                <a:cxnLst/>
                <a:rect l="l" t="t" r="r" b="b"/>
                <a:pathLst>
                  <a:path w="2774" h="3404" extrusionOk="0">
                    <a:moveTo>
                      <a:pt x="1072" y="1"/>
                    </a:moveTo>
                    <a:cubicBezTo>
                      <a:pt x="411" y="599"/>
                      <a:pt x="1" y="1419"/>
                      <a:pt x="1" y="2332"/>
                    </a:cubicBezTo>
                    <a:lnTo>
                      <a:pt x="1" y="3403"/>
                    </a:lnTo>
                    <a:lnTo>
                      <a:pt x="883" y="3403"/>
                    </a:lnTo>
                    <a:lnTo>
                      <a:pt x="2773" y="1513"/>
                    </a:lnTo>
                    <a:lnTo>
                      <a:pt x="2773" y="599"/>
                    </a:lnTo>
                    <a:cubicBezTo>
                      <a:pt x="2143" y="568"/>
                      <a:pt x="1576" y="316"/>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599" name="Google Shape;10255;p74"/>
              <p:cNvSpPr/>
              <p:nvPr/>
            </p:nvSpPr>
            <p:spPr>
              <a:xfrm>
                <a:off x="6164975" y="3472225"/>
                <a:ext cx="191425" cy="35475"/>
              </a:xfrm>
              <a:custGeom>
                <a:avLst/>
                <a:gdLst/>
                <a:ahLst/>
                <a:cxnLst/>
                <a:rect l="l" t="t" r="r" b="b"/>
                <a:pathLst>
                  <a:path w="7657" h="1419" extrusionOk="0">
                    <a:moveTo>
                      <a:pt x="725" y="1"/>
                    </a:moveTo>
                    <a:cubicBezTo>
                      <a:pt x="316" y="1"/>
                      <a:pt x="1" y="316"/>
                      <a:pt x="1" y="725"/>
                    </a:cubicBezTo>
                    <a:cubicBezTo>
                      <a:pt x="1" y="1103"/>
                      <a:pt x="316" y="1418"/>
                      <a:pt x="725" y="1418"/>
                    </a:cubicBezTo>
                    <a:lnTo>
                      <a:pt x="6932" y="1418"/>
                    </a:lnTo>
                    <a:cubicBezTo>
                      <a:pt x="7341" y="1418"/>
                      <a:pt x="7657" y="1103"/>
                      <a:pt x="7657" y="725"/>
                    </a:cubicBezTo>
                    <a:cubicBezTo>
                      <a:pt x="7594" y="316"/>
                      <a:pt x="7278" y="1"/>
                      <a:pt x="6932" y="1"/>
                    </a:cubicBezTo>
                    <a:close/>
                  </a:path>
                </a:pathLst>
              </a:custGeom>
              <a:grpFill/>
              <a:ln>
                <a:noFill/>
              </a:ln>
            </p:spPr>
            <p:txBody>
              <a:bodyPr spcFirstLastPara="1" wrap="square" lIns="91425" tIns="91425" rIns="91425" bIns="91425" anchor="ctr" anchorCtr="0">
                <a:noAutofit/>
              </a:bodyPr>
              <a:lstStyle/>
              <a:p>
                <a:endParaRPr sz="1400"/>
              </a:p>
            </p:txBody>
          </p:sp>
          <p:sp>
            <p:nvSpPr>
              <p:cNvPr id="600" name="Google Shape;10256;p74"/>
              <p:cNvSpPr/>
              <p:nvPr/>
            </p:nvSpPr>
            <p:spPr>
              <a:xfrm>
                <a:off x="6164975" y="3211525"/>
                <a:ext cx="191425" cy="35475"/>
              </a:xfrm>
              <a:custGeom>
                <a:avLst/>
                <a:gdLst/>
                <a:ahLst/>
                <a:cxnLst/>
                <a:rect l="l" t="t" r="r" b="b"/>
                <a:pathLst>
                  <a:path w="7657" h="1419" extrusionOk="0">
                    <a:moveTo>
                      <a:pt x="725" y="0"/>
                    </a:moveTo>
                    <a:cubicBezTo>
                      <a:pt x="316" y="0"/>
                      <a:pt x="1" y="315"/>
                      <a:pt x="1" y="725"/>
                    </a:cubicBezTo>
                    <a:cubicBezTo>
                      <a:pt x="1" y="1103"/>
                      <a:pt x="316" y="1418"/>
                      <a:pt x="725" y="1418"/>
                    </a:cubicBezTo>
                    <a:lnTo>
                      <a:pt x="6932" y="1418"/>
                    </a:lnTo>
                    <a:cubicBezTo>
                      <a:pt x="7341" y="1418"/>
                      <a:pt x="7657" y="1103"/>
                      <a:pt x="7657" y="725"/>
                    </a:cubicBezTo>
                    <a:cubicBezTo>
                      <a:pt x="7594" y="284"/>
                      <a:pt x="7278" y="0"/>
                      <a:pt x="6932" y="0"/>
                    </a:cubicBezTo>
                    <a:close/>
                  </a:path>
                </a:pathLst>
              </a:custGeom>
              <a:grpFill/>
              <a:ln>
                <a:noFill/>
              </a:ln>
            </p:spPr>
            <p:txBody>
              <a:bodyPr spcFirstLastPara="1" wrap="square" lIns="91425" tIns="91425" rIns="91425" bIns="91425" anchor="ctr" anchorCtr="0">
                <a:noAutofit/>
              </a:bodyPr>
              <a:lstStyle/>
              <a:p>
                <a:endParaRPr sz="1400"/>
              </a:p>
            </p:txBody>
          </p:sp>
          <p:sp>
            <p:nvSpPr>
              <p:cNvPr id="601" name="Google Shape;10257;p74"/>
              <p:cNvSpPr/>
              <p:nvPr/>
            </p:nvSpPr>
            <p:spPr>
              <a:xfrm>
                <a:off x="6183100" y="3262725"/>
                <a:ext cx="155175" cy="35650"/>
              </a:xfrm>
              <a:custGeom>
                <a:avLst/>
                <a:gdLst/>
                <a:ahLst/>
                <a:cxnLst/>
                <a:rect l="l" t="t" r="r" b="b"/>
                <a:pathLst>
                  <a:path w="6207" h="1426" extrusionOk="0">
                    <a:moveTo>
                      <a:pt x="0" y="0"/>
                    </a:moveTo>
                    <a:lnTo>
                      <a:pt x="0" y="441"/>
                    </a:lnTo>
                    <a:lnTo>
                      <a:pt x="568" y="788"/>
                    </a:lnTo>
                    <a:cubicBezTo>
                      <a:pt x="1355" y="1213"/>
                      <a:pt x="2237" y="1426"/>
                      <a:pt x="3112" y="1426"/>
                    </a:cubicBezTo>
                    <a:cubicBezTo>
                      <a:pt x="3986" y="1426"/>
                      <a:pt x="4852" y="1213"/>
                      <a:pt x="5608" y="788"/>
                    </a:cubicBezTo>
                    <a:lnTo>
                      <a:pt x="6207" y="441"/>
                    </a:lnTo>
                    <a:lnTo>
                      <a:pt x="6207" y="0"/>
                    </a:lnTo>
                    <a:close/>
                  </a:path>
                </a:pathLst>
              </a:custGeom>
              <a:grpFill/>
              <a:ln>
                <a:noFill/>
              </a:ln>
            </p:spPr>
            <p:txBody>
              <a:bodyPr spcFirstLastPara="1" wrap="square" lIns="91425" tIns="91425" rIns="91425" bIns="91425" anchor="ctr" anchorCtr="0">
                <a:noAutofit/>
              </a:bodyPr>
              <a:lstStyle/>
              <a:p>
                <a:endParaRPr sz="1400"/>
              </a:p>
            </p:txBody>
          </p:sp>
          <p:sp>
            <p:nvSpPr>
              <p:cNvPr id="602" name="Google Shape;10258;p74"/>
              <p:cNvSpPr/>
              <p:nvPr/>
            </p:nvSpPr>
            <p:spPr>
              <a:xfrm>
                <a:off x="6181525" y="3294225"/>
                <a:ext cx="155975" cy="74050"/>
              </a:xfrm>
              <a:custGeom>
                <a:avLst/>
                <a:gdLst/>
                <a:ahLst/>
                <a:cxnLst/>
                <a:rect l="l" t="t" r="r" b="b"/>
                <a:pathLst>
                  <a:path w="6239" h="2962" extrusionOk="0">
                    <a:moveTo>
                      <a:pt x="0" y="0"/>
                    </a:moveTo>
                    <a:cubicBezTo>
                      <a:pt x="126" y="1607"/>
                      <a:pt x="1481" y="2962"/>
                      <a:pt x="3119" y="2962"/>
                    </a:cubicBezTo>
                    <a:cubicBezTo>
                      <a:pt x="4758" y="2962"/>
                      <a:pt x="6112" y="1607"/>
                      <a:pt x="6238" y="0"/>
                    </a:cubicBezTo>
                    <a:lnTo>
                      <a:pt x="6238" y="0"/>
                    </a:lnTo>
                    <a:lnTo>
                      <a:pt x="5986" y="126"/>
                    </a:lnTo>
                    <a:cubicBezTo>
                      <a:pt x="5136" y="631"/>
                      <a:pt x="4096" y="883"/>
                      <a:pt x="3119" y="883"/>
                    </a:cubicBezTo>
                    <a:cubicBezTo>
                      <a:pt x="2143" y="883"/>
                      <a:pt x="1166" y="631"/>
                      <a:pt x="252" y="126"/>
                    </a:cubicBezTo>
                    <a:lnTo>
                      <a:pt x="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03" name="Google Shape;10297;p74"/>
            <p:cNvGrpSpPr/>
            <p:nvPr/>
          </p:nvGrpSpPr>
          <p:grpSpPr>
            <a:xfrm>
              <a:off x="6139658" y="2642088"/>
              <a:ext cx="668254" cy="666500"/>
              <a:chOff x="4629125" y="3235150"/>
              <a:chExt cx="295375" cy="294600"/>
            </a:xfrm>
            <a:grpFill/>
          </p:grpSpPr>
          <p:sp>
            <p:nvSpPr>
              <p:cNvPr id="604" name="Google Shape;10298;p74"/>
              <p:cNvSpPr/>
              <p:nvPr/>
            </p:nvSpPr>
            <p:spPr>
              <a:xfrm>
                <a:off x="4696850" y="3391100"/>
                <a:ext cx="35475" cy="35475"/>
              </a:xfrm>
              <a:custGeom>
                <a:avLst/>
                <a:gdLst/>
                <a:ahLst/>
                <a:cxnLst/>
                <a:rect l="l" t="t" r="r" b="b"/>
                <a:pathLst>
                  <a:path w="1419" h="1419" extrusionOk="0">
                    <a:moveTo>
                      <a:pt x="725" y="1"/>
                    </a:moveTo>
                    <a:cubicBezTo>
                      <a:pt x="316" y="1"/>
                      <a:pt x="1" y="316"/>
                      <a:pt x="1" y="694"/>
                    </a:cubicBezTo>
                    <a:cubicBezTo>
                      <a:pt x="64"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05" name="Google Shape;10299;p74"/>
              <p:cNvSpPr/>
              <p:nvPr/>
            </p:nvSpPr>
            <p:spPr>
              <a:xfrm>
                <a:off x="4680300" y="3443875"/>
                <a:ext cx="69350" cy="34675"/>
              </a:xfrm>
              <a:custGeom>
                <a:avLst/>
                <a:gdLst/>
                <a:ahLst/>
                <a:cxnLst/>
                <a:rect l="l" t="t" r="r" b="b"/>
                <a:pathLst>
                  <a:path w="2774" h="1387" extrusionOk="0">
                    <a:moveTo>
                      <a:pt x="1387" y="0"/>
                    </a:moveTo>
                    <a:cubicBezTo>
                      <a:pt x="631" y="0"/>
                      <a:pt x="1" y="630"/>
                      <a:pt x="1" y="1387"/>
                    </a:cubicBezTo>
                    <a:lnTo>
                      <a:pt x="2773" y="1387"/>
                    </a:lnTo>
                    <a:cubicBezTo>
                      <a:pt x="2773" y="630"/>
                      <a:pt x="2175" y="0"/>
                      <a:pt x="1387" y="0"/>
                    </a:cubicBezTo>
                    <a:close/>
                  </a:path>
                </a:pathLst>
              </a:custGeom>
              <a:grpFill/>
              <a:ln>
                <a:noFill/>
              </a:ln>
            </p:spPr>
            <p:txBody>
              <a:bodyPr spcFirstLastPara="1" wrap="square" lIns="91425" tIns="91425" rIns="91425" bIns="91425" anchor="ctr" anchorCtr="0">
                <a:noAutofit/>
              </a:bodyPr>
              <a:lstStyle/>
              <a:p>
                <a:endParaRPr sz="1400"/>
              </a:p>
            </p:txBody>
          </p:sp>
          <p:sp>
            <p:nvSpPr>
              <p:cNvPr id="606" name="Google Shape;10300;p74"/>
              <p:cNvSpPr/>
              <p:nvPr/>
            </p:nvSpPr>
            <p:spPr>
              <a:xfrm>
                <a:off x="4629125" y="3339900"/>
                <a:ext cx="295375" cy="189850"/>
              </a:xfrm>
              <a:custGeom>
                <a:avLst/>
                <a:gdLst/>
                <a:ahLst/>
                <a:cxnLst/>
                <a:rect l="l" t="t" r="r" b="b"/>
                <a:pathLst>
                  <a:path w="11815" h="7594" extrusionOk="0">
                    <a:moveTo>
                      <a:pt x="10050" y="2080"/>
                    </a:moveTo>
                    <a:cubicBezTo>
                      <a:pt x="10239" y="2080"/>
                      <a:pt x="10397" y="2238"/>
                      <a:pt x="10397" y="2427"/>
                    </a:cubicBezTo>
                    <a:cubicBezTo>
                      <a:pt x="10397" y="2616"/>
                      <a:pt x="10239" y="2773"/>
                      <a:pt x="10050" y="2773"/>
                    </a:cubicBezTo>
                    <a:lnTo>
                      <a:pt x="6553" y="2773"/>
                    </a:lnTo>
                    <a:cubicBezTo>
                      <a:pt x="6333" y="2773"/>
                      <a:pt x="6175" y="2616"/>
                      <a:pt x="6175" y="2427"/>
                    </a:cubicBezTo>
                    <a:cubicBezTo>
                      <a:pt x="6175" y="2238"/>
                      <a:pt x="6333" y="2080"/>
                      <a:pt x="6553" y="2080"/>
                    </a:cubicBezTo>
                    <a:close/>
                    <a:moveTo>
                      <a:pt x="10050" y="3466"/>
                    </a:moveTo>
                    <a:cubicBezTo>
                      <a:pt x="10239" y="3466"/>
                      <a:pt x="10397" y="3624"/>
                      <a:pt x="10397" y="3813"/>
                    </a:cubicBezTo>
                    <a:cubicBezTo>
                      <a:pt x="10397" y="4002"/>
                      <a:pt x="10239" y="4159"/>
                      <a:pt x="10050" y="4159"/>
                    </a:cubicBezTo>
                    <a:lnTo>
                      <a:pt x="6553" y="4159"/>
                    </a:lnTo>
                    <a:cubicBezTo>
                      <a:pt x="6333" y="4159"/>
                      <a:pt x="6175" y="4002"/>
                      <a:pt x="6175" y="3813"/>
                    </a:cubicBezTo>
                    <a:cubicBezTo>
                      <a:pt x="6175" y="3624"/>
                      <a:pt x="6333" y="3466"/>
                      <a:pt x="6553" y="3466"/>
                    </a:cubicBezTo>
                    <a:close/>
                    <a:moveTo>
                      <a:pt x="10050" y="4821"/>
                    </a:moveTo>
                    <a:cubicBezTo>
                      <a:pt x="10239" y="4821"/>
                      <a:pt x="10397" y="4978"/>
                      <a:pt x="10397" y="5199"/>
                    </a:cubicBezTo>
                    <a:cubicBezTo>
                      <a:pt x="10397" y="5388"/>
                      <a:pt x="10239" y="5546"/>
                      <a:pt x="10050" y="5546"/>
                    </a:cubicBezTo>
                    <a:lnTo>
                      <a:pt x="6553" y="5546"/>
                    </a:lnTo>
                    <a:cubicBezTo>
                      <a:pt x="6333" y="5546"/>
                      <a:pt x="6175" y="5388"/>
                      <a:pt x="6175" y="5199"/>
                    </a:cubicBezTo>
                    <a:cubicBezTo>
                      <a:pt x="6175" y="4978"/>
                      <a:pt x="6333" y="4821"/>
                      <a:pt x="6553" y="4821"/>
                    </a:cubicBezTo>
                    <a:close/>
                    <a:moveTo>
                      <a:pt x="3403" y="1418"/>
                    </a:moveTo>
                    <a:cubicBezTo>
                      <a:pt x="4127" y="1418"/>
                      <a:pt x="4757" y="2049"/>
                      <a:pt x="4757" y="2773"/>
                    </a:cubicBezTo>
                    <a:cubicBezTo>
                      <a:pt x="4757" y="3151"/>
                      <a:pt x="4600" y="3498"/>
                      <a:pt x="4379" y="3718"/>
                    </a:cubicBezTo>
                    <a:cubicBezTo>
                      <a:pt x="5009" y="4065"/>
                      <a:pt x="5451" y="4758"/>
                      <a:pt x="5451" y="5546"/>
                    </a:cubicBezTo>
                    <a:lnTo>
                      <a:pt x="5451" y="5892"/>
                    </a:lnTo>
                    <a:lnTo>
                      <a:pt x="5514" y="5892"/>
                    </a:lnTo>
                    <a:cubicBezTo>
                      <a:pt x="5514" y="6081"/>
                      <a:pt x="5356" y="6239"/>
                      <a:pt x="5167" y="6239"/>
                    </a:cubicBezTo>
                    <a:lnTo>
                      <a:pt x="1701" y="6239"/>
                    </a:lnTo>
                    <a:cubicBezTo>
                      <a:pt x="1512" y="6239"/>
                      <a:pt x="1355" y="6081"/>
                      <a:pt x="1355" y="5892"/>
                    </a:cubicBezTo>
                    <a:lnTo>
                      <a:pt x="1355" y="5546"/>
                    </a:lnTo>
                    <a:cubicBezTo>
                      <a:pt x="1355" y="4758"/>
                      <a:pt x="1764" y="4096"/>
                      <a:pt x="2395" y="3718"/>
                    </a:cubicBezTo>
                    <a:cubicBezTo>
                      <a:pt x="2174" y="3498"/>
                      <a:pt x="2016" y="3151"/>
                      <a:pt x="2016" y="2773"/>
                    </a:cubicBezTo>
                    <a:cubicBezTo>
                      <a:pt x="2016" y="2049"/>
                      <a:pt x="2647" y="1418"/>
                      <a:pt x="3403" y="1418"/>
                    </a:cubicBezTo>
                    <a:close/>
                    <a:moveTo>
                      <a:pt x="1040" y="1"/>
                    </a:moveTo>
                    <a:cubicBezTo>
                      <a:pt x="441" y="1"/>
                      <a:pt x="0" y="473"/>
                      <a:pt x="0" y="1009"/>
                    </a:cubicBezTo>
                    <a:lnTo>
                      <a:pt x="0" y="6554"/>
                    </a:lnTo>
                    <a:cubicBezTo>
                      <a:pt x="0" y="7152"/>
                      <a:pt x="473" y="7593"/>
                      <a:pt x="1040" y="7593"/>
                    </a:cubicBezTo>
                    <a:lnTo>
                      <a:pt x="10806" y="7593"/>
                    </a:lnTo>
                    <a:cubicBezTo>
                      <a:pt x="11373" y="7593"/>
                      <a:pt x="11815" y="7121"/>
                      <a:pt x="11815" y="6554"/>
                    </a:cubicBezTo>
                    <a:lnTo>
                      <a:pt x="11815" y="1009"/>
                    </a:lnTo>
                    <a:cubicBezTo>
                      <a:pt x="11783" y="473"/>
                      <a:pt x="11310" y="1"/>
                      <a:pt x="10743" y="1"/>
                    </a:cubicBezTo>
                    <a:lnTo>
                      <a:pt x="7593" y="1"/>
                    </a:lnTo>
                    <a:lnTo>
                      <a:pt x="7593" y="347"/>
                    </a:lnTo>
                    <a:cubicBezTo>
                      <a:pt x="7593" y="946"/>
                      <a:pt x="7120" y="1355"/>
                      <a:pt x="6585" y="1355"/>
                    </a:cubicBezTo>
                    <a:lnTo>
                      <a:pt x="5198" y="1355"/>
                    </a:lnTo>
                    <a:cubicBezTo>
                      <a:pt x="4600" y="1355"/>
                      <a:pt x="4190" y="883"/>
                      <a:pt x="4190" y="347"/>
                    </a:cubicBezTo>
                    <a:lnTo>
                      <a:pt x="4190" y="1"/>
                    </a:lnTo>
                    <a:close/>
                  </a:path>
                </a:pathLst>
              </a:custGeom>
              <a:grpFill/>
              <a:ln>
                <a:noFill/>
              </a:ln>
            </p:spPr>
            <p:txBody>
              <a:bodyPr spcFirstLastPara="1" wrap="square" lIns="91425" tIns="91425" rIns="91425" bIns="91425" anchor="ctr" anchorCtr="0">
                <a:noAutofit/>
              </a:bodyPr>
              <a:lstStyle/>
              <a:p>
                <a:endParaRPr sz="1400"/>
              </a:p>
            </p:txBody>
          </p:sp>
          <p:sp>
            <p:nvSpPr>
              <p:cNvPr id="607" name="Google Shape;10301;p74"/>
              <p:cNvSpPr/>
              <p:nvPr/>
            </p:nvSpPr>
            <p:spPr>
              <a:xfrm>
                <a:off x="4714975" y="3287125"/>
                <a:ext cx="122100" cy="70125"/>
              </a:xfrm>
              <a:custGeom>
                <a:avLst/>
                <a:gdLst/>
                <a:ahLst/>
                <a:cxnLst/>
                <a:rect l="l" t="t" r="r" b="b"/>
                <a:pathLst>
                  <a:path w="4884" h="2805" extrusionOk="0">
                    <a:moveTo>
                      <a:pt x="693" y="1"/>
                    </a:moveTo>
                    <a:cubicBezTo>
                      <a:pt x="315" y="1"/>
                      <a:pt x="0" y="316"/>
                      <a:pt x="0" y="725"/>
                    </a:cubicBezTo>
                    <a:cubicBezTo>
                      <a:pt x="0" y="1104"/>
                      <a:pt x="315" y="1419"/>
                      <a:pt x="693" y="1419"/>
                    </a:cubicBezTo>
                    <a:lnTo>
                      <a:pt x="1418" y="1419"/>
                    </a:lnTo>
                    <a:lnTo>
                      <a:pt x="1418" y="2458"/>
                    </a:lnTo>
                    <a:cubicBezTo>
                      <a:pt x="1386" y="2647"/>
                      <a:pt x="1544" y="2805"/>
                      <a:pt x="1733" y="2805"/>
                    </a:cubicBezTo>
                    <a:lnTo>
                      <a:pt x="3119" y="2805"/>
                    </a:lnTo>
                    <a:cubicBezTo>
                      <a:pt x="3308" y="2805"/>
                      <a:pt x="3466" y="2647"/>
                      <a:pt x="3466" y="2458"/>
                    </a:cubicBezTo>
                    <a:lnTo>
                      <a:pt x="3466" y="1419"/>
                    </a:lnTo>
                    <a:lnTo>
                      <a:pt x="4159" y="1419"/>
                    </a:lnTo>
                    <a:cubicBezTo>
                      <a:pt x="4568" y="1419"/>
                      <a:pt x="4883" y="1104"/>
                      <a:pt x="4883" y="725"/>
                    </a:cubicBezTo>
                    <a:cubicBezTo>
                      <a:pt x="4883" y="316"/>
                      <a:pt x="4568" y="1"/>
                      <a:pt x="4159" y="1"/>
                    </a:cubicBezTo>
                    <a:close/>
                  </a:path>
                </a:pathLst>
              </a:custGeom>
              <a:grpFill/>
              <a:ln>
                <a:noFill/>
              </a:ln>
            </p:spPr>
            <p:txBody>
              <a:bodyPr spcFirstLastPara="1" wrap="square" lIns="91425" tIns="91425" rIns="91425" bIns="91425" anchor="ctr" anchorCtr="0">
                <a:noAutofit/>
              </a:bodyPr>
              <a:lstStyle/>
              <a:p>
                <a:endParaRPr sz="1400"/>
              </a:p>
            </p:txBody>
          </p:sp>
          <p:sp>
            <p:nvSpPr>
              <p:cNvPr id="608" name="Google Shape;10302;p74"/>
              <p:cNvSpPr/>
              <p:nvPr/>
            </p:nvSpPr>
            <p:spPr>
              <a:xfrm>
                <a:off x="4732300" y="3235150"/>
                <a:ext cx="86650" cy="35475"/>
              </a:xfrm>
              <a:custGeom>
                <a:avLst/>
                <a:gdLst/>
                <a:ahLst/>
                <a:cxnLst/>
                <a:rect l="l" t="t" r="r" b="b"/>
                <a:pathLst>
                  <a:path w="3466" h="1419" extrusionOk="0">
                    <a:moveTo>
                      <a:pt x="378" y="1"/>
                    </a:moveTo>
                    <a:cubicBezTo>
                      <a:pt x="158" y="1"/>
                      <a:pt x="0" y="158"/>
                      <a:pt x="0" y="347"/>
                    </a:cubicBezTo>
                    <a:lnTo>
                      <a:pt x="0" y="1418"/>
                    </a:lnTo>
                    <a:lnTo>
                      <a:pt x="3466" y="1418"/>
                    </a:lnTo>
                    <a:lnTo>
                      <a:pt x="3466" y="347"/>
                    </a:lnTo>
                    <a:cubicBezTo>
                      <a:pt x="3466" y="158"/>
                      <a:pt x="3308" y="1"/>
                      <a:pt x="311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09" name="Google Shape;10352;p74"/>
            <p:cNvGrpSpPr/>
            <p:nvPr/>
          </p:nvGrpSpPr>
          <p:grpSpPr>
            <a:xfrm>
              <a:off x="7091248" y="2653393"/>
              <a:ext cx="670064" cy="672439"/>
              <a:chOff x="4991425" y="3234750"/>
              <a:chExt cx="296175" cy="297225"/>
            </a:xfrm>
            <a:grpFill/>
          </p:grpSpPr>
          <p:sp>
            <p:nvSpPr>
              <p:cNvPr id="610" name="Google Shape;10353;p74"/>
              <p:cNvSpPr/>
              <p:nvPr/>
            </p:nvSpPr>
            <p:spPr>
              <a:xfrm>
                <a:off x="5077275" y="3304450"/>
                <a:ext cx="122100" cy="99275"/>
              </a:xfrm>
              <a:custGeom>
                <a:avLst/>
                <a:gdLst/>
                <a:ahLst/>
                <a:cxnLst/>
                <a:rect l="l" t="t" r="r" b="b"/>
                <a:pathLst>
                  <a:path w="4884" h="3971" extrusionOk="0">
                    <a:moveTo>
                      <a:pt x="2426" y="1"/>
                    </a:moveTo>
                    <a:cubicBezTo>
                      <a:pt x="1103" y="1"/>
                      <a:pt x="0" y="1104"/>
                      <a:pt x="0" y="2427"/>
                    </a:cubicBezTo>
                    <a:cubicBezTo>
                      <a:pt x="0" y="3025"/>
                      <a:pt x="190" y="3530"/>
                      <a:pt x="536" y="3971"/>
                    </a:cubicBezTo>
                    <a:cubicBezTo>
                      <a:pt x="820" y="3624"/>
                      <a:pt x="1103" y="3309"/>
                      <a:pt x="1481" y="3057"/>
                    </a:cubicBezTo>
                    <a:cubicBezTo>
                      <a:pt x="1261" y="2805"/>
                      <a:pt x="1103" y="2458"/>
                      <a:pt x="1103" y="2112"/>
                    </a:cubicBezTo>
                    <a:cubicBezTo>
                      <a:pt x="1103" y="1356"/>
                      <a:pt x="1733" y="726"/>
                      <a:pt x="2489" y="726"/>
                    </a:cubicBezTo>
                    <a:cubicBezTo>
                      <a:pt x="3214" y="726"/>
                      <a:pt x="3844" y="1356"/>
                      <a:pt x="3844" y="2112"/>
                    </a:cubicBezTo>
                    <a:cubicBezTo>
                      <a:pt x="3844" y="2458"/>
                      <a:pt x="3687" y="2805"/>
                      <a:pt x="3466" y="3057"/>
                    </a:cubicBezTo>
                    <a:cubicBezTo>
                      <a:pt x="3844" y="3246"/>
                      <a:pt x="4128" y="3561"/>
                      <a:pt x="4317" y="3971"/>
                    </a:cubicBezTo>
                    <a:cubicBezTo>
                      <a:pt x="4695" y="3530"/>
                      <a:pt x="4884" y="3025"/>
                      <a:pt x="4884" y="2427"/>
                    </a:cubicBezTo>
                    <a:cubicBezTo>
                      <a:pt x="4884" y="1104"/>
                      <a:pt x="378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611" name="Google Shape;10354;p74"/>
              <p:cNvSpPr/>
              <p:nvPr/>
            </p:nvSpPr>
            <p:spPr>
              <a:xfrm>
                <a:off x="5121375" y="3339900"/>
                <a:ext cx="35475" cy="35475"/>
              </a:xfrm>
              <a:custGeom>
                <a:avLst/>
                <a:gdLst/>
                <a:ahLst/>
                <a:cxnLst/>
                <a:rect l="l" t="t" r="r" b="b"/>
                <a:pathLst>
                  <a:path w="1419" h="1419" extrusionOk="0">
                    <a:moveTo>
                      <a:pt x="725" y="1"/>
                    </a:moveTo>
                    <a:cubicBezTo>
                      <a:pt x="316" y="1"/>
                      <a:pt x="1" y="316"/>
                      <a:pt x="1" y="694"/>
                    </a:cubicBezTo>
                    <a:cubicBezTo>
                      <a:pt x="1" y="1103"/>
                      <a:pt x="316" y="1418"/>
                      <a:pt x="725" y="1418"/>
                    </a:cubicBezTo>
                    <a:cubicBezTo>
                      <a:pt x="1103" y="1418"/>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endParaRPr sz="1400"/>
              </a:p>
            </p:txBody>
          </p:sp>
          <p:sp>
            <p:nvSpPr>
              <p:cNvPr id="612" name="Google Shape;10355;p74"/>
              <p:cNvSpPr/>
              <p:nvPr/>
            </p:nvSpPr>
            <p:spPr>
              <a:xfrm>
                <a:off x="5009550" y="3234750"/>
                <a:ext cx="259150" cy="261125"/>
              </a:xfrm>
              <a:custGeom>
                <a:avLst/>
                <a:gdLst/>
                <a:ahLst/>
                <a:cxnLst/>
                <a:rect l="l" t="t" r="r" b="b"/>
                <a:pathLst>
                  <a:path w="10366" h="10445" extrusionOk="0">
                    <a:moveTo>
                      <a:pt x="5198" y="2159"/>
                    </a:moveTo>
                    <a:cubicBezTo>
                      <a:pt x="6931" y="2159"/>
                      <a:pt x="8286" y="3514"/>
                      <a:pt x="8286" y="5246"/>
                    </a:cubicBezTo>
                    <a:cubicBezTo>
                      <a:pt x="8286" y="6916"/>
                      <a:pt x="6931" y="8365"/>
                      <a:pt x="5198" y="8365"/>
                    </a:cubicBezTo>
                    <a:cubicBezTo>
                      <a:pt x="3340" y="8365"/>
                      <a:pt x="2079" y="6822"/>
                      <a:pt x="2079" y="5246"/>
                    </a:cubicBezTo>
                    <a:cubicBezTo>
                      <a:pt x="2079" y="3514"/>
                      <a:pt x="3497" y="2159"/>
                      <a:pt x="5198" y="2159"/>
                    </a:cubicBezTo>
                    <a:close/>
                    <a:moveTo>
                      <a:pt x="5167" y="1"/>
                    </a:moveTo>
                    <a:cubicBezTo>
                      <a:pt x="5088" y="1"/>
                      <a:pt x="5009" y="17"/>
                      <a:pt x="4946" y="48"/>
                    </a:cubicBezTo>
                    <a:lnTo>
                      <a:pt x="4001" y="836"/>
                    </a:lnTo>
                    <a:lnTo>
                      <a:pt x="2773" y="678"/>
                    </a:lnTo>
                    <a:cubicBezTo>
                      <a:pt x="2756" y="675"/>
                      <a:pt x="2739" y="673"/>
                      <a:pt x="2723" y="673"/>
                    </a:cubicBezTo>
                    <a:cubicBezTo>
                      <a:pt x="2583" y="673"/>
                      <a:pt x="2454" y="786"/>
                      <a:pt x="2426" y="899"/>
                    </a:cubicBezTo>
                    <a:lnTo>
                      <a:pt x="1953" y="2033"/>
                    </a:lnTo>
                    <a:lnTo>
                      <a:pt x="819" y="2505"/>
                    </a:lnTo>
                    <a:cubicBezTo>
                      <a:pt x="662" y="2568"/>
                      <a:pt x="567" y="2694"/>
                      <a:pt x="630" y="2852"/>
                    </a:cubicBezTo>
                    <a:lnTo>
                      <a:pt x="788" y="4081"/>
                    </a:lnTo>
                    <a:lnTo>
                      <a:pt x="32" y="5026"/>
                    </a:lnTo>
                    <a:cubicBezTo>
                      <a:pt x="0" y="5183"/>
                      <a:pt x="0" y="5341"/>
                      <a:pt x="63" y="5467"/>
                    </a:cubicBezTo>
                    <a:lnTo>
                      <a:pt x="819" y="6381"/>
                    </a:lnTo>
                    <a:lnTo>
                      <a:pt x="662" y="7609"/>
                    </a:lnTo>
                    <a:cubicBezTo>
                      <a:pt x="630" y="7767"/>
                      <a:pt x="725" y="7924"/>
                      <a:pt x="851" y="7956"/>
                    </a:cubicBezTo>
                    <a:lnTo>
                      <a:pt x="1985" y="8428"/>
                    </a:lnTo>
                    <a:lnTo>
                      <a:pt x="2457" y="9594"/>
                    </a:lnTo>
                    <a:cubicBezTo>
                      <a:pt x="2536" y="9725"/>
                      <a:pt x="2637" y="9791"/>
                      <a:pt x="2741" y="9791"/>
                    </a:cubicBezTo>
                    <a:cubicBezTo>
                      <a:pt x="2762" y="9791"/>
                      <a:pt x="2783" y="9788"/>
                      <a:pt x="2804" y="9783"/>
                    </a:cubicBezTo>
                    <a:lnTo>
                      <a:pt x="4033" y="9626"/>
                    </a:lnTo>
                    <a:lnTo>
                      <a:pt x="4978" y="10382"/>
                    </a:lnTo>
                    <a:cubicBezTo>
                      <a:pt x="5072" y="10413"/>
                      <a:pt x="5104" y="10445"/>
                      <a:pt x="5167" y="10445"/>
                    </a:cubicBezTo>
                    <a:cubicBezTo>
                      <a:pt x="5261" y="10445"/>
                      <a:pt x="5324" y="10413"/>
                      <a:pt x="5387" y="10382"/>
                    </a:cubicBezTo>
                    <a:lnTo>
                      <a:pt x="6333" y="9626"/>
                    </a:lnTo>
                    <a:lnTo>
                      <a:pt x="7530" y="9783"/>
                    </a:lnTo>
                    <a:cubicBezTo>
                      <a:pt x="7687" y="9783"/>
                      <a:pt x="7876" y="9689"/>
                      <a:pt x="7908" y="9594"/>
                    </a:cubicBezTo>
                    <a:lnTo>
                      <a:pt x="8380" y="8428"/>
                    </a:lnTo>
                    <a:lnTo>
                      <a:pt x="9515" y="7956"/>
                    </a:lnTo>
                    <a:cubicBezTo>
                      <a:pt x="9672" y="7893"/>
                      <a:pt x="9735" y="7767"/>
                      <a:pt x="9704" y="7609"/>
                    </a:cubicBezTo>
                    <a:lnTo>
                      <a:pt x="9546" y="6381"/>
                    </a:lnTo>
                    <a:lnTo>
                      <a:pt x="10302" y="5467"/>
                    </a:lnTo>
                    <a:cubicBezTo>
                      <a:pt x="10365" y="5341"/>
                      <a:pt x="10365" y="5120"/>
                      <a:pt x="10302" y="5026"/>
                    </a:cubicBezTo>
                    <a:lnTo>
                      <a:pt x="9546" y="4081"/>
                    </a:lnTo>
                    <a:lnTo>
                      <a:pt x="9704" y="2852"/>
                    </a:lnTo>
                    <a:cubicBezTo>
                      <a:pt x="9735" y="2694"/>
                      <a:pt x="9641" y="2537"/>
                      <a:pt x="9515" y="2505"/>
                    </a:cubicBezTo>
                    <a:lnTo>
                      <a:pt x="8380" y="2033"/>
                    </a:lnTo>
                    <a:lnTo>
                      <a:pt x="7908" y="899"/>
                    </a:lnTo>
                    <a:cubicBezTo>
                      <a:pt x="7826" y="762"/>
                      <a:pt x="7719" y="672"/>
                      <a:pt x="7589" y="672"/>
                    </a:cubicBezTo>
                    <a:cubicBezTo>
                      <a:pt x="7570" y="672"/>
                      <a:pt x="7550" y="674"/>
                      <a:pt x="7530" y="678"/>
                    </a:cubicBezTo>
                    <a:lnTo>
                      <a:pt x="6333" y="836"/>
                    </a:lnTo>
                    <a:lnTo>
                      <a:pt x="5387" y="48"/>
                    </a:lnTo>
                    <a:cubicBezTo>
                      <a:pt x="5324" y="17"/>
                      <a:pt x="5246" y="1"/>
                      <a:pt x="5167" y="1"/>
                    </a:cubicBezTo>
                    <a:close/>
                  </a:path>
                </a:pathLst>
              </a:custGeom>
              <a:grpFill/>
              <a:ln>
                <a:noFill/>
              </a:ln>
            </p:spPr>
            <p:txBody>
              <a:bodyPr spcFirstLastPara="1" wrap="square" lIns="91425" tIns="91425" rIns="91425" bIns="91425" anchor="ctr" anchorCtr="0">
                <a:noAutofit/>
              </a:bodyPr>
              <a:lstStyle/>
              <a:p>
                <a:endParaRPr sz="1400"/>
              </a:p>
            </p:txBody>
          </p:sp>
          <p:sp>
            <p:nvSpPr>
              <p:cNvPr id="613" name="Google Shape;10356;p74"/>
              <p:cNvSpPr/>
              <p:nvPr/>
            </p:nvSpPr>
            <p:spPr>
              <a:xfrm>
                <a:off x="5105625" y="3391900"/>
                <a:ext cx="66975" cy="34675"/>
              </a:xfrm>
              <a:custGeom>
                <a:avLst/>
                <a:gdLst/>
                <a:ahLst/>
                <a:cxnLst/>
                <a:rect l="l" t="t" r="r" b="b"/>
                <a:pathLst>
                  <a:path w="2679" h="1387" extrusionOk="0">
                    <a:moveTo>
                      <a:pt x="1355" y="0"/>
                    </a:moveTo>
                    <a:cubicBezTo>
                      <a:pt x="725" y="0"/>
                      <a:pt x="190" y="441"/>
                      <a:pt x="1" y="977"/>
                    </a:cubicBezTo>
                    <a:cubicBezTo>
                      <a:pt x="410" y="1229"/>
                      <a:pt x="820" y="1386"/>
                      <a:pt x="1355" y="1386"/>
                    </a:cubicBezTo>
                    <a:cubicBezTo>
                      <a:pt x="1859" y="1386"/>
                      <a:pt x="2301" y="1229"/>
                      <a:pt x="2679" y="977"/>
                    </a:cubicBezTo>
                    <a:cubicBezTo>
                      <a:pt x="2521" y="410"/>
                      <a:pt x="1985" y="0"/>
                      <a:pt x="1355" y="0"/>
                    </a:cubicBezTo>
                    <a:close/>
                  </a:path>
                </a:pathLst>
              </a:custGeom>
              <a:grpFill/>
              <a:ln>
                <a:noFill/>
              </a:ln>
            </p:spPr>
            <p:txBody>
              <a:bodyPr spcFirstLastPara="1" wrap="square" lIns="91425" tIns="91425" rIns="91425" bIns="91425" anchor="ctr" anchorCtr="0">
                <a:noAutofit/>
              </a:bodyPr>
              <a:lstStyle/>
              <a:p>
                <a:endParaRPr sz="1400"/>
              </a:p>
            </p:txBody>
          </p:sp>
          <p:sp>
            <p:nvSpPr>
              <p:cNvPr id="614" name="Google Shape;10357;p74"/>
              <p:cNvSpPr/>
              <p:nvPr/>
            </p:nvSpPr>
            <p:spPr>
              <a:xfrm>
                <a:off x="5192275" y="3443075"/>
                <a:ext cx="95325" cy="86975"/>
              </a:xfrm>
              <a:custGeom>
                <a:avLst/>
                <a:gdLst/>
                <a:ahLst/>
                <a:cxnLst/>
                <a:rect l="l" t="t" r="r" b="b"/>
                <a:pathLst>
                  <a:path w="3813" h="3479" extrusionOk="0">
                    <a:moveTo>
                      <a:pt x="2867" y="1"/>
                    </a:moveTo>
                    <a:cubicBezTo>
                      <a:pt x="2741" y="127"/>
                      <a:pt x="2647" y="221"/>
                      <a:pt x="2489" y="284"/>
                    </a:cubicBezTo>
                    <a:lnTo>
                      <a:pt x="1607" y="631"/>
                    </a:lnTo>
                    <a:lnTo>
                      <a:pt x="1260" y="1482"/>
                    </a:lnTo>
                    <a:cubicBezTo>
                      <a:pt x="1103" y="1891"/>
                      <a:pt x="693" y="2112"/>
                      <a:pt x="284" y="2112"/>
                    </a:cubicBezTo>
                    <a:lnTo>
                      <a:pt x="158" y="2112"/>
                    </a:lnTo>
                    <a:lnTo>
                      <a:pt x="0" y="2080"/>
                    </a:lnTo>
                    <a:lnTo>
                      <a:pt x="1166" y="3372"/>
                    </a:lnTo>
                    <a:cubicBezTo>
                      <a:pt x="1237" y="3443"/>
                      <a:pt x="1343" y="3478"/>
                      <a:pt x="1445" y="3478"/>
                    </a:cubicBezTo>
                    <a:cubicBezTo>
                      <a:pt x="1479" y="3478"/>
                      <a:pt x="1512" y="3474"/>
                      <a:pt x="1544" y="3466"/>
                    </a:cubicBezTo>
                    <a:cubicBezTo>
                      <a:pt x="1638" y="3403"/>
                      <a:pt x="1764" y="3340"/>
                      <a:pt x="1764" y="3183"/>
                    </a:cubicBezTo>
                    <a:lnTo>
                      <a:pt x="2080" y="1639"/>
                    </a:lnTo>
                    <a:lnTo>
                      <a:pt x="3497" y="1324"/>
                    </a:lnTo>
                    <a:cubicBezTo>
                      <a:pt x="3532" y="1338"/>
                      <a:pt x="3563" y="1344"/>
                      <a:pt x="3592" y="1344"/>
                    </a:cubicBezTo>
                    <a:cubicBezTo>
                      <a:pt x="3693" y="1344"/>
                      <a:pt x="3756" y="1265"/>
                      <a:pt x="3781" y="1167"/>
                    </a:cubicBezTo>
                    <a:cubicBezTo>
                      <a:pt x="3812" y="1072"/>
                      <a:pt x="3781" y="946"/>
                      <a:pt x="3686" y="820"/>
                    </a:cubicBezTo>
                    <a:lnTo>
                      <a:pt x="2867" y="1"/>
                    </a:lnTo>
                    <a:close/>
                  </a:path>
                </a:pathLst>
              </a:custGeom>
              <a:grpFill/>
              <a:ln>
                <a:noFill/>
              </a:ln>
            </p:spPr>
            <p:txBody>
              <a:bodyPr spcFirstLastPara="1" wrap="square" lIns="91425" tIns="91425" rIns="91425" bIns="91425" anchor="ctr" anchorCtr="0">
                <a:noAutofit/>
              </a:bodyPr>
              <a:lstStyle/>
              <a:p>
                <a:endParaRPr sz="1400"/>
              </a:p>
            </p:txBody>
          </p:sp>
          <p:sp>
            <p:nvSpPr>
              <p:cNvPr id="615" name="Google Shape;10358;p74"/>
              <p:cNvSpPr/>
              <p:nvPr/>
            </p:nvSpPr>
            <p:spPr>
              <a:xfrm>
                <a:off x="4991425" y="3444650"/>
                <a:ext cx="95325" cy="87325"/>
              </a:xfrm>
              <a:custGeom>
                <a:avLst/>
                <a:gdLst/>
                <a:ahLst/>
                <a:cxnLst/>
                <a:rect l="l" t="t" r="r" b="b"/>
                <a:pathLst>
                  <a:path w="3813" h="3493" extrusionOk="0">
                    <a:moveTo>
                      <a:pt x="946" y="1"/>
                    </a:moveTo>
                    <a:lnTo>
                      <a:pt x="126" y="851"/>
                    </a:lnTo>
                    <a:cubicBezTo>
                      <a:pt x="0" y="851"/>
                      <a:pt x="0" y="1009"/>
                      <a:pt x="32" y="1104"/>
                    </a:cubicBezTo>
                    <a:cubicBezTo>
                      <a:pt x="95" y="1230"/>
                      <a:pt x="158" y="1324"/>
                      <a:pt x="315" y="1356"/>
                    </a:cubicBezTo>
                    <a:lnTo>
                      <a:pt x="1733" y="1671"/>
                    </a:lnTo>
                    <a:lnTo>
                      <a:pt x="2048" y="3214"/>
                    </a:lnTo>
                    <a:cubicBezTo>
                      <a:pt x="2080" y="3309"/>
                      <a:pt x="2174" y="3435"/>
                      <a:pt x="2300" y="3466"/>
                    </a:cubicBezTo>
                    <a:cubicBezTo>
                      <a:pt x="2328" y="3485"/>
                      <a:pt x="2361" y="3492"/>
                      <a:pt x="2396" y="3492"/>
                    </a:cubicBezTo>
                    <a:cubicBezTo>
                      <a:pt x="2482" y="3492"/>
                      <a:pt x="2580" y="3448"/>
                      <a:pt x="2647" y="3403"/>
                    </a:cubicBezTo>
                    <a:lnTo>
                      <a:pt x="3813" y="2112"/>
                    </a:lnTo>
                    <a:lnTo>
                      <a:pt x="3813" y="2112"/>
                    </a:lnTo>
                    <a:lnTo>
                      <a:pt x="3624" y="2143"/>
                    </a:lnTo>
                    <a:lnTo>
                      <a:pt x="3561" y="2143"/>
                    </a:lnTo>
                    <a:cubicBezTo>
                      <a:pt x="3119" y="2143"/>
                      <a:pt x="2773" y="1891"/>
                      <a:pt x="2552" y="1513"/>
                    </a:cubicBezTo>
                    <a:lnTo>
                      <a:pt x="2206" y="631"/>
                    </a:lnTo>
                    <a:lnTo>
                      <a:pt x="1355" y="284"/>
                    </a:lnTo>
                    <a:cubicBezTo>
                      <a:pt x="1198" y="221"/>
                      <a:pt x="1072" y="127"/>
                      <a:pt x="94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16" name="Google Shape;10390;p74"/>
            <p:cNvGrpSpPr/>
            <p:nvPr/>
          </p:nvGrpSpPr>
          <p:grpSpPr>
            <a:xfrm>
              <a:off x="4171826" y="2668927"/>
              <a:ext cx="670064" cy="670064"/>
              <a:chOff x="3497300" y="3227275"/>
              <a:chExt cx="296175" cy="296175"/>
            </a:xfrm>
            <a:grpFill/>
          </p:grpSpPr>
          <p:sp>
            <p:nvSpPr>
              <p:cNvPr id="617" name="Google Shape;10391;p74"/>
              <p:cNvSpPr/>
              <p:nvPr/>
            </p:nvSpPr>
            <p:spPr>
              <a:xfrm>
                <a:off x="3609925" y="3339900"/>
                <a:ext cx="69350" cy="68550"/>
              </a:xfrm>
              <a:custGeom>
                <a:avLst/>
                <a:gdLst/>
                <a:ahLst/>
                <a:cxnLst/>
                <a:rect l="l" t="t" r="r" b="b"/>
                <a:pathLst>
                  <a:path w="2774" h="2742" extrusionOk="0">
                    <a:moveTo>
                      <a:pt x="1387" y="1"/>
                    </a:moveTo>
                    <a:cubicBezTo>
                      <a:pt x="631" y="1"/>
                      <a:pt x="1" y="631"/>
                      <a:pt x="1" y="1355"/>
                    </a:cubicBezTo>
                    <a:cubicBezTo>
                      <a:pt x="1" y="2112"/>
                      <a:pt x="631" y="2742"/>
                      <a:pt x="1387" y="2742"/>
                    </a:cubicBezTo>
                    <a:cubicBezTo>
                      <a:pt x="2143" y="2742"/>
                      <a:pt x="2773" y="2112"/>
                      <a:pt x="2773" y="1355"/>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618" name="Google Shape;10392;p74"/>
              <p:cNvSpPr/>
              <p:nvPr/>
            </p:nvSpPr>
            <p:spPr>
              <a:xfrm>
                <a:off x="3531175" y="3227275"/>
                <a:ext cx="86650" cy="86675"/>
              </a:xfrm>
              <a:custGeom>
                <a:avLst/>
                <a:gdLst/>
                <a:ahLst/>
                <a:cxnLst/>
                <a:rect l="l" t="t" r="r" b="b"/>
                <a:pathLst>
                  <a:path w="3466" h="3467" extrusionOk="0">
                    <a:moveTo>
                      <a:pt x="1733" y="1"/>
                    </a:moveTo>
                    <a:cubicBezTo>
                      <a:pt x="788" y="1"/>
                      <a:pt x="0" y="788"/>
                      <a:pt x="0" y="1733"/>
                    </a:cubicBezTo>
                    <a:cubicBezTo>
                      <a:pt x="0" y="2678"/>
                      <a:pt x="788" y="3466"/>
                      <a:pt x="1733" y="3466"/>
                    </a:cubicBezTo>
                    <a:cubicBezTo>
                      <a:pt x="2741" y="3466"/>
                      <a:pt x="3466" y="2678"/>
                      <a:pt x="3466" y="1733"/>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19" name="Google Shape;10393;p74"/>
              <p:cNvSpPr/>
              <p:nvPr/>
            </p:nvSpPr>
            <p:spPr>
              <a:xfrm>
                <a:off x="3670575" y="3227275"/>
                <a:ext cx="86675" cy="86675"/>
              </a:xfrm>
              <a:custGeom>
                <a:avLst/>
                <a:gdLst/>
                <a:ahLst/>
                <a:cxnLst/>
                <a:rect l="l" t="t" r="r" b="b"/>
                <a:pathLst>
                  <a:path w="3467" h="3467" extrusionOk="0">
                    <a:moveTo>
                      <a:pt x="1733" y="1"/>
                    </a:moveTo>
                    <a:cubicBezTo>
                      <a:pt x="788" y="1"/>
                      <a:pt x="1" y="788"/>
                      <a:pt x="1" y="1733"/>
                    </a:cubicBezTo>
                    <a:cubicBezTo>
                      <a:pt x="1" y="2678"/>
                      <a:pt x="788" y="3466"/>
                      <a:pt x="1733" y="3466"/>
                    </a:cubicBezTo>
                    <a:cubicBezTo>
                      <a:pt x="2679" y="3466"/>
                      <a:pt x="3466" y="2678"/>
                      <a:pt x="3466" y="1733"/>
                    </a:cubicBezTo>
                    <a:cubicBezTo>
                      <a:pt x="3466" y="788"/>
                      <a:pt x="2679" y="1"/>
                      <a:pt x="1733" y="1"/>
                    </a:cubicBezTo>
                    <a:close/>
                  </a:path>
                </a:pathLst>
              </a:custGeom>
              <a:grpFill/>
              <a:ln>
                <a:noFill/>
              </a:ln>
            </p:spPr>
            <p:txBody>
              <a:bodyPr spcFirstLastPara="1" wrap="square" lIns="91425" tIns="91425" rIns="91425" bIns="91425" anchor="ctr" anchorCtr="0">
                <a:noAutofit/>
              </a:bodyPr>
              <a:lstStyle/>
              <a:p>
                <a:endParaRPr sz="1400"/>
              </a:p>
            </p:txBody>
          </p:sp>
          <p:sp>
            <p:nvSpPr>
              <p:cNvPr id="620" name="Google Shape;10394;p74"/>
              <p:cNvSpPr/>
              <p:nvPr/>
            </p:nvSpPr>
            <p:spPr>
              <a:xfrm>
                <a:off x="3622525" y="3421825"/>
                <a:ext cx="41775" cy="25225"/>
              </a:xfrm>
              <a:custGeom>
                <a:avLst/>
                <a:gdLst/>
                <a:ahLst/>
                <a:cxnLst/>
                <a:rect l="l" t="t" r="r" b="b"/>
                <a:pathLst>
                  <a:path w="1671" h="1009" extrusionOk="0">
                    <a:moveTo>
                      <a:pt x="1" y="0"/>
                    </a:moveTo>
                    <a:lnTo>
                      <a:pt x="851" y="1008"/>
                    </a:lnTo>
                    <a:lnTo>
                      <a:pt x="1671" y="0"/>
                    </a:lnTo>
                    <a:lnTo>
                      <a:pt x="1671" y="0"/>
                    </a:lnTo>
                    <a:cubicBezTo>
                      <a:pt x="1450" y="126"/>
                      <a:pt x="1167" y="158"/>
                      <a:pt x="851" y="158"/>
                    </a:cubicBezTo>
                    <a:cubicBezTo>
                      <a:pt x="568" y="158"/>
                      <a:pt x="284" y="95"/>
                      <a:pt x="1" y="0"/>
                    </a:cubicBezTo>
                    <a:close/>
                  </a:path>
                </a:pathLst>
              </a:custGeom>
              <a:grpFill/>
              <a:ln>
                <a:noFill/>
              </a:ln>
            </p:spPr>
            <p:txBody>
              <a:bodyPr spcFirstLastPara="1" wrap="square" lIns="91425" tIns="91425" rIns="91425" bIns="91425" anchor="ctr" anchorCtr="0">
                <a:noAutofit/>
              </a:bodyPr>
              <a:lstStyle/>
              <a:p>
                <a:endParaRPr sz="1400"/>
              </a:p>
            </p:txBody>
          </p:sp>
          <p:sp>
            <p:nvSpPr>
              <p:cNvPr id="621" name="Google Shape;10395;p74"/>
              <p:cNvSpPr/>
              <p:nvPr/>
            </p:nvSpPr>
            <p:spPr>
              <a:xfrm>
                <a:off x="3566600" y="3416300"/>
                <a:ext cx="70125" cy="106350"/>
              </a:xfrm>
              <a:custGeom>
                <a:avLst/>
                <a:gdLst/>
                <a:ahLst/>
                <a:cxnLst/>
                <a:rect l="l" t="t" r="r" b="b"/>
                <a:pathLst>
                  <a:path w="2805" h="4254" extrusionOk="0">
                    <a:moveTo>
                      <a:pt x="1261" y="1"/>
                    </a:moveTo>
                    <a:cubicBezTo>
                      <a:pt x="474" y="599"/>
                      <a:pt x="1" y="1513"/>
                      <a:pt x="1" y="2490"/>
                    </a:cubicBezTo>
                    <a:lnTo>
                      <a:pt x="1" y="3907"/>
                    </a:lnTo>
                    <a:cubicBezTo>
                      <a:pt x="1" y="4096"/>
                      <a:pt x="158" y="4254"/>
                      <a:pt x="379" y="4254"/>
                    </a:cubicBezTo>
                    <a:lnTo>
                      <a:pt x="2805" y="4254"/>
                    </a:lnTo>
                    <a:lnTo>
                      <a:pt x="2805" y="1891"/>
                    </a:lnTo>
                    <a:lnTo>
                      <a:pt x="1261" y="1"/>
                    </a:lnTo>
                    <a:close/>
                  </a:path>
                </a:pathLst>
              </a:custGeom>
              <a:grpFill/>
              <a:ln>
                <a:noFill/>
              </a:ln>
            </p:spPr>
            <p:txBody>
              <a:bodyPr spcFirstLastPara="1" wrap="square" lIns="91425" tIns="91425" rIns="91425" bIns="91425" anchor="ctr" anchorCtr="0">
                <a:noAutofit/>
              </a:bodyPr>
              <a:lstStyle/>
              <a:p>
                <a:endParaRPr sz="1400"/>
              </a:p>
            </p:txBody>
          </p:sp>
          <p:sp>
            <p:nvSpPr>
              <p:cNvPr id="622" name="Google Shape;10396;p74"/>
              <p:cNvSpPr/>
              <p:nvPr/>
            </p:nvSpPr>
            <p:spPr>
              <a:xfrm>
                <a:off x="3653250" y="3417100"/>
                <a:ext cx="70125" cy="106350"/>
              </a:xfrm>
              <a:custGeom>
                <a:avLst/>
                <a:gdLst/>
                <a:ahLst/>
                <a:cxnLst/>
                <a:rect l="l" t="t" r="r" b="b"/>
                <a:pathLst>
                  <a:path w="2805" h="4254" extrusionOk="0">
                    <a:moveTo>
                      <a:pt x="1544" y="0"/>
                    </a:moveTo>
                    <a:lnTo>
                      <a:pt x="1" y="1890"/>
                    </a:lnTo>
                    <a:lnTo>
                      <a:pt x="1" y="4253"/>
                    </a:lnTo>
                    <a:lnTo>
                      <a:pt x="2458" y="4253"/>
                    </a:lnTo>
                    <a:cubicBezTo>
                      <a:pt x="2647" y="4253"/>
                      <a:pt x="2804" y="4096"/>
                      <a:pt x="2804" y="3907"/>
                    </a:cubicBezTo>
                    <a:lnTo>
                      <a:pt x="2804" y="2489"/>
                    </a:lnTo>
                    <a:cubicBezTo>
                      <a:pt x="2773" y="1481"/>
                      <a:pt x="2300" y="567"/>
                      <a:pt x="1544" y="0"/>
                    </a:cubicBezTo>
                    <a:close/>
                  </a:path>
                </a:pathLst>
              </a:custGeom>
              <a:grpFill/>
              <a:ln>
                <a:noFill/>
              </a:ln>
            </p:spPr>
            <p:txBody>
              <a:bodyPr spcFirstLastPara="1" wrap="square" lIns="91425" tIns="91425" rIns="91425" bIns="91425" anchor="ctr" anchorCtr="0">
                <a:noAutofit/>
              </a:bodyPr>
              <a:lstStyle/>
              <a:p>
                <a:endParaRPr sz="1400"/>
              </a:p>
            </p:txBody>
          </p:sp>
          <p:sp>
            <p:nvSpPr>
              <p:cNvPr id="623" name="Google Shape;10397;p74"/>
              <p:cNvSpPr/>
              <p:nvPr/>
            </p:nvSpPr>
            <p:spPr>
              <a:xfrm>
                <a:off x="3655625" y="3310775"/>
                <a:ext cx="137850" cy="108700"/>
              </a:xfrm>
              <a:custGeom>
                <a:avLst/>
                <a:gdLst/>
                <a:ahLst/>
                <a:cxnLst/>
                <a:rect l="l" t="t" r="r" b="b"/>
                <a:pathLst>
                  <a:path w="5514" h="4348" extrusionOk="0">
                    <a:moveTo>
                      <a:pt x="3686" y="1512"/>
                    </a:moveTo>
                    <a:cubicBezTo>
                      <a:pt x="3907" y="1512"/>
                      <a:pt x="4064" y="1670"/>
                      <a:pt x="4064" y="1859"/>
                    </a:cubicBezTo>
                    <a:cubicBezTo>
                      <a:pt x="4064" y="2048"/>
                      <a:pt x="3907" y="2205"/>
                      <a:pt x="3686" y="2205"/>
                    </a:cubicBezTo>
                    <a:lnTo>
                      <a:pt x="2993" y="2205"/>
                    </a:lnTo>
                    <a:cubicBezTo>
                      <a:pt x="2804" y="2205"/>
                      <a:pt x="2646" y="2048"/>
                      <a:pt x="2646" y="1859"/>
                    </a:cubicBezTo>
                    <a:cubicBezTo>
                      <a:pt x="2646" y="1670"/>
                      <a:pt x="2804" y="1512"/>
                      <a:pt x="2993" y="1512"/>
                    </a:cubicBezTo>
                    <a:close/>
                    <a:moveTo>
                      <a:pt x="4127" y="0"/>
                    </a:moveTo>
                    <a:cubicBezTo>
                      <a:pt x="3686" y="536"/>
                      <a:pt x="3056" y="851"/>
                      <a:pt x="2331" y="851"/>
                    </a:cubicBezTo>
                    <a:cubicBezTo>
                      <a:pt x="1607" y="851"/>
                      <a:pt x="977" y="504"/>
                      <a:pt x="536" y="63"/>
                    </a:cubicBezTo>
                    <a:cubicBezTo>
                      <a:pt x="347" y="221"/>
                      <a:pt x="158" y="378"/>
                      <a:pt x="0" y="567"/>
                    </a:cubicBezTo>
                    <a:cubicBezTo>
                      <a:pt x="945" y="756"/>
                      <a:pt x="1638" y="1575"/>
                      <a:pt x="1638" y="2615"/>
                    </a:cubicBezTo>
                    <a:cubicBezTo>
                      <a:pt x="1638" y="2930"/>
                      <a:pt x="1575" y="3214"/>
                      <a:pt x="1449" y="3466"/>
                    </a:cubicBezTo>
                    <a:cubicBezTo>
                      <a:pt x="1859" y="3718"/>
                      <a:pt x="2205" y="4001"/>
                      <a:pt x="2520" y="4348"/>
                    </a:cubicBezTo>
                    <a:lnTo>
                      <a:pt x="5167" y="4348"/>
                    </a:lnTo>
                    <a:cubicBezTo>
                      <a:pt x="5356" y="4348"/>
                      <a:pt x="5513" y="4190"/>
                      <a:pt x="5513" y="4001"/>
                    </a:cubicBezTo>
                    <a:lnTo>
                      <a:pt x="5513" y="2615"/>
                    </a:lnTo>
                    <a:cubicBezTo>
                      <a:pt x="5482" y="1512"/>
                      <a:pt x="4915" y="567"/>
                      <a:pt x="4127" y="0"/>
                    </a:cubicBezTo>
                    <a:close/>
                  </a:path>
                </a:pathLst>
              </a:custGeom>
              <a:grpFill/>
              <a:ln>
                <a:noFill/>
              </a:ln>
            </p:spPr>
            <p:txBody>
              <a:bodyPr spcFirstLastPara="1" wrap="square" lIns="91425" tIns="91425" rIns="91425" bIns="91425" anchor="ctr" anchorCtr="0">
                <a:noAutofit/>
              </a:bodyPr>
              <a:lstStyle/>
              <a:p>
                <a:endParaRPr sz="1400"/>
              </a:p>
            </p:txBody>
          </p:sp>
          <p:sp>
            <p:nvSpPr>
              <p:cNvPr id="624" name="Google Shape;10398;p74"/>
              <p:cNvSpPr/>
              <p:nvPr/>
            </p:nvSpPr>
            <p:spPr>
              <a:xfrm>
                <a:off x="3497300" y="3309975"/>
                <a:ext cx="136275" cy="108725"/>
              </a:xfrm>
              <a:custGeom>
                <a:avLst/>
                <a:gdLst/>
                <a:ahLst/>
                <a:cxnLst/>
                <a:rect l="l" t="t" r="r" b="b"/>
                <a:pathLst>
                  <a:path w="5451" h="4349" extrusionOk="0">
                    <a:moveTo>
                      <a:pt x="2426" y="1544"/>
                    </a:moveTo>
                    <a:cubicBezTo>
                      <a:pt x="2615" y="1544"/>
                      <a:pt x="2773" y="1702"/>
                      <a:pt x="2773" y="1891"/>
                    </a:cubicBezTo>
                    <a:cubicBezTo>
                      <a:pt x="2773" y="2080"/>
                      <a:pt x="2615" y="2237"/>
                      <a:pt x="2426" y="2237"/>
                    </a:cubicBezTo>
                    <a:lnTo>
                      <a:pt x="1733" y="2237"/>
                    </a:lnTo>
                    <a:cubicBezTo>
                      <a:pt x="1513" y="2237"/>
                      <a:pt x="1355" y="2080"/>
                      <a:pt x="1355" y="1891"/>
                    </a:cubicBezTo>
                    <a:cubicBezTo>
                      <a:pt x="1355" y="1702"/>
                      <a:pt x="1513" y="1544"/>
                      <a:pt x="1733" y="1544"/>
                    </a:cubicBezTo>
                    <a:close/>
                    <a:moveTo>
                      <a:pt x="1324" y="1"/>
                    </a:moveTo>
                    <a:cubicBezTo>
                      <a:pt x="536" y="568"/>
                      <a:pt x="1" y="1513"/>
                      <a:pt x="1" y="2552"/>
                    </a:cubicBezTo>
                    <a:lnTo>
                      <a:pt x="1" y="3939"/>
                    </a:lnTo>
                    <a:cubicBezTo>
                      <a:pt x="1" y="4191"/>
                      <a:pt x="95" y="4348"/>
                      <a:pt x="316" y="4348"/>
                    </a:cubicBezTo>
                    <a:lnTo>
                      <a:pt x="2930" y="4348"/>
                    </a:lnTo>
                    <a:cubicBezTo>
                      <a:pt x="3214" y="3970"/>
                      <a:pt x="3561" y="3655"/>
                      <a:pt x="4002" y="3466"/>
                    </a:cubicBezTo>
                    <a:cubicBezTo>
                      <a:pt x="3876" y="3183"/>
                      <a:pt x="3813" y="2930"/>
                      <a:pt x="3813" y="2615"/>
                    </a:cubicBezTo>
                    <a:cubicBezTo>
                      <a:pt x="3813" y="1607"/>
                      <a:pt x="4506" y="757"/>
                      <a:pt x="5451" y="568"/>
                    </a:cubicBezTo>
                    <a:cubicBezTo>
                      <a:pt x="5293" y="347"/>
                      <a:pt x="5104" y="190"/>
                      <a:pt x="4915" y="32"/>
                    </a:cubicBezTo>
                    <a:cubicBezTo>
                      <a:pt x="4474" y="505"/>
                      <a:pt x="3844" y="820"/>
                      <a:pt x="3151" y="820"/>
                    </a:cubicBezTo>
                    <a:cubicBezTo>
                      <a:pt x="2426" y="820"/>
                      <a:pt x="1796" y="505"/>
                      <a:pt x="132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25" name="Google Shape;10412;p74"/>
            <p:cNvGrpSpPr/>
            <p:nvPr/>
          </p:nvGrpSpPr>
          <p:grpSpPr>
            <a:xfrm>
              <a:off x="8102331" y="2653873"/>
              <a:ext cx="627305" cy="667293"/>
              <a:chOff x="5364750" y="3235150"/>
              <a:chExt cx="277275" cy="294950"/>
            </a:xfrm>
            <a:grpFill/>
          </p:grpSpPr>
          <p:sp>
            <p:nvSpPr>
              <p:cNvPr id="626" name="Google Shape;10413;p74"/>
              <p:cNvSpPr/>
              <p:nvPr/>
            </p:nvSpPr>
            <p:spPr>
              <a:xfrm>
                <a:off x="5502600" y="3235150"/>
                <a:ext cx="17350" cy="44125"/>
              </a:xfrm>
              <a:custGeom>
                <a:avLst/>
                <a:gdLst/>
                <a:ahLst/>
                <a:cxnLst/>
                <a:rect l="l" t="t" r="r" b="b"/>
                <a:pathLst>
                  <a:path w="694" h="1765" extrusionOk="0">
                    <a:moveTo>
                      <a:pt x="347" y="1"/>
                    </a:moveTo>
                    <a:cubicBezTo>
                      <a:pt x="158" y="1"/>
                      <a:pt x="0" y="158"/>
                      <a:pt x="0" y="347"/>
                    </a:cubicBezTo>
                    <a:lnTo>
                      <a:pt x="0" y="1418"/>
                    </a:lnTo>
                    <a:cubicBezTo>
                      <a:pt x="0" y="1607"/>
                      <a:pt x="158" y="1765"/>
                      <a:pt x="347" y="1765"/>
                    </a:cubicBezTo>
                    <a:cubicBezTo>
                      <a:pt x="536" y="1765"/>
                      <a:pt x="693" y="1607"/>
                      <a:pt x="693" y="141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627" name="Google Shape;10414;p74"/>
              <p:cNvSpPr/>
              <p:nvPr/>
            </p:nvSpPr>
            <p:spPr>
              <a:xfrm>
                <a:off x="5555375" y="3253850"/>
                <a:ext cx="35450" cy="34100"/>
              </a:xfrm>
              <a:custGeom>
                <a:avLst/>
                <a:gdLst/>
                <a:ahLst/>
                <a:cxnLst/>
                <a:rect l="l" t="t" r="r" b="b"/>
                <a:pathLst>
                  <a:path w="1418" h="1364" extrusionOk="0">
                    <a:moveTo>
                      <a:pt x="1071" y="1"/>
                    </a:moveTo>
                    <a:cubicBezTo>
                      <a:pt x="977" y="1"/>
                      <a:pt x="882" y="24"/>
                      <a:pt x="819" y="72"/>
                    </a:cubicBezTo>
                    <a:lnTo>
                      <a:pt x="126" y="796"/>
                    </a:lnTo>
                    <a:cubicBezTo>
                      <a:pt x="0" y="922"/>
                      <a:pt x="0" y="1143"/>
                      <a:pt x="126" y="1269"/>
                    </a:cubicBezTo>
                    <a:cubicBezTo>
                      <a:pt x="189" y="1332"/>
                      <a:pt x="268" y="1363"/>
                      <a:pt x="350" y="1363"/>
                    </a:cubicBezTo>
                    <a:cubicBezTo>
                      <a:pt x="433" y="1363"/>
                      <a:pt x="520" y="1332"/>
                      <a:pt x="599" y="1269"/>
                    </a:cubicBezTo>
                    <a:lnTo>
                      <a:pt x="1323" y="544"/>
                    </a:lnTo>
                    <a:cubicBezTo>
                      <a:pt x="1418" y="418"/>
                      <a:pt x="1418" y="198"/>
                      <a:pt x="1323" y="72"/>
                    </a:cubicBezTo>
                    <a:cubicBezTo>
                      <a:pt x="1260" y="24"/>
                      <a:pt x="1166" y="1"/>
                      <a:pt x="1071" y="1"/>
                    </a:cubicBezTo>
                    <a:close/>
                  </a:path>
                </a:pathLst>
              </a:custGeom>
              <a:grpFill/>
              <a:ln>
                <a:noFill/>
              </a:ln>
            </p:spPr>
            <p:txBody>
              <a:bodyPr spcFirstLastPara="1" wrap="square" lIns="91425" tIns="91425" rIns="91425" bIns="91425" anchor="ctr" anchorCtr="0">
                <a:noAutofit/>
              </a:bodyPr>
              <a:lstStyle/>
              <a:p>
                <a:endParaRPr sz="1400"/>
              </a:p>
            </p:txBody>
          </p:sp>
          <p:sp>
            <p:nvSpPr>
              <p:cNvPr id="628" name="Google Shape;10415;p74"/>
              <p:cNvSpPr/>
              <p:nvPr/>
            </p:nvSpPr>
            <p:spPr>
              <a:xfrm>
                <a:off x="5606550" y="3357225"/>
                <a:ext cx="35475" cy="18150"/>
              </a:xfrm>
              <a:custGeom>
                <a:avLst/>
                <a:gdLst/>
                <a:ahLst/>
                <a:cxnLst/>
                <a:rect l="l" t="t" r="r" b="b"/>
                <a:pathLst>
                  <a:path w="1419" h="726" extrusionOk="0">
                    <a:moveTo>
                      <a:pt x="379" y="1"/>
                    </a:moveTo>
                    <a:cubicBezTo>
                      <a:pt x="158" y="1"/>
                      <a:pt x="1" y="158"/>
                      <a:pt x="1" y="347"/>
                    </a:cubicBezTo>
                    <a:cubicBezTo>
                      <a:pt x="1" y="568"/>
                      <a:pt x="158" y="725"/>
                      <a:pt x="379" y="725"/>
                    </a:cubicBezTo>
                    <a:lnTo>
                      <a:pt x="1072" y="725"/>
                    </a:lnTo>
                    <a:cubicBezTo>
                      <a:pt x="1261" y="725"/>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29" name="Google Shape;10416;p74"/>
              <p:cNvSpPr/>
              <p:nvPr/>
            </p:nvSpPr>
            <p:spPr>
              <a:xfrm>
                <a:off x="5364750" y="3357225"/>
                <a:ext cx="35475" cy="17350"/>
              </a:xfrm>
              <a:custGeom>
                <a:avLst/>
                <a:gdLst/>
                <a:ahLst/>
                <a:cxnLst/>
                <a:rect l="l" t="t" r="r" b="b"/>
                <a:pathLst>
                  <a:path w="1419" h="694" extrusionOk="0">
                    <a:moveTo>
                      <a:pt x="347" y="1"/>
                    </a:moveTo>
                    <a:cubicBezTo>
                      <a:pt x="158" y="1"/>
                      <a:pt x="1" y="158"/>
                      <a:pt x="1" y="347"/>
                    </a:cubicBezTo>
                    <a:cubicBezTo>
                      <a:pt x="1" y="568"/>
                      <a:pt x="158" y="694"/>
                      <a:pt x="347" y="694"/>
                    </a:cubicBezTo>
                    <a:lnTo>
                      <a:pt x="1072" y="694"/>
                    </a:lnTo>
                    <a:cubicBezTo>
                      <a:pt x="1261" y="694"/>
                      <a:pt x="1419" y="568"/>
                      <a:pt x="1419" y="347"/>
                    </a:cubicBezTo>
                    <a:cubicBezTo>
                      <a:pt x="1419" y="158"/>
                      <a:pt x="1261" y="1"/>
                      <a:pt x="1072" y="1"/>
                    </a:cubicBezTo>
                    <a:close/>
                  </a:path>
                </a:pathLst>
              </a:custGeom>
              <a:grpFill/>
              <a:ln>
                <a:noFill/>
              </a:ln>
            </p:spPr>
            <p:txBody>
              <a:bodyPr spcFirstLastPara="1" wrap="square" lIns="91425" tIns="91425" rIns="91425" bIns="91425" anchor="ctr" anchorCtr="0">
                <a:noAutofit/>
              </a:bodyPr>
              <a:lstStyle/>
              <a:p>
                <a:endParaRPr sz="1400"/>
              </a:p>
            </p:txBody>
          </p:sp>
          <p:sp>
            <p:nvSpPr>
              <p:cNvPr id="630" name="Google Shape;10417;p74"/>
              <p:cNvSpPr/>
              <p:nvPr/>
            </p:nvSpPr>
            <p:spPr>
              <a:xfrm>
                <a:off x="5433275" y="3253850"/>
                <a:ext cx="35475" cy="34100"/>
              </a:xfrm>
              <a:custGeom>
                <a:avLst/>
                <a:gdLst/>
                <a:ahLst/>
                <a:cxnLst/>
                <a:rect l="l" t="t" r="r" b="b"/>
                <a:pathLst>
                  <a:path w="1419" h="1364" extrusionOk="0">
                    <a:moveTo>
                      <a:pt x="363" y="1"/>
                    </a:moveTo>
                    <a:cubicBezTo>
                      <a:pt x="276" y="1"/>
                      <a:pt x="190" y="24"/>
                      <a:pt x="127" y="72"/>
                    </a:cubicBezTo>
                    <a:cubicBezTo>
                      <a:pt x="1" y="198"/>
                      <a:pt x="1" y="450"/>
                      <a:pt x="127" y="544"/>
                    </a:cubicBezTo>
                    <a:lnTo>
                      <a:pt x="820" y="1269"/>
                    </a:lnTo>
                    <a:cubicBezTo>
                      <a:pt x="883" y="1332"/>
                      <a:pt x="977" y="1363"/>
                      <a:pt x="1072" y="1363"/>
                    </a:cubicBezTo>
                    <a:cubicBezTo>
                      <a:pt x="1166" y="1363"/>
                      <a:pt x="1261" y="1332"/>
                      <a:pt x="1324" y="1269"/>
                    </a:cubicBezTo>
                    <a:cubicBezTo>
                      <a:pt x="1418" y="1143"/>
                      <a:pt x="1418" y="922"/>
                      <a:pt x="1324" y="796"/>
                    </a:cubicBezTo>
                    <a:lnTo>
                      <a:pt x="599" y="72"/>
                    </a:lnTo>
                    <a:cubicBezTo>
                      <a:pt x="536" y="24"/>
                      <a:pt x="450" y="1"/>
                      <a:pt x="363" y="1"/>
                    </a:cubicBezTo>
                    <a:close/>
                  </a:path>
                </a:pathLst>
              </a:custGeom>
              <a:grpFill/>
              <a:ln>
                <a:noFill/>
              </a:ln>
            </p:spPr>
            <p:txBody>
              <a:bodyPr spcFirstLastPara="1" wrap="square" lIns="91425" tIns="91425" rIns="91425" bIns="91425" anchor="ctr" anchorCtr="0">
                <a:noAutofit/>
              </a:bodyPr>
              <a:lstStyle/>
              <a:p>
                <a:endParaRPr sz="1400"/>
              </a:p>
            </p:txBody>
          </p:sp>
          <p:sp>
            <p:nvSpPr>
              <p:cNvPr id="631" name="Google Shape;10418;p74"/>
              <p:cNvSpPr/>
              <p:nvPr/>
            </p:nvSpPr>
            <p:spPr>
              <a:xfrm>
                <a:off x="5380500" y="3287775"/>
                <a:ext cx="37050" cy="25975"/>
              </a:xfrm>
              <a:custGeom>
                <a:avLst/>
                <a:gdLst/>
                <a:ahLst/>
                <a:cxnLst/>
                <a:rect l="l" t="t" r="r" b="b"/>
                <a:pathLst>
                  <a:path w="1482" h="1039" extrusionOk="0">
                    <a:moveTo>
                      <a:pt x="396" y="0"/>
                    </a:moveTo>
                    <a:cubicBezTo>
                      <a:pt x="267" y="0"/>
                      <a:pt x="132" y="81"/>
                      <a:pt x="64" y="195"/>
                    </a:cubicBezTo>
                    <a:cubicBezTo>
                      <a:pt x="1" y="353"/>
                      <a:pt x="64" y="573"/>
                      <a:pt x="221" y="668"/>
                    </a:cubicBezTo>
                    <a:lnTo>
                      <a:pt x="946" y="1015"/>
                    </a:lnTo>
                    <a:cubicBezTo>
                      <a:pt x="987" y="1031"/>
                      <a:pt x="1032" y="1039"/>
                      <a:pt x="1077" y="1039"/>
                    </a:cubicBezTo>
                    <a:cubicBezTo>
                      <a:pt x="1209" y="1039"/>
                      <a:pt x="1349" y="974"/>
                      <a:pt x="1419" y="857"/>
                    </a:cubicBezTo>
                    <a:cubicBezTo>
                      <a:pt x="1482" y="699"/>
                      <a:pt x="1419" y="447"/>
                      <a:pt x="1261" y="384"/>
                    </a:cubicBezTo>
                    <a:lnTo>
                      <a:pt x="536" y="38"/>
                    </a:lnTo>
                    <a:cubicBezTo>
                      <a:pt x="493" y="12"/>
                      <a:pt x="445" y="0"/>
                      <a:pt x="396" y="0"/>
                    </a:cubicBezTo>
                    <a:close/>
                  </a:path>
                </a:pathLst>
              </a:custGeom>
              <a:grpFill/>
              <a:ln>
                <a:noFill/>
              </a:ln>
            </p:spPr>
            <p:txBody>
              <a:bodyPr spcFirstLastPara="1" wrap="square" lIns="91425" tIns="91425" rIns="91425" bIns="91425" anchor="ctr" anchorCtr="0">
                <a:noAutofit/>
              </a:bodyPr>
              <a:lstStyle/>
              <a:p>
                <a:endParaRPr sz="1400"/>
              </a:p>
            </p:txBody>
          </p:sp>
          <p:sp>
            <p:nvSpPr>
              <p:cNvPr id="632" name="Google Shape;10419;p74"/>
              <p:cNvSpPr/>
              <p:nvPr/>
            </p:nvSpPr>
            <p:spPr>
              <a:xfrm>
                <a:off x="5588450" y="3288075"/>
                <a:ext cx="37025" cy="26800"/>
              </a:xfrm>
              <a:custGeom>
                <a:avLst/>
                <a:gdLst/>
                <a:ahLst/>
                <a:cxnLst/>
                <a:rect l="l" t="t" r="r" b="b"/>
                <a:pathLst>
                  <a:path w="1481" h="1072" extrusionOk="0">
                    <a:moveTo>
                      <a:pt x="1110" y="0"/>
                    </a:moveTo>
                    <a:cubicBezTo>
                      <a:pt x="1049" y="0"/>
                      <a:pt x="983" y="18"/>
                      <a:pt x="914" y="57"/>
                    </a:cubicBezTo>
                    <a:lnTo>
                      <a:pt x="221" y="404"/>
                    </a:lnTo>
                    <a:cubicBezTo>
                      <a:pt x="63" y="498"/>
                      <a:pt x="0" y="687"/>
                      <a:pt x="63" y="877"/>
                    </a:cubicBezTo>
                    <a:cubicBezTo>
                      <a:pt x="132" y="991"/>
                      <a:pt x="250" y="1072"/>
                      <a:pt x="382" y="1072"/>
                    </a:cubicBezTo>
                    <a:cubicBezTo>
                      <a:pt x="432" y="1072"/>
                      <a:pt x="484" y="1060"/>
                      <a:pt x="536" y="1034"/>
                    </a:cubicBezTo>
                    <a:lnTo>
                      <a:pt x="1260" y="687"/>
                    </a:lnTo>
                    <a:cubicBezTo>
                      <a:pt x="1418" y="593"/>
                      <a:pt x="1481" y="404"/>
                      <a:pt x="1418" y="215"/>
                    </a:cubicBezTo>
                    <a:cubicBezTo>
                      <a:pt x="1353" y="85"/>
                      <a:pt x="1244" y="0"/>
                      <a:pt x="1110" y="0"/>
                    </a:cubicBezTo>
                    <a:close/>
                  </a:path>
                </a:pathLst>
              </a:custGeom>
              <a:grpFill/>
              <a:ln>
                <a:noFill/>
              </a:ln>
            </p:spPr>
            <p:txBody>
              <a:bodyPr spcFirstLastPara="1" wrap="square" lIns="91425" tIns="91425" rIns="91425" bIns="91425" anchor="ctr" anchorCtr="0">
                <a:noAutofit/>
              </a:bodyPr>
              <a:lstStyle/>
              <a:p>
                <a:endParaRPr sz="1400"/>
              </a:p>
            </p:txBody>
          </p:sp>
          <p:sp>
            <p:nvSpPr>
              <p:cNvPr id="633" name="Google Shape;10420;p74"/>
              <p:cNvSpPr/>
              <p:nvPr/>
            </p:nvSpPr>
            <p:spPr>
              <a:xfrm>
                <a:off x="5412025" y="3286350"/>
                <a:ext cx="177225" cy="243750"/>
              </a:xfrm>
              <a:custGeom>
                <a:avLst/>
                <a:gdLst/>
                <a:ahLst/>
                <a:cxnLst/>
                <a:rect l="l" t="t" r="r" b="b"/>
                <a:pathLst>
                  <a:path w="7089" h="9750" extrusionOk="0">
                    <a:moveTo>
                      <a:pt x="3529" y="0"/>
                    </a:moveTo>
                    <a:cubicBezTo>
                      <a:pt x="3151" y="0"/>
                      <a:pt x="2836" y="315"/>
                      <a:pt x="2836" y="725"/>
                    </a:cubicBezTo>
                    <a:lnTo>
                      <a:pt x="2836" y="1418"/>
                    </a:lnTo>
                    <a:cubicBezTo>
                      <a:pt x="2836" y="1040"/>
                      <a:pt x="2520" y="725"/>
                      <a:pt x="2111" y="725"/>
                    </a:cubicBezTo>
                    <a:cubicBezTo>
                      <a:pt x="1733" y="725"/>
                      <a:pt x="1418" y="1040"/>
                      <a:pt x="1418" y="1418"/>
                    </a:cubicBezTo>
                    <a:lnTo>
                      <a:pt x="1418" y="2143"/>
                    </a:lnTo>
                    <a:cubicBezTo>
                      <a:pt x="1544" y="2143"/>
                      <a:pt x="1638" y="2080"/>
                      <a:pt x="1764" y="2080"/>
                    </a:cubicBezTo>
                    <a:lnTo>
                      <a:pt x="3497" y="2080"/>
                    </a:lnTo>
                    <a:cubicBezTo>
                      <a:pt x="4253" y="2080"/>
                      <a:pt x="4883" y="2710"/>
                      <a:pt x="4883" y="3466"/>
                    </a:cubicBezTo>
                    <a:cubicBezTo>
                      <a:pt x="4883" y="4096"/>
                      <a:pt x="4474" y="4600"/>
                      <a:pt x="3907" y="4758"/>
                    </a:cubicBezTo>
                    <a:cubicBezTo>
                      <a:pt x="4064" y="5073"/>
                      <a:pt x="4159" y="5482"/>
                      <a:pt x="4159" y="5860"/>
                    </a:cubicBezTo>
                    <a:cubicBezTo>
                      <a:pt x="4159" y="6081"/>
                      <a:pt x="4001" y="6238"/>
                      <a:pt x="3812" y="6238"/>
                    </a:cubicBezTo>
                    <a:cubicBezTo>
                      <a:pt x="3623" y="6238"/>
                      <a:pt x="3466" y="6081"/>
                      <a:pt x="3466" y="5860"/>
                    </a:cubicBezTo>
                    <a:cubicBezTo>
                      <a:pt x="3466" y="4915"/>
                      <a:pt x="2678" y="4128"/>
                      <a:pt x="1733" y="4128"/>
                    </a:cubicBezTo>
                    <a:lnTo>
                      <a:pt x="3466" y="4128"/>
                    </a:lnTo>
                    <a:cubicBezTo>
                      <a:pt x="3844" y="4128"/>
                      <a:pt x="4159" y="3812"/>
                      <a:pt x="4159" y="3434"/>
                    </a:cubicBezTo>
                    <a:cubicBezTo>
                      <a:pt x="4159" y="3025"/>
                      <a:pt x="3844" y="2710"/>
                      <a:pt x="3466" y="2710"/>
                    </a:cubicBezTo>
                    <a:lnTo>
                      <a:pt x="1733" y="2710"/>
                    </a:lnTo>
                    <a:cubicBezTo>
                      <a:pt x="788" y="2710"/>
                      <a:pt x="0" y="3497"/>
                      <a:pt x="0" y="4443"/>
                    </a:cubicBezTo>
                    <a:lnTo>
                      <a:pt x="0" y="5167"/>
                    </a:lnTo>
                    <a:cubicBezTo>
                      <a:pt x="0" y="6112"/>
                      <a:pt x="536" y="6963"/>
                      <a:pt x="1386" y="7372"/>
                    </a:cubicBezTo>
                    <a:lnTo>
                      <a:pt x="1386" y="8318"/>
                    </a:lnTo>
                    <a:cubicBezTo>
                      <a:pt x="977" y="8318"/>
                      <a:pt x="662" y="8633"/>
                      <a:pt x="662" y="9011"/>
                    </a:cubicBezTo>
                    <a:lnTo>
                      <a:pt x="662" y="9389"/>
                    </a:lnTo>
                    <a:cubicBezTo>
                      <a:pt x="662" y="9578"/>
                      <a:pt x="819" y="9735"/>
                      <a:pt x="1008" y="9735"/>
                    </a:cubicBezTo>
                    <a:lnTo>
                      <a:pt x="5860" y="9735"/>
                    </a:lnTo>
                    <a:cubicBezTo>
                      <a:pt x="5923" y="9745"/>
                      <a:pt x="5979" y="9749"/>
                      <a:pt x="6029" y="9749"/>
                    </a:cubicBezTo>
                    <a:cubicBezTo>
                      <a:pt x="6305" y="9749"/>
                      <a:pt x="6396" y="9612"/>
                      <a:pt x="6396" y="9452"/>
                    </a:cubicBezTo>
                    <a:lnTo>
                      <a:pt x="6396" y="9105"/>
                    </a:lnTo>
                    <a:cubicBezTo>
                      <a:pt x="6396" y="8696"/>
                      <a:pt x="6112" y="8381"/>
                      <a:pt x="5702" y="8381"/>
                    </a:cubicBezTo>
                    <a:lnTo>
                      <a:pt x="5702" y="7436"/>
                    </a:lnTo>
                    <a:cubicBezTo>
                      <a:pt x="6522" y="7057"/>
                      <a:pt x="7089" y="6175"/>
                      <a:pt x="7089" y="5230"/>
                    </a:cubicBezTo>
                    <a:lnTo>
                      <a:pt x="7089" y="2143"/>
                    </a:lnTo>
                    <a:cubicBezTo>
                      <a:pt x="7089" y="1733"/>
                      <a:pt x="6774" y="1418"/>
                      <a:pt x="6364" y="1418"/>
                    </a:cubicBezTo>
                    <a:cubicBezTo>
                      <a:pt x="5986" y="1418"/>
                      <a:pt x="5671" y="1733"/>
                      <a:pt x="5671" y="2143"/>
                    </a:cubicBezTo>
                    <a:lnTo>
                      <a:pt x="5671" y="1418"/>
                    </a:lnTo>
                    <a:cubicBezTo>
                      <a:pt x="5671" y="1040"/>
                      <a:pt x="5356" y="725"/>
                      <a:pt x="4946" y="725"/>
                    </a:cubicBezTo>
                    <a:cubicBezTo>
                      <a:pt x="4568" y="725"/>
                      <a:pt x="4253" y="1040"/>
                      <a:pt x="4253" y="1418"/>
                    </a:cubicBezTo>
                    <a:lnTo>
                      <a:pt x="4253" y="725"/>
                    </a:lnTo>
                    <a:cubicBezTo>
                      <a:pt x="4253" y="315"/>
                      <a:pt x="3938" y="0"/>
                      <a:pt x="352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42" name="Google Shape;10478;p74"/>
            <p:cNvGrpSpPr/>
            <p:nvPr/>
          </p:nvGrpSpPr>
          <p:grpSpPr>
            <a:xfrm>
              <a:off x="8893927" y="2653654"/>
              <a:ext cx="680754" cy="668254"/>
              <a:chOff x="5716825" y="3235950"/>
              <a:chExt cx="300900" cy="295375"/>
            </a:xfrm>
            <a:grpFill/>
          </p:grpSpPr>
          <p:sp>
            <p:nvSpPr>
              <p:cNvPr id="643" name="Google Shape;10479;p74"/>
              <p:cNvSpPr/>
              <p:nvPr/>
            </p:nvSpPr>
            <p:spPr>
              <a:xfrm>
                <a:off x="5716825" y="3309975"/>
                <a:ext cx="137075" cy="146525"/>
              </a:xfrm>
              <a:custGeom>
                <a:avLst/>
                <a:gdLst/>
                <a:ahLst/>
                <a:cxnLst/>
                <a:rect l="l" t="t" r="r" b="b"/>
                <a:pathLst>
                  <a:path w="5483" h="5861" extrusionOk="0">
                    <a:moveTo>
                      <a:pt x="2584" y="1"/>
                    </a:moveTo>
                    <a:lnTo>
                      <a:pt x="410" y="2206"/>
                    </a:lnTo>
                    <a:cubicBezTo>
                      <a:pt x="1" y="2615"/>
                      <a:pt x="1" y="3277"/>
                      <a:pt x="410" y="3655"/>
                    </a:cubicBezTo>
                    <a:lnTo>
                      <a:pt x="2584" y="5860"/>
                    </a:lnTo>
                    <a:lnTo>
                      <a:pt x="3781" y="4632"/>
                    </a:lnTo>
                    <a:cubicBezTo>
                      <a:pt x="3844" y="4584"/>
                      <a:pt x="3939" y="4561"/>
                      <a:pt x="4029" y="4561"/>
                    </a:cubicBezTo>
                    <a:cubicBezTo>
                      <a:pt x="4120" y="4561"/>
                      <a:pt x="4206" y="4584"/>
                      <a:pt x="4254" y="4632"/>
                    </a:cubicBezTo>
                    <a:lnTo>
                      <a:pt x="4726" y="5104"/>
                    </a:lnTo>
                    <a:cubicBezTo>
                      <a:pt x="4789" y="5167"/>
                      <a:pt x="4884" y="5199"/>
                      <a:pt x="4974" y="5199"/>
                    </a:cubicBezTo>
                    <a:cubicBezTo>
                      <a:pt x="5065" y="5199"/>
                      <a:pt x="5152" y="5167"/>
                      <a:pt x="5199" y="5104"/>
                    </a:cubicBezTo>
                    <a:cubicBezTo>
                      <a:pt x="5325" y="5010"/>
                      <a:pt x="5325" y="4758"/>
                      <a:pt x="5199" y="4632"/>
                    </a:cubicBezTo>
                    <a:lnTo>
                      <a:pt x="4726" y="4159"/>
                    </a:lnTo>
                    <a:cubicBezTo>
                      <a:pt x="4632" y="4065"/>
                      <a:pt x="4632" y="3813"/>
                      <a:pt x="4726" y="3687"/>
                    </a:cubicBezTo>
                    <a:lnTo>
                      <a:pt x="5482" y="2962"/>
                    </a:lnTo>
                    <a:lnTo>
                      <a:pt x="5010" y="2489"/>
                    </a:lnTo>
                    <a:lnTo>
                      <a:pt x="4789" y="2710"/>
                    </a:lnTo>
                    <a:cubicBezTo>
                      <a:pt x="4584" y="2915"/>
                      <a:pt x="4317" y="3017"/>
                      <a:pt x="4049" y="3017"/>
                    </a:cubicBezTo>
                    <a:cubicBezTo>
                      <a:pt x="3781" y="3017"/>
                      <a:pt x="3513" y="2915"/>
                      <a:pt x="3309" y="2710"/>
                    </a:cubicBezTo>
                    <a:cubicBezTo>
                      <a:pt x="2930" y="2332"/>
                      <a:pt x="2930" y="1670"/>
                      <a:pt x="3309" y="1261"/>
                    </a:cubicBezTo>
                    <a:lnTo>
                      <a:pt x="3561" y="1040"/>
                    </a:lnTo>
                    <a:lnTo>
                      <a:pt x="2584" y="1"/>
                    </a:lnTo>
                    <a:close/>
                  </a:path>
                </a:pathLst>
              </a:custGeom>
              <a:grpFill/>
              <a:ln>
                <a:noFill/>
              </a:ln>
            </p:spPr>
            <p:txBody>
              <a:bodyPr spcFirstLastPara="1" wrap="square" lIns="91425" tIns="91425" rIns="91425" bIns="91425" anchor="ctr" anchorCtr="0">
                <a:noAutofit/>
              </a:bodyPr>
              <a:lstStyle/>
              <a:p>
                <a:endParaRPr sz="1400"/>
              </a:p>
            </p:txBody>
          </p:sp>
          <p:sp>
            <p:nvSpPr>
              <p:cNvPr id="644" name="Google Shape;10480;p74"/>
              <p:cNvSpPr/>
              <p:nvPr/>
            </p:nvSpPr>
            <p:spPr>
              <a:xfrm>
                <a:off x="5794025" y="3235950"/>
                <a:ext cx="145725" cy="133900"/>
              </a:xfrm>
              <a:custGeom>
                <a:avLst/>
                <a:gdLst/>
                <a:ahLst/>
                <a:cxnLst/>
                <a:rect l="l" t="t" r="r" b="b"/>
                <a:pathLst>
                  <a:path w="5829" h="5356" extrusionOk="0">
                    <a:moveTo>
                      <a:pt x="2926" y="0"/>
                    </a:moveTo>
                    <a:cubicBezTo>
                      <a:pt x="2662" y="0"/>
                      <a:pt x="2394" y="95"/>
                      <a:pt x="2205" y="284"/>
                    </a:cubicBezTo>
                    <a:lnTo>
                      <a:pt x="0" y="2457"/>
                    </a:lnTo>
                    <a:lnTo>
                      <a:pt x="1229" y="3686"/>
                    </a:lnTo>
                    <a:cubicBezTo>
                      <a:pt x="1323" y="3781"/>
                      <a:pt x="1323" y="4033"/>
                      <a:pt x="1229" y="4127"/>
                    </a:cubicBezTo>
                    <a:lnTo>
                      <a:pt x="725" y="4600"/>
                    </a:lnTo>
                    <a:cubicBezTo>
                      <a:pt x="630" y="4726"/>
                      <a:pt x="630" y="4978"/>
                      <a:pt x="725" y="5072"/>
                    </a:cubicBezTo>
                    <a:cubicBezTo>
                      <a:pt x="788" y="5135"/>
                      <a:pt x="882" y="5167"/>
                      <a:pt x="977" y="5167"/>
                    </a:cubicBezTo>
                    <a:cubicBezTo>
                      <a:pt x="1071" y="5167"/>
                      <a:pt x="1166" y="5135"/>
                      <a:pt x="1229" y="5072"/>
                    </a:cubicBezTo>
                    <a:lnTo>
                      <a:pt x="1701" y="4600"/>
                    </a:lnTo>
                    <a:cubicBezTo>
                      <a:pt x="1749" y="4553"/>
                      <a:pt x="1835" y="4529"/>
                      <a:pt x="1926" y="4529"/>
                    </a:cubicBezTo>
                    <a:cubicBezTo>
                      <a:pt x="2016" y="4529"/>
                      <a:pt x="2111" y="4553"/>
                      <a:pt x="2174" y="4600"/>
                    </a:cubicBezTo>
                    <a:lnTo>
                      <a:pt x="2898" y="5356"/>
                    </a:lnTo>
                    <a:lnTo>
                      <a:pt x="3371" y="4883"/>
                    </a:lnTo>
                    <a:lnTo>
                      <a:pt x="3151" y="4663"/>
                    </a:lnTo>
                    <a:cubicBezTo>
                      <a:pt x="2741" y="4253"/>
                      <a:pt x="2741" y="3592"/>
                      <a:pt x="3151" y="3214"/>
                    </a:cubicBezTo>
                    <a:cubicBezTo>
                      <a:pt x="3340" y="3009"/>
                      <a:pt x="3607" y="2906"/>
                      <a:pt x="3875" y="2906"/>
                    </a:cubicBezTo>
                    <a:cubicBezTo>
                      <a:pt x="4143" y="2906"/>
                      <a:pt x="4411" y="3009"/>
                      <a:pt x="4600" y="3214"/>
                    </a:cubicBezTo>
                    <a:lnTo>
                      <a:pt x="4852" y="3434"/>
                    </a:lnTo>
                    <a:lnTo>
                      <a:pt x="5828" y="2457"/>
                    </a:lnTo>
                    <a:lnTo>
                      <a:pt x="3623" y="284"/>
                    </a:lnTo>
                    <a:cubicBezTo>
                      <a:pt x="3450" y="95"/>
                      <a:pt x="3190" y="0"/>
                      <a:pt x="2926" y="0"/>
                    </a:cubicBezTo>
                    <a:close/>
                  </a:path>
                </a:pathLst>
              </a:custGeom>
              <a:grpFill/>
              <a:ln>
                <a:noFill/>
              </a:ln>
            </p:spPr>
            <p:txBody>
              <a:bodyPr spcFirstLastPara="1" wrap="square" lIns="91425" tIns="91425" rIns="91425" bIns="91425" anchor="ctr" anchorCtr="0">
                <a:noAutofit/>
              </a:bodyPr>
              <a:lstStyle/>
              <a:p>
                <a:endParaRPr sz="1400"/>
              </a:p>
            </p:txBody>
          </p:sp>
          <p:sp>
            <p:nvSpPr>
              <p:cNvPr id="645" name="Google Shape;10481;p74"/>
              <p:cNvSpPr/>
              <p:nvPr/>
            </p:nvSpPr>
            <p:spPr>
              <a:xfrm>
                <a:off x="5880650" y="3309975"/>
                <a:ext cx="137075" cy="145725"/>
              </a:xfrm>
              <a:custGeom>
                <a:avLst/>
                <a:gdLst/>
                <a:ahLst/>
                <a:cxnLst/>
                <a:rect l="l" t="t" r="r" b="b"/>
                <a:pathLst>
                  <a:path w="5483" h="5829" extrusionOk="0">
                    <a:moveTo>
                      <a:pt x="2899" y="1"/>
                    </a:moveTo>
                    <a:lnTo>
                      <a:pt x="1702" y="1229"/>
                    </a:lnTo>
                    <a:cubicBezTo>
                      <a:pt x="1639" y="1292"/>
                      <a:pt x="1544" y="1324"/>
                      <a:pt x="1450" y="1324"/>
                    </a:cubicBezTo>
                    <a:cubicBezTo>
                      <a:pt x="1355" y="1324"/>
                      <a:pt x="1261" y="1292"/>
                      <a:pt x="1198" y="1229"/>
                    </a:cubicBezTo>
                    <a:lnTo>
                      <a:pt x="725" y="757"/>
                    </a:lnTo>
                    <a:cubicBezTo>
                      <a:pt x="678" y="694"/>
                      <a:pt x="591" y="662"/>
                      <a:pt x="501" y="662"/>
                    </a:cubicBezTo>
                    <a:cubicBezTo>
                      <a:pt x="410" y="662"/>
                      <a:pt x="316" y="694"/>
                      <a:pt x="253" y="757"/>
                    </a:cubicBezTo>
                    <a:cubicBezTo>
                      <a:pt x="158" y="883"/>
                      <a:pt x="158" y="1103"/>
                      <a:pt x="253" y="1229"/>
                    </a:cubicBezTo>
                    <a:lnTo>
                      <a:pt x="725" y="1702"/>
                    </a:lnTo>
                    <a:cubicBezTo>
                      <a:pt x="851" y="1828"/>
                      <a:pt x="851" y="2048"/>
                      <a:pt x="725" y="2174"/>
                    </a:cubicBezTo>
                    <a:lnTo>
                      <a:pt x="1" y="2899"/>
                    </a:lnTo>
                    <a:lnTo>
                      <a:pt x="473" y="3372"/>
                    </a:lnTo>
                    <a:lnTo>
                      <a:pt x="694" y="3151"/>
                    </a:lnTo>
                    <a:cubicBezTo>
                      <a:pt x="898" y="2946"/>
                      <a:pt x="1166" y="2844"/>
                      <a:pt x="1434" y="2844"/>
                    </a:cubicBezTo>
                    <a:cubicBezTo>
                      <a:pt x="1702" y="2844"/>
                      <a:pt x="1970" y="2946"/>
                      <a:pt x="2174" y="3151"/>
                    </a:cubicBezTo>
                    <a:cubicBezTo>
                      <a:pt x="2552" y="3529"/>
                      <a:pt x="2552" y="4222"/>
                      <a:pt x="2174" y="4600"/>
                    </a:cubicBezTo>
                    <a:lnTo>
                      <a:pt x="1922" y="4852"/>
                    </a:lnTo>
                    <a:lnTo>
                      <a:pt x="2899" y="5829"/>
                    </a:lnTo>
                    <a:lnTo>
                      <a:pt x="5073" y="3655"/>
                    </a:lnTo>
                    <a:cubicBezTo>
                      <a:pt x="5482" y="3277"/>
                      <a:pt x="5482" y="2615"/>
                      <a:pt x="5073" y="2206"/>
                    </a:cubicBezTo>
                    <a:lnTo>
                      <a:pt x="2899" y="1"/>
                    </a:lnTo>
                    <a:close/>
                  </a:path>
                </a:pathLst>
              </a:custGeom>
              <a:grpFill/>
              <a:ln>
                <a:noFill/>
              </a:ln>
            </p:spPr>
            <p:txBody>
              <a:bodyPr spcFirstLastPara="1" wrap="square" lIns="91425" tIns="91425" rIns="91425" bIns="91425" anchor="ctr" anchorCtr="0">
                <a:noAutofit/>
              </a:bodyPr>
              <a:lstStyle/>
              <a:p>
                <a:endParaRPr sz="1400"/>
              </a:p>
            </p:txBody>
          </p:sp>
          <p:sp>
            <p:nvSpPr>
              <p:cNvPr id="646" name="Google Shape;10482;p74"/>
              <p:cNvSpPr/>
              <p:nvPr/>
            </p:nvSpPr>
            <p:spPr>
              <a:xfrm>
                <a:off x="5794025" y="3396625"/>
                <a:ext cx="147300" cy="134700"/>
              </a:xfrm>
              <a:custGeom>
                <a:avLst/>
                <a:gdLst/>
                <a:ahLst/>
                <a:cxnLst/>
                <a:rect l="l" t="t" r="r" b="b"/>
                <a:pathLst>
                  <a:path w="5892" h="5388" extrusionOk="0">
                    <a:moveTo>
                      <a:pt x="2993" y="0"/>
                    </a:moveTo>
                    <a:lnTo>
                      <a:pt x="2520" y="473"/>
                    </a:lnTo>
                    <a:lnTo>
                      <a:pt x="2741" y="725"/>
                    </a:lnTo>
                    <a:cubicBezTo>
                      <a:pt x="3151" y="1103"/>
                      <a:pt x="3151" y="1764"/>
                      <a:pt x="2741" y="2174"/>
                    </a:cubicBezTo>
                    <a:cubicBezTo>
                      <a:pt x="2505" y="2363"/>
                      <a:pt x="2221" y="2457"/>
                      <a:pt x="1949" y="2457"/>
                    </a:cubicBezTo>
                    <a:cubicBezTo>
                      <a:pt x="1678" y="2457"/>
                      <a:pt x="1418" y="2363"/>
                      <a:pt x="1229" y="2174"/>
                    </a:cubicBezTo>
                    <a:lnTo>
                      <a:pt x="977" y="1922"/>
                    </a:lnTo>
                    <a:lnTo>
                      <a:pt x="0" y="2930"/>
                    </a:lnTo>
                    <a:lnTo>
                      <a:pt x="2205" y="5072"/>
                    </a:lnTo>
                    <a:cubicBezTo>
                      <a:pt x="2394" y="5293"/>
                      <a:pt x="2678" y="5387"/>
                      <a:pt x="2930" y="5387"/>
                    </a:cubicBezTo>
                    <a:cubicBezTo>
                      <a:pt x="3214" y="5387"/>
                      <a:pt x="3497" y="5293"/>
                      <a:pt x="3686" y="5072"/>
                    </a:cubicBezTo>
                    <a:lnTo>
                      <a:pt x="5891" y="2930"/>
                    </a:lnTo>
                    <a:lnTo>
                      <a:pt x="4663" y="1701"/>
                    </a:lnTo>
                    <a:cubicBezTo>
                      <a:pt x="4568" y="1575"/>
                      <a:pt x="4568" y="1355"/>
                      <a:pt x="4663" y="1229"/>
                    </a:cubicBezTo>
                    <a:lnTo>
                      <a:pt x="5167" y="756"/>
                    </a:lnTo>
                    <a:cubicBezTo>
                      <a:pt x="5261" y="630"/>
                      <a:pt x="5261" y="410"/>
                      <a:pt x="5167" y="284"/>
                    </a:cubicBezTo>
                    <a:cubicBezTo>
                      <a:pt x="5104" y="221"/>
                      <a:pt x="5009" y="189"/>
                      <a:pt x="4915" y="189"/>
                    </a:cubicBezTo>
                    <a:cubicBezTo>
                      <a:pt x="4820" y="189"/>
                      <a:pt x="4726" y="221"/>
                      <a:pt x="4663" y="284"/>
                    </a:cubicBezTo>
                    <a:lnTo>
                      <a:pt x="4190" y="756"/>
                    </a:lnTo>
                    <a:cubicBezTo>
                      <a:pt x="4143" y="819"/>
                      <a:pt x="4056" y="851"/>
                      <a:pt x="3966" y="851"/>
                    </a:cubicBezTo>
                    <a:cubicBezTo>
                      <a:pt x="3875" y="851"/>
                      <a:pt x="3781" y="819"/>
                      <a:pt x="3718" y="756"/>
                    </a:cubicBezTo>
                    <a:lnTo>
                      <a:pt x="2993" y="0"/>
                    </a:lnTo>
                    <a:close/>
                  </a:path>
                </a:pathLst>
              </a:custGeom>
              <a:grpFill/>
              <a:ln>
                <a:noFill/>
              </a:ln>
            </p:spPr>
            <p:txBody>
              <a:bodyPr spcFirstLastPara="1" wrap="square" lIns="91425" tIns="91425" rIns="91425" bIns="91425" anchor="ctr" anchorCtr="0">
                <a:noAutofit/>
              </a:bodyPr>
              <a:lstStyle/>
              <a:p>
                <a:endParaRPr sz="1400"/>
              </a:p>
            </p:txBody>
          </p:sp>
        </p:grpSp>
        <p:grpSp>
          <p:nvGrpSpPr>
            <p:cNvPr id="647" name="Google Shape;10101;p74"/>
            <p:cNvGrpSpPr/>
            <p:nvPr/>
          </p:nvGrpSpPr>
          <p:grpSpPr>
            <a:xfrm>
              <a:off x="11859078" y="5555346"/>
              <a:ext cx="466003" cy="432208"/>
              <a:chOff x="-62511900" y="4129100"/>
              <a:chExt cx="304050" cy="282000"/>
            </a:xfrm>
            <a:grpFill/>
          </p:grpSpPr>
          <p:sp>
            <p:nvSpPr>
              <p:cNvPr id="648" name="Google Shape;10102;p74"/>
              <p:cNvSpPr/>
              <p:nvPr/>
            </p:nvSpPr>
            <p:spPr>
              <a:xfrm>
                <a:off x="-62414225" y="4203925"/>
                <a:ext cx="206375" cy="207175"/>
              </a:xfrm>
              <a:custGeom>
                <a:avLst/>
                <a:gdLst/>
                <a:ahLst/>
                <a:cxnLst/>
                <a:rect l="l" t="t" r="r" b="b"/>
                <a:pathLst>
                  <a:path w="8255" h="8287" extrusionOk="0">
                    <a:moveTo>
                      <a:pt x="4128" y="1229"/>
                    </a:moveTo>
                    <a:cubicBezTo>
                      <a:pt x="4348" y="1229"/>
                      <a:pt x="4506" y="1418"/>
                      <a:pt x="4506" y="1670"/>
                    </a:cubicBezTo>
                    <a:lnTo>
                      <a:pt x="4506" y="1922"/>
                    </a:lnTo>
                    <a:cubicBezTo>
                      <a:pt x="4978" y="2080"/>
                      <a:pt x="5356" y="2552"/>
                      <a:pt x="5356" y="3119"/>
                    </a:cubicBezTo>
                    <a:cubicBezTo>
                      <a:pt x="5356" y="3340"/>
                      <a:pt x="5136" y="3498"/>
                      <a:pt x="4947" y="3498"/>
                    </a:cubicBezTo>
                    <a:cubicBezTo>
                      <a:pt x="4726" y="3498"/>
                      <a:pt x="4506" y="3308"/>
                      <a:pt x="4506" y="3119"/>
                    </a:cubicBezTo>
                    <a:cubicBezTo>
                      <a:pt x="4506" y="2867"/>
                      <a:pt x="4317" y="2710"/>
                      <a:pt x="4128" y="2710"/>
                    </a:cubicBezTo>
                    <a:cubicBezTo>
                      <a:pt x="3939" y="2710"/>
                      <a:pt x="3687" y="2930"/>
                      <a:pt x="3687" y="3119"/>
                    </a:cubicBezTo>
                    <a:cubicBezTo>
                      <a:pt x="3718" y="3340"/>
                      <a:pt x="4033" y="3592"/>
                      <a:pt x="4411" y="3813"/>
                    </a:cubicBezTo>
                    <a:cubicBezTo>
                      <a:pt x="4821" y="4128"/>
                      <a:pt x="5388" y="4537"/>
                      <a:pt x="5388" y="5199"/>
                    </a:cubicBezTo>
                    <a:cubicBezTo>
                      <a:pt x="5388" y="5766"/>
                      <a:pt x="5041" y="6175"/>
                      <a:pt x="4569" y="6396"/>
                    </a:cubicBezTo>
                    <a:lnTo>
                      <a:pt x="4569" y="6648"/>
                    </a:lnTo>
                    <a:cubicBezTo>
                      <a:pt x="4569" y="6900"/>
                      <a:pt x="4348" y="7089"/>
                      <a:pt x="4159" y="7089"/>
                    </a:cubicBezTo>
                    <a:cubicBezTo>
                      <a:pt x="3970" y="7089"/>
                      <a:pt x="3718" y="6900"/>
                      <a:pt x="3718" y="6648"/>
                    </a:cubicBezTo>
                    <a:lnTo>
                      <a:pt x="3718" y="6396"/>
                    </a:lnTo>
                    <a:cubicBezTo>
                      <a:pt x="3245" y="6238"/>
                      <a:pt x="2899" y="5766"/>
                      <a:pt x="2899" y="5199"/>
                    </a:cubicBezTo>
                    <a:cubicBezTo>
                      <a:pt x="2899" y="4978"/>
                      <a:pt x="3088" y="4821"/>
                      <a:pt x="3308" y="4821"/>
                    </a:cubicBezTo>
                    <a:cubicBezTo>
                      <a:pt x="3498" y="4821"/>
                      <a:pt x="3687" y="5010"/>
                      <a:pt x="3687" y="5199"/>
                    </a:cubicBezTo>
                    <a:cubicBezTo>
                      <a:pt x="3687" y="5451"/>
                      <a:pt x="3876" y="5608"/>
                      <a:pt x="4128" y="5608"/>
                    </a:cubicBezTo>
                    <a:cubicBezTo>
                      <a:pt x="4348" y="5608"/>
                      <a:pt x="4506" y="5388"/>
                      <a:pt x="4506" y="5199"/>
                    </a:cubicBezTo>
                    <a:cubicBezTo>
                      <a:pt x="4506" y="4978"/>
                      <a:pt x="4191" y="4726"/>
                      <a:pt x="3844" y="4506"/>
                    </a:cubicBezTo>
                    <a:cubicBezTo>
                      <a:pt x="3403" y="4191"/>
                      <a:pt x="2867" y="3781"/>
                      <a:pt x="2867" y="3119"/>
                    </a:cubicBezTo>
                    <a:cubicBezTo>
                      <a:pt x="2867" y="2552"/>
                      <a:pt x="3214" y="2143"/>
                      <a:pt x="3687" y="1922"/>
                    </a:cubicBezTo>
                    <a:lnTo>
                      <a:pt x="3687" y="1670"/>
                    </a:lnTo>
                    <a:cubicBezTo>
                      <a:pt x="3687" y="1418"/>
                      <a:pt x="3876" y="1229"/>
                      <a:pt x="4128" y="1229"/>
                    </a:cubicBezTo>
                    <a:close/>
                    <a:moveTo>
                      <a:pt x="4128" y="0"/>
                    </a:moveTo>
                    <a:cubicBezTo>
                      <a:pt x="1828" y="0"/>
                      <a:pt x="0" y="1859"/>
                      <a:pt x="0" y="4128"/>
                    </a:cubicBezTo>
                    <a:cubicBezTo>
                      <a:pt x="0" y="6427"/>
                      <a:pt x="1828" y="8286"/>
                      <a:pt x="4128" y="8286"/>
                    </a:cubicBezTo>
                    <a:cubicBezTo>
                      <a:pt x="6396" y="8286"/>
                      <a:pt x="8255" y="6427"/>
                      <a:pt x="8255" y="4128"/>
                    </a:cubicBezTo>
                    <a:cubicBezTo>
                      <a:pt x="8255" y="1859"/>
                      <a:pt x="6396" y="0"/>
                      <a:pt x="4128" y="0"/>
                    </a:cubicBezTo>
                    <a:close/>
                  </a:path>
                </a:pathLst>
              </a:custGeom>
              <a:grpFill/>
              <a:ln>
                <a:noFill/>
              </a:ln>
            </p:spPr>
            <p:txBody>
              <a:bodyPr spcFirstLastPara="1" wrap="square" lIns="91425" tIns="91425" rIns="91425" bIns="91425" anchor="ctr" anchorCtr="0">
                <a:noAutofit/>
              </a:bodyPr>
              <a:lstStyle/>
              <a:p>
                <a:endParaRPr sz="1400"/>
              </a:p>
            </p:txBody>
          </p:sp>
          <p:sp>
            <p:nvSpPr>
              <p:cNvPr id="649" name="Google Shape;10103;p74"/>
              <p:cNvSpPr/>
              <p:nvPr/>
            </p:nvSpPr>
            <p:spPr>
              <a:xfrm>
                <a:off x="-62511100" y="4129100"/>
                <a:ext cx="159900" cy="74850"/>
              </a:xfrm>
              <a:custGeom>
                <a:avLst/>
                <a:gdLst/>
                <a:ahLst/>
                <a:cxnLst/>
                <a:rect l="l" t="t" r="r" b="b"/>
                <a:pathLst>
                  <a:path w="6396" h="2994" extrusionOk="0">
                    <a:moveTo>
                      <a:pt x="3214" y="1"/>
                    </a:moveTo>
                    <a:cubicBezTo>
                      <a:pt x="1450" y="1"/>
                      <a:pt x="0" y="662"/>
                      <a:pt x="0" y="1513"/>
                    </a:cubicBezTo>
                    <a:cubicBezTo>
                      <a:pt x="0" y="2332"/>
                      <a:pt x="1450" y="2993"/>
                      <a:pt x="3214" y="2993"/>
                    </a:cubicBezTo>
                    <a:cubicBezTo>
                      <a:pt x="4947" y="2993"/>
                      <a:pt x="6396" y="2332"/>
                      <a:pt x="6396" y="1513"/>
                    </a:cubicBezTo>
                    <a:cubicBezTo>
                      <a:pt x="6396" y="662"/>
                      <a:pt x="4947" y="1"/>
                      <a:pt x="3214" y="1"/>
                    </a:cubicBezTo>
                    <a:close/>
                  </a:path>
                </a:pathLst>
              </a:custGeom>
              <a:grpFill/>
              <a:ln>
                <a:noFill/>
              </a:ln>
            </p:spPr>
            <p:txBody>
              <a:bodyPr spcFirstLastPara="1" wrap="square" lIns="91425" tIns="91425" rIns="91425" bIns="91425" anchor="ctr" anchorCtr="0">
                <a:noAutofit/>
              </a:bodyPr>
              <a:lstStyle/>
              <a:p>
                <a:endParaRPr sz="1400"/>
              </a:p>
            </p:txBody>
          </p:sp>
          <p:sp>
            <p:nvSpPr>
              <p:cNvPr id="650" name="Google Shape;10104;p74"/>
              <p:cNvSpPr/>
              <p:nvPr/>
            </p:nvSpPr>
            <p:spPr>
              <a:xfrm>
                <a:off x="-62511100" y="4207075"/>
                <a:ext cx="110275" cy="59875"/>
              </a:xfrm>
              <a:custGeom>
                <a:avLst/>
                <a:gdLst/>
                <a:ahLst/>
                <a:cxnLst/>
                <a:rect l="l" t="t" r="r" b="b"/>
                <a:pathLst>
                  <a:path w="4411" h="2395" extrusionOk="0">
                    <a:moveTo>
                      <a:pt x="0" y="0"/>
                    </a:moveTo>
                    <a:lnTo>
                      <a:pt x="0" y="1135"/>
                    </a:lnTo>
                    <a:cubicBezTo>
                      <a:pt x="0" y="1450"/>
                      <a:pt x="347" y="1765"/>
                      <a:pt x="882" y="2017"/>
                    </a:cubicBezTo>
                    <a:cubicBezTo>
                      <a:pt x="1355" y="2237"/>
                      <a:pt x="2332" y="2395"/>
                      <a:pt x="3151" y="2395"/>
                    </a:cubicBezTo>
                    <a:lnTo>
                      <a:pt x="3308" y="2395"/>
                    </a:lnTo>
                    <a:cubicBezTo>
                      <a:pt x="3560" y="1733"/>
                      <a:pt x="3907" y="1135"/>
                      <a:pt x="4411" y="631"/>
                    </a:cubicBezTo>
                    <a:lnTo>
                      <a:pt x="4411" y="631"/>
                    </a:lnTo>
                    <a:cubicBezTo>
                      <a:pt x="4033" y="694"/>
                      <a:pt x="3623" y="757"/>
                      <a:pt x="3182" y="757"/>
                    </a:cubicBezTo>
                    <a:cubicBezTo>
                      <a:pt x="2363" y="757"/>
                      <a:pt x="1261" y="599"/>
                      <a:pt x="567" y="316"/>
                    </a:cubicBezTo>
                    <a:cubicBezTo>
                      <a:pt x="347" y="221"/>
                      <a:pt x="158" y="127"/>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1" name="Google Shape;10105;p74"/>
              <p:cNvSpPr/>
              <p:nvPr/>
            </p:nvSpPr>
            <p:spPr>
              <a:xfrm>
                <a:off x="-62511100" y="4329950"/>
                <a:ext cx="106350" cy="59875"/>
              </a:xfrm>
              <a:custGeom>
                <a:avLst/>
                <a:gdLst/>
                <a:ahLst/>
                <a:cxnLst/>
                <a:rect l="l" t="t" r="r" b="b"/>
                <a:pathLst>
                  <a:path w="4254" h="2395" extrusionOk="0">
                    <a:moveTo>
                      <a:pt x="0" y="0"/>
                    </a:moveTo>
                    <a:lnTo>
                      <a:pt x="0" y="1197"/>
                    </a:lnTo>
                    <a:cubicBezTo>
                      <a:pt x="0" y="1701"/>
                      <a:pt x="1355" y="2395"/>
                      <a:pt x="3182" y="2395"/>
                    </a:cubicBezTo>
                    <a:cubicBezTo>
                      <a:pt x="3560" y="2395"/>
                      <a:pt x="3907" y="2363"/>
                      <a:pt x="4254" y="2332"/>
                    </a:cubicBezTo>
                    <a:cubicBezTo>
                      <a:pt x="3875" y="1859"/>
                      <a:pt x="3560" y="1355"/>
                      <a:pt x="3340" y="756"/>
                    </a:cubicBezTo>
                    <a:lnTo>
                      <a:pt x="3182" y="756"/>
                    </a:lnTo>
                    <a:cubicBezTo>
                      <a:pt x="2363" y="756"/>
                      <a:pt x="1261" y="599"/>
                      <a:pt x="567" y="315"/>
                    </a:cubicBezTo>
                    <a:cubicBezTo>
                      <a:pt x="347" y="252"/>
                      <a:pt x="158" y="126"/>
                      <a:pt x="0" y="0"/>
                    </a:cubicBezTo>
                    <a:close/>
                  </a:path>
                </a:pathLst>
              </a:custGeom>
              <a:grpFill/>
              <a:ln>
                <a:noFill/>
              </a:ln>
            </p:spPr>
            <p:txBody>
              <a:bodyPr spcFirstLastPara="1" wrap="square" lIns="91425" tIns="91425" rIns="91425" bIns="91425" anchor="ctr" anchorCtr="0">
                <a:noAutofit/>
              </a:bodyPr>
              <a:lstStyle/>
              <a:p>
                <a:endParaRPr sz="1400"/>
              </a:p>
            </p:txBody>
          </p:sp>
          <p:sp>
            <p:nvSpPr>
              <p:cNvPr id="652" name="Google Shape;10106;p74"/>
              <p:cNvSpPr/>
              <p:nvPr/>
            </p:nvSpPr>
            <p:spPr>
              <a:xfrm>
                <a:off x="-62511900" y="4268500"/>
                <a:ext cx="78000" cy="60675"/>
              </a:xfrm>
              <a:custGeom>
                <a:avLst/>
                <a:gdLst/>
                <a:ahLst/>
                <a:cxnLst/>
                <a:rect l="l" t="t" r="r" b="b"/>
                <a:pathLst>
                  <a:path w="3120" h="2427" extrusionOk="0">
                    <a:moveTo>
                      <a:pt x="1" y="1"/>
                    </a:moveTo>
                    <a:lnTo>
                      <a:pt x="1" y="1167"/>
                    </a:lnTo>
                    <a:lnTo>
                      <a:pt x="32" y="1167"/>
                    </a:lnTo>
                    <a:cubicBezTo>
                      <a:pt x="32" y="1482"/>
                      <a:pt x="379" y="1797"/>
                      <a:pt x="914" y="2017"/>
                    </a:cubicBezTo>
                    <a:cubicBezTo>
                      <a:pt x="1387" y="2238"/>
                      <a:pt x="2332" y="2395"/>
                      <a:pt x="3120" y="2427"/>
                    </a:cubicBezTo>
                    <a:cubicBezTo>
                      <a:pt x="3057" y="2143"/>
                      <a:pt x="3025" y="1860"/>
                      <a:pt x="3025" y="1608"/>
                    </a:cubicBezTo>
                    <a:cubicBezTo>
                      <a:pt x="3025" y="1324"/>
                      <a:pt x="3088" y="1041"/>
                      <a:pt x="3120" y="757"/>
                    </a:cubicBezTo>
                    <a:cubicBezTo>
                      <a:pt x="2332" y="757"/>
                      <a:pt x="1230" y="599"/>
                      <a:pt x="536" y="316"/>
                    </a:cubicBezTo>
                    <a:cubicBezTo>
                      <a:pt x="347" y="253"/>
                      <a:pt x="158" y="127"/>
                      <a:pt x="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657" name="Google Shape;10125;p74"/>
            <p:cNvGrpSpPr/>
            <p:nvPr/>
          </p:nvGrpSpPr>
          <p:grpSpPr>
            <a:xfrm>
              <a:off x="10823979" y="1752179"/>
              <a:ext cx="633089" cy="634693"/>
              <a:chOff x="-64044600" y="3360375"/>
              <a:chExt cx="315850" cy="316650"/>
            </a:xfrm>
            <a:grpFill/>
          </p:grpSpPr>
          <p:sp>
            <p:nvSpPr>
              <p:cNvPr id="658" name="Google Shape;10126;p74"/>
              <p:cNvSpPr/>
              <p:nvPr/>
            </p:nvSpPr>
            <p:spPr>
              <a:xfrm>
                <a:off x="-63980025" y="3532875"/>
                <a:ext cx="185900" cy="144150"/>
              </a:xfrm>
              <a:custGeom>
                <a:avLst/>
                <a:gdLst/>
                <a:ahLst/>
                <a:cxnLst/>
                <a:rect l="l" t="t" r="r" b="b"/>
                <a:pathLst>
                  <a:path w="7436" h="5766" extrusionOk="0">
                    <a:moveTo>
                      <a:pt x="410" y="0"/>
                    </a:moveTo>
                    <a:cubicBezTo>
                      <a:pt x="158" y="0"/>
                      <a:pt x="1" y="189"/>
                      <a:pt x="1" y="410"/>
                    </a:cubicBezTo>
                    <a:cubicBezTo>
                      <a:pt x="1" y="662"/>
                      <a:pt x="190" y="820"/>
                      <a:pt x="410" y="820"/>
                    </a:cubicBezTo>
                    <a:lnTo>
                      <a:pt x="883" y="820"/>
                    </a:lnTo>
                    <a:lnTo>
                      <a:pt x="1670" y="5419"/>
                    </a:lnTo>
                    <a:cubicBezTo>
                      <a:pt x="1702" y="5608"/>
                      <a:pt x="1859" y="5766"/>
                      <a:pt x="2048" y="5766"/>
                    </a:cubicBezTo>
                    <a:lnTo>
                      <a:pt x="5356" y="5766"/>
                    </a:lnTo>
                    <a:cubicBezTo>
                      <a:pt x="5545" y="5766"/>
                      <a:pt x="5766" y="5608"/>
                      <a:pt x="5766" y="5419"/>
                    </a:cubicBezTo>
                    <a:lnTo>
                      <a:pt x="6554" y="820"/>
                    </a:lnTo>
                    <a:lnTo>
                      <a:pt x="7026" y="820"/>
                    </a:lnTo>
                    <a:cubicBezTo>
                      <a:pt x="7247" y="820"/>
                      <a:pt x="7404" y="630"/>
                      <a:pt x="7404" y="410"/>
                    </a:cubicBezTo>
                    <a:cubicBezTo>
                      <a:pt x="7436" y="189"/>
                      <a:pt x="7247" y="0"/>
                      <a:pt x="7026" y="0"/>
                    </a:cubicBezTo>
                    <a:close/>
                  </a:path>
                </a:pathLst>
              </a:custGeom>
              <a:grpFill/>
              <a:ln>
                <a:noFill/>
              </a:ln>
            </p:spPr>
            <p:txBody>
              <a:bodyPr spcFirstLastPara="1" wrap="square" lIns="91425" tIns="91425" rIns="91425" bIns="91425" anchor="ctr" anchorCtr="0">
                <a:noAutofit/>
              </a:bodyPr>
              <a:lstStyle/>
              <a:p>
                <a:endParaRPr sz="1400"/>
              </a:p>
            </p:txBody>
          </p:sp>
          <p:sp>
            <p:nvSpPr>
              <p:cNvPr id="659" name="Google Shape;10127;p74"/>
              <p:cNvSpPr/>
              <p:nvPr/>
            </p:nvSpPr>
            <p:spPr>
              <a:xfrm>
                <a:off x="-64044600" y="3360375"/>
                <a:ext cx="315850" cy="152825"/>
              </a:xfrm>
              <a:custGeom>
                <a:avLst/>
                <a:gdLst/>
                <a:ahLst/>
                <a:cxnLst/>
                <a:rect l="l" t="t" r="r" b="b"/>
                <a:pathLst>
                  <a:path w="12634" h="6113" extrusionOk="0">
                    <a:moveTo>
                      <a:pt x="378" y="1"/>
                    </a:moveTo>
                    <a:cubicBezTo>
                      <a:pt x="158" y="1"/>
                      <a:pt x="0" y="190"/>
                      <a:pt x="0" y="442"/>
                    </a:cubicBezTo>
                    <a:lnTo>
                      <a:pt x="0" y="5672"/>
                    </a:lnTo>
                    <a:cubicBezTo>
                      <a:pt x="0" y="5892"/>
                      <a:pt x="189" y="6113"/>
                      <a:pt x="378" y="6113"/>
                    </a:cubicBezTo>
                    <a:lnTo>
                      <a:pt x="3088" y="6113"/>
                    </a:lnTo>
                    <a:cubicBezTo>
                      <a:pt x="3245" y="5514"/>
                      <a:pt x="3560" y="4947"/>
                      <a:pt x="4001" y="4569"/>
                    </a:cubicBezTo>
                    <a:cubicBezTo>
                      <a:pt x="3875" y="4285"/>
                      <a:pt x="3812" y="3970"/>
                      <a:pt x="3812" y="3624"/>
                    </a:cubicBezTo>
                    <a:cubicBezTo>
                      <a:pt x="3812" y="2238"/>
                      <a:pt x="4915" y="1135"/>
                      <a:pt x="6301" y="1135"/>
                    </a:cubicBezTo>
                    <a:cubicBezTo>
                      <a:pt x="7656" y="1135"/>
                      <a:pt x="8759" y="2238"/>
                      <a:pt x="8759" y="3624"/>
                    </a:cubicBezTo>
                    <a:cubicBezTo>
                      <a:pt x="8759" y="3939"/>
                      <a:pt x="8696" y="4254"/>
                      <a:pt x="8570" y="4569"/>
                    </a:cubicBezTo>
                    <a:cubicBezTo>
                      <a:pt x="9011" y="5010"/>
                      <a:pt x="9326" y="5514"/>
                      <a:pt x="9483" y="6113"/>
                    </a:cubicBezTo>
                    <a:lnTo>
                      <a:pt x="12193" y="6113"/>
                    </a:lnTo>
                    <a:cubicBezTo>
                      <a:pt x="12445" y="6113"/>
                      <a:pt x="12602" y="5892"/>
                      <a:pt x="12602" y="5672"/>
                    </a:cubicBezTo>
                    <a:lnTo>
                      <a:pt x="12602" y="442"/>
                    </a:lnTo>
                    <a:cubicBezTo>
                      <a:pt x="12634" y="190"/>
                      <a:pt x="12445" y="1"/>
                      <a:pt x="12224" y="1"/>
                    </a:cubicBezTo>
                    <a:close/>
                  </a:path>
                </a:pathLst>
              </a:custGeom>
              <a:grpFill/>
              <a:ln>
                <a:noFill/>
              </a:ln>
            </p:spPr>
            <p:txBody>
              <a:bodyPr spcFirstLastPara="1" wrap="square" lIns="91425" tIns="91425" rIns="91425" bIns="91425" anchor="ctr" anchorCtr="0">
                <a:noAutofit/>
              </a:bodyPr>
              <a:lstStyle/>
              <a:p>
                <a:endParaRPr sz="1400"/>
              </a:p>
            </p:txBody>
          </p:sp>
          <p:sp>
            <p:nvSpPr>
              <p:cNvPr id="660" name="Google Shape;10128;p74"/>
              <p:cNvSpPr/>
              <p:nvPr/>
            </p:nvSpPr>
            <p:spPr>
              <a:xfrm>
                <a:off x="-63945375" y="3408425"/>
                <a:ext cx="117375" cy="103200"/>
              </a:xfrm>
              <a:custGeom>
                <a:avLst/>
                <a:gdLst/>
                <a:ahLst/>
                <a:cxnLst/>
                <a:rect l="l" t="t" r="r" b="b"/>
                <a:pathLst>
                  <a:path w="4695" h="4128" extrusionOk="0">
                    <a:moveTo>
                      <a:pt x="2364" y="1"/>
                    </a:moveTo>
                    <a:cubicBezTo>
                      <a:pt x="1450" y="1"/>
                      <a:pt x="694" y="757"/>
                      <a:pt x="694" y="1670"/>
                    </a:cubicBezTo>
                    <a:cubicBezTo>
                      <a:pt x="694" y="2080"/>
                      <a:pt x="851" y="2489"/>
                      <a:pt x="1167" y="2805"/>
                    </a:cubicBezTo>
                    <a:cubicBezTo>
                      <a:pt x="599" y="3120"/>
                      <a:pt x="190" y="3592"/>
                      <a:pt x="1" y="4128"/>
                    </a:cubicBezTo>
                    <a:lnTo>
                      <a:pt x="4695" y="4128"/>
                    </a:lnTo>
                    <a:cubicBezTo>
                      <a:pt x="4475" y="3561"/>
                      <a:pt x="4065" y="3088"/>
                      <a:pt x="3529" y="2805"/>
                    </a:cubicBezTo>
                    <a:cubicBezTo>
                      <a:pt x="3813" y="2489"/>
                      <a:pt x="4002" y="2080"/>
                      <a:pt x="4002" y="1670"/>
                    </a:cubicBezTo>
                    <a:cubicBezTo>
                      <a:pt x="4002" y="757"/>
                      <a:pt x="3277" y="1"/>
                      <a:pt x="2364" y="1"/>
                    </a:cubicBezTo>
                    <a:close/>
                  </a:path>
                </a:pathLst>
              </a:custGeom>
              <a:grpFill/>
              <a:ln>
                <a:noFill/>
              </a:ln>
            </p:spPr>
            <p:txBody>
              <a:bodyPr spcFirstLastPara="1" wrap="square" lIns="91425" tIns="91425" rIns="91425" bIns="91425" anchor="ctr" anchorCtr="0">
                <a:noAutofit/>
              </a:bodyPr>
              <a:lstStyle/>
              <a:p>
                <a:endParaRPr sz="1400"/>
              </a:p>
            </p:txBody>
          </p:sp>
        </p:grpSp>
      </p:grpSp>
    </p:spTree>
    <p:extLst>
      <p:ext uri="{BB962C8B-B14F-4D97-AF65-F5344CB8AC3E}">
        <p14:creationId xmlns:p14="http://schemas.microsoft.com/office/powerpoint/2010/main" val="19387866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07183" y="166271"/>
            <a:ext cx="11573197" cy="724247"/>
          </a:xfrm>
        </p:spPr>
        <p:txBody>
          <a:bodyPr>
            <a:normAutofit fontScale="85000" lnSpcReduction="20000"/>
          </a:bodyPr>
          <a:lstStyle/>
          <a:p>
            <a:r>
              <a:rPr lang="en-US" sz="6400"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8394012" y="4492693"/>
            <a:ext cx="249709" cy="777639"/>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5" name="Rectangle 9">
            <a:extLst>
              <a:ext uri="{FF2B5EF4-FFF2-40B4-BE49-F238E27FC236}">
                <a16:creationId xmlns:a16="http://schemas.microsoft.com/office/drawing/2014/main" id="{F4DF7C3C-D955-465B-A7ED-DA6CEFF74209}"/>
              </a:ext>
            </a:extLst>
          </p:cNvPr>
          <p:cNvSpPr/>
          <p:nvPr/>
        </p:nvSpPr>
        <p:spPr>
          <a:xfrm>
            <a:off x="9031692" y="4582472"/>
            <a:ext cx="599051" cy="59807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58" name="Freeform 18">
            <a:extLst>
              <a:ext uri="{FF2B5EF4-FFF2-40B4-BE49-F238E27FC236}">
                <a16:creationId xmlns:a16="http://schemas.microsoft.com/office/drawing/2014/main" id="{F57ADD61-A5C9-4BA6-A485-F46349246C4A}"/>
              </a:ext>
            </a:extLst>
          </p:cNvPr>
          <p:cNvSpPr/>
          <p:nvPr/>
        </p:nvSpPr>
        <p:spPr>
          <a:xfrm>
            <a:off x="10920491" y="4648058"/>
            <a:ext cx="578527" cy="466913"/>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9053" y="5849481"/>
            <a:ext cx="664123" cy="486699"/>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64" name="Donut 39">
            <a:extLst>
              <a:ext uri="{FF2B5EF4-FFF2-40B4-BE49-F238E27FC236}">
                <a16:creationId xmlns:a16="http://schemas.microsoft.com/office/drawing/2014/main" id="{439297A1-2150-467C-8B3E-08A8C9E0E56F}"/>
              </a:ext>
            </a:extLst>
          </p:cNvPr>
          <p:cNvSpPr/>
          <p:nvPr/>
        </p:nvSpPr>
        <p:spPr>
          <a:xfrm>
            <a:off x="4185303" y="4555923"/>
            <a:ext cx="651175" cy="651175"/>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671205" y="5636471"/>
            <a:ext cx="548659" cy="70554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0" name="Oval 6">
            <a:extLst>
              <a:ext uri="{FF2B5EF4-FFF2-40B4-BE49-F238E27FC236}">
                <a16:creationId xmlns:a16="http://schemas.microsoft.com/office/drawing/2014/main" id="{319E467E-1F19-4CBB-A070-3B6CE4078D17}"/>
              </a:ext>
            </a:extLst>
          </p:cNvPr>
          <p:cNvSpPr/>
          <p:nvPr/>
        </p:nvSpPr>
        <p:spPr>
          <a:xfrm>
            <a:off x="7508643" y="5806837"/>
            <a:ext cx="574719" cy="56869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1" name="Block Arc 25">
            <a:extLst>
              <a:ext uri="{FF2B5EF4-FFF2-40B4-BE49-F238E27FC236}">
                <a16:creationId xmlns:a16="http://schemas.microsoft.com/office/drawing/2014/main" id="{5F7FD4D6-1C06-4ABB-98F4-AC79D3C6A6D8}"/>
              </a:ext>
            </a:extLst>
          </p:cNvPr>
          <p:cNvSpPr/>
          <p:nvPr/>
        </p:nvSpPr>
        <p:spPr>
          <a:xfrm>
            <a:off x="5130208" y="5700915"/>
            <a:ext cx="395403" cy="571239"/>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354661" y="5743183"/>
            <a:ext cx="515883" cy="571239"/>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081531" y="5778282"/>
            <a:ext cx="565332" cy="57963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4" name="Block Arc 10">
            <a:extLst>
              <a:ext uri="{FF2B5EF4-FFF2-40B4-BE49-F238E27FC236}">
                <a16:creationId xmlns:a16="http://schemas.microsoft.com/office/drawing/2014/main" id="{75C14C12-5F78-4BDD-B8A3-69BB465A2216}"/>
              </a:ext>
            </a:extLst>
          </p:cNvPr>
          <p:cNvSpPr/>
          <p:nvPr/>
        </p:nvSpPr>
        <p:spPr>
          <a:xfrm>
            <a:off x="4995575" y="4686445"/>
            <a:ext cx="695288" cy="47095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385170" y="5548272"/>
            <a:ext cx="357713" cy="876520"/>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093902" y="5778280"/>
            <a:ext cx="655441" cy="518203"/>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4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5899117" y="5752366"/>
            <a:ext cx="539611" cy="5441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sp>
        <p:nvSpPr>
          <p:cNvPr id="98" name="Oval 32">
            <a:extLst>
              <a:ext uri="{FF2B5EF4-FFF2-40B4-BE49-F238E27FC236}">
                <a16:creationId xmlns:a16="http://schemas.microsoft.com/office/drawing/2014/main" id="{06C7F06B-394E-4FE3-88AA-93210AFF9C00}"/>
              </a:ext>
            </a:extLst>
          </p:cNvPr>
          <p:cNvSpPr/>
          <p:nvPr/>
        </p:nvSpPr>
        <p:spPr>
          <a:xfrm>
            <a:off x="10018709" y="4572450"/>
            <a:ext cx="513811" cy="6181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a:p>
        </p:txBody>
      </p:sp>
      <p:grpSp>
        <p:nvGrpSpPr>
          <p:cNvPr id="116" name="Google Shape;6783;p88"/>
          <p:cNvGrpSpPr/>
          <p:nvPr/>
        </p:nvGrpSpPr>
        <p:grpSpPr>
          <a:xfrm>
            <a:off x="10948067" y="1235312"/>
            <a:ext cx="566855" cy="566467"/>
            <a:chOff x="-34004625" y="3585850"/>
            <a:chExt cx="292225" cy="292025"/>
          </a:xfrm>
          <a:solidFill>
            <a:srgbClr val="FFC000"/>
          </a:solidFill>
        </p:grpSpPr>
        <p:sp>
          <p:nvSpPr>
            <p:cNvPr id="117" name="Google Shape;6784;p88"/>
            <p:cNvSpPr/>
            <p:nvPr/>
          </p:nvSpPr>
          <p:spPr>
            <a:xfrm>
              <a:off x="-33832150" y="3585850"/>
              <a:ext cx="103200" cy="154200"/>
            </a:xfrm>
            <a:custGeom>
              <a:avLst/>
              <a:gdLst/>
              <a:ahLst/>
              <a:cxnLst/>
              <a:rect l="l" t="t" r="r" b="b"/>
              <a:pathLst>
                <a:path w="4128" h="6168" extrusionOk="0">
                  <a:moveTo>
                    <a:pt x="2426" y="1"/>
                  </a:moveTo>
                  <a:cubicBezTo>
                    <a:pt x="2286" y="1"/>
                    <a:pt x="2136" y="77"/>
                    <a:pt x="2112" y="244"/>
                  </a:cubicBezTo>
                  <a:lnTo>
                    <a:pt x="64" y="5064"/>
                  </a:lnTo>
                  <a:cubicBezTo>
                    <a:pt x="1" y="5222"/>
                    <a:pt x="64" y="5474"/>
                    <a:pt x="253" y="5506"/>
                  </a:cubicBezTo>
                  <a:cubicBezTo>
                    <a:pt x="295" y="5531"/>
                    <a:pt x="342" y="5543"/>
                    <a:pt x="389" y="5543"/>
                  </a:cubicBezTo>
                  <a:cubicBezTo>
                    <a:pt x="517" y="5543"/>
                    <a:pt x="648" y="5455"/>
                    <a:pt x="694" y="5317"/>
                  </a:cubicBezTo>
                  <a:lnTo>
                    <a:pt x="1261" y="4025"/>
                  </a:lnTo>
                  <a:cubicBezTo>
                    <a:pt x="1419" y="4088"/>
                    <a:pt x="1576" y="4119"/>
                    <a:pt x="1765" y="4119"/>
                  </a:cubicBezTo>
                  <a:cubicBezTo>
                    <a:pt x="1891" y="4119"/>
                    <a:pt x="1986" y="4088"/>
                    <a:pt x="2112" y="4056"/>
                  </a:cubicBezTo>
                  <a:lnTo>
                    <a:pt x="2112" y="4844"/>
                  </a:lnTo>
                  <a:cubicBezTo>
                    <a:pt x="1450" y="4970"/>
                    <a:pt x="946" y="5506"/>
                    <a:pt x="789" y="6167"/>
                  </a:cubicBezTo>
                  <a:lnTo>
                    <a:pt x="4128" y="6167"/>
                  </a:lnTo>
                  <a:cubicBezTo>
                    <a:pt x="4002" y="5506"/>
                    <a:pt x="3466" y="5001"/>
                    <a:pt x="2773" y="4844"/>
                  </a:cubicBezTo>
                  <a:lnTo>
                    <a:pt x="2773" y="3143"/>
                  </a:lnTo>
                  <a:cubicBezTo>
                    <a:pt x="2773" y="2670"/>
                    <a:pt x="2458" y="2324"/>
                    <a:pt x="2080" y="2166"/>
                  </a:cubicBezTo>
                  <a:lnTo>
                    <a:pt x="2773" y="496"/>
                  </a:lnTo>
                  <a:cubicBezTo>
                    <a:pt x="2773" y="307"/>
                    <a:pt x="2710" y="118"/>
                    <a:pt x="2553" y="24"/>
                  </a:cubicBezTo>
                  <a:cubicBezTo>
                    <a:pt x="2515" y="8"/>
                    <a:pt x="2471" y="1"/>
                    <a:pt x="2426" y="1"/>
                  </a:cubicBezTo>
                  <a:close/>
                </a:path>
              </a:pathLst>
            </a:custGeom>
            <a:grpFill/>
            <a:ln>
              <a:noFill/>
            </a:ln>
          </p:spPr>
          <p:txBody>
            <a:bodyPr spcFirstLastPara="1" wrap="square" lIns="91425" tIns="91425" rIns="91425" bIns="91425" anchor="ctr" anchorCtr="0">
              <a:noAutofit/>
            </a:bodyPr>
            <a:lstStyle/>
            <a:p>
              <a:endParaRPr sz="1400"/>
            </a:p>
          </p:txBody>
        </p:sp>
        <p:sp>
          <p:nvSpPr>
            <p:cNvPr id="118" name="Google Shape;6785;p88"/>
            <p:cNvSpPr/>
            <p:nvPr/>
          </p:nvSpPr>
          <p:spPr>
            <a:xfrm>
              <a:off x="-34004625" y="3690400"/>
              <a:ext cx="155175" cy="187475"/>
            </a:xfrm>
            <a:custGeom>
              <a:avLst/>
              <a:gdLst/>
              <a:ahLst/>
              <a:cxnLst/>
              <a:rect l="l" t="t" r="r" b="b"/>
              <a:pathLst>
                <a:path w="6207" h="7499" extrusionOk="0">
                  <a:moveTo>
                    <a:pt x="693" y="0"/>
                  </a:moveTo>
                  <a:cubicBezTo>
                    <a:pt x="315" y="0"/>
                    <a:pt x="0" y="315"/>
                    <a:pt x="0" y="662"/>
                  </a:cubicBezTo>
                  <a:lnTo>
                    <a:pt x="0" y="6490"/>
                  </a:lnTo>
                  <a:cubicBezTo>
                    <a:pt x="32" y="7026"/>
                    <a:pt x="504" y="7498"/>
                    <a:pt x="1103" y="7498"/>
                  </a:cubicBezTo>
                  <a:lnTo>
                    <a:pt x="6207" y="7498"/>
                  </a:lnTo>
                  <a:lnTo>
                    <a:pt x="6207" y="5797"/>
                  </a:lnTo>
                  <a:cubicBezTo>
                    <a:pt x="6207" y="5608"/>
                    <a:pt x="6049" y="5451"/>
                    <a:pt x="5860" y="5451"/>
                  </a:cubicBezTo>
                  <a:lnTo>
                    <a:pt x="1765" y="5451"/>
                  </a:lnTo>
                  <a:cubicBezTo>
                    <a:pt x="1576" y="5451"/>
                    <a:pt x="1418" y="5293"/>
                    <a:pt x="1418" y="5104"/>
                  </a:cubicBezTo>
                  <a:lnTo>
                    <a:pt x="1418" y="662"/>
                  </a:lnTo>
                  <a:cubicBezTo>
                    <a:pt x="1418" y="252"/>
                    <a:pt x="1103" y="0"/>
                    <a:pt x="693" y="0"/>
                  </a:cubicBezTo>
                  <a:close/>
                </a:path>
              </a:pathLst>
            </a:custGeom>
            <a:grpFill/>
            <a:ln>
              <a:noFill/>
            </a:ln>
          </p:spPr>
          <p:txBody>
            <a:bodyPr spcFirstLastPara="1" wrap="square" lIns="91425" tIns="91425" rIns="91425" bIns="91425" anchor="ctr" anchorCtr="0">
              <a:noAutofit/>
            </a:bodyPr>
            <a:lstStyle/>
            <a:p>
              <a:endParaRPr sz="1400"/>
            </a:p>
          </p:txBody>
        </p:sp>
        <p:sp>
          <p:nvSpPr>
            <p:cNvPr id="119" name="Google Shape;6786;p88"/>
            <p:cNvSpPr/>
            <p:nvPr/>
          </p:nvSpPr>
          <p:spPr>
            <a:xfrm>
              <a:off x="-33936100" y="3621075"/>
              <a:ext cx="51200" cy="51225"/>
            </a:xfrm>
            <a:custGeom>
              <a:avLst/>
              <a:gdLst/>
              <a:ahLst/>
              <a:cxnLst/>
              <a:rect l="l" t="t" r="r" b="b"/>
              <a:pathLst>
                <a:path w="2048" h="2049" extrusionOk="0">
                  <a:moveTo>
                    <a:pt x="1040" y="1"/>
                  </a:moveTo>
                  <a:cubicBezTo>
                    <a:pt x="473" y="1"/>
                    <a:pt x="0" y="473"/>
                    <a:pt x="0" y="1041"/>
                  </a:cubicBezTo>
                  <a:cubicBezTo>
                    <a:pt x="0" y="1576"/>
                    <a:pt x="473" y="2049"/>
                    <a:pt x="1040" y="2049"/>
                  </a:cubicBezTo>
                  <a:cubicBezTo>
                    <a:pt x="1576" y="2049"/>
                    <a:pt x="2048" y="1576"/>
                    <a:pt x="2048" y="1041"/>
                  </a:cubicBezTo>
                  <a:cubicBezTo>
                    <a:pt x="2048" y="473"/>
                    <a:pt x="1607" y="1"/>
                    <a:pt x="1040" y="1"/>
                  </a:cubicBezTo>
                  <a:close/>
                </a:path>
              </a:pathLst>
            </a:custGeom>
            <a:grpFill/>
            <a:ln>
              <a:noFill/>
            </a:ln>
          </p:spPr>
          <p:txBody>
            <a:bodyPr spcFirstLastPara="1" wrap="square" lIns="91425" tIns="91425" rIns="91425" bIns="91425" anchor="ctr" anchorCtr="0">
              <a:noAutofit/>
            </a:bodyPr>
            <a:lstStyle/>
            <a:p>
              <a:endParaRPr sz="1400"/>
            </a:p>
          </p:txBody>
        </p:sp>
        <p:sp>
          <p:nvSpPr>
            <p:cNvPr id="120" name="Google Shape;6787;p88"/>
            <p:cNvSpPr/>
            <p:nvPr/>
          </p:nvSpPr>
          <p:spPr>
            <a:xfrm>
              <a:off x="-33952650" y="3690125"/>
              <a:ext cx="155975" cy="186950"/>
            </a:xfrm>
            <a:custGeom>
              <a:avLst/>
              <a:gdLst/>
              <a:ahLst/>
              <a:cxnLst/>
              <a:rect l="l" t="t" r="r" b="b"/>
              <a:pathLst>
                <a:path w="6239" h="7478" extrusionOk="0">
                  <a:moveTo>
                    <a:pt x="1641" y="1"/>
                  </a:moveTo>
                  <a:cubicBezTo>
                    <a:pt x="1242" y="1"/>
                    <a:pt x="819" y="205"/>
                    <a:pt x="568" y="484"/>
                  </a:cubicBezTo>
                  <a:cubicBezTo>
                    <a:pt x="190" y="799"/>
                    <a:pt x="1" y="1209"/>
                    <a:pt x="1" y="1681"/>
                  </a:cubicBezTo>
                  <a:lnTo>
                    <a:pt x="1" y="4769"/>
                  </a:lnTo>
                  <a:lnTo>
                    <a:pt x="2679" y="4769"/>
                  </a:lnTo>
                  <a:cubicBezTo>
                    <a:pt x="2521" y="4359"/>
                    <a:pt x="2175" y="4107"/>
                    <a:pt x="1702" y="4107"/>
                  </a:cubicBezTo>
                  <a:lnTo>
                    <a:pt x="1040" y="4107"/>
                  </a:lnTo>
                  <a:cubicBezTo>
                    <a:pt x="820" y="4107"/>
                    <a:pt x="662" y="3949"/>
                    <a:pt x="662" y="3729"/>
                  </a:cubicBezTo>
                  <a:lnTo>
                    <a:pt x="662" y="2374"/>
                  </a:lnTo>
                  <a:cubicBezTo>
                    <a:pt x="662" y="2154"/>
                    <a:pt x="820" y="1996"/>
                    <a:pt x="1040" y="1996"/>
                  </a:cubicBezTo>
                  <a:cubicBezTo>
                    <a:pt x="1229" y="1996"/>
                    <a:pt x="1387" y="2154"/>
                    <a:pt x="1387" y="2374"/>
                  </a:cubicBezTo>
                  <a:lnTo>
                    <a:pt x="1387" y="3382"/>
                  </a:lnTo>
                  <a:lnTo>
                    <a:pt x="1733" y="3382"/>
                  </a:lnTo>
                  <a:cubicBezTo>
                    <a:pt x="2553" y="3382"/>
                    <a:pt x="3277" y="3981"/>
                    <a:pt x="3435" y="4769"/>
                  </a:cubicBezTo>
                  <a:lnTo>
                    <a:pt x="3813" y="4769"/>
                  </a:lnTo>
                  <a:cubicBezTo>
                    <a:pt x="4380" y="4769"/>
                    <a:pt x="4852" y="5241"/>
                    <a:pt x="4852" y="5777"/>
                  </a:cubicBezTo>
                  <a:lnTo>
                    <a:pt x="4852" y="7478"/>
                  </a:lnTo>
                  <a:lnTo>
                    <a:pt x="6239" y="7478"/>
                  </a:lnTo>
                  <a:lnTo>
                    <a:pt x="6239" y="5084"/>
                  </a:lnTo>
                  <a:cubicBezTo>
                    <a:pt x="6176" y="4580"/>
                    <a:pt x="5703" y="4107"/>
                    <a:pt x="5168" y="4107"/>
                  </a:cubicBezTo>
                  <a:lnTo>
                    <a:pt x="3781" y="4107"/>
                  </a:lnTo>
                  <a:cubicBezTo>
                    <a:pt x="3592" y="4107"/>
                    <a:pt x="3435" y="3949"/>
                    <a:pt x="3435" y="3729"/>
                  </a:cubicBezTo>
                  <a:lnTo>
                    <a:pt x="3435" y="1807"/>
                  </a:lnTo>
                  <a:cubicBezTo>
                    <a:pt x="3435" y="862"/>
                    <a:pt x="2710" y="43"/>
                    <a:pt x="1796" y="11"/>
                  </a:cubicBezTo>
                  <a:cubicBezTo>
                    <a:pt x="1745" y="4"/>
                    <a:pt x="1694" y="1"/>
                    <a:pt x="1641" y="1"/>
                  </a:cubicBezTo>
                  <a:close/>
                </a:path>
              </a:pathLst>
            </a:custGeom>
            <a:grpFill/>
            <a:ln>
              <a:noFill/>
            </a:ln>
          </p:spPr>
          <p:txBody>
            <a:bodyPr spcFirstLastPara="1" wrap="square" lIns="91425" tIns="91425" rIns="91425" bIns="91425" anchor="ctr" anchorCtr="0">
              <a:noAutofit/>
            </a:bodyPr>
            <a:lstStyle/>
            <a:p>
              <a:endParaRPr sz="1400"/>
            </a:p>
          </p:txBody>
        </p:sp>
        <p:sp>
          <p:nvSpPr>
            <p:cNvPr id="121" name="Google Shape;6788;p88"/>
            <p:cNvSpPr/>
            <p:nvPr/>
          </p:nvSpPr>
          <p:spPr>
            <a:xfrm>
              <a:off x="-33849475" y="3758125"/>
              <a:ext cx="137075" cy="33100"/>
            </a:xfrm>
            <a:custGeom>
              <a:avLst/>
              <a:gdLst/>
              <a:ahLst/>
              <a:cxnLst/>
              <a:rect l="l" t="t" r="r" b="b"/>
              <a:pathLst>
                <a:path w="5483" h="1324" extrusionOk="0">
                  <a:moveTo>
                    <a:pt x="1" y="1"/>
                  </a:moveTo>
                  <a:lnTo>
                    <a:pt x="1" y="662"/>
                  </a:lnTo>
                  <a:lnTo>
                    <a:pt x="1041" y="662"/>
                  </a:lnTo>
                  <a:cubicBezTo>
                    <a:pt x="1576" y="662"/>
                    <a:pt x="2080" y="946"/>
                    <a:pt x="2395" y="1324"/>
                  </a:cubicBezTo>
                  <a:lnTo>
                    <a:pt x="5136" y="1324"/>
                  </a:lnTo>
                  <a:cubicBezTo>
                    <a:pt x="5325" y="1324"/>
                    <a:pt x="5483" y="1166"/>
                    <a:pt x="5483" y="977"/>
                  </a:cubicBezTo>
                  <a:lnTo>
                    <a:pt x="5483" y="316"/>
                  </a:lnTo>
                  <a:cubicBezTo>
                    <a:pt x="5483" y="158"/>
                    <a:pt x="5325" y="1"/>
                    <a:pt x="513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33" name="Google Shape;6800;p88"/>
          <p:cNvGrpSpPr/>
          <p:nvPr/>
        </p:nvGrpSpPr>
        <p:grpSpPr>
          <a:xfrm>
            <a:off x="9993554" y="2304728"/>
            <a:ext cx="552087" cy="550621"/>
            <a:chOff x="-30345325" y="3184750"/>
            <a:chExt cx="292225" cy="291450"/>
          </a:xfrm>
          <a:solidFill>
            <a:srgbClr val="FFC000"/>
          </a:solidFill>
        </p:grpSpPr>
        <p:sp>
          <p:nvSpPr>
            <p:cNvPr id="134" name="Google Shape;6801;p88"/>
            <p:cNvSpPr/>
            <p:nvPr/>
          </p:nvSpPr>
          <p:spPr>
            <a:xfrm>
              <a:off x="-30328000" y="3184750"/>
              <a:ext cx="258375" cy="120950"/>
            </a:xfrm>
            <a:custGeom>
              <a:avLst/>
              <a:gdLst/>
              <a:ahLst/>
              <a:cxnLst/>
              <a:rect l="l" t="t" r="r" b="b"/>
              <a:pathLst>
                <a:path w="10335" h="4838" extrusionOk="0">
                  <a:moveTo>
                    <a:pt x="1040" y="0"/>
                  </a:moveTo>
                  <a:cubicBezTo>
                    <a:pt x="473" y="0"/>
                    <a:pt x="1" y="473"/>
                    <a:pt x="1" y="1071"/>
                  </a:cubicBezTo>
                  <a:lnTo>
                    <a:pt x="1" y="2458"/>
                  </a:lnTo>
                  <a:cubicBezTo>
                    <a:pt x="1" y="2993"/>
                    <a:pt x="473" y="3466"/>
                    <a:pt x="1040" y="3466"/>
                  </a:cubicBezTo>
                  <a:lnTo>
                    <a:pt x="2048" y="3466"/>
                  </a:lnTo>
                  <a:lnTo>
                    <a:pt x="2048" y="4505"/>
                  </a:lnTo>
                  <a:cubicBezTo>
                    <a:pt x="2048" y="4663"/>
                    <a:pt x="2143" y="4757"/>
                    <a:pt x="2269" y="4820"/>
                  </a:cubicBezTo>
                  <a:cubicBezTo>
                    <a:pt x="2300" y="4831"/>
                    <a:pt x="2339" y="4838"/>
                    <a:pt x="2380" y="4838"/>
                  </a:cubicBezTo>
                  <a:cubicBezTo>
                    <a:pt x="2461" y="4838"/>
                    <a:pt x="2552" y="4810"/>
                    <a:pt x="2615" y="4726"/>
                  </a:cubicBezTo>
                  <a:lnTo>
                    <a:pt x="3876" y="3466"/>
                  </a:lnTo>
                  <a:lnTo>
                    <a:pt x="6365" y="3466"/>
                  </a:lnTo>
                  <a:lnTo>
                    <a:pt x="7625" y="4726"/>
                  </a:lnTo>
                  <a:cubicBezTo>
                    <a:pt x="7688" y="4810"/>
                    <a:pt x="7765" y="4838"/>
                    <a:pt x="7846" y="4838"/>
                  </a:cubicBezTo>
                  <a:cubicBezTo>
                    <a:pt x="7887" y="4838"/>
                    <a:pt x="7929" y="4831"/>
                    <a:pt x="7971" y="4820"/>
                  </a:cubicBezTo>
                  <a:cubicBezTo>
                    <a:pt x="8097" y="4789"/>
                    <a:pt x="8160" y="4631"/>
                    <a:pt x="8160" y="4505"/>
                  </a:cubicBezTo>
                  <a:lnTo>
                    <a:pt x="8160" y="3466"/>
                  </a:lnTo>
                  <a:lnTo>
                    <a:pt x="9231" y="3466"/>
                  </a:lnTo>
                  <a:cubicBezTo>
                    <a:pt x="9862" y="3466"/>
                    <a:pt x="10334" y="2993"/>
                    <a:pt x="10334" y="2458"/>
                  </a:cubicBezTo>
                  <a:lnTo>
                    <a:pt x="10334" y="1071"/>
                  </a:lnTo>
                  <a:cubicBezTo>
                    <a:pt x="10334" y="536"/>
                    <a:pt x="9862" y="0"/>
                    <a:pt x="9294" y="0"/>
                  </a:cubicBezTo>
                  <a:close/>
                </a:path>
              </a:pathLst>
            </a:custGeom>
            <a:grpFill/>
            <a:ln>
              <a:noFill/>
            </a:ln>
          </p:spPr>
          <p:txBody>
            <a:bodyPr spcFirstLastPara="1" wrap="square" lIns="91425" tIns="91425" rIns="91425" bIns="91425" anchor="ctr" anchorCtr="0">
              <a:noAutofit/>
            </a:bodyPr>
            <a:lstStyle/>
            <a:p>
              <a:endParaRPr sz="1400"/>
            </a:p>
          </p:txBody>
        </p:sp>
        <p:sp>
          <p:nvSpPr>
            <p:cNvPr id="135" name="Google Shape;6802;p88"/>
            <p:cNvSpPr/>
            <p:nvPr/>
          </p:nvSpPr>
          <p:spPr>
            <a:xfrm>
              <a:off x="-30310675" y="3322575"/>
              <a:ext cx="68550" cy="69350"/>
            </a:xfrm>
            <a:custGeom>
              <a:avLst/>
              <a:gdLst/>
              <a:ahLst/>
              <a:cxnLst/>
              <a:rect l="l" t="t" r="r" b="b"/>
              <a:pathLst>
                <a:path w="2742" h="2774" extrusionOk="0">
                  <a:moveTo>
                    <a:pt x="1387" y="1"/>
                  </a:moveTo>
                  <a:cubicBezTo>
                    <a:pt x="599" y="1"/>
                    <a:pt x="1" y="631"/>
                    <a:pt x="1" y="1387"/>
                  </a:cubicBezTo>
                  <a:cubicBezTo>
                    <a:pt x="1" y="2143"/>
                    <a:pt x="599" y="2773"/>
                    <a:pt x="1387" y="2773"/>
                  </a:cubicBezTo>
                  <a:cubicBezTo>
                    <a:pt x="2143" y="2773"/>
                    <a:pt x="2742" y="2143"/>
                    <a:pt x="2742" y="1387"/>
                  </a:cubicBezTo>
                  <a:cubicBezTo>
                    <a:pt x="2742"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6" name="Google Shape;6803;p88"/>
            <p:cNvSpPr/>
            <p:nvPr/>
          </p:nvSpPr>
          <p:spPr>
            <a:xfrm>
              <a:off x="-30345325" y="3408425"/>
              <a:ext cx="137075" cy="67775"/>
            </a:xfrm>
            <a:custGeom>
              <a:avLst/>
              <a:gdLst/>
              <a:ahLst/>
              <a:cxnLst/>
              <a:rect l="l" t="t" r="r" b="b"/>
              <a:pathLst>
                <a:path w="5483" h="2711" extrusionOk="0">
                  <a:moveTo>
                    <a:pt x="2741" y="1"/>
                  </a:moveTo>
                  <a:cubicBezTo>
                    <a:pt x="1387" y="1"/>
                    <a:pt x="221" y="1040"/>
                    <a:pt x="32" y="2332"/>
                  </a:cubicBezTo>
                  <a:cubicBezTo>
                    <a:pt x="0" y="2521"/>
                    <a:pt x="158" y="2710"/>
                    <a:pt x="378" y="2710"/>
                  </a:cubicBezTo>
                  <a:lnTo>
                    <a:pt x="5104" y="2710"/>
                  </a:lnTo>
                  <a:cubicBezTo>
                    <a:pt x="5325" y="2710"/>
                    <a:pt x="5482" y="2521"/>
                    <a:pt x="5482" y="2332"/>
                  </a:cubicBezTo>
                  <a:cubicBezTo>
                    <a:pt x="5262" y="977"/>
                    <a:pt x="4128" y="1"/>
                    <a:pt x="2741" y="1"/>
                  </a:cubicBezTo>
                  <a:close/>
                </a:path>
              </a:pathLst>
            </a:custGeom>
            <a:grpFill/>
            <a:ln>
              <a:noFill/>
            </a:ln>
          </p:spPr>
          <p:txBody>
            <a:bodyPr spcFirstLastPara="1" wrap="square" lIns="91425" tIns="91425" rIns="91425" bIns="91425" anchor="ctr" anchorCtr="0">
              <a:noAutofit/>
            </a:bodyPr>
            <a:lstStyle/>
            <a:p>
              <a:endParaRPr sz="1400"/>
            </a:p>
          </p:txBody>
        </p:sp>
        <p:sp>
          <p:nvSpPr>
            <p:cNvPr id="137" name="Google Shape;6804;p88"/>
            <p:cNvSpPr/>
            <p:nvPr/>
          </p:nvSpPr>
          <p:spPr>
            <a:xfrm>
              <a:off x="-30156300" y="3322575"/>
              <a:ext cx="68550" cy="69350"/>
            </a:xfrm>
            <a:custGeom>
              <a:avLst/>
              <a:gdLst/>
              <a:ahLst/>
              <a:cxnLst/>
              <a:rect l="l" t="t" r="r" b="b"/>
              <a:pathLst>
                <a:path w="2742" h="2774" extrusionOk="0">
                  <a:moveTo>
                    <a:pt x="1387" y="1"/>
                  </a:moveTo>
                  <a:cubicBezTo>
                    <a:pt x="631" y="1"/>
                    <a:pt x="1" y="631"/>
                    <a:pt x="1" y="1387"/>
                  </a:cubicBezTo>
                  <a:cubicBezTo>
                    <a:pt x="1" y="2143"/>
                    <a:pt x="631" y="2773"/>
                    <a:pt x="1387" y="2773"/>
                  </a:cubicBezTo>
                  <a:cubicBezTo>
                    <a:pt x="2111" y="2773"/>
                    <a:pt x="2742" y="2143"/>
                    <a:pt x="2742" y="1387"/>
                  </a:cubicBezTo>
                  <a:cubicBezTo>
                    <a:pt x="2742" y="631"/>
                    <a:pt x="2111"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138" name="Google Shape;6805;p88"/>
            <p:cNvSpPr/>
            <p:nvPr/>
          </p:nvSpPr>
          <p:spPr>
            <a:xfrm>
              <a:off x="-30190950" y="3408425"/>
              <a:ext cx="137850" cy="67775"/>
            </a:xfrm>
            <a:custGeom>
              <a:avLst/>
              <a:gdLst/>
              <a:ahLst/>
              <a:cxnLst/>
              <a:rect l="l" t="t" r="r" b="b"/>
              <a:pathLst>
                <a:path w="5514" h="2711" extrusionOk="0">
                  <a:moveTo>
                    <a:pt x="2773" y="1"/>
                  </a:moveTo>
                  <a:cubicBezTo>
                    <a:pt x="1387" y="1"/>
                    <a:pt x="252" y="1040"/>
                    <a:pt x="32" y="2332"/>
                  </a:cubicBezTo>
                  <a:cubicBezTo>
                    <a:pt x="0" y="2521"/>
                    <a:pt x="158" y="2710"/>
                    <a:pt x="410" y="2710"/>
                  </a:cubicBezTo>
                  <a:lnTo>
                    <a:pt x="5167" y="2710"/>
                  </a:lnTo>
                  <a:cubicBezTo>
                    <a:pt x="5356" y="2710"/>
                    <a:pt x="5514" y="2521"/>
                    <a:pt x="5514" y="2332"/>
                  </a:cubicBezTo>
                  <a:cubicBezTo>
                    <a:pt x="5293" y="977"/>
                    <a:pt x="4128" y="1"/>
                    <a:pt x="2773"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199" name="Google Shape;6866;p88"/>
          <p:cNvGrpSpPr/>
          <p:nvPr/>
        </p:nvGrpSpPr>
        <p:grpSpPr>
          <a:xfrm>
            <a:off x="5913579" y="4644032"/>
            <a:ext cx="508855" cy="563067"/>
            <a:chOff x="-30354000" y="3569100"/>
            <a:chExt cx="292250" cy="292225"/>
          </a:xfrm>
          <a:solidFill>
            <a:srgbClr val="FFC000"/>
          </a:solidFill>
        </p:grpSpPr>
        <p:sp>
          <p:nvSpPr>
            <p:cNvPr id="200" name="Google Shape;6867;p88"/>
            <p:cNvSpPr/>
            <p:nvPr/>
          </p:nvSpPr>
          <p:spPr>
            <a:xfrm>
              <a:off x="-30354000" y="3604550"/>
              <a:ext cx="137875" cy="256000"/>
            </a:xfrm>
            <a:custGeom>
              <a:avLst/>
              <a:gdLst/>
              <a:ahLst/>
              <a:cxnLst/>
              <a:rect l="l" t="t" r="r" b="b"/>
              <a:pathLst>
                <a:path w="5515" h="10240" extrusionOk="0">
                  <a:moveTo>
                    <a:pt x="662" y="0"/>
                  </a:moveTo>
                  <a:cubicBezTo>
                    <a:pt x="284" y="0"/>
                    <a:pt x="1" y="315"/>
                    <a:pt x="1" y="662"/>
                  </a:cubicBezTo>
                  <a:lnTo>
                    <a:pt x="1" y="4411"/>
                  </a:lnTo>
                  <a:cubicBezTo>
                    <a:pt x="1" y="4632"/>
                    <a:pt x="64" y="4884"/>
                    <a:pt x="190" y="5073"/>
                  </a:cubicBezTo>
                  <a:lnTo>
                    <a:pt x="1639" y="7467"/>
                  </a:lnTo>
                  <a:cubicBezTo>
                    <a:pt x="1891" y="7877"/>
                    <a:pt x="2049" y="8097"/>
                    <a:pt x="2049" y="8538"/>
                  </a:cubicBezTo>
                  <a:lnTo>
                    <a:pt x="2049" y="9861"/>
                  </a:lnTo>
                  <a:cubicBezTo>
                    <a:pt x="2049" y="10082"/>
                    <a:pt x="2206" y="10239"/>
                    <a:pt x="2395" y="10239"/>
                  </a:cubicBezTo>
                  <a:lnTo>
                    <a:pt x="5514" y="10239"/>
                  </a:lnTo>
                  <a:lnTo>
                    <a:pt x="5514" y="6364"/>
                  </a:lnTo>
                  <a:cubicBezTo>
                    <a:pt x="5514" y="5986"/>
                    <a:pt x="5357" y="5671"/>
                    <a:pt x="5168" y="5419"/>
                  </a:cubicBezTo>
                  <a:cubicBezTo>
                    <a:pt x="5167" y="5420"/>
                    <a:pt x="5165" y="5421"/>
                    <a:pt x="5163" y="5421"/>
                  </a:cubicBezTo>
                  <a:cubicBezTo>
                    <a:pt x="5042" y="5421"/>
                    <a:pt x="3214" y="3623"/>
                    <a:pt x="3183" y="3592"/>
                  </a:cubicBezTo>
                  <a:cubicBezTo>
                    <a:pt x="3041" y="3432"/>
                    <a:pt x="2828" y="3332"/>
                    <a:pt x="2613" y="3332"/>
                  </a:cubicBezTo>
                  <a:cubicBezTo>
                    <a:pt x="2448" y="3332"/>
                    <a:pt x="2280" y="3392"/>
                    <a:pt x="2143" y="3529"/>
                  </a:cubicBezTo>
                  <a:cubicBezTo>
                    <a:pt x="1891" y="3812"/>
                    <a:pt x="1923" y="4285"/>
                    <a:pt x="2112" y="4442"/>
                  </a:cubicBezTo>
                  <a:lnTo>
                    <a:pt x="3970" y="6301"/>
                  </a:lnTo>
                  <a:cubicBezTo>
                    <a:pt x="4097" y="6427"/>
                    <a:pt x="4097" y="6648"/>
                    <a:pt x="3970" y="6774"/>
                  </a:cubicBezTo>
                  <a:cubicBezTo>
                    <a:pt x="3907" y="6821"/>
                    <a:pt x="3821" y="6845"/>
                    <a:pt x="3734" y="6845"/>
                  </a:cubicBezTo>
                  <a:cubicBezTo>
                    <a:pt x="3648" y="6845"/>
                    <a:pt x="3561" y="6821"/>
                    <a:pt x="3498" y="6774"/>
                  </a:cubicBezTo>
                  <a:lnTo>
                    <a:pt x="1639" y="4915"/>
                  </a:lnTo>
                  <a:cubicBezTo>
                    <a:pt x="1450" y="4726"/>
                    <a:pt x="1324" y="4442"/>
                    <a:pt x="1324" y="4190"/>
                  </a:cubicBezTo>
                  <a:lnTo>
                    <a:pt x="1324" y="662"/>
                  </a:lnTo>
                  <a:cubicBezTo>
                    <a:pt x="1324" y="252"/>
                    <a:pt x="1009"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01" name="Google Shape;6868;p88"/>
            <p:cNvSpPr/>
            <p:nvPr/>
          </p:nvSpPr>
          <p:spPr>
            <a:xfrm>
              <a:off x="-30198825" y="3604550"/>
              <a:ext cx="137075" cy="256775"/>
            </a:xfrm>
            <a:custGeom>
              <a:avLst/>
              <a:gdLst/>
              <a:ahLst/>
              <a:cxnLst/>
              <a:rect l="l" t="t" r="r" b="b"/>
              <a:pathLst>
                <a:path w="5483" h="10271" extrusionOk="0">
                  <a:moveTo>
                    <a:pt x="4758" y="0"/>
                  </a:moveTo>
                  <a:cubicBezTo>
                    <a:pt x="4380" y="0"/>
                    <a:pt x="4096" y="315"/>
                    <a:pt x="4096" y="662"/>
                  </a:cubicBezTo>
                  <a:lnTo>
                    <a:pt x="4096" y="4190"/>
                  </a:lnTo>
                  <a:cubicBezTo>
                    <a:pt x="4096" y="4474"/>
                    <a:pt x="3970" y="4758"/>
                    <a:pt x="3781" y="4915"/>
                  </a:cubicBezTo>
                  <a:lnTo>
                    <a:pt x="1922" y="6774"/>
                  </a:lnTo>
                  <a:cubicBezTo>
                    <a:pt x="1875" y="6821"/>
                    <a:pt x="1788" y="6845"/>
                    <a:pt x="1698" y="6845"/>
                  </a:cubicBezTo>
                  <a:cubicBezTo>
                    <a:pt x="1607" y="6845"/>
                    <a:pt x="1513" y="6821"/>
                    <a:pt x="1450" y="6774"/>
                  </a:cubicBezTo>
                  <a:cubicBezTo>
                    <a:pt x="1355" y="6648"/>
                    <a:pt x="1355" y="6427"/>
                    <a:pt x="1450" y="6301"/>
                  </a:cubicBezTo>
                  <a:lnTo>
                    <a:pt x="3308" y="4442"/>
                  </a:lnTo>
                  <a:cubicBezTo>
                    <a:pt x="3497" y="4285"/>
                    <a:pt x="3560" y="3812"/>
                    <a:pt x="3277" y="3529"/>
                  </a:cubicBezTo>
                  <a:cubicBezTo>
                    <a:pt x="3140" y="3392"/>
                    <a:pt x="2972" y="3332"/>
                    <a:pt x="2807" y="3332"/>
                  </a:cubicBezTo>
                  <a:cubicBezTo>
                    <a:pt x="2592" y="3332"/>
                    <a:pt x="2379" y="3432"/>
                    <a:pt x="2237" y="3592"/>
                  </a:cubicBezTo>
                  <a:cubicBezTo>
                    <a:pt x="2237" y="3592"/>
                    <a:pt x="347" y="5419"/>
                    <a:pt x="347" y="5482"/>
                  </a:cubicBezTo>
                  <a:cubicBezTo>
                    <a:pt x="158" y="5671"/>
                    <a:pt x="0" y="6018"/>
                    <a:pt x="0" y="6427"/>
                  </a:cubicBezTo>
                  <a:lnTo>
                    <a:pt x="0" y="8129"/>
                  </a:lnTo>
                  <a:lnTo>
                    <a:pt x="0" y="8412"/>
                  </a:lnTo>
                  <a:lnTo>
                    <a:pt x="0" y="10271"/>
                  </a:lnTo>
                  <a:lnTo>
                    <a:pt x="3088" y="10271"/>
                  </a:lnTo>
                  <a:cubicBezTo>
                    <a:pt x="3277" y="10271"/>
                    <a:pt x="3434" y="10113"/>
                    <a:pt x="3434" y="9924"/>
                  </a:cubicBezTo>
                  <a:lnTo>
                    <a:pt x="3434" y="8570"/>
                  </a:lnTo>
                  <a:cubicBezTo>
                    <a:pt x="3434" y="8129"/>
                    <a:pt x="3623" y="7908"/>
                    <a:pt x="3812" y="7530"/>
                  </a:cubicBezTo>
                  <a:lnTo>
                    <a:pt x="5293" y="5104"/>
                  </a:lnTo>
                  <a:cubicBezTo>
                    <a:pt x="5388" y="4915"/>
                    <a:pt x="5482" y="4663"/>
                    <a:pt x="5482" y="4411"/>
                  </a:cubicBezTo>
                  <a:lnTo>
                    <a:pt x="5482" y="662"/>
                  </a:lnTo>
                  <a:cubicBezTo>
                    <a:pt x="5451" y="284"/>
                    <a:pt x="5136" y="0"/>
                    <a:pt x="4758" y="0"/>
                  </a:cubicBezTo>
                  <a:close/>
                </a:path>
              </a:pathLst>
            </a:custGeom>
            <a:grpFill/>
            <a:ln>
              <a:noFill/>
            </a:ln>
          </p:spPr>
          <p:txBody>
            <a:bodyPr spcFirstLastPara="1" wrap="square" lIns="91425" tIns="91425" rIns="91425" bIns="91425" anchor="ctr" anchorCtr="0">
              <a:noAutofit/>
            </a:bodyPr>
            <a:lstStyle/>
            <a:p>
              <a:endParaRPr sz="1400"/>
            </a:p>
          </p:txBody>
        </p:sp>
        <p:sp>
          <p:nvSpPr>
            <p:cNvPr id="202" name="Google Shape;6869;p88"/>
            <p:cNvSpPr/>
            <p:nvPr/>
          </p:nvSpPr>
          <p:spPr>
            <a:xfrm>
              <a:off x="-30139750" y="3636850"/>
              <a:ext cx="26000" cy="37825"/>
            </a:xfrm>
            <a:custGeom>
              <a:avLst/>
              <a:gdLst/>
              <a:ahLst/>
              <a:cxnLst/>
              <a:rect l="l" t="t" r="r" b="b"/>
              <a:pathLst>
                <a:path w="1040" h="1513" extrusionOk="0">
                  <a:moveTo>
                    <a:pt x="504" y="0"/>
                  </a:moveTo>
                  <a:cubicBezTo>
                    <a:pt x="252" y="32"/>
                    <a:pt x="0" y="284"/>
                    <a:pt x="0" y="567"/>
                  </a:cubicBezTo>
                  <a:lnTo>
                    <a:pt x="0" y="1418"/>
                  </a:lnTo>
                  <a:cubicBezTo>
                    <a:pt x="126" y="1386"/>
                    <a:pt x="252" y="1355"/>
                    <a:pt x="410" y="1355"/>
                  </a:cubicBezTo>
                  <a:cubicBezTo>
                    <a:pt x="630" y="1355"/>
                    <a:pt x="819" y="1386"/>
                    <a:pt x="1040" y="1512"/>
                  </a:cubicBezTo>
                  <a:lnTo>
                    <a:pt x="1040" y="504"/>
                  </a:lnTo>
                  <a:cubicBezTo>
                    <a:pt x="1040" y="252"/>
                    <a:pt x="788" y="0"/>
                    <a:pt x="504" y="0"/>
                  </a:cubicBezTo>
                  <a:close/>
                </a:path>
              </a:pathLst>
            </a:custGeom>
            <a:grpFill/>
            <a:ln>
              <a:noFill/>
            </a:ln>
          </p:spPr>
          <p:txBody>
            <a:bodyPr spcFirstLastPara="1" wrap="square" lIns="91425" tIns="91425" rIns="91425" bIns="91425" anchor="ctr" anchorCtr="0">
              <a:noAutofit/>
            </a:bodyPr>
            <a:lstStyle/>
            <a:p>
              <a:endParaRPr sz="1400"/>
            </a:p>
          </p:txBody>
        </p:sp>
        <p:sp>
          <p:nvSpPr>
            <p:cNvPr id="203" name="Google Shape;6870;p88"/>
            <p:cNvSpPr/>
            <p:nvPr/>
          </p:nvSpPr>
          <p:spPr>
            <a:xfrm>
              <a:off x="-30302800" y="3638950"/>
              <a:ext cx="25225" cy="36500"/>
            </a:xfrm>
            <a:custGeom>
              <a:avLst/>
              <a:gdLst/>
              <a:ahLst/>
              <a:cxnLst/>
              <a:rect l="l" t="t" r="r" b="b"/>
              <a:pathLst>
                <a:path w="1009" h="1460" extrusionOk="0">
                  <a:moveTo>
                    <a:pt x="418" y="1"/>
                  </a:moveTo>
                  <a:cubicBezTo>
                    <a:pt x="177" y="1"/>
                    <a:pt x="1" y="229"/>
                    <a:pt x="1" y="483"/>
                  </a:cubicBezTo>
                  <a:lnTo>
                    <a:pt x="1" y="1460"/>
                  </a:lnTo>
                  <a:cubicBezTo>
                    <a:pt x="190" y="1334"/>
                    <a:pt x="379" y="1302"/>
                    <a:pt x="631" y="1302"/>
                  </a:cubicBezTo>
                  <a:cubicBezTo>
                    <a:pt x="725" y="1302"/>
                    <a:pt x="883" y="1334"/>
                    <a:pt x="1009" y="1365"/>
                  </a:cubicBezTo>
                  <a:lnTo>
                    <a:pt x="1009" y="515"/>
                  </a:lnTo>
                  <a:cubicBezTo>
                    <a:pt x="1009" y="231"/>
                    <a:pt x="788" y="11"/>
                    <a:pt x="505" y="11"/>
                  </a:cubicBezTo>
                  <a:cubicBezTo>
                    <a:pt x="475" y="4"/>
                    <a:pt x="446" y="1"/>
                    <a:pt x="418" y="1"/>
                  </a:cubicBezTo>
                  <a:close/>
                </a:path>
              </a:pathLst>
            </a:custGeom>
            <a:grpFill/>
            <a:ln>
              <a:noFill/>
            </a:ln>
          </p:spPr>
          <p:txBody>
            <a:bodyPr spcFirstLastPara="1" wrap="square" lIns="91425" tIns="91425" rIns="91425" bIns="91425" anchor="ctr" anchorCtr="0">
              <a:noAutofit/>
            </a:bodyPr>
            <a:lstStyle/>
            <a:p>
              <a:endParaRPr sz="1400"/>
            </a:p>
          </p:txBody>
        </p:sp>
        <p:sp>
          <p:nvSpPr>
            <p:cNvPr id="204" name="Google Shape;6871;p88"/>
            <p:cNvSpPr/>
            <p:nvPr/>
          </p:nvSpPr>
          <p:spPr>
            <a:xfrm>
              <a:off x="-30242925" y="3569100"/>
              <a:ext cx="68525" cy="68550"/>
            </a:xfrm>
            <a:custGeom>
              <a:avLst/>
              <a:gdLst/>
              <a:ahLst/>
              <a:cxnLst/>
              <a:rect l="l" t="t" r="r" b="b"/>
              <a:pathLst>
                <a:path w="2741" h="2742" extrusionOk="0">
                  <a:moveTo>
                    <a:pt x="1386" y="1"/>
                  </a:moveTo>
                  <a:cubicBezTo>
                    <a:pt x="630" y="1"/>
                    <a:pt x="0" y="631"/>
                    <a:pt x="0" y="1387"/>
                  </a:cubicBezTo>
                  <a:cubicBezTo>
                    <a:pt x="0" y="2174"/>
                    <a:pt x="630" y="2742"/>
                    <a:pt x="1386" y="2742"/>
                  </a:cubicBezTo>
                  <a:cubicBezTo>
                    <a:pt x="2111" y="2742"/>
                    <a:pt x="2741" y="2111"/>
                    <a:pt x="2741" y="1387"/>
                  </a:cubicBezTo>
                  <a:cubicBezTo>
                    <a:pt x="2741" y="631"/>
                    <a:pt x="2111" y="1"/>
                    <a:pt x="1386" y="1"/>
                  </a:cubicBezTo>
                  <a:close/>
                </a:path>
              </a:pathLst>
            </a:custGeom>
            <a:grpFill/>
            <a:ln>
              <a:noFill/>
            </a:ln>
          </p:spPr>
          <p:txBody>
            <a:bodyPr spcFirstLastPara="1" wrap="square" lIns="91425" tIns="91425" rIns="91425" bIns="91425" anchor="ctr" anchorCtr="0">
              <a:noAutofit/>
            </a:bodyPr>
            <a:lstStyle/>
            <a:p>
              <a:endParaRPr sz="1400"/>
            </a:p>
          </p:txBody>
        </p:sp>
        <p:sp>
          <p:nvSpPr>
            <p:cNvPr id="205" name="Google Shape;6872;p88"/>
            <p:cNvSpPr/>
            <p:nvPr/>
          </p:nvSpPr>
          <p:spPr>
            <a:xfrm>
              <a:off x="-30262625" y="3654950"/>
              <a:ext cx="107925" cy="68550"/>
            </a:xfrm>
            <a:custGeom>
              <a:avLst/>
              <a:gdLst/>
              <a:ahLst/>
              <a:cxnLst/>
              <a:rect l="l" t="t" r="r" b="b"/>
              <a:pathLst>
                <a:path w="4317" h="2742" extrusionOk="0">
                  <a:moveTo>
                    <a:pt x="2174" y="1"/>
                  </a:moveTo>
                  <a:cubicBezTo>
                    <a:pt x="1292" y="1"/>
                    <a:pt x="505" y="379"/>
                    <a:pt x="0" y="1040"/>
                  </a:cubicBezTo>
                  <a:lnTo>
                    <a:pt x="32" y="1103"/>
                  </a:lnTo>
                  <a:cubicBezTo>
                    <a:pt x="946" y="1985"/>
                    <a:pt x="1450" y="2458"/>
                    <a:pt x="1702" y="2742"/>
                  </a:cubicBezTo>
                  <a:lnTo>
                    <a:pt x="2647" y="2742"/>
                  </a:lnTo>
                  <a:lnTo>
                    <a:pt x="4254" y="1135"/>
                  </a:lnTo>
                  <a:lnTo>
                    <a:pt x="4317" y="1040"/>
                  </a:lnTo>
                  <a:cubicBezTo>
                    <a:pt x="3813" y="410"/>
                    <a:pt x="3025" y="1"/>
                    <a:pt x="2174"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90" name="Google Shape;6957;p88"/>
          <p:cNvGrpSpPr/>
          <p:nvPr/>
        </p:nvGrpSpPr>
        <p:grpSpPr>
          <a:xfrm>
            <a:off x="4974595" y="1314741"/>
            <a:ext cx="498088" cy="497107"/>
            <a:chOff x="-31094350" y="3194000"/>
            <a:chExt cx="292225" cy="291650"/>
          </a:xfrm>
          <a:solidFill>
            <a:srgbClr val="FFC000"/>
          </a:solidFill>
        </p:grpSpPr>
        <p:sp>
          <p:nvSpPr>
            <p:cNvPr id="291" name="Google Shape;6958;p88"/>
            <p:cNvSpPr/>
            <p:nvPr/>
          </p:nvSpPr>
          <p:spPr>
            <a:xfrm>
              <a:off x="-31033700" y="3194000"/>
              <a:ext cx="103200" cy="34100"/>
            </a:xfrm>
            <a:custGeom>
              <a:avLst/>
              <a:gdLst/>
              <a:ahLst/>
              <a:cxnLst/>
              <a:rect l="l" t="t" r="r" b="b"/>
              <a:pathLst>
                <a:path w="4128" h="1364" extrusionOk="0">
                  <a:moveTo>
                    <a:pt x="645" y="0"/>
                  </a:moveTo>
                  <a:cubicBezTo>
                    <a:pt x="263" y="0"/>
                    <a:pt x="0" y="296"/>
                    <a:pt x="0" y="670"/>
                  </a:cubicBezTo>
                  <a:lnTo>
                    <a:pt x="0" y="1016"/>
                  </a:lnTo>
                  <a:cubicBezTo>
                    <a:pt x="0" y="1205"/>
                    <a:pt x="158" y="1363"/>
                    <a:pt x="347" y="1363"/>
                  </a:cubicBezTo>
                  <a:lnTo>
                    <a:pt x="3781" y="1363"/>
                  </a:lnTo>
                  <a:cubicBezTo>
                    <a:pt x="3970" y="1363"/>
                    <a:pt x="4127" y="1205"/>
                    <a:pt x="4127" y="1016"/>
                  </a:cubicBezTo>
                  <a:lnTo>
                    <a:pt x="4127" y="670"/>
                  </a:lnTo>
                  <a:cubicBezTo>
                    <a:pt x="4127" y="260"/>
                    <a:pt x="3812" y="8"/>
                    <a:pt x="3466" y="8"/>
                  </a:cubicBezTo>
                  <a:lnTo>
                    <a:pt x="756" y="8"/>
                  </a:lnTo>
                  <a:cubicBezTo>
                    <a:pt x="718" y="3"/>
                    <a:pt x="681" y="0"/>
                    <a:pt x="645" y="0"/>
                  </a:cubicBezTo>
                  <a:close/>
                </a:path>
              </a:pathLst>
            </a:custGeom>
            <a:grpFill/>
            <a:ln>
              <a:noFill/>
            </a:ln>
          </p:spPr>
          <p:txBody>
            <a:bodyPr spcFirstLastPara="1" wrap="square" lIns="91425" tIns="91425" rIns="91425" bIns="91425" anchor="ctr" anchorCtr="0">
              <a:noAutofit/>
            </a:bodyPr>
            <a:lstStyle/>
            <a:p>
              <a:endParaRPr sz="1400"/>
            </a:p>
          </p:txBody>
        </p:sp>
        <p:sp>
          <p:nvSpPr>
            <p:cNvPr id="292" name="Google Shape;6959;p88"/>
            <p:cNvSpPr/>
            <p:nvPr/>
          </p:nvSpPr>
          <p:spPr>
            <a:xfrm>
              <a:off x="-31042375" y="3346200"/>
              <a:ext cx="16550" cy="18150"/>
            </a:xfrm>
            <a:custGeom>
              <a:avLst/>
              <a:gdLst/>
              <a:ahLst/>
              <a:cxnLst/>
              <a:rect l="l" t="t" r="r" b="b"/>
              <a:pathLst>
                <a:path w="662" h="726" extrusionOk="0">
                  <a:moveTo>
                    <a:pt x="1" y="1"/>
                  </a:moveTo>
                  <a:lnTo>
                    <a:pt x="1" y="725"/>
                  </a:lnTo>
                  <a:lnTo>
                    <a:pt x="662" y="725"/>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3" name="Google Shape;6960;p88"/>
            <p:cNvSpPr/>
            <p:nvPr/>
          </p:nvSpPr>
          <p:spPr>
            <a:xfrm>
              <a:off x="-31042375" y="3278475"/>
              <a:ext cx="16550" cy="16550"/>
            </a:xfrm>
            <a:custGeom>
              <a:avLst/>
              <a:gdLst/>
              <a:ahLst/>
              <a:cxnLst/>
              <a:rect l="l" t="t" r="r" b="b"/>
              <a:pathLst>
                <a:path w="662" h="662" extrusionOk="0">
                  <a:moveTo>
                    <a:pt x="1" y="0"/>
                  </a:moveTo>
                  <a:lnTo>
                    <a:pt x="1" y="662"/>
                  </a:lnTo>
                  <a:lnTo>
                    <a:pt x="662" y="662"/>
                  </a:lnTo>
                  <a:lnTo>
                    <a:pt x="662" y="0"/>
                  </a:lnTo>
                  <a:close/>
                </a:path>
              </a:pathLst>
            </a:custGeom>
            <a:grpFill/>
            <a:ln>
              <a:noFill/>
            </a:ln>
          </p:spPr>
          <p:txBody>
            <a:bodyPr spcFirstLastPara="1" wrap="square" lIns="91425" tIns="91425" rIns="91425" bIns="91425" anchor="ctr" anchorCtr="0">
              <a:noAutofit/>
            </a:bodyPr>
            <a:lstStyle/>
            <a:p>
              <a:endParaRPr sz="1400"/>
            </a:p>
          </p:txBody>
        </p:sp>
        <p:sp>
          <p:nvSpPr>
            <p:cNvPr id="294" name="Google Shape;6961;p88"/>
            <p:cNvSpPr/>
            <p:nvPr/>
          </p:nvSpPr>
          <p:spPr>
            <a:xfrm>
              <a:off x="-31042375" y="3416300"/>
              <a:ext cx="16550" cy="16575"/>
            </a:xfrm>
            <a:custGeom>
              <a:avLst/>
              <a:gdLst/>
              <a:ahLst/>
              <a:cxnLst/>
              <a:rect l="l" t="t" r="r" b="b"/>
              <a:pathLst>
                <a:path w="662" h="663" extrusionOk="0">
                  <a:moveTo>
                    <a:pt x="1" y="1"/>
                  </a:moveTo>
                  <a:lnTo>
                    <a:pt x="1" y="662"/>
                  </a:lnTo>
                  <a:lnTo>
                    <a:pt x="662" y="662"/>
                  </a:lnTo>
                  <a:lnTo>
                    <a:pt x="662" y="1"/>
                  </a:lnTo>
                  <a:close/>
                </a:path>
              </a:pathLst>
            </a:custGeom>
            <a:grpFill/>
            <a:ln>
              <a:noFill/>
            </a:ln>
          </p:spPr>
          <p:txBody>
            <a:bodyPr spcFirstLastPara="1" wrap="square" lIns="91425" tIns="91425" rIns="91425" bIns="91425" anchor="ctr" anchorCtr="0">
              <a:noAutofit/>
            </a:bodyPr>
            <a:lstStyle/>
            <a:p>
              <a:endParaRPr sz="1400"/>
            </a:p>
          </p:txBody>
        </p:sp>
        <p:sp>
          <p:nvSpPr>
            <p:cNvPr id="295" name="Google Shape;6962;p88"/>
            <p:cNvSpPr/>
            <p:nvPr/>
          </p:nvSpPr>
          <p:spPr>
            <a:xfrm>
              <a:off x="-31094350" y="3210725"/>
              <a:ext cx="222900" cy="274925"/>
            </a:xfrm>
            <a:custGeom>
              <a:avLst/>
              <a:gdLst/>
              <a:ahLst/>
              <a:cxnLst/>
              <a:rect l="l" t="t" r="r" b="b"/>
              <a:pathLst>
                <a:path w="8916" h="10997" extrusionOk="0">
                  <a:moveTo>
                    <a:pt x="7183" y="2049"/>
                  </a:moveTo>
                  <a:cubicBezTo>
                    <a:pt x="7404" y="2049"/>
                    <a:pt x="7561" y="2206"/>
                    <a:pt x="7561" y="2395"/>
                  </a:cubicBezTo>
                  <a:cubicBezTo>
                    <a:pt x="7561" y="2584"/>
                    <a:pt x="7404" y="2742"/>
                    <a:pt x="7183" y="2742"/>
                  </a:cubicBezTo>
                  <a:lnTo>
                    <a:pt x="4474" y="2742"/>
                  </a:lnTo>
                  <a:cubicBezTo>
                    <a:pt x="4285" y="2742"/>
                    <a:pt x="4127" y="2584"/>
                    <a:pt x="4127" y="2395"/>
                  </a:cubicBezTo>
                  <a:cubicBezTo>
                    <a:pt x="4127" y="2206"/>
                    <a:pt x="4285" y="2049"/>
                    <a:pt x="4474" y="2049"/>
                  </a:cubicBezTo>
                  <a:close/>
                  <a:moveTo>
                    <a:pt x="3151" y="2017"/>
                  </a:moveTo>
                  <a:cubicBezTo>
                    <a:pt x="3340" y="2017"/>
                    <a:pt x="3497" y="2175"/>
                    <a:pt x="3497" y="2364"/>
                  </a:cubicBezTo>
                  <a:lnTo>
                    <a:pt x="3497" y="3750"/>
                  </a:lnTo>
                  <a:cubicBezTo>
                    <a:pt x="3497" y="3939"/>
                    <a:pt x="3340" y="4097"/>
                    <a:pt x="3151" y="4097"/>
                  </a:cubicBezTo>
                  <a:lnTo>
                    <a:pt x="1764" y="4097"/>
                  </a:lnTo>
                  <a:cubicBezTo>
                    <a:pt x="1575" y="4097"/>
                    <a:pt x="1418" y="3939"/>
                    <a:pt x="1418" y="3750"/>
                  </a:cubicBezTo>
                  <a:lnTo>
                    <a:pt x="1418" y="2364"/>
                  </a:lnTo>
                  <a:cubicBezTo>
                    <a:pt x="1418" y="2175"/>
                    <a:pt x="1575" y="2017"/>
                    <a:pt x="1764" y="2017"/>
                  </a:cubicBezTo>
                  <a:close/>
                  <a:moveTo>
                    <a:pt x="5860" y="3372"/>
                  </a:moveTo>
                  <a:cubicBezTo>
                    <a:pt x="6049" y="3372"/>
                    <a:pt x="6207" y="3529"/>
                    <a:pt x="6207" y="3750"/>
                  </a:cubicBezTo>
                  <a:cubicBezTo>
                    <a:pt x="6207" y="3939"/>
                    <a:pt x="6049" y="4097"/>
                    <a:pt x="5860" y="4097"/>
                  </a:cubicBezTo>
                  <a:lnTo>
                    <a:pt x="4474" y="4097"/>
                  </a:lnTo>
                  <a:cubicBezTo>
                    <a:pt x="4285" y="4097"/>
                    <a:pt x="4127" y="3939"/>
                    <a:pt x="4127" y="3750"/>
                  </a:cubicBezTo>
                  <a:cubicBezTo>
                    <a:pt x="4127" y="3529"/>
                    <a:pt x="4285" y="3372"/>
                    <a:pt x="4474" y="3372"/>
                  </a:cubicBezTo>
                  <a:close/>
                  <a:moveTo>
                    <a:pt x="7183" y="4758"/>
                  </a:moveTo>
                  <a:cubicBezTo>
                    <a:pt x="7404" y="4758"/>
                    <a:pt x="7561" y="4916"/>
                    <a:pt x="7561" y="5105"/>
                  </a:cubicBezTo>
                  <a:cubicBezTo>
                    <a:pt x="7561" y="5325"/>
                    <a:pt x="7404" y="5483"/>
                    <a:pt x="7183" y="5483"/>
                  </a:cubicBezTo>
                  <a:lnTo>
                    <a:pt x="4474" y="5483"/>
                  </a:lnTo>
                  <a:cubicBezTo>
                    <a:pt x="4285" y="5483"/>
                    <a:pt x="4127" y="5325"/>
                    <a:pt x="4127" y="5105"/>
                  </a:cubicBezTo>
                  <a:cubicBezTo>
                    <a:pt x="4127" y="4916"/>
                    <a:pt x="4285" y="4758"/>
                    <a:pt x="4474" y="4758"/>
                  </a:cubicBezTo>
                  <a:close/>
                  <a:moveTo>
                    <a:pt x="3151" y="4758"/>
                  </a:moveTo>
                  <a:cubicBezTo>
                    <a:pt x="3340" y="4758"/>
                    <a:pt x="3497" y="4916"/>
                    <a:pt x="3497" y="5105"/>
                  </a:cubicBezTo>
                  <a:lnTo>
                    <a:pt x="3497" y="6491"/>
                  </a:lnTo>
                  <a:cubicBezTo>
                    <a:pt x="3497" y="6680"/>
                    <a:pt x="3340" y="6837"/>
                    <a:pt x="3151" y="6837"/>
                  </a:cubicBezTo>
                  <a:lnTo>
                    <a:pt x="1764" y="6837"/>
                  </a:lnTo>
                  <a:cubicBezTo>
                    <a:pt x="1575" y="6837"/>
                    <a:pt x="1418" y="6680"/>
                    <a:pt x="1418" y="6491"/>
                  </a:cubicBezTo>
                  <a:lnTo>
                    <a:pt x="1418" y="5105"/>
                  </a:lnTo>
                  <a:cubicBezTo>
                    <a:pt x="1418" y="4916"/>
                    <a:pt x="1575" y="4758"/>
                    <a:pt x="1764" y="4758"/>
                  </a:cubicBezTo>
                  <a:close/>
                  <a:moveTo>
                    <a:pt x="5860" y="6144"/>
                  </a:moveTo>
                  <a:cubicBezTo>
                    <a:pt x="6049" y="6144"/>
                    <a:pt x="6207" y="6302"/>
                    <a:pt x="6207" y="6491"/>
                  </a:cubicBezTo>
                  <a:cubicBezTo>
                    <a:pt x="6207" y="6680"/>
                    <a:pt x="6049" y="6837"/>
                    <a:pt x="5860" y="6837"/>
                  </a:cubicBezTo>
                  <a:lnTo>
                    <a:pt x="4474" y="6837"/>
                  </a:lnTo>
                  <a:cubicBezTo>
                    <a:pt x="4285" y="6837"/>
                    <a:pt x="4127" y="6680"/>
                    <a:pt x="4127" y="6491"/>
                  </a:cubicBezTo>
                  <a:cubicBezTo>
                    <a:pt x="4127" y="6302"/>
                    <a:pt x="4285" y="6144"/>
                    <a:pt x="4474" y="6144"/>
                  </a:cubicBezTo>
                  <a:close/>
                  <a:moveTo>
                    <a:pt x="7183" y="7562"/>
                  </a:moveTo>
                  <a:cubicBezTo>
                    <a:pt x="7404" y="7562"/>
                    <a:pt x="7561" y="7720"/>
                    <a:pt x="7561" y="7909"/>
                  </a:cubicBezTo>
                  <a:cubicBezTo>
                    <a:pt x="7561" y="8098"/>
                    <a:pt x="7404" y="8255"/>
                    <a:pt x="7183" y="8255"/>
                  </a:cubicBezTo>
                  <a:lnTo>
                    <a:pt x="4474" y="8255"/>
                  </a:lnTo>
                  <a:cubicBezTo>
                    <a:pt x="4285" y="8255"/>
                    <a:pt x="4127" y="8098"/>
                    <a:pt x="4127" y="7909"/>
                  </a:cubicBezTo>
                  <a:cubicBezTo>
                    <a:pt x="4127" y="7720"/>
                    <a:pt x="4285" y="7562"/>
                    <a:pt x="4474" y="7562"/>
                  </a:cubicBezTo>
                  <a:close/>
                  <a:moveTo>
                    <a:pt x="3151" y="7531"/>
                  </a:moveTo>
                  <a:cubicBezTo>
                    <a:pt x="3340" y="7531"/>
                    <a:pt x="3497" y="7657"/>
                    <a:pt x="3497" y="7877"/>
                  </a:cubicBezTo>
                  <a:lnTo>
                    <a:pt x="3497" y="9232"/>
                  </a:lnTo>
                  <a:cubicBezTo>
                    <a:pt x="3497" y="9452"/>
                    <a:pt x="3340" y="9610"/>
                    <a:pt x="3151" y="9610"/>
                  </a:cubicBezTo>
                  <a:lnTo>
                    <a:pt x="1764" y="9610"/>
                  </a:lnTo>
                  <a:cubicBezTo>
                    <a:pt x="1575" y="9610"/>
                    <a:pt x="1418" y="9452"/>
                    <a:pt x="1418" y="9232"/>
                  </a:cubicBezTo>
                  <a:lnTo>
                    <a:pt x="1418" y="7877"/>
                  </a:lnTo>
                  <a:cubicBezTo>
                    <a:pt x="1418" y="7657"/>
                    <a:pt x="1575" y="7531"/>
                    <a:pt x="1764" y="7531"/>
                  </a:cubicBezTo>
                  <a:close/>
                  <a:moveTo>
                    <a:pt x="5860" y="8885"/>
                  </a:moveTo>
                  <a:cubicBezTo>
                    <a:pt x="6049" y="8885"/>
                    <a:pt x="6207" y="9043"/>
                    <a:pt x="6207" y="9232"/>
                  </a:cubicBezTo>
                  <a:cubicBezTo>
                    <a:pt x="6207" y="9452"/>
                    <a:pt x="6049" y="9610"/>
                    <a:pt x="5860" y="9610"/>
                  </a:cubicBezTo>
                  <a:lnTo>
                    <a:pt x="4474" y="9610"/>
                  </a:lnTo>
                  <a:cubicBezTo>
                    <a:pt x="4285" y="9610"/>
                    <a:pt x="4127" y="9452"/>
                    <a:pt x="4127" y="9232"/>
                  </a:cubicBezTo>
                  <a:cubicBezTo>
                    <a:pt x="4127" y="9043"/>
                    <a:pt x="4285" y="8885"/>
                    <a:pt x="4474" y="8885"/>
                  </a:cubicBezTo>
                  <a:close/>
                  <a:moveTo>
                    <a:pt x="1040" y="1"/>
                  </a:moveTo>
                  <a:cubicBezTo>
                    <a:pt x="504" y="1"/>
                    <a:pt x="0" y="473"/>
                    <a:pt x="0" y="1009"/>
                  </a:cubicBezTo>
                  <a:lnTo>
                    <a:pt x="0" y="9956"/>
                  </a:lnTo>
                  <a:cubicBezTo>
                    <a:pt x="32" y="10524"/>
                    <a:pt x="504" y="10996"/>
                    <a:pt x="1040" y="10996"/>
                  </a:cubicBezTo>
                  <a:lnTo>
                    <a:pt x="7908" y="10996"/>
                  </a:lnTo>
                  <a:cubicBezTo>
                    <a:pt x="8444" y="10996"/>
                    <a:pt x="8916" y="10524"/>
                    <a:pt x="8916" y="9956"/>
                  </a:cubicBezTo>
                  <a:lnTo>
                    <a:pt x="8916" y="1009"/>
                  </a:lnTo>
                  <a:cubicBezTo>
                    <a:pt x="8916" y="473"/>
                    <a:pt x="8444" y="1"/>
                    <a:pt x="7908" y="1"/>
                  </a:cubicBezTo>
                  <a:lnTo>
                    <a:pt x="7183" y="1"/>
                  </a:lnTo>
                  <a:lnTo>
                    <a:pt x="7183" y="347"/>
                  </a:lnTo>
                  <a:cubicBezTo>
                    <a:pt x="7183" y="915"/>
                    <a:pt x="6711" y="1387"/>
                    <a:pt x="6175" y="1387"/>
                  </a:cubicBezTo>
                  <a:lnTo>
                    <a:pt x="2741" y="1387"/>
                  </a:lnTo>
                  <a:cubicBezTo>
                    <a:pt x="2206" y="1387"/>
                    <a:pt x="1733" y="915"/>
                    <a:pt x="1733" y="347"/>
                  </a:cubicBezTo>
                  <a:lnTo>
                    <a:pt x="1733" y="1"/>
                  </a:lnTo>
                  <a:close/>
                </a:path>
              </a:pathLst>
            </a:custGeom>
            <a:grpFill/>
            <a:ln>
              <a:noFill/>
            </a:ln>
          </p:spPr>
          <p:txBody>
            <a:bodyPr spcFirstLastPara="1" wrap="square" lIns="91425" tIns="91425" rIns="91425" bIns="91425" anchor="ctr" anchorCtr="0">
              <a:noAutofit/>
            </a:bodyPr>
            <a:lstStyle/>
            <a:p>
              <a:endParaRPr sz="1400"/>
            </a:p>
          </p:txBody>
        </p:sp>
        <p:sp>
          <p:nvSpPr>
            <p:cNvPr id="296" name="Google Shape;6963;p88"/>
            <p:cNvSpPr/>
            <p:nvPr/>
          </p:nvSpPr>
          <p:spPr>
            <a:xfrm>
              <a:off x="-30853350" y="3295000"/>
              <a:ext cx="51225" cy="104000"/>
            </a:xfrm>
            <a:custGeom>
              <a:avLst/>
              <a:gdLst/>
              <a:ahLst/>
              <a:cxnLst/>
              <a:rect l="l" t="t" r="r" b="b"/>
              <a:pathLst>
                <a:path w="2049" h="4160" extrusionOk="0">
                  <a:moveTo>
                    <a:pt x="1" y="1"/>
                  </a:moveTo>
                  <a:lnTo>
                    <a:pt x="1" y="4160"/>
                  </a:lnTo>
                  <a:lnTo>
                    <a:pt x="2049" y="4160"/>
                  </a:lnTo>
                  <a:lnTo>
                    <a:pt x="2049" y="1"/>
                  </a:lnTo>
                  <a:close/>
                </a:path>
              </a:pathLst>
            </a:custGeom>
            <a:grpFill/>
            <a:ln>
              <a:noFill/>
            </a:ln>
          </p:spPr>
          <p:txBody>
            <a:bodyPr spcFirstLastPara="1" wrap="square" lIns="91425" tIns="91425" rIns="91425" bIns="91425" anchor="ctr" anchorCtr="0">
              <a:noAutofit/>
            </a:bodyPr>
            <a:lstStyle/>
            <a:p>
              <a:endParaRPr sz="1400"/>
            </a:p>
          </p:txBody>
        </p:sp>
        <p:sp>
          <p:nvSpPr>
            <p:cNvPr id="297" name="Google Shape;6964;p88"/>
            <p:cNvSpPr/>
            <p:nvPr/>
          </p:nvSpPr>
          <p:spPr>
            <a:xfrm>
              <a:off x="-30853350" y="3227275"/>
              <a:ext cx="51225" cy="51225"/>
            </a:xfrm>
            <a:custGeom>
              <a:avLst/>
              <a:gdLst/>
              <a:ahLst/>
              <a:cxnLst/>
              <a:rect l="l" t="t" r="r" b="b"/>
              <a:pathLst>
                <a:path w="2049" h="2049" extrusionOk="0">
                  <a:moveTo>
                    <a:pt x="1009" y="1"/>
                  </a:moveTo>
                  <a:cubicBezTo>
                    <a:pt x="473" y="1"/>
                    <a:pt x="1" y="473"/>
                    <a:pt x="1" y="1040"/>
                  </a:cubicBezTo>
                  <a:lnTo>
                    <a:pt x="1" y="2048"/>
                  </a:lnTo>
                  <a:lnTo>
                    <a:pt x="2049" y="2048"/>
                  </a:lnTo>
                  <a:lnTo>
                    <a:pt x="2049" y="1040"/>
                  </a:lnTo>
                  <a:cubicBezTo>
                    <a:pt x="2049" y="473"/>
                    <a:pt x="1576"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298" name="Google Shape;6965;p88"/>
            <p:cNvSpPr/>
            <p:nvPr/>
          </p:nvSpPr>
          <p:spPr>
            <a:xfrm>
              <a:off x="-30851775" y="3416300"/>
              <a:ext cx="46500" cy="51225"/>
            </a:xfrm>
            <a:custGeom>
              <a:avLst/>
              <a:gdLst/>
              <a:ahLst/>
              <a:cxnLst/>
              <a:rect l="l" t="t" r="r" b="b"/>
              <a:pathLst>
                <a:path w="1860" h="2049" extrusionOk="0">
                  <a:moveTo>
                    <a:pt x="1" y="1"/>
                  </a:moveTo>
                  <a:lnTo>
                    <a:pt x="599" y="1796"/>
                  </a:lnTo>
                  <a:cubicBezTo>
                    <a:pt x="694" y="1985"/>
                    <a:pt x="788" y="2048"/>
                    <a:pt x="946" y="2048"/>
                  </a:cubicBezTo>
                  <a:cubicBezTo>
                    <a:pt x="1103" y="2048"/>
                    <a:pt x="1229" y="1985"/>
                    <a:pt x="1261" y="1796"/>
                  </a:cubicBezTo>
                  <a:lnTo>
                    <a:pt x="1860" y="1"/>
                  </a:lnTo>
                  <a:close/>
                </a:path>
              </a:pathLst>
            </a:custGeom>
            <a:grpFill/>
            <a:ln>
              <a:noFill/>
            </a:ln>
          </p:spPr>
          <p:txBody>
            <a:bodyPr spcFirstLastPara="1" wrap="square" lIns="91425" tIns="91425" rIns="91425" bIns="91425" anchor="ctr" anchorCtr="0">
              <a:noAutofit/>
            </a:bodyPr>
            <a:lstStyle/>
            <a:p>
              <a:endParaRPr sz="1400"/>
            </a:p>
          </p:txBody>
        </p:sp>
      </p:grpSp>
      <p:grpSp>
        <p:nvGrpSpPr>
          <p:cNvPr id="299" name="Google Shape;6966;p88"/>
          <p:cNvGrpSpPr/>
          <p:nvPr/>
        </p:nvGrpSpPr>
        <p:grpSpPr>
          <a:xfrm>
            <a:off x="10919516" y="3411173"/>
            <a:ext cx="604881" cy="605815"/>
            <a:chOff x="-31093575" y="3552550"/>
            <a:chExt cx="291450" cy="291900"/>
          </a:xfrm>
          <a:solidFill>
            <a:srgbClr val="FFC000"/>
          </a:solidFill>
        </p:grpSpPr>
        <p:sp>
          <p:nvSpPr>
            <p:cNvPr id="300" name="Google Shape;6967;p88"/>
            <p:cNvSpPr/>
            <p:nvPr/>
          </p:nvSpPr>
          <p:spPr>
            <a:xfrm>
              <a:off x="-31011650" y="3745525"/>
              <a:ext cx="7900" cy="12625"/>
            </a:xfrm>
            <a:custGeom>
              <a:avLst/>
              <a:gdLst/>
              <a:ahLst/>
              <a:cxnLst/>
              <a:rect l="l" t="t" r="r" b="b"/>
              <a:pathLst>
                <a:path w="316" h="505" extrusionOk="0">
                  <a:moveTo>
                    <a:pt x="158" y="1"/>
                  </a:moveTo>
                  <a:lnTo>
                    <a:pt x="0" y="505"/>
                  </a:lnTo>
                  <a:lnTo>
                    <a:pt x="315" y="505"/>
                  </a:lnTo>
                  <a:lnTo>
                    <a:pt x="158" y="1"/>
                  </a:lnTo>
                  <a:close/>
                </a:path>
              </a:pathLst>
            </a:custGeom>
            <a:grpFill/>
            <a:ln>
              <a:noFill/>
            </a:ln>
          </p:spPr>
          <p:txBody>
            <a:bodyPr spcFirstLastPara="1" wrap="square" lIns="91425" tIns="91425" rIns="91425" bIns="91425" anchor="ctr" anchorCtr="0">
              <a:noAutofit/>
            </a:bodyPr>
            <a:lstStyle/>
            <a:p>
              <a:endParaRPr sz="1400"/>
            </a:p>
          </p:txBody>
        </p:sp>
        <p:sp>
          <p:nvSpPr>
            <p:cNvPr id="301" name="Google Shape;6968;p88"/>
            <p:cNvSpPr/>
            <p:nvPr/>
          </p:nvSpPr>
          <p:spPr>
            <a:xfrm>
              <a:off x="-31093575" y="3671500"/>
              <a:ext cx="171725" cy="172950"/>
            </a:xfrm>
            <a:custGeom>
              <a:avLst/>
              <a:gdLst/>
              <a:ahLst/>
              <a:cxnLst/>
              <a:rect l="l" t="t" r="r" b="b"/>
              <a:pathLst>
                <a:path w="6869" h="6918" extrusionOk="0">
                  <a:moveTo>
                    <a:pt x="3427" y="1449"/>
                  </a:moveTo>
                  <a:cubicBezTo>
                    <a:pt x="3569" y="1449"/>
                    <a:pt x="3718" y="1512"/>
                    <a:pt x="3781" y="1638"/>
                  </a:cubicBezTo>
                  <a:lnTo>
                    <a:pt x="4317" y="3466"/>
                  </a:lnTo>
                  <a:lnTo>
                    <a:pt x="4474" y="3466"/>
                  </a:lnTo>
                  <a:cubicBezTo>
                    <a:pt x="4695" y="3466"/>
                    <a:pt x="4852" y="3623"/>
                    <a:pt x="4852" y="3812"/>
                  </a:cubicBezTo>
                  <a:cubicBezTo>
                    <a:pt x="4852" y="3970"/>
                    <a:pt x="4726" y="4127"/>
                    <a:pt x="4537" y="4127"/>
                  </a:cubicBezTo>
                  <a:lnTo>
                    <a:pt x="4789" y="5072"/>
                  </a:lnTo>
                  <a:cubicBezTo>
                    <a:pt x="4852" y="5262"/>
                    <a:pt x="4758" y="5419"/>
                    <a:pt x="4569" y="5514"/>
                  </a:cubicBezTo>
                  <a:cubicBezTo>
                    <a:pt x="4545" y="5518"/>
                    <a:pt x="4521" y="5520"/>
                    <a:pt x="4498" y="5520"/>
                  </a:cubicBezTo>
                  <a:cubicBezTo>
                    <a:pt x="4341" y="5520"/>
                    <a:pt x="4210" y="5427"/>
                    <a:pt x="4128" y="5262"/>
                  </a:cubicBezTo>
                  <a:lnTo>
                    <a:pt x="3781" y="4127"/>
                  </a:lnTo>
                  <a:lnTo>
                    <a:pt x="3057" y="4127"/>
                  </a:lnTo>
                  <a:lnTo>
                    <a:pt x="2710" y="5262"/>
                  </a:lnTo>
                  <a:cubicBezTo>
                    <a:pt x="2683" y="5427"/>
                    <a:pt x="2535" y="5520"/>
                    <a:pt x="2351" y="5520"/>
                  </a:cubicBezTo>
                  <a:cubicBezTo>
                    <a:pt x="2325" y="5520"/>
                    <a:pt x="2297" y="5518"/>
                    <a:pt x="2269" y="5514"/>
                  </a:cubicBezTo>
                  <a:cubicBezTo>
                    <a:pt x="2080" y="5451"/>
                    <a:pt x="2017" y="5262"/>
                    <a:pt x="2049" y="5072"/>
                  </a:cubicBezTo>
                  <a:lnTo>
                    <a:pt x="2332" y="4127"/>
                  </a:lnTo>
                  <a:cubicBezTo>
                    <a:pt x="2175" y="4096"/>
                    <a:pt x="2017" y="3970"/>
                    <a:pt x="2017" y="3812"/>
                  </a:cubicBezTo>
                  <a:cubicBezTo>
                    <a:pt x="2049" y="3623"/>
                    <a:pt x="2206" y="3466"/>
                    <a:pt x="2395" y="3466"/>
                  </a:cubicBezTo>
                  <a:lnTo>
                    <a:pt x="2553" y="3466"/>
                  </a:lnTo>
                  <a:lnTo>
                    <a:pt x="3120" y="1638"/>
                  </a:lnTo>
                  <a:cubicBezTo>
                    <a:pt x="3151" y="1512"/>
                    <a:pt x="3285" y="1449"/>
                    <a:pt x="3427" y="1449"/>
                  </a:cubicBezTo>
                  <a:close/>
                  <a:moveTo>
                    <a:pt x="3435" y="0"/>
                  </a:moveTo>
                  <a:cubicBezTo>
                    <a:pt x="1544" y="0"/>
                    <a:pt x="1" y="1544"/>
                    <a:pt x="1" y="3434"/>
                  </a:cubicBezTo>
                  <a:cubicBezTo>
                    <a:pt x="1" y="5356"/>
                    <a:pt x="1544" y="6900"/>
                    <a:pt x="3435" y="6900"/>
                  </a:cubicBezTo>
                  <a:cubicBezTo>
                    <a:pt x="4065" y="6900"/>
                    <a:pt x="4632" y="6742"/>
                    <a:pt x="5168" y="6427"/>
                  </a:cubicBezTo>
                  <a:lnTo>
                    <a:pt x="6365" y="6900"/>
                  </a:lnTo>
                  <a:cubicBezTo>
                    <a:pt x="6407" y="6910"/>
                    <a:pt x="6449" y="6917"/>
                    <a:pt x="6491" y="6917"/>
                  </a:cubicBezTo>
                  <a:cubicBezTo>
                    <a:pt x="6575" y="6917"/>
                    <a:pt x="6659" y="6889"/>
                    <a:pt x="6743" y="6805"/>
                  </a:cubicBezTo>
                  <a:cubicBezTo>
                    <a:pt x="6806" y="6742"/>
                    <a:pt x="6869" y="6616"/>
                    <a:pt x="6869" y="6459"/>
                  </a:cubicBezTo>
                  <a:lnTo>
                    <a:pt x="6491" y="5009"/>
                  </a:lnTo>
                  <a:cubicBezTo>
                    <a:pt x="6743" y="4537"/>
                    <a:pt x="6869" y="4001"/>
                    <a:pt x="6869" y="3466"/>
                  </a:cubicBezTo>
                  <a:cubicBezTo>
                    <a:pt x="6869" y="3119"/>
                    <a:pt x="6774" y="2804"/>
                    <a:pt x="6711" y="2489"/>
                  </a:cubicBezTo>
                  <a:cubicBezTo>
                    <a:pt x="6617" y="2426"/>
                    <a:pt x="6491" y="2395"/>
                    <a:pt x="6428" y="2363"/>
                  </a:cubicBezTo>
                  <a:lnTo>
                    <a:pt x="5514" y="2710"/>
                  </a:lnTo>
                  <a:cubicBezTo>
                    <a:pt x="5389" y="2755"/>
                    <a:pt x="5256" y="2780"/>
                    <a:pt x="5125" y="2780"/>
                  </a:cubicBezTo>
                  <a:cubicBezTo>
                    <a:pt x="4892" y="2780"/>
                    <a:pt x="4667" y="2702"/>
                    <a:pt x="4506" y="2521"/>
                  </a:cubicBezTo>
                  <a:cubicBezTo>
                    <a:pt x="4222" y="2269"/>
                    <a:pt x="4096" y="1891"/>
                    <a:pt x="4159" y="1481"/>
                  </a:cubicBezTo>
                  <a:lnTo>
                    <a:pt x="4443" y="221"/>
                  </a:lnTo>
                  <a:cubicBezTo>
                    <a:pt x="4443" y="189"/>
                    <a:pt x="4443" y="189"/>
                    <a:pt x="4411" y="158"/>
                  </a:cubicBezTo>
                  <a:cubicBezTo>
                    <a:pt x="4096" y="63"/>
                    <a:pt x="3781" y="0"/>
                    <a:pt x="3435" y="0"/>
                  </a:cubicBezTo>
                  <a:close/>
                </a:path>
              </a:pathLst>
            </a:custGeom>
            <a:grpFill/>
            <a:ln>
              <a:noFill/>
            </a:ln>
          </p:spPr>
          <p:txBody>
            <a:bodyPr spcFirstLastPara="1" wrap="square" lIns="91425" tIns="91425" rIns="91425" bIns="91425" anchor="ctr" anchorCtr="0">
              <a:noAutofit/>
            </a:bodyPr>
            <a:lstStyle/>
            <a:p>
              <a:endParaRPr sz="1400"/>
            </a:p>
          </p:txBody>
        </p:sp>
        <p:sp>
          <p:nvSpPr>
            <p:cNvPr id="302" name="Google Shape;6969;p88"/>
            <p:cNvSpPr/>
            <p:nvPr/>
          </p:nvSpPr>
          <p:spPr>
            <a:xfrm>
              <a:off x="-30895875" y="3621075"/>
              <a:ext cx="15775" cy="26025"/>
            </a:xfrm>
            <a:custGeom>
              <a:avLst/>
              <a:gdLst/>
              <a:ahLst/>
              <a:cxnLst/>
              <a:rect l="l" t="t" r="r" b="b"/>
              <a:pathLst>
                <a:path w="631" h="1041" extrusionOk="0">
                  <a:moveTo>
                    <a:pt x="0" y="1"/>
                  </a:moveTo>
                  <a:cubicBezTo>
                    <a:pt x="32" y="410"/>
                    <a:pt x="126" y="694"/>
                    <a:pt x="315" y="1041"/>
                  </a:cubicBezTo>
                  <a:cubicBezTo>
                    <a:pt x="473" y="694"/>
                    <a:pt x="599" y="347"/>
                    <a:pt x="631" y="1"/>
                  </a:cubicBezTo>
                  <a:close/>
                </a:path>
              </a:pathLst>
            </a:custGeom>
            <a:grpFill/>
            <a:ln>
              <a:noFill/>
            </a:ln>
          </p:spPr>
          <p:txBody>
            <a:bodyPr spcFirstLastPara="1" wrap="square" lIns="91425" tIns="91425" rIns="91425" bIns="91425" anchor="ctr" anchorCtr="0">
              <a:noAutofit/>
            </a:bodyPr>
            <a:lstStyle/>
            <a:p>
              <a:endParaRPr sz="1400"/>
            </a:p>
          </p:txBody>
        </p:sp>
        <p:sp>
          <p:nvSpPr>
            <p:cNvPr id="303" name="Google Shape;6970;p88"/>
            <p:cNvSpPr/>
            <p:nvPr/>
          </p:nvSpPr>
          <p:spPr>
            <a:xfrm>
              <a:off x="-30974650" y="3552550"/>
              <a:ext cx="172525" cy="172400"/>
            </a:xfrm>
            <a:custGeom>
              <a:avLst/>
              <a:gdLst/>
              <a:ahLst/>
              <a:cxnLst/>
              <a:rect l="l" t="t" r="r" b="b"/>
              <a:pathLst>
                <a:path w="6901" h="6896" extrusionOk="0">
                  <a:moveTo>
                    <a:pt x="3435" y="1356"/>
                  </a:moveTo>
                  <a:cubicBezTo>
                    <a:pt x="3624" y="1356"/>
                    <a:pt x="3782" y="1513"/>
                    <a:pt x="3782" y="1734"/>
                  </a:cubicBezTo>
                  <a:lnTo>
                    <a:pt x="3782" y="2080"/>
                  </a:lnTo>
                  <a:lnTo>
                    <a:pt x="4821" y="2080"/>
                  </a:lnTo>
                  <a:cubicBezTo>
                    <a:pt x="5010" y="2080"/>
                    <a:pt x="5168" y="2238"/>
                    <a:pt x="5168" y="2427"/>
                  </a:cubicBezTo>
                  <a:cubicBezTo>
                    <a:pt x="5168" y="2616"/>
                    <a:pt x="5010" y="2742"/>
                    <a:pt x="4821" y="2742"/>
                  </a:cubicBezTo>
                  <a:lnTo>
                    <a:pt x="4412" y="2742"/>
                  </a:lnTo>
                  <a:cubicBezTo>
                    <a:pt x="4380" y="3341"/>
                    <a:pt x="4191" y="3876"/>
                    <a:pt x="3876" y="4412"/>
                  </a:cubicBezTo>
                  <a:cubicBezTo>
                    <a:pt x="3908" y="4443"/>
                    <a:pt x="3908" y="4475"/>
                    <a:pt x="3939" y="4506"/>
                  </a:cubicBezTo>
                  <a:lnTo>
                    <a:pt x="4349" y="4916"/>
                  </a:lnTo>
                  <a:cubicBezTo>
                    <a:pt x="4443" y="5042"/>
                    <a:pt x="4443" y="5262"/>
                    <a:pt x="4349" y="5388"/>
                  </a:cubicBezTo>
                  <a:cubicBezTo>
                    <a:pt x="4286" y="5451"/>
                    <a:pt x="4191" y="5483"/>
                    <a:pt x="4101" y="5483"/>
                  </a:cubicBezTo>
                  <a:cubicBezTo>
                    <a:pt x="4010" y="5483"/>
                    <a:pt x="3923" y="5451"/>
                    <a:pt x="3876" y="5388"/>
                  </a:cubicBezTo>
                  <a:lnTo>
                    <a:pt x="3466" y="4979"/>
                  </a:lnTo>
                  <a:lnTo>
                    <a:pt x="3435" y="4947"/>
                  </a:lnTo>
                  <a:lnTo>
                    <a:pt x="3403" y="4979"/>
                  </a:lnTo>
                  <a:lnTo>
                    <a:pt x="2994" y="5388"/>
                  </a:lnTo>
                  <a:cubicBezTo>
                    <a:pt x="2931" y="5451"/>
                    <a:pt x="2844" y="5483"/>
                    <a:pt x="2758" y="5483"/>
                  </a:cubicBezTo>
                  <a:cubicBezTo>
                    <a:pt x="2671" y="5483"/>
                    <a:pt x="2584" y="5451"/>
                    <a:pt x="2521" y="5388"/>
                  </a:cubicBezTo>
                  <a:cubicBezTo>
                    <a:pt x="2395" y="5262"/>
                    <a:pt x="2395" y="5042"/>
                    <a:pt x="2521" y="4916"/>
                  </a:cubicBezTo>
                  <a:lnTo>
                    <a:pt x="2931" y="4506"/>
                  </a:lnTo>
                  <a:cubicBezTo>
                    <a:pt x="2962" y="4475"/>
                    <a:pt x="2962" y="4443"/>
                    <a:pt x="2994" y="4412"/>
                  </a:cubicBezTo>
                  <a:cubicBezTo>
                    <a:pt x="2679" y="3939"/>
                    <a:pt x="2490" y="3341"/>
                    <a:pt x="2458" y="2742"/>
                  </a:cubicBezTo>
                  <a:lnTo>
                    <a:pt x="2049" y="2742"/>
                  </a:lnTo>
                  <a:cubicBezTo>
                    <a:pt x="1860" y="2742"/>
                    <a:pt x="1702" y="2584"/>
                    <a:pt x="1702" y="2395"/>
                  </a:cubicBezTo>
                  <a:cubicBezTo>
                    <a:pt x="1702" y="2206"/>
                    <a:pt x="1860" y="2049"/>
                    <a:pt x="2049" y="2049"/>
                  </a:cubicBezTo>
                  <a:lnTo>
                    <a:pt x="3088" y="2049"/>
                  </a:lnTo>
                  <a:lnTo>
                    <a:pt x="3088" y="1734"/>
                  </a:lnTo>
                  <a:cubicBezTo>
                    <a:pt x="3088" y="1513"/>
                    <a:pt x="3246" y="1356"/>
                    <a:pt x="3435" y="1356"/>
                  </a:cubicBezTo>
                  <a:close/>
                  <a:moveTo>
                    <a:pt x="3466" y="1"/>
                  </a:moveTo>
                  <a:cubicBezTo>
                    <a:pt x="1576" y="1"/>
                    <a:pt x="32" y="1576"/>
                    <a:pt x="32" y="3467"/>
                  </a:cubicBezTo>
                  <a:cubicBezTo>
                    <a:pt x="32" y="3971"/>
                    <a:pt x="158" y="4506"/>
                    <a:pt x="411" y="4979"/>
                  </a:cubicBezTo>
                  <a:lnTo>
                    <a:pt x="32" y="6459"/>
                  </a:lnTo>
                  <a:cubicBezTo>
                    <a:pt x="1" y="6554"/>
                    <a:pt x="32" y="6680"/>
                    <a:pt x="158" y="6806"/>
                  </a:cubicBezTo>
                  <a:cubicBezTo>
                    <a:pt x="225" y="6851"/>
                    <a:pt x="324" y="6895"/>
                    <a:pt x="420" y="6895"/>
                  </a:cubicBezTo>
                  <a:cubicBezTo>
                    <a:pt x="460" y="6895"/>
                    <a:pt x="500" y="6887"/>
                    <a:pt x="537" y="6869"/>
                  </a:cubicBezTo>
                  <a:lnTo>
                    <a:pt x="1734" y="6396"/>
                  </a:lnTo>
                  <a:cubicBezTo>
                    <a:pt x="2269" y="6712"/>
                    <a:pt x="2899" y="6869"/>
                    <a:pt x="3466" y="6869"/>
                  </a:cubicBezTo>
                  <a:cubicBezTo>
                    <a:pt x="5357" y="6869"/>
                    <a:pt x="6901" y="5357"/>
                    <a:pt x="6901" y="3435"/>
                  </a:cubicBezTo>
                  <a:cubicBezTo>
                    <a:pt x="6901" y="1576"/>
                    <a:pt x="5325" y="1"/>
                    <a:pt x="3466"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48" name="Google Shape;6760;p88"/>
          <p:cNvGrpSpPr/>
          <p:nvPr/>
        </p:nvGrpSpPr>
        <p:grpSpPr>
          <a:xfrm>
            <a:off x="4202882" y="1247009"/>
            <a:ext cx="499953" cy="600563"/>
            <a:chOff x="-35814600" y="3202075"/>
            <a:chExt cx="242625" cy="291450"/>
          </a:xfrm>
          <a:solidFill>
            <a:srgbClr val="FFC000"/>
          </a:solidFill>
        </p:grpSpPr>
        <p:sp>
          <p:nvSpPr>
            <p:cNvPr id="49" name="Google Shape;6761;p88"/>
            <p:cNvSpPr/>
            <p:nvPr/>
          </p:nvSpPr>
          <p:spPr>
            <a:xfrm>
              <a:off x="-35814600" y="3202075"/>
              <a:ext cx="51225" cy="202450"/>
            </a:xfrm>
            <a:custGeom>
              <a:avLst/>
              <a:gdLst/>
              <a:ahLst/>
              <a:cxnLst/>
              <a:rect l="l" t="t" r="r" b="b"/>
              <a:pathLst>
                <a:path w="2049" h="8098" extrusionOk="0">
                  <a:moveTo>
                    <a:pt x="1702" y="0"/>
                  </a:moveTo>
                  <a:cubicBezTo>
                    <a:pt x="757" y="0"/>
                    <a:pt x="1" y="788"/>
                    <a:pt x="1" y="1733"/>
                  </a:cubicBezTo>
                  <a:lnTo>
                    <a:pt x="1" y="8097"/>
                  </a:lnTo>
                  <a:cubicBezTo>
                    <a:pt x="348" y="7782"/>
                    <a:pt x="820" y="7562"/>
                    <a:pt x="1387" y="7562"/>
                  </a:cubicBezTo>
                  <a:lnTo>
                    <a:pt x="2049" y="7562"/>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50" name="Google Shape;6762;p88"/>
            <p:cNvSpPr/>
            <p:nvPr/>
          </p:nvSpPr>
          <p:spPr>
            <a:xfrm>
              <a:off x="-35814600" y="3407650"/>
              <a:ext cx="242625" cy="68550"/>
            </a:xfrm>
            <a:custGeom>
              <a:avLst/>
              <a:gdLst/>
              <a:ahLst/>
              <a:cxnLst/>
              <a:rect l="l" t="t" r="r" b="b"/>
              <a:pathLst>
                <a:path w="9705" h="2742" extrusionOk="0">
                  <a:moveTo>
                    <a:pt x="1387" y="0"/>
                  </a:moveTo>
                  <a:cubicBezTo>
                    <a:pt x="631" y="0"/>
                    <a:pt x="1" y="630"/>
                    <a:pt x="1" y="1386"/>
                  </a:cubicBezTo>
                  <a:cubicBezTo>
                    <a:pt x="1" y="2111"/>
                    <a:pt x="600" y="2741"/>
                    <a:pt x="1356" y="2741"/>
                  </a:cubicBezTo>
                  <a:lnTo>
                    <a:pt x="4758" y="2741"/>
                  </a:lnTo>
                  <a:lnTo>
                    <a:pt x="4758" y="1733"/>
                  </a:lnTo>
                  <a:lnTo>
                    <a:pt x="1702" y="1733"/>
                  </a:lnTo>
                  <a:cubicBezTo>
                    <a:pt x="1513" y="1733"/>
                    <a:pt x="1356" y="1575"/>
                    <a:pt x="1356" y="1355"/>
                  </a:cubicBezTo>
                  <a:cubicBezTo>
                    <a:pt x="1356" y="1166"/>
                    <a:pt x="1513" y="1008"/>
                    <a:pt x="1702" y="1008"/>
                  </a:cubicBezTo>
                  <a:lnTo>
                    <a:pt x="9232" y="1008"/>
                  </a:lnTo>
                  <a:cubicBezTo>
                    <a:pt x="9263" y="851"/>
                    <a:pt x="9326" y="662"/>
                    <a:pt x="9452" y="536"/>
                  </a:cubicBezTo>
                  <a:cubicBezTo>
                    <a:pt x="9704" y="221"/>
                    <a:pt x="9484" y="0"/>
                    <a:pt x="9263" y="0"/>
                  </a:cubicBezTo>
                  <a:close/>
                </a:path>
              </a:pathLst>
            </a:custGeom>
            <a:grpFill/>
            <a:ln>
              <a:noFill/>
            </a:ln>
          </p:spPr>
          <p:txBody>
            <a:bodyPr spcFirstLastPara="1" wrap="square" lIns="91425" tIns="91425" rIns="91425" bIns="91425" anchor="ctr" anchorCtr="0">
              <a:noAutofit/>
            </a:bodyPr>
            <a:lstStyle/>
            <a:p>
              <a:endParaRPr sz="1400"/>
            </a:p>
          </p:txBody>
        </p:sp>
        <p:sp>
          <p:nvSpPr>
            <p:cNvPr id="51" name="Google Shape;6763;p88"/>
            <p:cNvSpPr/>
            <p:nvPr/>
          </p:nvSpPr>
          <p:spPr>
            <a:xfrm>
              <a:off x="-35627125" y="3450950"/>
              <a:ext cx="55150" cy="25250"/>
            </a:xfrm>
            <a:custGeom>
              <a:avLst/>
              <a:gdLst/>
              <a:ahLst/>
              <a:cxnLst/>
              <a:rect l="l" t="t" r="r" b="b"/>
              <a:pathLst>
                <a:path w="2206" h="1010" extrusionOk="0">
                  <a:moveTo>
                    <a:pt x="0" y="1"/>
                  </a:moveTo>
                  <a:lnTo>
                    <a:pt x="0" y="1009"/>
                  </a:lnTo>
                  <a:lnTo>
                    <a:pt x="1670" y="1009"/>
                  </a:lnTo>
                  <a:cubicBezTo>
                    <a:pt x="1953" y="1009"/>
                    <a:pt x="2205" y="788"/>
                    <a:pt x="1953" y="505"/>
                  </a:cubicBezTo>
                  <a:cubicBezTo>
                    <a:pt x="1827" y="347"/>
                    <a:pt x="1764" y="190"/>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52" name="Google Shape;6764;p88"/>
            <p:cNvSpPr/>
            <p:nvPr/>
          </p:nvSpPr>
          <p:spPr>
            <a:xfrm>
              <a:off x="-35703525" y="3305250"/>
              <a:ext cx="84300" cy="34675"/>
            </a:xfrm>
            <a:custGeom>
              <a:avLst/>
              <a:gdLst/>
              <a:ahLst/>
              <a:cxnLst/>
              <a:rect l="l" t="t" r="r" b="b"/>
              <a:pathLst>
                <a:path w="3372" h="1387" extrusionOk="0">
                  <a:moveTo>
                    <a:pt x="1701" y="0"/>
                  </a:moveTo>
                  <a:cubicBezTo>
                    <a:pt x="882" y="0"/>
                    <a:pt x="221" y="599"/>
                    <a:pt x="0" y="1387"/>
                  </a:cubicBezTo>
                  <a:lnTo>
                    <a:pt x="3371" y="1387"/>
                  </a:lnTo>
                  <a:cubicBezTo>
                    <a:pt x="3214" y="599"/>
                    <a:pt x="2521" y="0"/>
                    <a:pt x="1701" y="0"/>
                  </a:cubicBezTo>
                  <a:close/>
                </a:path>
              </a:pathLst>
            </a:custGeom>
            <a:grpFill/>
            <a:ln>
              <a:noFill/>
            </a:ln>
          </p:spPr>
          <p:txBody>
            <a:bodyPr spcFirstLastPara="1" wrap="square" lIns="91425" tIns="91425" rIns="91425" bIns="91425" anchor="ctr" anchorCtr="0">
              <a:noAutofit/>
            </a:bodyPr>
            <a:lstStyle/>
            <a:p>
              <a:endParaRPr sz="1400"/>
            </a:p>
          </p:txBody>
        </p:sp>
        <p:sp>
          <p:nvSpPr>
            <p:cNvPr id="53" name="Google Shape;6765;p88"/>
            <p:cNvSpPr/>
            <p:nvPr/>
          </p:nvSpPr>
          <p:spPr>
            <a:xfrm>
              <a:off x="-35677550" y="3254050"/>
              <a:ext cx="33100" cy="33100"/>
            </a:xfrm>
            <a:custGeom>
              <a:avLst/>
              <a:gdLst/>
              <a:ahLst/>
              <a:cxnLst/>
              <a:rect l="l" t="t" r="r" b="b"/>
              <a:pathLst>
                <a:path w="1324" h="1324" extrusionOk="0">
                  <a:moveTo>
                    <a:pt x="662" y="1"/>
                  </a:moveTo>
                  <a:cubicBezTo>
                    <a:pt x="316" y="1"/>
                    <a:pt x="1" y="284"/>
                    <a:pt x="1" y="662"/>
                  </a:cubicBezTo>
                  <a:cubicBezTo>
                    <a:pt x="1" y="1040"/>
                    <a:pt x="316" y="1324"/>
                    <a:pt x="662" y="1324"/>
                  </a:cubicBezTo>
                  <a:cubicBezTo>
                    <a:pt x="1040" y="1324"/>
                    <a:pt x="1324" y="1040"/>
                    <a:pt x="1324" y="662"/>
                  </a:cubicBezTo>
                  <a:cubicBezTo>
                    <a:pt x="1324" y="284"/>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99" name="Google Shape;6766;p88"/>
            <p:cNvSpPr/>
            <p:nvPr/>
          </p:nvSpPr>
          <p:spPr>
            <a:xfrm>
              <a:off x="-35746850" y="3202075"/>
              <a:ext cx="171725" cy="189050"/>
            </a:xfrm>
            <a:custGeom>
              <a:avLst/>
              <a:gdLst/>
              <a:ahLst/>
              <a:cxnLst/>
              <a:rect l="l" t="t" r="r" b="b"/>
              <a:pathLst>
                <a:path w="6869" h="7562" extrusionOk="0">
                  <a:moveTo>
                    <a:pt x="3434" y="1355"/>
                  </a:moveTo>
                  <a:cubicBezTo>
                    <a:pt x="4191" y="1355"/>
                    <a:pt x="4821" y="1985"/>
                    <a:pt x="4821" y="2741"/>
                  </a:cubicBezTo>
                  <a:cubicBezTo>
                    <a:pt x="4821" y="3088"/>
                    <a:pt x="4663" y="3403"/>
                    <a:pt x="4474" y="3655"/>
                  </a:cubicBezTo>
                  <a:cubicBezTo>
                    <a:pt x="5293" y="4033"/>
                    <a:pt x="5829" y="4852"/>
                    <a:pt x="5829" y="5829"/>
                  </a:cubicBezTo>
                  <a:cubicBezTo>
                    <a:pt x="5829" y="6018"/>
                    <a:pt x="5671" y="6175"/>
                    <a:pt x="5482" y="6175"/>
                  </a:cubicBezTo>
                  <a:lnTo>
                    <a:pt x="1387" y="6175"/>
                  </a:lnTo>
                  <a:cubicBezTo>
                    <a:pt x="1198" y="6175"/>
                    <a:pt x="1040" y="6018"/>
                    <a:pt x="1040" y="5829"/>
                  </a:cubicBezTo>
                  <a:cubicBezTo>
                    <a:pt x="1040" y="4852"/>
                    <a:pt x="1576" y="4033"/>
                    <a:pt x="2426" y="3655"/>
                  </a:cubicBezTo>
                  <a:cubicBezTo>
                    <a:pt x="2174" y="3403"/>
                    <a:pt x="2048" y="3088"/>
                    <a:pt x="2048" y="2741"/>
                  </a:cubicBezTo>
                  <a:cubicBezTo>
                    <a:pt x="2048" y="1985"/>
                    <a:pt x="2678" y="1355"/>
                    <a:pt x="3434" y="1355"/>
                  </a:cubicBezTo>
                  <a:close/>
                  <a:moveTo>
                    <a:pt x="0" y="0"/>
                  </a:moveTo>
                  <a:lnTo>
                    <a:pt x="0" y="7562"/>
                  </a:lnTo>
                  <a:lnTo>
                    <a:pt x="6868" y="7562"/>
                  </a:lnTo>
                  <a:lnTo>
                    <a:pt x="6868" y="1009"/>
                  </a:lnTo>
                  <a:cubicBezTo>
                    <a:pt x="6868" y="473"/>
                    <a:pt x="6396"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100" name="Google Shape;6767;p88"/>
            <p:cNvSpPr/>
            <p:nvPr/>
          </p:nvSpPr>
          <p:spPr>
            <a:xfrm>
              <a:off x="-35677550" y="3450950"/>
              <a:ext cx="34675" cy="42575"/>
            </a:xfrm>
            <a:custGeom>
              <a:avLst/>
              <a:gdLst/>
              <a:ahLst/>
              <a:cxnLst/>
              <a:rect l="l" t="t" r="r" b="b"/>
              <a:pathLst>
                <a:path w="1387" h="1703" extrusionOk="0">
                  <a:moveTo>
                    <a:pt x="1" y="1"/>
                  </a:moveTo>
                  <a:lnTo>
                    <a:pt x="1" y="1702"/>
                  </a:lnTo>
                  <a:lnTo>
                    <a:pt x="505" y="1387"/>
                  </a:lnTo>
                  <a:cubicBezTo>
                    <a:pt x="536" y="1324"/>
                    <a:pt x="631" y="1324"/>
                    <a:pt x="694" y="1324"/>
                  </a:cubicBezTo>
                  <a:cubicBezTo>
                    <a:pt x="711" y="1316"/>
                    <a:pt x="725" y="1312"/>
                    <a:pt x="739" y="1312"/>
                  </a:cubicBezTo>
                  <a:cubicBezTo>
                    <a:pt x="776" y="1312"/>
                    <a:pt x="805" y="1341"/>
                    <a:pt x="851" y="1387"/>
                  </a:cubicBezTo>
                  <a:lnTo>
                    <a:pt x="1387" y="1702"/>
                  </a:lnTo>
                  <a:lnTo>
                    <a:pt x="1387" y="1"/>
                  </a:lnTo>
                  <a:close/>
                </a:path>
              </a:pathLst>
            </a:custGeom>
            <a:grpFill/>
            <a:ln>
              <a:noFill/>
            </a:ln>
          </p:spPr>
          <p:txBody>
            <a:bodyPr spcFirstLastPara="1" wrap="square" lIns="91425" tIns="91425" rIns="91425" bIns="91425" anchor="ctr" anchorCtr="0">
              <a:noAutofit/>
            </a:bodyPr>
            <a:lstStyle/>
            <a:p>
              <a:endParaRPr sz="1400"/>
            </a:p>
          </p:txBody>
        </p:sp>
      </p:grpSp>
      <p:grpSp>
        <p:nvGrpSpPr>
          <p:cNvPr id="110" name="Google Shape;6777;p88"/>
          <p:cNvGrpSpPr/>
          <p:nvPr/>
        </p:nvGrpSpPr>
        <p:grpSpPr>
          <a:xfrm>
            <a:off x="8170300" y="1211285"/>
            <a:ext cx="600561" cy="600563"/>
            <a:chOff x="-34003850" y="3227275"/>
            <a:chExt cx="291450" cy="291450"/>
          </a:xfrm>
          <a:solidFill>
            <a:srgbClr val="FFC000"/>
          </a:solidFill>
        </p:grpSpPr>
        <p:sp>
          <p:nvSpPr>
            <p:cNvPr id="111" name="Google Shape;6778;p88"/>
            <p:cNvSpPr/>
            <p:nvPr/>
          </p:nvSpPr>
          <p:spPr>
            <a:xfrm>
              <a:off x="-33852625" y="3313925"/>
              <a:ext cx="128425" cy="49625"/>
            </a:xfrm>
            <a:custGeom>
              <a:avLst/>
              <a:gdLst/>
              <a:ahLst/>
              <a:cxnLst/>
              <a:rect l="l" t="t" r="r" b="b"/>
              <a:pathLst>
                <a:path w="5137" h="1985" extrusionOk="0">
                  <a:moveTo>
                    <a:pt x="473" y="0"/>
                  </a:moveTo>
                  <a:cubicBezTo>
                    <a:pt x="316" y="0"/>
                    <a:pt x="158" y="32"/>
                    <a:pt x="1" y="126"/>
                  </a:cubicBezTo>
                  <a:lnTo>
                    <a:pt x="2521" y="1985"/>
                  </a:lnTo>
                  <a:lnTo>
                    <a:pt x="5136" y="158"/>
                  </a:lnTo>
                  <a:cubicBezTo>
                    <a:pt x="4979" y="32"/>
                    <a:pt x="4790" y="0"/>
                    <a:pt x="4569" y="0"/>
                  </a:cubicBezTo>
                  <a:close/>
                </a:path>
              </a:pathLst>
            </a:custGeom>
            <a:grpFill/>
            <a:ln>
              <a:noFill/>
            </a:ln>
          </p:spPr>
          <p:txBody>
            <a:bodyPr spcFirstLastPara="1" wrap="square" lIns="91425" tIns="91425" rIns="91425" bIns="91425" anchor="ctr" anchorCtr="0">
              <a:noAutofit/>
            </a:bodyPr>
            <a:lstStyle/>
            <a:p>
              <a:endParaRPr sz="1400"/>
            </a:p>
          </p:txBody>
        </p:sp>
        <p:sp>
          <p:nvSpPr>
            <p:cNvPr id="112" name="Google Shape;6779;p88"/>
            <p:cNvSpPr/>
            <p:nvPr/>
          </p:nvSpPr>
          <p:spPr>
            <a:xfrm>
              <a:off x="-33866000" y="3328875"/>
              <a:ext cx="153600" cy="103200"/>
            </a:xfrm>
            <a:custGeom>
              <a:avLst/>
              <a:gdLst/>
              <a:ahLst/>
              <a:cxnLst/>
              <a:rect l="l" t="t" r="r" b="b"/>
              <a:pathLst>
                <a:path w="6144" h="4128" extrusionOk="0">
                  <a:moveTo>
                    <a:pt x="63" y="1"/>
                  </a:moveTo>
                  <a:cubicBezTo>
                    <a:pt x="32" y="127"/>
                    <a:pt x="0" y="284"/>
                    <a:pt x="0" y="379"/>
                  </a:cubicBezTo>
                  <a:lnTo>
                    <a:pt x="0" y="3120"/>
                  </a:lnTo>
                  <a:cubicBezTo>
                    <a:pt x="0" y="3655"/>
                    <a:pt x="473" y="4128"/>
                    <a:pt x="1040" y="4128"/>
                  </a:cubicBezTo>
                  <a:lnTo>
                    <a:pt x="5136" y="4128"/>
                  </a:lnTo>
                  <a:cubicBezTo>
                    <a:pt x="5671" y="4128"/>
                    <a:pt x="6144" y="3655"/>
                    <a:pt x="6144" y="3120"/>
                  </a:cubicBezTo>
                  <a:lnTo>
                    <a:pt x="6144" y="379"/>
                  </a:lnTo>
                  <a:cubicBezTo>
                    <a:pt x="6144" y="284"/>
                    <a:pt x="6112" y="190"/>
                    <a:pt x="6112" y="64"/>
                  </a:cubicBezTo>
                  <a:lnTo>
                    <a:pt x="3277" y="2048"/>
                  </a:lnTo>
                  <a:cubicBezTo>
                    <a:pt x="3214" y="2080"/>
                    <a:pt x="3151" y="2080"/>
                    <a:pt x="3056" y="2080"/>
                  </a:cubicBezTo>
                  <a:cubicBezTo>
                    <a:pt x="2993" y="2080"/>
                    <a:pt x="2962" y="2080"/>
                    <a:pt x="2867" y="2048"/>
                  </a:cubicBezTo>
                  <a:lnTo>
                    <a:pt x="63" y="1"/>
                  </a:lnTo>
                  <a:close/>
                </a:path>
              </a:pathLst>
            </a:custGeom>
            <a:grpFill/>
            <a:ln>
              <a:noFill/>
            </a:ln>
          </p:spPr>
          <p:txBody>
            <a:bodyPr spcFirstLastPara="1" wrap="square" lIns="91425" tIns="91425" rIns="91425" bIns="91425" anchor="ctr" anchorCtr="0">
              <a:noAutofit/>
            </a:bodyPr>
            <a:lstStyle/>
            <a:p>
              <a:endParaRPr sz="1400"/>
            </a:p>
          </p:txBody>
        </p:sp>
        <p:sp>
          <p:nvSpPr>
            <p:cNvPr id="113" name="Google Shape;6780;p88"/>
            <p:cNvSpPr/>
            <p:nvPr/>
          </p:nvSpPr>
          <p:spPr>
            <a:xfrm>
              <a:off x="-34003850" y="3279250"/>
              <a:ext cx="189050" cy="188275"/>
            </a:xfrm>
            <a:custGeom>
              <a:avLst/>
              <a:gdLst/>
              <a:ahLst/>
              <a:cxnLst/>
              <a:rect l="l" t="t" r="r" b="b"/>
              <a:pathLst>
                <a:path w="7562" h="7531" extrusionOk="0">
                  <a:moveTo>
                    <a:pt x="3781" y="2017"/>
                  </a:moveTo>
                  <a:cubicBezTo>
                    <a:pt x="3970" y="2017"/>
                    <a:pt x="4128" y="2175"/>
                    <a:pt x="4128" y="2364"/>
                  </a:cubicBezTo>
                  <a:cubicBezTo>
                    <a:pt x="4128" y="2584"/>
                    <a:pt x="3970" y="2742"/>
                    <a:pt x="3781" y="2742"/>
                  </a:cubicBezTo>
                  <a:lnTo>
                    <a:pt x="1702" y="2742"/>
                  </a:lnTo>
                  <a:cubicBezTo>
                    <a:pt x="1482" y="2742"/>
                    <a:pt x="1324" y="2584"/>
                    <a:pt x="1324" y="2364"/>
                  </a:cubicBezTo>
                  <a:cubicBezTo>
                    <a:pt x="1324" y="2175"/>
                    <a:pt x="1482" y="2017"/>
                    <a:pt x="1702" y="2017"/>
                  </a:cubicBezTo>
                  <a:close/>
                  <a:moveTo>
                    <a:pt x="3057" y="3403"/>
                  </a:moveTo>
                  <a:cubicBezTo>
                    <a:pt x="3277" y="3403"/>
                    <a:pt x="3435" y="3561"/>
                    <a:pt x="3435" y="3750"/>
                  </a:cubicBezTo>
                  <a:cubicBezTo>
                    <a:pt x="3466" y="3939"/>
                    <a:pt x="3277" y="4096"/>
                    <a:pt x="3057" y="4096"/>
                  </a:cubicBezTo>
                  <a:lnTo>
                    <a:pt x="1702" y="4096"/>
                  </a:lnTo>
                  <a:cubicBezTo>
                    <a:pt x="1482" y="4096"/>
                    <a:pt x="1324" y="3939"/>
                    <a:pt x="1324" y="3750"/>
                  </a:cubicBezTo>
                  <a:cubicBezTo>
                    <a:pt x="1324" y="3561"/>
                    <a:pt x="1482" y="3403"/>
                    <a:pt x="1702" y="3403"/>
                  </a:cubicBezTo>
                  <a:close/>
                  <a:moveTo>
                    <a:pt x="2395" y="4790"/>
                  </a:moveTo>
                  <a:cubicBezTo>
                    <a:pt x="2584" y="4790"/>
                    <a:pt x="2742" y="4947"/>
                    <a:pt x="2742" y="5136"/>
                  </a:cubicBezTo>
                  <a:cubicBezTo>
                    <a:pt x="2742" y="5325"/>
                    <a:pt x="2584" y="5483"/>
                    <a:pt x="2395" y="5483"/>
                  </a:cubicBezTo>
                  <a:lnTo>
                    <a:pt x="1702" y="5483"/>
                  </a:lnTo>
                  <a:cubicBezTo>
                    <a:pt x="1482" y="5483"/>
                    <a:pt x="1324" y="5325"/>
                    <a:pt x="1324" y="5136"/>
                  </a:cubicBezTo>
                  <a:cubicBezTo>
                    <a:pt x="1324" y="4947"/>
                    <a:pt x="1482" y="4790"/>
                    <a:pt x="1702" y="4790"/>
                  </a:cubicBezTo>
                  <a:close/>
                  <a:moveTo>
                    <a:pt x="1" y="1"/>
                  </a:moveTo>
                  <a:lnTo>
                    <a:pt x="1" y="7530"/>
                  </a:lnTo>
                  <a:lnTo>
                    <a:pt x="7562" y="7530"/>
                  </a:lnTo>
                  <a:lnTo>
                    <a:pt x="7562" y="6837"/>
                  </a:lnTo>
                  <a:lnTo>
                    <a:pt x="6522" y="6837"/>
                  </a:lnTo>
                  <a:cubicBezTo>
                    <a:pt x="5577" y="6837"/>
                    <a:pt x="4853" y="6081"/>
                    <a:pt x="4853" y="5136"/>
                  </a:cubicBezTo>
                  <a:lnTo>
                    <a:pt x="4853" y="2395"/>
                  </a:lnTo>
                  <a:cubicBezTo>
                    <a:pt x="4853" y="1450"/>
                    <a:pt x="5577" y="725"/>
                    <a:pt x="6522" y="725"/>
                  </a:cubicBezTo>
                  <a:lnTo>
                    <a:pt x="7562" y="725"/>
                  </a:lnTo>
                  <a:lnTo>
                    <a:pt x="7562" y="1"/>
                  </a:lnTo>
                  <a:close/>
                </a:path>
              </a:pathLst>
            </a:custGeom>
            <a:grpFill/>
            <a:ln>
              <a:noFill/>
            </a:ln>
          </p:spPr>
          <p:txBody>
            <a:bodyPr spcFirstLastPara="1" wrap="square" lIns="91425" tIns="91425" rIns="91425" bIns="91425" anchor="ctr" anchorCtr="0">
              <a:noAutofit/>
            </a:bodyPr>
            <a:lstStyle/>
            <a:p>
              <a:endParaRPr sz="1400"/>
            </a:p>
          </p:txBody>
        </p:sp>
        <p:sp>
          <p:nvSpPr>
            <p:cNvPr id="114" name="Google Shape;6781;p88"/>
            <p:cNvSpPr/>
            <p:nvPr/>
          </p:nvSpPr>
          <p:spPr>
            <a:xfrm>
              <a:off x="-34003850" y="3227275"/>
              <a:ext cx="189050" cy="34675"/>
            </a:xfrm>
            <a:custGeom>
              <a:avLst/>
              <a:gdLst/>
              <a:ahLst/>
              <a:cxnLst/>
              <a:rect l="l" t="t" r="r" b="b"/>
              <a:pathLst>
                <a:path w="7562" h="1387" extrusionOk="0">
                  <a:moveTo>
                    <a:pt x="1009" y="1"/>
                  </a:moveTo>
                  <a:cubicBezTo>
                    <a:pt x="473" y="1"/>
                    <a:pt x="1" y="473"/>
                    <a:pt x="1" y="1040"/>
                  </a:cubicBezTo>
                  <a:lnTo>
                    <a:pt x="1" y="1387"/>
                  </a:lnTo>
                  <a:lnTo>
                    <a:pt x="7562" y="1387"/>
                  </a:lnTo>
                  <a:lnTo>
                    <a:pt x="7562" y="1040"/>
                  </a:lnTo>
                  <a:cubicBezTo>
                    <a:pt x="7562" y="473"/>
                    <a:pt x="7089" y="1"/>
                    <a:pt x="6522" y="1"/>
                  </a:cubicBezTo>
                  <a:close/>
                </a:path>
              </a:pathLst>
            </a:custGeom>
            <a:grpFill/>
            <a:ln>
              <a:noFill/>
            </a:ln>
          </p:spPr>
          <p:txBody>
            <a:bodyPr spcFirstLastPara="1" wrap="square" lIns="91425" tIns="91425" rIns="91425" bIns="91425" anchor="ctr" anchorCtr="0">
              <a:noAutofit/>
            </a:bodyPr>
            <a:lstStyle/>
            <a:p>
              <a:endParaRPr sz="1400"/>
            </a:p>
          </p:txBody>
        </p:sp>
        <p:sp>
          <p:nvSpPr>
            <p:cNvPr id="115" name="Google Shape;6782;p88"/>
            <p:cNvSpPr/>
            <p:nvPr/>
          </p:nvSpPr>
          <p:spPr>
            <a:xfrm>
              <a:off x="-34003850" y="3484050"/>
              <a:ext cx="189050" cy="34675"/>
            </a:xfrm>
            <a:custGeom>
              <a:avLst/>
              <a:gdLst/>
              <a:ahLst/>
              <a:cxnLst/>
              <a:rect l="l" t="t" r="r" b="b"/>
              <a:pathLst>
                <a:path w="7562" h="1387" extrusionOk="0">
                  <a:moveTo>
                    <a:pt x="1" y="0"/>
                  </a:moveTo>
                  <a:lnTo>
                    <a:pt x="1" y="347"/>
                  </a:lnTo>
                  <a:cubicBezTo>
                    <a:pt x="1" y="945"/>
                    <a:pt x="442" y="1386"/>
                    <a:pt x="1009" y="1386"/>
                  </a:cubicBezTo>
                  <a:lnTo>
                    <a:pt x="6522" y="1386"/>
                  </a:lnTo>
                  <a:cubicBezTo>
                    <a:pt x="7089" y="1386"/>
                    <a:pt x="7562" y="914"/>
                    <a:pt x="7562" y="347"/>
                  </a:cubicBezTo>
                  <a:lnTo>
                    <a:pt x="7562" y="0"/>
                  </a:lnTo>
                  <a:close/>
                </a:path>
              </a:pathLst>
            </a:custGeom>
            <a:grpFill/>
            <a:ln>
              <a:noFill/>
            </a:ln>
          </p:spPr>
          <p:txBody>
            <a:bodyPr spcFirstLastPara="1" wrap="square" lIns="91425" tIns="91425" rIns="91425" bIns="91425" anchor="ctr" anchorCtr="0">
              <a:noAutofit/>
            </a:bodyPr>
            <a:lstStyle/>
            <a:p>
              <a:endParaRPr sz="1400"/>
            </a:p>
          </p:txBody>
        </p:sp>
      </p:grpSp>
      <p:grpSp>
        <p:nvGrpSpPr>
          <p:cNvPr id="160" name="Google Shape;6827;p88"/>
          <p:cNvGrpSpPr/>
          <p:nvPr/>
        </p:nvGrpSpPr>
        <p:grpSpPr>
          <a:xfrm>
            <a:off x="8926588" y="1221808"/>
            <a:ext cx="607053" cy="598915"/>
            <a:chOff x="-33645475" y="3228075"/>
            <a:chExt cx="294600" cy="290650"/>
          </a:xfrm>
          <a:solidFill>
            <a:srgbClr val="FFC000"/>
          </a:solidFill>
        </p:grpSpPr>
        <p:sp>
          <p:nvSpPr>
            <p:cNvPr id="161" name="Google Shape;6828;p88"/>
            <p:cNvSpPr/>
            <p:nvPr/>
          </p:nvSpPr>
          <p:spPr>
            <a:xfrm>
              <a:off x="-33456450" y="3261925"/>
              <a:ext cx="84300" cy="85100"/>
            </a:xfrm>
            <a:custGeom>
              <a:avLst/>
              <a:gdLst/>
              <a:ahLst/>
              <a:cxnLst/>
              <a:rect l="l" t="t" r="r" b="b"/>
              <a:pathLst>
                <a:path w="3372" h="3404" extrusionOk="0">
                  <a:moveTo>
                    <a:pt x="347" y="1"/>
                  </a:moveTo>
                  <a:cubicBezTo>
                    <a:pt x="158" y="1"/>
                    <a:pt x="1" y="158"/>
                    <a:pt x="1" y="347"/>
                  </a:cubicBezTo>
                  <a:cubicBezTo>
                    <a:pt x="1" y="536"/>
                    <a:pt x="158" y="694"/>
                    <a:pt x="347" y="694"/>
                  </a:cubicBezTo>
                  <a:lnTo>
                    <a:pt x="1009" y="694"/>
                  </a:lnTo>
                  <a:cubicBezTo>
                    <a:pt x="1576" y="694"/>
                    <a:pt x="2049" y="1166"/>
                    <a:pt x="2049" y="1733"/>
                  </a:cubicBezTo>
                  <a:lnTo>
                    <a:pt x="2049" y="2269"/>
                  </a:lnTo>
                  <a:lnTo>
                    <a:pt x="1923" y="2175"/>
                  </a:lnTo>
                  <a:cubicBezTo>
                    <a:pt x="1860" y="2112"/>
                    <a:pt x="1773" y="2080"/>
                    <a:pt x="1686" y="2080"/>
                  </a:cubicBezTo>
                  <a:cubicBezTo>
                    <a:pt x="1600" y="2080"/>
                    <a:pt x="1513" y="2112"/>
                    <a:pt x="1450" y="2175"/>
                  </a:cubicBezTo>
                  <a:cubicBezTo>
                    <a:pt x="1324" y="2269"/>
                    <a:pt x="1324" y="2521"/>
                    <a:pt x="1450" y="2647"/>
                  </a:cubicBezTo>
                  <a:lnTo>
                    <a:pt x="2112" y="3309"/>
                  </a:lnTo>
                  <a:cubicBezTo>
                    <a:pt x="2175" y="3372"/>
                    <a:pt x="2269" y="3403"/>
                    <a:pt x="2360" y="3403"/>
                  </a:cubicBezTo>
                  <a:cubicBezTo>
                    <a:pt x="2450" y="3403"/>
                    <a:pt x="2537" y="3372"/>
                    <a:pt x="2584" y="3309"/>
                  </a:cubicBezTo>
                  <a:lnTo>
                    <a:pt x="3277" y="2647"/>
                  </a:lnTo>
                  <a:cubicBezTo>
                    <a:pt x="3372" y="2521"/>
                    <a:pt x="3372" y="2269"/>
                    <a:pt x="3277" y="2175"/>
                  </a:cubicBezTo>
                  <a:cubicBezTo>
                    <a:pt x="3214" y="2112"/>
                    <a:pt x="3120" y="2080"/>
                    <a:pt x="3029" y="2080"/>
                  </a:cubicBezTo>
                  <a:cubicBezTo>
                    <a:pt x="2939" y="2080"/>
                    <a:pt x="2852" y="2112"/>
                    <a:pt x="2805" y="2175"/>
                  </a:cubicBezTo>
                  <a:lnTo>
                    <a:pt x="2679" y="2269"/>
                  </a:lnTo>
                  <a:lnTo>
                    <a:pt x="2679" y="1733"/>
                  </a:lnTo>
                  <a:cubicBezTo>
                    <a:pt x="2742" y="788"/>
                    <a:pt x="1954" y="1"/>
                    <a:pt x="1009" y="1"/>
                  </a:cubicBezTo>
                  <a:close/>
                </a:path>
              </a:pathLst>
            </a:custGeom>
            <a:grpFill/>
            <a:ln>
              <a:noFill/>
            </a:ln>
          </p:spPr>
          <p:txBody>
            <a:bodyPr spcFirstLastPara="1" wrap="square" lIns="91425" tIns="91425" rIns="91425" bIns="91425" anchor="ctr" anchorCtr="0">
              <a:noAutofit/>
            </a:bodyPr>
            <a:lstStyle/>
            <a:p>
              <a:endParaRPr sz="1400"/>
            </a:p>
          </p:txBody>
        </p:sp>
        <p:sp>
          <p:nvSpPr>
            <p:cNvPr id="162" name="Google Shape;6829;p88"/>
            <p:cNvSpPr/>
            <p:nvPr/>
          </p:nvSpPr>
          <p:spPr>
            <a:xfrm>
              <a:off x="-33575375" y="3433625"/>
              <a:ext cx="85075" cy="85100"/>
            </a:xfrm>
            <a:custGeom>
              <a:avLst/>
              <a:gdLst/>
              <a:ahLst/>
              <a:cxnLst/>
              <a:rect l="l" t="t" r="r" b="b"/>
              <a:pathLst>
                <a:path w="3403" h="3404" extrusionOk="0">
                  <a:moveTo>
                    <a:pt x="1013" y="1"/>
                  </a:moveTo>
                  <a:cubicBezTo>
                    <a:pt x="922" y="1"/>
                    <a:pt x="835" y="32"/>
                    <a:pt x="788" y="95"/>
                  </a:cubicBezTo>
                  <a:lnTo>
                    <a:pt x="127" y="757"/>
                  </a:lnTo>
                  <a:cubicBezTo>
                    <a:pt x="1" y="883"/>
                    <a:pt x="1" y="1135"/>
                    <a:pt x="127" y="1229"/>
                  </a:cubicBezTo>
                  <a:cubicBezTo>
                    <a:pt x="174" y="1292"/>
                    <a:pt x="260" y="1324"/>
                    <a:pt x="351" y="1324"/>
                  </a:cubicBezTo>
                  <a:cubicBezTo>
                    <a:pt x="442" y="1324"/>
                    <a:pt x="536" y="1292"/>
                    <a:pt x="599" y="1229"/>
                  </a:cubicBezTo>
                  <a:lnTo>
                    <a:pt x="694" y="1135"/>
                  </a:lnTo>
                  <a:lnTo>
                    <a:pt x="694" y="1671"/>
                  </a:lnTo>
                  <a:cubicBezTo>
                    <a:pt x="694" y="2616"/>
                    <a:pt x="1450" y="3372"/>
                    <a:pt x="2395" y="3372"/>
                  </a:cubicBezTo>
                  <a:lnTo>
                    <a:pt x="3057" y="3372"/>
                  </a:lnTo>
                  <a:lnTo>
                    <a:pt x="3057" y="3403"/>
                  </a:lnTo>
                  <a:cubicBezTo>
                    <a:pt x="3246" y="3403"/>
                    <a:pt x="3403" y="3246"/>
                    <a:pt x="3403" y="3057"/>
                  </a:cubicBezTo>
                  <a:cubicBezTo>
                    <a:pt x="3403" y="2868"/>
                    <a:pt x="3246" y="2710"/>
                    <a:pt x="3057" y="2710"/>
                  </a:cubicBezTo>
                  <a:lnTo>
                    <a:pt x="2363" y="2710"/>
                  </a:lnTo>
                  <a:cubicBezTo>
                    <a:pt x="1796" y="2710"/>
                    <a:pt x="1324" y="2238"/>
                    <a:pt x="1324" y="1671"/>
                  </a:cubicBezTo>
                  <a:lnTo>
                    <a:pt x="1324" y="1135"/>
                  </a:lnTo>
                  <a:lnTo>
                    <a:pt x="1450" y="1229"/>
                  </a:lnTo>
                  <a:cubicBezTo>
                    <a:pt x="1513" y="1292"/>
                    <a:pt x="1599" y="1324"/>
                    <a:pt x="1686" y="1324"/>
                  </a:cubicBezTo>
                  <a:cubicBezTo>
                    <a:pt x="1773" y="1324"/>
                    <a:pt x="1859" y="1292"/>
                    <a:pt x="1922" y="1229"/>
                  </a:cubicBezTo>
                  <a:cubicBezTo>
                    <a:pt x="2048" y="1135"/>
                    <a:pt x="2048" y="883"/>
                    <a:pt x="1922" y="757"/>
                  </a:cubicBezTo>
                  <a:lnTo>
                    <a:pt x="1261" y="95"/>
                  </a:lnTo>
                  <a:cubicBezTo>
                    <a:pt x="1198" y="32"/>
                    <a:pt x="1103" y="1"/>
                    <a:pt x="1013" y="1"/>
                  </a:cubicBezTo>
                  <a:close/>
                </a:path>
              </a:pathLst>
            </a:custGeom>
            <a:grpFill/>
            <a:ln>
              <a:noFill/>
            </a:ln>
          </p:spPr>
          <p:txBody>
            <a:bodyPr spcFirstLastPara="1" wrap="square" lIns="91425" tIns="91425" rIns="91425" bIns="91425" anchor="ctr" anchorCtr="0">
              <a:noAutofit/>
            </a:bodyPr>
            <a:lstStyle/>
            <a:p>
              <a:endParaRPr sz="1400"/>
            </a:p>
          </p:txBody>
        </p:sp>
        <p:sp>
          <p:nvSpPr>
            <p:cNvPr id="163" name="Google Shape;6830;p88"/>
            <p:cNvSpPr/>
            <p:nvPr/>
          </p:nvSpPr>
          <p:spPr>
            <a:xfrm>
              <a:off x="-33645475" y="3228075"/>
              <a:ext cx="206375" cy="153600"/>
            </a:xfrm>
            <a:custGeom>
              <a:avLst/>
              <a:gdLst/>
              <a:ahLst/>
              <a:cxnLst/>
              <a:rect l="l" t="t" r="r" b="b"/>
              <a:pathLst>
                <a:path w="8255" h="6144" extrusionOk="0">
                  <a:moveTo>
                    <a:pt x="4191" y="0"/>
                  </a:moveTo>
                  <a:cubicBezTo>
                    <a:pt x="2300" y="0"/>
                    <a:pt x="757" y="1544"/>
                    <a:pt x="757" y="3434"/>
                  </a:cubicBezTo>
                  <a:lnTo>
                    <a:pt x="757" y="3529"/>
                  </a:lnTo>
                  <a:cubicBezTo>
                    <a:pt x="347" y="3686"/>
                    <a:pt x="95" y="4033"/>
                    <a:pt x="95" y="4474"/>
                  </a:cubicBezTo>
                  <a:lnTo>
                    <a:pt x="95" y="5135"/>
                  </a:lnTo>
                  <a:cubicBezTo>
                    <a:pt x="1" y="5671"/>
                    <a:pt x="473" y="6143"/>
                    <a:pt x="1009" y="6143"/>
                  </a:cubicBezTo>
                  <a:cubicBezTo>
                    <a:pt x="1135" y="6143"/>
                    <a:pt x="1261" y="6112"/>
                    <a:pt x="1387" y="6080"/>
                  </a:cubicBezTo>
                  <a:lnTo>
                    <a:pt x="1387" y="3403"/>
                  </a:lnTo>
                  <a:cubicBezTo>
                    <a:pt x="1387" y="1890"/>
                    <a:pt x="2647" y="630"/>
                    <a:pt x="4128" y="630"/>
                  </a:cubicBezTo>
                  <a:cubicBezTo>
                    <a:pt x="5640" y="630"/>
                    <a:pt x="6900" y="1890"/>
                    <a:pt x="6900" y="3403"/>
                  </a:cubicBezTo>
                  <a:lnTo>
                    <a:pt x="6900" y="6080"/>
                  </a:lnTo>
                  <a:cubicBezTo>
                    <a:pt x="6995" y="6112"/>
                    <a:pt x="7121" y="6143"/>
                    <a:pt x="7247" y="6143"/>
                  </a:cubicBezTo>
                  <a:cubicBezTo>
                    <a:pt x="7782" y="6143"/>
                    <a:pt x="8255" y="5671"/>
                    <a:pt x="8255" y="5135"/>
                  </a:cubicBezTo>
                  <a:lnTo>
                    <a:pt x="8255" y="4474"/>
                  </a:lnTo>
                  <a:cubicBezTo>
                    <a:pt x="8255" y="4033"/>
                    <a:pt x="8003" y="3623"/>
                    <a:pt x="7593" y="3529"/>
                  </a:cubicBezTo>
                  <a:lnTo>
                    <a:pt x="7593" y="3434"/>
                  </a:lnTo>
                  <a:cubicBezTo>
                    <a:pt x="7593" y="1544"/>
                    <a:pt x="6050" y="0"/>
                    <a:pt x="4191" y="0"/>
                  </a:cubicBezTo>
                  <a:close/>
                </a:path>
              </a:pathLst>
            </a:custGeom>
            <a:grpFill/>
            <a:ln>
              <a:noFill/>
            </a:ln>
          </p:spPr>
          <p:txBody>
            <a:bodyPr spcFirstLastPara="1" wrap="square" lIns="91425" tIns="91425" rIns="91425" bIns="91425" anchor="ctr" anchorCtr="0">
              <a:noAutofit/>
            </a:bodyPr>
            <a:lstStyle/>
            <a:p>
              <a:endParaRPr sz="1400"/>
            </a:p>
          </p:txBody>
        </p:sp>
        <p:sp>
          <p:nvSpPr>
            <p:cNvPr id="164" name="Google Shape;6831;p88"/>
            <p:cNvSpPr/>
            <p:nvPr/>
          </p:nvSpPr>
          <p:spPr>
            <a:xfrm>
              <a:off x="-33593500" y="3279250"/>
              <a:ext cx="104775" cy="52275"/>
            </a:xfrm>
            <a:custGeom>
              <a:avLst/>
              <a:gdLst/>
              <a:ahLst/>
              <a:cxnLst/>
              <a:rect l="l" t="t" r="r" b="b"/>
              <a:pathLst>
                <a:path w="4191" h="2091" extrusionOk="0">
                  <a:moveTo>
                    <a:pt x="1734" y="1"/>
                  </a:moveTo>
                  <a:cubicBezTo>
                    <a:pt x="789" y="1"/>
                    <a:pt x="1" y="757"/>
                    <a:pt x="1" y="1702"/>
                  </a:cubicBezTo>
                  <a:lnTo>
                    <a:pt x="1" y="2049"/>
                  </a:lnTo>
                  <a:lnTo>
                    <a:pt x="1230" y="2049"/>
                  </a:lnTo>
                  <a:cubicBezTo>
                    <a:pt x="1545" y="2049"/>
                    <a:pt x="1891" y="2049"/>
                    <a:pt x="2017" y="1986"/>
                  </a:cubicBezTo>
                  <a:cubicBezTo>
                    <a:pt x="2049" y="1954"/>
                    <a:pt x="2080" y="1828"/>
                    <a:pt x="2080" y="1734"/>
                  </a:cubicBezTo>
                  <a:cubicBezTo>
                    <a:pt x="2080" y="1545"/>
                    <a:pt x="2238" y="1387"/>
                    <a:pt x="2458" y="1387"/>
                  </a:cubicBezTo>
                  <a:cubicBezTo>
                    <a:pt x="2647" y="1387"/>
                    <a:pt x="2805" y="1545"/>
                    <a:pt x="2805" y="1734"/>
                  </a:cubicBezTo>
                  <a:cubicBezTo>
                    <a:pt x="2805" y="1828"/>
                    <a:pt x="2805" y="1954"/>
                    <a:pt x="2868" y="1986"/>
                  </a:cubicBezTo>
                  <a:cubicBezTo>
                    <a:pt x="2942" y="2059"/>
                    <a:pt x="3091" y="2090"/>
                    <a:pt x="3266" y="2090"/>
                  </a:cubicBezTo>
                  <a:cubicBezTo>
                    <a:pt x="3389" y="2090"/>
                    <a:pt x="3525" y="2075"/>
                    <a:pt x="3656" y="2049"/>
                  </a:cubicBezTo>
                  <a:lnTo>
                    <a:pt x="4191" y="2049"/>
                  </a:lnTo>
                  <a:lnTo>
                    <a:pt x="4191" y="1702"/>
                  </a:lnTo>
                  <a:lnTo>
                    <a:pt x="4128" y="1702"/>
                  </a:lnTo>
                  <a:cubicBezTo>
                    <a:pt x="4128" y="757"/>
                    <a:pt x="3340" y="1"/>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5" name="Google Shape;6832;p88"/>
            <p:cNvSpPr/>
            <p:nvPr/>
          </p:nvSpPr>
          <p:spPr>
            <a:xfrm>
              <a:off x="-33593500" y="3341475"/>
              <a:ext cx="104775" cy="74075"/>
            </a:xfrm>
            <a:custGeom>
              <a:avLst/>
              <a:gdLst/>
              <a:ahLst/>
              <a:cxnLst/>
              <a:rect l="l" t="t" r="r" b="b"/>
              <a:pathLst>
                <a:path w="4191" h="2963" extrusionOk="0">
                  <a:moveTo>
                    <a:pt x="2395" y="1"/>
                  </a:moveTo>
                  <a:cubicBezTo>
                    <a:pt x="2080" y="253"/>
                    <a:pt x="1671" y="253"/>
                    <a:pt x="1230" y="253"/>
                  </a:cubicBezTo>
                  <a:lnTo>
                    <a:pt x="1" y="253"/>
                  </a:lnTo>
                  <a:lnTo>
                    <a:pt x="1" y="914"/>
                  </a:lnTo>
                  <a:cubicBezTo>
                    <a:pt x="1" y="2049"/>
                    <a:pt x="946" y="2962"/>
                    <a:pt x="2112" y="2962"/>
                  </a:cubicBezTo>
                  <a:cubicBezTo>
                    <a:pt x="3246" y="2962"/>
                    <a:pt x="4191" y="2049"/>
                    <a:pt x="4191" y="914"/>
                  </a:cubicBezTo>
                  <a:lnTo>
                    <a:pt x="4191" y="253"/>
                  </a:lnTo>
                  <a:lnTo>
                    <a:pt x="3466" y="253"/>
                  </a:lnTo>
                  <a:cubicBezTo>
                    <a:pt x="3088" y="253"/>
                    <a:pt x="2679" y="190"/>
                    <a:pt x="2395" y="1"/>
                  </a:cubicBezTo>
                  <a:close/>
                </a:path>
              </a:pathLst>
            </a:custGeom>
            <a:grpFill/>
            <a:ln>
              <a:noFill/>
            </a:ln>
          </p:spPr>
          <p:txBody>
            <a:bodyPr spcFirstLastPara="1" wrap="square" lIns="91425" tIns="91425" rIns="91425" bIns="91425" anchor="ctr" anchorCtr="0">
              <a:noAutofit/>
            </a:bodyPr>
            <a:lstStyle/>
            <a:p>
              <a:endParaRPr sz="1400"/>
            </a:p>
          </p:txBody>
        </p:sp>
        <p:sp>
          <p:nvSpPr>
            <p:cNvPr id="166" name="Google Shape;6833;p88"/>
            <p:cNvSpPr/>
            <p:nvPr/>
          </p:nvSpPr>
          <p:spPr>
            <a:xfrm>
              <a:off x="-33455650" y="3381650"/>
              <a:ext cx="104775" cy="52250"/>
            </a:xfrm>
            <a:custGeom>
              <a:avLst/>
              <a:gdLst/>
              <a:ahLst/>
              <a:cxnLst/>
              <a:rect l="l" t="t" r="r" b="b"/>
              <a:pathLst>
                <a:path w="4191" h="2090" extrusionOk="0">
                  <a:moveTo>
                    <a:pt x="1702" y="0"/>
                  </a:moveTo>
                  <a:cubicBezTo>
                    <a:pt x="756" y="0"/>
                    <a:pt x="0" y="757"/>
                    <a:pt x="0" y="1702"/>
                  </a:cubicBezTo>
                  <a:lnTo>
                    <a:pt x="0" y="2048"/>
                  </a:lnTo>
                  <a:lnTo>
                    <a:pt x="1229" y="2048"/>
                  </a:lnTo>
                  <a:cubicBezTo>
                    <a:pt x="1544" y="2048"/>
                    <a:pt x="1891" y="2048"/>
                    <a:pt x="2017" y="1985"/>
                  </a:cubicBezTo>
                  <a:cubicBezTo>
                    <a:pt x="2048" y="1954"/>
                    <a:pt x="2080" y="1828"/>
                    <a:pt x="2080" y="1733"/>
                  </a:cubicBezTo>
                  <a:cubicBezTo>
                    <a:pt x="2080" y="1544"/>
                    <a:pt x="2237" y="1387"/>
                    <a:pt x="2458" y="1387"/>
                  </a:cubicBezTo>
                  <a:cubicBezTo>
                    <a:pt x="2647" y="1387"/>
                    <a:pt x="2804" y="1544"/>
                    <a:pt x="2804" y="1733"/>
                  </a:cubicBezTo>
                  <a:cubicBezTo>
                    <a:pt x="2804" y="1828"/>
                    <a:pt x="2804" y="1954"/>
                    <a:pt x="2867" y="1985"/>
                  </a:cubicBezTo>
                  <a:cubicBezTo>
                    <a:pt x="2941" y="2059"/>
                    <a:pt x="3091" y="2090"/>
                    <a:pt x="3265" y="2090"/>
                  </a:cubicBezTo>
                  <a:cubicBezTo>
                    <a:pt x="3388" y="2090"/>
                    <a:pt x="3524" y="2074"/>
                    <a:pt x="3655" y="2048"/>
                  </a:cubicBezTo>
                  <a:lnTo>
                    <a:pt x="4190" y="2048"/>
                  </a:lnTo>
                  <a:lnTo>
                    <a:pt x="4190" y="1702"/>
                  </a:lnTo>
                  <a:cubicBezTo>
                    <a:pt x="4096" y="757"/>
                    <a:pt x="3308" y="0"/>
                    <a:pt x="2363" y="0"/>
                  </a:cubicBezTo>
                  <a:close/>
                </a:path>
              </a:pathLst>
            </a:custGeom>
            <a:grpFill/>
            <a:ln>
              <a:noFill/>
            </a:ln>
          </p:spPr>
          <p:txBody>
            <a:bodyPr spcFirstLastPara="1" wrap="square" lIns="91425" tIns="91425" rIns="91425" bIns="91425" anchor="ctr" anchorCtr="0">
              <a:noAutofit/>
            </a:bodyPr>
            <a:lstStyle/>
            <a:p>
              <a:endParaRPr sz="1400"/>
            </a:p>
          </p:txBody>
        </p:sp>
        <p:sp>
          <p:nvSpPr>
            <p:cNvPr id="167" name="Google Shape;6834;p88"/>
            <p:cNvSpPr/>
            <p:nvPr/>
          </p:nvSpPr>
          <p:spPr>
            <a:xfrm>
              <a:off x="-33456450" y="3443875"/>
              <a:ext cx="102425" cy="74850"/>
            </a:xfrm>
            <a:custGeom>
              <a:avLst/>
              <a:gdLst/>
              <a:ahLst/>
              <a:cxnLst/>
              <a:rect l="l" t="t" r="r" b="b"/>
              <a:pathLst>
                <a:path w="4097" h="2994" extrusionOk="0">
                  <a:moveTo>
                    <a:pt x="2395" y="0"/>
                  </a:moveTo>
                  <a:cubicBezTo>
                    <a:pt x="2080" y="252"/>
                    <a:pt x="1639" y="252"/>
                    <a:pt x="1230" y="252"/>
                  </a:cubicBezTo>
                  <a:lnTo>
                    <a:pt x="1" y="252"/>
                  </a:lnTo>
                  <a:lnTo>
                    <a:pt x="1" y="914"/>
                  </a:lnTo>
                  <a:cubicBezTo>
                    <a:pt x="1" y="2048"/>
                    <a:pt x="914" y="2993"/>
                    <a:pt x="2049" y="2993"/>
                  </a:cubicBezTo>
                  <a:cubicBezTo>
                    <a:pt x="3183" y="2993"/>
                    <a:pt x="4096" y="2048"/>
                    <a:pt x="4096" y="914"/>
                  </a:cubicBezTo>
                  <a:lnTo>
                    <a:pt x="4096" y="252"/>
                  </a:lnTo>
                  <a:lnTo>
                    <a:pt x="3435" y="252"/>
                  </a:lnTo>
                  <a:cubicBezTo>
                    <a:pt x="3025" y="252"/>
                    <a:pt x="2679" y="189"/>
                    <a:pt x="2395"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06" name="Google Shape;6873;p88"/>
          <p:cNvGrpSpPr/>
          <p:nvPr/>
        </p:nvGrpSpPr>
        <p:grpSpPr>
          <a:xfrm>
            <a:off x="5860160" y="1222521"/>
            <a:ext cx="581037" cy="600563"/>
            <a:chOff x="-35118325" y="3202075"/>
            <a:chExt cx="281975" cy="291450"/>
          </a:xfrm>
          <a:solidFill>
            <a:srgbClr val="FFC000"/>
          </a:solidFill>
        </p:grpSpPr>
        <p:sp>
          <p:nvSpPr>
            <p:cNvPr id="207" name="Google Shape;6874;p88"/>
            <p:cNvSpPr/>
            <p:nvPr/>
          </p:nvSpPr>
          <p:spPr>
            <a:xfrm>
              <a:off x="-35008050" y="3202075"/>
              <a:ext cx="171700" cy="171250"/>
            </a:xfrm>
            <a:custGeom>
              <a:avLst/>
              <a:gdLst/>
              <a:ahLst/>
              <a:cxnLst/>
              <a:rect l="l" t="t" r="r" b="b"/>
              <a:pathLst>
                <a:path w="6868" h="6850" extrusionOk="0">
                  <a:moveTo>
                    <a:pt x="3466" y="1355"/>
                  </a:moveTo>
                  <a:cubicBezTo>
                    <a:pt x="4222" y="1355"/>
                    <a:pt x="4852" y="1985"/>
                    <a:pt x="4852" y="2741"/>
                  </a:cubicBezTo>
                  <a:lnTo>
                    <a:pt x="4852" y="4127"/>
                  </a:lnTo>
                  <a:cubicBezTo>
                    <a:pt x="4852" y="4348"/>
                    <a:pt x="4757" y="4600"/>
                    <a:pt x="4631" y="4821"/>
                  </a:cubicBezTo>
                  <a:lnTo>
                    <a:pt x="4726" y="4915"/>
                  </a:lnTo>
                  <a:cubicBezTo>
                    <a:pt x="4852" y="5041"/>
                    <a:pt x="4852" y="5262"/>
                    <a:pt x="4726" y="5388"/>
                  </a:cubicBezTo>
                  <a:cubicBezTo>
                    <a:pt x="4663" y="5451"/>
                    <a:pt x="4576" y="5482"/>
                    <a:pt x="4489" y="5482"/>
                  </a:cubicBezTo>
                  <a:cubicBezTo>
                    <a:pt x="4403" y="5482"/>
                    <a:pt x="4316" y="5451"/>
                    <a:pt x="4253" y="5388"/>
                  </a:cubicBezTo>
                  <a:lnTo>
                    <a:pt x="4190" y="5293"/>
                  </a:lnTo>
                  <a:cubicBezTo>
                    <a:pt x="3970" y="5419"/>
                    <a:pt x="3749" y="5514"/>
                    <a:pt x="3466" y="5514"/>
                  </a:cubicBezTo>
                  <a:cubicBezTo>
                    <a:pt x="2709" y="5514"/>
                    <a:pt x="2079" y="4884"/>
                    <a:pt x="2079" y="4127"/>
                  </a:cubicBezTo>
                  <a:lnTo>
                    <a:pt x="2079" y="2741"/>
                  </a:lnTo>
                  <a:cubicBezTo>
                    <a:pt x="2079" y="1985"/>
                    <a:pt x="2709" y="1355"/>
                    <a:pt x="3466" y="1355"/>
                  </a:cubicBezTo>
                  <a:close/>
                  <a:moveTo>
                    <a:pt x="3466" y="0"/>
                  </a:moveTo>
                  <a:cubicBezTo>
                    <a:pt x="1575" y="0"/>
                    <a:pt x="32" y="1576"/>
                    <a:pt x="32" y="3403"/>
                  </a:cubicBezTo>
                  <a:cubicBezTo>
                    <a:pt x="32" y="4001"/>
                    <a:pt x="189" y="4569"/>
                    <a:pt x="473" y="5104"/>
                  </a:cubicBezTo>
                  <a:lnTo>
                    <a:pt x="32" y="6396"/>
                  </a:lnTo>
                  <a:cubicBezTo>
                    <a:pt x="0" y="6522"/>
                    <a:pt x="32" y="6679"/>
                    <a:pt x="126" y="6774"/>
                  </a:cubicBezTo>
                  <a:cubicBezTo>
                    <a:pt x="172" y="6820"/>
                    <a:pt x="269" y="6849"/>
                    <a:pt x="367" y="6849"/>
                  </a:cubicBezTo>
                  <a:cubicBezTo>
                    <a:pt x="403" y="6849"/>
                    <a:pt x="439" y="6845"/>
                    <a:pt x="473" y="6837"/>
                  </a:cubicBezTo>
                  <a:lnTo>
                    <a:pt x="1764" y="6396"/>
                  </a:lnTo>
                  <a:cubicBezTo>
                    <a:pt x="2300" y="6679"/>
                    <a:pt x="2867" y="6837"/>
                    <a:pt x="3466" y="6837"/>
                  </a:cubicBezTo>
                  <a:cubicBezTo>
                    <a:pt x="5356" y="6837"/>
                    <a:pt x="6868" y="5293"/>
                    <a:pt x="6868" y="3403"/>
                  </a:cubicBezTo>
                  <a:cubicBezTo>
                    <a:pt x="6868" y="1513"/>
                    <a:pt x="5356" y="0"/>
                    <a:pt x="3466" y="0"/>
                  </a:cubicBezTo>
                  <a:close/>
                </a:path>
              </a:pathLst>
            </a:custGeom>
            <a:grpFill/>
            <a:ln>
              <a:noFill/>
            </a:ln>
          </p:spPr>
          <p:txBody>
            <a:bodyPr spcFirstLastPara="1" wrap="square" lIns="91425" tIns="91425" rIns="91425" bIns="91425" anchor="ctr" anchorCtr="0">
              <a:noAutofit/>
            </a:bodyPr>
            <a:lstStyle/>
            <a:p>
              <a:endParaRPr sz="1400"/>
            </a:p>
          </p:txBody>
        </p:sp>
        <p:sp>
          <p:nvSpPr>
            <p:cNvPr id="208" name="Google Shape;6875;p88"/>
            <p:cNvSpPr/>
            <p:nvPr/>
          </p:nvSpPr>
          <p:spPr>
            <a:xfrm>
              <a:off x="-34937975" y="3254050"/>
              <a:ext cx="33125" cy="67775"/>
            </a:xfrm>
            <a:custGeom>
              <a:avLst/>
              <a:gdLst/>
              <a:ahLst/>
              <a:cxnLst/>
              <a:rect l="l" t="t" r="r" b="b"/>
              <a:pathLst>
                <a:path w="1325" h="2711" extrusionOk="0">
                  <a:moveTo>
                    <a:pt x="663" y="1"/>
                  </a:moveTo>
                  <a:cubicBezTo>
                    <a:pt x="253" y="1"/>
                    <a:pt x="1" y="316"/>
                    <a:pt x="1" y="662"/>
                  </a:cubicBezTo>
                  <a:lnTo>
                    <a:pt x="1" y="2048"/>
                  </a:lnTo>
                  <a:cubicBezTo>
                    <a:pt x="1" y="2427"/>
                    <a:pt x="316" y="2710"/>
                    <a:pt x="663" y="2710"/>
                  </a:cubicBezTo>
                  <a:cubicBezTo>
                    <a:pt x="694" y="2710"/>
                    <a:pt x="789" y="2710"/>
                    <a:pt x="820" y="2679"/>
                  </a:cubicBezTo>
                  <a:lnTo>
                    <a:pt x="757" y="2584"/>
                  </a:lnTo>
                  <a:cubicBezTo>
                    <a:pt x="631" y="2490"/>
                    <a:pt x="631" y="2238"/>
                    <a:pt x="757" y="2111"/>
                  </a:cubicBezTo>
                  <a:cubicBezTo>
                    <a:pt x="804" y="2064"/>
                    <a:pt x="891" y="2041"/>
                    <a:pt x="978" y="2041"/>
                  </a:cubicBezTo>
                  <a:cubicBezTo>
                    <a:pt x="1064" y="2041"/>
                    <a:pt x="1151" y="2064"/>
                    <a:pt x="1198" y="2111"/>
                  </a:cubicBezTo>
                  <a:lnTo>
                    <a:pt x="1293" y="2206"/>
                  </a:lnTo>
                  <a:cubicBezTo>
                    <a:pt x="1293" y="2175"/>
                    <a:pt x="1324" y="2080"/>
                    <a:pt x="1324" y="2048"/>
                  </a:cubicBezTo>
                  <a:lnTo>
                    <a:pt x="1324" y="662"/>
                  </a:lnTo>
                  <a:cubicBezTo>
                    <a:pt x="1324" y="284"/>
                    <a:pt x="1041" y="1"/>
                    <a:pt x="663" y="1"/>
                  </a:cubicBezTo>
                  <a:close/>
                </a:path>
              </a:pathLst>
            </a:custGeom>
            <a:grpFill/>
            <a:ln>
              <a:noFill/>
            </a:ln>
          </p:spPr>
          <p:txBody>
            <a:bodyPr spcFirstLastPara="1" wrap="square" lIns="91425" tIns="91425" rIns="91425" bIns="91425" anchor="ctr" anchorCtr="0">
              <a:noAutofit/>
            </a:bodyPr>
            <a:lstStyle/>
            <a:p>
              <a:endParaRPr sz="1400"/>
            </a:p>
          </p:txBody>
        </p:sp>
        <p:sp>
          <p:nvSpPr>
            <p:cNvPr id="209" name="Google Shape;6876;p88"/>
            <p:cNvSpPr/>
            <p:nvPr/>
          </p:nvSpPr>
          <p:spPr>
            <a:xfrm>
              <a:off x="-35085250" y="3338325"/>
              <a:ext cx="69325" cy="69350"/>
            </a:xfrm>
            <a:custGeom>
              <a:avLst/>
              <a:gdLst/>
              <a:ahLst/>
              <a:cxnLst/>
              <a:rect l="l" t="t" r="r" b="b"/>
              <a:pathLst>
                <a:path w="2773" h="2774" extrusionOk="0">
                  <a:moveTo>
                    <a:pt x="1387" y="1"/>
                  </a:moveTo>
                  <a:cubicBezTo>
                    <a:pt x="631" y="1"/>
                    <a:pt x="1" y="631"/>
                    <a:pt x="1" y="1387"/>
                  </a:cubicBezTo>
                  <a:cubicBezTo>
                    <a:pt x="64" y="2143"/>
                    <a:pt x="631" y="2773"/>
                    <a:pt x="1387" y="2773"/>
                  </a:cubicBezTo>
                  <a:cubicBezTo>
                    <a:pt x="2143" y="2773"/>
                    <a:pt x="2773" y="2143"/>
                    <a:pt x="2773" y="1387"/>
                  </a:cubicBezTo>
                  <a:cubicBezTo>
                    <a:pt x="2773" y="631"/>
                    <a:pt x="2143" y="1"/>
                    <a:pt x="1387" y="1"/>
                  </a:cubicBezTo>
                  <a:close/>
                </a:path>
              </a:pathLst>
            </a:custGeom>
            <a:grpFill/>
            <a:ln>
              <a:noFill/>
            </a:ln>
          </p:spPr>
          <p:txBody>
            <a:bodyPr spcFirstLastPara="1" wrap="square" lIns="91425" tIns="91425" rIns="91425" bIns="91425" anchor="ctr" anchorCtr="0">
              <a:noAutofit/>
            </a:bodyPr>
            <a:lstStyle/>
            <a:p>
              <a:endParaRPr sz="1400"/>
            </a:p>
          </p:txBody>
        </p:sp>
        <p:sp>
          <p:nvSpPr>
            <p:cNvPr id="210" name="Google Shape;6877;p88"/>
            <p:cNvSpPr/>
            <p:nvPr/>
          </p:nvSpPr>
          <p:spPr>
            <a:xfrm>
              <a:off x="-35118325" y="3424175"/>
              <a:ext cx="137075" cy="69350"/>
            </a:xfrm>
            <a:custGeom>
              <a:avLst/>
              <a:gdLst/>
              <a:ahLst/>
              <a:cxnLst/>
              <a:rect l="l" t="t" r="r" b="b"/>
              <a:pathLst>
                <a:path w="5483" h="2774" extrusionOk="0">
                  <a:moveTo>
                    <a:pt x="2741" y="1"/>
                  </a:moveTo>
                  <a:cubicBezTo>
                    <a:pt x="1387" y="1"/>
                    <a:pt x="221" y="1040"/>
                    <a:pt x="32" y="2364"/>
                  </a:cubicBezTo>
                  <a:cubicBezTo>
                    <a:pt x="0" y="2553"/>
                    <a:pt x="158" y="2773"/>
                    <a:pt x="347" y="2773"/>
                  </a:cubicBezTo>
                  <a:lnTo>
                    <a:pt x="5104" y="2773"/>
                  </a:lnTo>
                  <a:cubicBezTo>
                    <a:pt x="5325" y="2773"/>
                    <a:pt x="5482" y="2553"/>
                    <a:pt x="5482" y="2364"/>
                  </a:cubicBezTo>
                  <a:cubicBezTo>
                    <a:pt x="5262" y="1040"/>
                    <a:pt x="4127" y="1"/>
                    <a:pt x="2741"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17" name="Google Shape;6884;p88"/>
          <p:cNvGrpSpPr/>
          <p:nvPr/>
        </p:nvGrpSpPr>
        <p:grpSpPr>
          <a:xfrm>
            <a:off x="9993552" y="1221808"/>
            <a:ext cx="571352" cy="601387"/>
            <a:chOff x="-33277650" y="3226875"/>
            <a:chExt cx="277275" cy="291850"/>
          </a:xfrm>
          <a:solidFill>
            <a:srgbClr val="FFC000"/>
          </a:solidFill>
        </p:grpSpPr>
        <p:sp>
          <p:nvSpPr>
            <p:cNvPr id="218" name="Google Shape;6885;p88"/>
            <p:cNvSpPr/>
            <p:nvPr/>
          </p:nvSpPr>
          <p:spPr>
            <a:xfrm>
              <a:off x="-33071300" y="3440725"/>
              <a:ext cx="33100" cy="33900"/>
            </a:xfrm>
            <a:custGeom>
              <a:avLst/>
              <a:gdLst/>
              <a:ahLst/>
              <a:cxnLst/>
              <a:rect l="l" t="t" r="r" b="b"/>
              <a:pathLst>
                <a:path w="1324" h="1356" extrusionOk="0">
                  <a:moveTo>
                    <a:pt x="662" y="0"/>
                  </a:moveTo>
                  <a:cubicBezTo>
                    <a:pt x="284" y="0"/>
                    <a:pt x="1" y="315"/>
                    <a:pt x="1" y="693"/>
                  </a:cubicBezTo>
                  <a:cubicBezTo>
                    <a:pt x="1" y="1040"/>
                    <a:pt x="284" y="1355"/>
                    <a:pt x="662" y="1355"/>
                  </a:cubicBezTo>
                  <a:cubicBezTo>
                    <a:pt x="1040" y="1355"/>
                    <a:pt x="1324" y="1040"/>
                    <a:pt x="1324" y="693"/>
                  </a:cubicBezTo>
                  <a:cubicBezTo>
                    <a:pt x="1324" y="315"/>
                    <a:pt x="1040" y="0"/>
                    <a:pt x="662" y="0"/>
                  </a:cubicBezTo>
                  <a:close/>
                </a:path>
              </a:pathLst>
            </a:custGeom>
            <a:grpFill/>
            <a:ln>
              <a:noFill/>
            </a:ln>
          </p:spPr>
          <p:txBody>
            <a:bodyPr spcFirstLastPara="1" wrap="square" lIns="91425" tIns="91425" rIns="91425" bIns="91425" anchor="ctr" anchorCtr="0">
              <a:noAutofit/>
            </a:bodyPr>
            <a:lstStyle/>
            <a:p>
              <a:endParaRPr sz="1400"/>
            </a:p>
          </p:txBody>
        </p:sp>
        <p:sp>
          <p:nvSpPr>
            <p:cNvPr id="219" name="Google Shape;6886;p88"/>
            <p:cNvSpPr/>
            <p:nvPr/>
          </p:nvSpPr>
          <p:spPr>
            <a:xfrm>
              <a:off x="-33157925" y="3227275"/>
              <a:ext cx="17350" cy="103200"/>
            </a:xfrm>
            <a:custGeom>
              <a:avLst/>
              <a:gdLst/>
              <a:ahLst/>
              <a:cxnLst/>
              <a:rect l="l" t="t" r="r" b="b"/>
              <a:pathLst>
                <a:path w="694" h="4128" extrusionOk="0">
                  <a:moveTo>
                    <a:pt x="347" y="1"/>
                  </a:moveTo>
                  <a:cubicBezTo>
                    <a:pt x="158" y="1"/>
                    <a:pt x="0" y="158"/>
                    <a:pt x="0" y="347"/>
                  </a:cubicBezTo>
                  <a:lnTo>
                    <a:pt x="0" y="4128"/>
                  </a:lnTo>
                  <a:cubicBezTo>
                    <a:pt x="95" y="4096"/>
                    <a:pt x="221" y="4096"/>
                    <a:pt x="347" y="4096"/>
                  </a:cubicBezTo>
                  <a:cubicBezTo>
                    <a:pt x="473" y="4096"/>
                    <a:pt x="567" y="4096"/>
                    <a:pt x="693" y="4128"/>
                  </a:cubicBez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endParaRPr sz="1400"/>
            </a:p>
          </p:txBody>
        </p:sp>
        <p:sp>
          <p:nvSpPr>
            <p:cNvPr id="220" name="Google Shape;6887;p88"/>
            <p:cNvSpPr/>
            <p:nvPr/>
          </p:nvSpPr>
          <p:spPr>
            <a:xfrm>
              <a:off x="-33175250" y="3347650"/>
              <a:ext cx="51200" cy="51350"/>
            </a:xfrm>
            <a:custGeom>
              <a:avLst/>
              <a:gdLst/>
              <a:ahLst/>
              <a:cxnLst/>
              <a:rect l="l" t="t" r="r" b="b"/>
              <a:pathLst>
                <a:path w="2048" h="2054" extrusionOk="0">
                  <a:moveTo>
                    <a:pt x="938" y="0"/>
                  </a:moveTo>
                  <a:cubicBezTo>
                    <a:pt x="417" y="0"/>
                    <a:pt x="0" y="451"/>
                    <a:pt x="0" y="1014"/>
                  </a:cubicBezTo>
                  <a:cubicBezTo>
                    <a:pt x="0" y="1549"/>
                    <a:pt x="473" y="2054"/>
                    <a:pt x="1040" y="2054"/>
                  </a:cubicBezTo>
                  <a:cubicBezTo>
                    <a:pt x="1575" y="2054"/>
                    <a:pt x="2048" y="1581"/>
                    <a:pt x="2048" y="1014"/>
                  </a:cubicBezTo>
                  <a:cubicBezTo>
                    <a:pt x="2048" y="447"/>
                    <a:pt x="1575" y="6"/>
                    <a:pt x="1040" y="6"/>
                  </a:cubicBezTo>
                  <a:cubicBezTo>
                    <a:pt x="1006" y="2"/>
                    <a:pt x="972" y="0"/>
                    <a:pt x="938" y="0"/>
                  </a:cubicBezTo>
                  <a:close/>
                </a:path>
              </a:pathLst>
            </a:custGeom>
            <a:grpFill/>
            <a:ln>
              <a:noFill/>
            </a:ln>
          </p:spPr>
          <p:txBody>
            <a:bodyPr spcFirstLastPara="1" wrap="square" lIns="91425" tIns="91425" rIns="91425" bIns="91425" anchor="ctr" anchorCtr="0">
              <a:noAutofit/>
            </a:bodyPr>
            <a:lstStyle/>
            <a:p>
              <a:endParaRPr sz="1400"/>
            </a:p>
          </p:txBody>
        </p:sp>
        <p:sp>
          <p:nvSpPr>
            <p:cNvPr id="221" name="Google Shape;6888;p88"/>
            <p:cNvSpPr/>
            <p:nvPr/>
          </p:nvSpPr>
          <p:spPr>
            <a:xfrm>
              <a:off x="-33224875" y="3404500"/>
              <a:ext cx="159900" cy="114225"/>
            </a:xfrm>
            <a:custGeom>
              <a:avLst/>
              <a:gdLst/>
              <a:ahLst/>
              <a:cxnLst/>
              <a:rect l="l" t="t" r="r" b="b"/>
              <a:pathLst>
                <a:path w="6396" h="4569" extrusionOk="0">
                  <a:moveTo>
                    <a:pt x="1954" y="0"/>
                  </a:moveTo>
                  <a:lnTo>
                    <a:pt x="0" y="2520"/>
                  </a:lnTo>
                  <a:lnTo>
                    <a:pt x="0" y="4222"/>
                  </a:lnTo>
                  <a:cubicBezTo>
                    <a:pt x="0" y="4411"/>
                    <a:pt x="158" y="4568"/>
                    <a:pt x="347" y="4568"/>
                  </a:cubicBezTo>
                  <a:lnTo>
                    <a:pt x="3781" y="4568"/>
                  </a:lnTo>
                  <a:cubicBezTo>
                    <a:pt x="3970" y="4568"/>
                    <a:pt x="4127" y="4411"/>
                    <a:pt x="4127" y="4222"/>
                  </a:cubicBezTo>
                  <a:lnTo>
                    <a:pt x="4127" y="3875"/>
                  </a:lnTo>
                  <a:lnTo>
                    <a:pt x="5136" y="3875"/>
                  </a:lnTo>
                  <a:cubicBezTo>
                    <a:pt x="5577" y="3844"/>
                    <a:pt x="6018" y="3718"/>
                    <a:pt x="6396" y="3434"/>
                  </a:cubicBezTo>
                  <a:cubicBezTo>
                    <a:pt x="5986" y="3277"/>
                    <a:pt x="5608" y="2930"/>
                    <a:pt x="5514" y="2489"/>
                  </a:cubicBezTo>
                  <a:lnTo>
                    <a:pt x="4442" y="2489"/>
                  </a:lnTo>
                  <a:cubicBezTo>
                    <a:pt x="3497" y="2489"/>
                    <a:pt x="2741" y="1733"/>
                    <a:pt x="2741" y="788"/>
                  </a:cubicBezTo>
                  <a:lnTo>
                    <a:pt x="2741" y="410"/>
                  </a:lnTo>
                  <a:cubicBezTo>
                    <a:pt x="2426" y="315"/>
                    <a:pt x="2206" y="189"/>
                    <a:pt x="1954" y="0"/>
                  </a:cubicBezTo>
                  <a:close/>
                </a:path>
              </a:pathLst>
            </a:custGeom>
            <a:grpFill/>
            <a:ln>
              <a:noFill/>
            </a:ln>
          </p:spPr>
          <p:txBody>
            <a:bodyPr spcFirstLastPara="1" wrap="square" lIns="91425" tIns="91425" rIns="91425" bIns="91425" anchor="ctr" anchorCtr="0">
              <a:noAutofit/>
            </a:bodyPr>
            <a:lstStyle/>
            <a:p>
              <a:endParaRPr sz="1400"/>
            </a:p>
          </p:txBody>
        </p:sp>
        <p:sp>
          <p:nvSpPr>
            <p:cNvPr id="222" name="Google Shape;6889;p88"/>
            <p:cNvSpPr/>
            <p:nvPr/>
          </p:nvSpPr>
          <p:spPr>
            <a:xfrm>
              <a:off x="-33141400" y="3312350"/>
              <a:ext cx="127625" cy="138625"/>
            </a:xfrm>
            <a:custGeom>
              <a:avLst/>
              <a:gdLst/>
              <a:ahLst/>
              <a:cxnLst/>
              <a:rect l="l" t="t" r="r" b="b"/>
              <a:pathLst>
                <a:path w="5105" h="5545" extrusionOk="0">
                  <a:moveTo>
                    <a:pt x="4128" y="0"/>
                  </a:moveTo>
                  <a:lnTo>
                    <a:pt x="694" y="662"/>
                  </a:lnTo>
                  <a:lnTo>
                    <a:pt x="694" y="1040"/>
                  </a:lnTo>
                  <a:cubicBezTo>
                    <a:pt x="1103" y="1355"/>
                    <a:pt x="1387" y="1827"/>
                    <a:pt x="1387" y="2426"/>
                  </a:cubicBezTo>
                  <a:cubicBezTo>
                    <a:pt x="1387" y="3245"/>
                    <a:pt x="788" y="3938"/>
                    <a:pt x="1" y="4127"/>
                  </a:cubicBezTo>
                  <a:lnTo>
                    <a:pt x="1" y="4505"/>
                  </a:lnTo>
                  <a:cubicBezTo>
                    <a:pt x="1" y="5072"/>
                    <a:pt x="473" y="5545"/>
                    <a:pt x="1009" y="5545"/>
                  </a:cubicBezTo>
                  <a:lnTo>
                    <a:pt x="2080" y="5545"/>
                  </a:lnTo>
                  <a:cubicBezTo>
                    <a:pt x="2238" y="4946"/>
                    <a:pt x="2742" y="4505"/>
                    <a:pt x="3372" y="4505"/>
                  </a:cubicBezTo>
                  <a:cubicBezTo>
                    <a:pt x="3624" y="4505"/>
                    <a:pt x="3844" y="4600"/>
                    <a:pt x="4065" y="4726"/>
                  </a:cubicBezTo>
                  <a:lnTo>
                    <a:pt x="4065" y="4127"/>
                  </a:lnTo>
                  <a:lnTo>
                    <a:pt x="4128" y="4127"/>
                  </a:lnTo>
                  <a:cubicBezTo>
                    <a:pt x="4443" y="4064"/>
                    <a:pt x="4758" y="3938"/>
                    <a:pt x="4916" y="3655"/>
                  </a:cubicBezTo>
                  <a:cubicBezTo>
                    <a:pt x="5105" y="3340"/>
                    <a:pt x="5105" y="2993"/>
                    <a:pt x="4947" y="2678"/>
                  </a:cubicBezTo>
                  <a:lnTo>
                    <a:pt x="4128" y="1008"/>
                  </a:lnTo>
                  <a:lnTo>
                    <a:pt x="4128" y="0"/>
                  </a:lnTo>
                  <a:close/>
                </a:path>
              </a:pathLst>
            </a:custGeom>
            <a:grpFill/>
            <a:ln>
              <a:noFill/>
            </a:ln>
          </p:spPr>
          <p:txBody>
            <a:bodyPr spcFirstLastPara="1" wrap="square" lIns="91425" tIns="91425" rIns="91425" bIns="91425" anchor="ctr" anchorCtr="0">
              <a:noAutofit/>
            </a:bodyPr>
            <a:lstStyle/>
            <a:p>
              <a:endParaRPr sz="1400"/>
            </a:p>
          </p:txBody>
        </p:sp>
        <p:sp>
          <p:nvSpPr>
            <p:cNvPr id="223" name="Google Shape;6890;p88"/>
            <p:cNvSpPr/>
            <p:nvPr/>
          </p:nvSpPr>
          <p:spPr>
            <a:xfrm>
              <a:off x="-33122500" y="3226875"/>
              <a:ext cx="122125" cy="83925"/>
            </a:xfrm>
            <a:custGeom>
              <a:avLst/>
              <a:gdLst/>
              <a:ahLst/>
              <a:cxnLst/>
              <a:rect l="l" t="t" r="r" b="b"/>
              <a:pathLst>
                <a:path w="4885" h="3357" extrusionOk="0">
                  <a:moveTo>
                    <a:pt x="3376" y="1"/>
                  </a:moveTo>
                  <a:cubicBezTo>
                    <a:pt x="3025" y="1"/>
                    <a:pt x="2679" y="143"/>
                    <a:pt x="2427" y="426"/>
                  </a:cubicBezTo>
                  <a:lnTo>
                    <a:pt x="2143" y="678"/>
                  </a:lnTo>
                  <a:lnTo>
                    <a:pt x="1" y="678"/>
                  </a:lnTo>
                  <a:lnTo>
                    <a:pt x="1" y="3356"/>
                  </a:lnTo>
                  <a:lnTo>
                    <a:pt x="4191" y="2537"/>
                  </a:lnTo>
                  <a:lnTo>
                    <a:pt x="4349" y="2379"/>
                  </a:lnTo>
                  <a:cubicBezTo>
                    <a:pt x="4884" y="1844"/>
                    <a:pt x="4884" y="962"/>
                    <a:pt x="4349" y="426"/>
                  </a:cubicBezTo>
                  <a:cubicBezTo>
                    <a:pt x="4081" y="143"/>
                    <a:pt x="3726" y="1"/>
                    <a:pt x="3376" y="1"/>
                  </a:cubicBezTo>
                  <a:close/>
                </a:path>
              </a:pathLst>
            </a:custGeom>
            <a:grpFill/>
            <a:ln>
              <a:noFill/>
            </a:ln>
          </p:spPr>
          <p:txBody>
            <a:bodyPr spcFirstLastPara="1" wrap="square" lIns="91425" tIns="91425" rIns="91425" bIns="91425" anchor="ctr" anchorCtr="0">
              <a:noAutofit/>
            </a:bodyPr>
            <a:lstStyle/>
            <a:p>
              <a:endParaRPr sz="1400"/>
            </a:p>
          </p:txBody>
        </p:sp>
        <p:sp>
          <p:nvSpPr>
            <p:cNvPr id="224" name="Google Shape;6891;p88"/>
            <p:cNvSpPr/>
            <p:nvPr/>
          </p:nvSpPr>
          <p:spPr>
            <a:xfrm>
              <a:off x="-33277650" y="3245400"/>
              <a:ext cx="102400" cy="198500"/>
            </a:xfrm>
            <a:custGeom>
              <a:avLst/>
              <a:gdLst/>
              <a:ahLst/>
              <a:cxnLst/>
              <a:rect l="l" t="t" r="r" b="b"/>
              <a:pathLst>
                <a:path w="4096" h="7940" extrusionOk="0">
                  <a:moveTo>
                    <a:pt x="4096" y="0"/>
                  </a:moveTo>
                  <a:cubicBezTo>
                    <a:pt x="1828" y="95"/>
                    <a:pt x="0" y="1985"/>
                    <a:pt x="0" y="4316"/>
                  </a:cubicBezTo>
                  <a:cubicBezTo>
                    <a:pt x="0" y="5766"/>
                    <a:pt x="757" y="7120"/>
                    <a:pt x="1954" y="7939"/>
                  </a:cubicBezTo>
                  <a:lnTo>
                    <a:pt x="3592" y="5829"/>
                  </a:lnTo>
                  <a:cubicBezTo>
                    <a:pt x="3466" y="5576"/>
                    <a:pt x="3434" y="5356"/>
                    <a:pt x="3434" y="5104"/>
                  </a:cubicBezTo>
                  <a:cubicBezTo>
                    <a:pt x="3434" y="4568"/>
                    <a:pt x="3718" y="4033"/>
                    <a:pt x="4096" y="3718"/>
                  </a:cubicBezTo>
                  <a:lnTo>
                    <a:pt x="4096" y="0"/>
                  </a:lnTo>
                  <a:close/>
                </a:path>
              </a:pathLst>
            </a:custGeom>
            <a:grpFill/>
            <a:ln>
              <a:noFill/>
            </a:ln>
          </p:spPr>
          <p:txBody>
            <a:bodyPr spcFirstLastPara="1" wrap="square" lIns="91425" tIns="91425" rIns="91425" bIns="91425" anchor="ctr" anchorCtr="0">
              <a:noAutofit/>
            </a:bodyPr>
            <a:lstStyle/>
            <a:p>
              <a:endParaRPr sz="1400"/>
            </a:p>
          </p:txBody>
        </p:sp>
      </p:grpSp>
      <p:grpSp>
        <p:nvGrpSpPr>
          <p:cNvPr id="255" name="Google Shape;6922;p88"/>
          <p:cNvGrpSpPr/>
          <p:nvPr/>
        </p:nvGrpSpPr>
        <p:grpSpPr>
          <a:xfrm>
            <a:off x="6627577" y="1222521"/>
            <a:ext cx="564811" cy="600563"/>
            <a:chOff x="-34755225" y="3202075"/>
            <a:chExt cx="274100" cy="291450"/>
          </a:xfrm>
          <a:solidFill>
            <a:srgbClr val="FFC000"/>
          </a:solidFill>
        </p:grpSpPr>
        <p:sp>
          <p:nvSpPr>
            <p:cNvPr id="256" name="Google Shape;6923;p88"/>
            <p:cNvSpPr/>
            <p:nvPr/>
          </p:nvSpPr>
          <p:spPr>
            <a:xfrm>
              <a:off x="-34703250" y="3389525"/>
              <a:ext cx="84300" cy="34675"/>
            </a:xfrm>
            <a:custGeom>
              <a:avLst/>
              <a:gdLst/>
              <a:ahLst/>
              <a:cxnLst/>
              <a:rect l="l" t="t" r="r" b="b"/>
              <a:pathLst>
                <a:path w="3372" h="1387" extrusionOk="0">
                  <a:moveTo>
                    <a:pt x="1670" y="1"/>
                  </a:moveTo>
                  <a:cubicBezTo>
                    <a:pt x="883" y="1"/>
                    <a:pt x="158" y="599"/>
                    <a:pt x="0" y="1387"/>
                  </a:cubicBezTo>
                  <a:lnTo>
                    <a:pt x="3371" y="1387"/>
                  </a:lnTo>
                  <a:cubicBezTo>
                    <a:pt x="3214" y="599"/>
                    <a:pt x="2489" y="1"/>
                    <a:pt x="1670" y="1"/>
                  </a:cubicBezTo>
                  <a:close/>
                </a:path>
              </a:pathLst>
            </a:custGeom>
            <a:grpFill/>
            <a:ln>
              <a:noFill/>
            </a:ln>
          </p:spPr>
          <p:txBody>
            <a:bodyPr spcFirstLastPara="1" wrap="square" lIns="91425" tIns="91425" rIns="91425" bIns="91425" anchor="ctr" anchorCtr="0">
              <a:noAutofit/>
            </a:bodyPr>
            <a:lstStyle/>
            <a:p>
              <a:endParaRPr sz="1400"/>
            </a:p>
          </p:txBody>
        </p:sp>
        <p:sp>
          <p:nvSpPr>
            <p:cNvPr id="257" name="Google Shape;6924;p88"/>
            <p:cNvSpPr/>
            <p:nvPr/>
          </p:nvSpPr>
          <p:spPr>
            <a:xfrm>
              <a:off x="-34636300" y="3348575"/>
              <a:ext cx="69325" cy="75625"/>
            </a:xfrm>
            <a:custGeom>
              <a:avLst/>
              <a:gdLst/>
              <a:ahLst/>
              <a:cxnLst/>
              <a:rect l="l" t="t" r="r" b="b"/>
              <a:pathLst>
                <a:path w="2773" h="3025" extrusionOk="0">
                  <a:moveTo>
                    <a:pt x="2111" y="0"/>
                  </a:moveTo>
                  <a:lnTo>
                    <a:pt x="1387" y="221"/>
                  </a:lnTo>
                  <a:cubicBezTo>
                    <a:pt x="1298" y="265"/>
                    <a:pt x="1179" y="290"/>
                    <a:pt x="1049" y="290"/>
                  </a:cubicBezTo>
                  <a:cubicBezTo>
                    <a:pt x="808" y="290"/>
                    <a:pt x="531" y="205"/>
                    <a:pt x="347" y="0"/>
                  </a:cubicBezTo>
                  <a:lnTo>
                    <a:pt x="347" y="0"/>
                  </a:lnTo>
                  <a:cubicBezTo>
                    <a:pt x="378" y="63"/>
                    <a:pt x="378" y="189"/>
                    <a:pt x="378" y="315"/>
                  </a:cubicBezTo>
                  <a:cubicBezTo>
                    <a:pt x="378" y="662"/>
                    <a:pt x="221" y="977"/>
                    <a:pt x="0" y="1229"/>
                  </a:cubicBezTo>
                  <a:cubicBezTo>
                    <a:pt x="725" y="1575"/>
                    <a:pt x="1229" y="2237"/>
                    <a:pt x="1355" y="3025"/>
                  </a:cubicBezTo>
                  <a:lnTo>
                    <a:pt x="2773" y="3025"/>
                  </a:lnTo>
                  <a:lnTo>
                    <a:pt x="2773" y="221"/>
                  </a:lnTo>
                  <a:cubicBezTo>
                    <a:pt x="2521" y="189"/>
                    <a:pt x="2300" y="126"/>
                    <a:pt x="2111" y="0"/>
                  </a:cubicBezTo>
                  <a:close/>
                </a:path>
              </a:pathLst>
            </a:custGeom>
            <a:grpFill/>
            <a:ln>
              <a:noFill/>
            </a:ln>
          </p:spPr>
          <p:txBody>
            <a:bodyPr spcFirstLastPara="1" wrap="square" lIns="91425" tIns="91425" rIns="91425" bIns="91425" anchor="ctr" anchorCtr="0">
              <a:noAutofit/>
            </a:bodyPr>
            <a:lstStyle/>
            <a:p>
              <a:endParaRPr sz="1400"/>
            </a:p>
          </p:txBody>
        </p:sp>
        <p:sp>
          <p:nvSpPr>
            <p:cNvPr id="258" name="Google Shape;6925;p88"/>
            <p:cNvSpPr/>
            <p:nvPr/>
          </p:nvSpPr>
          <p:spPr>
            <a:xfrm>
              <a:off x="-34752875" y="3253275"/>
              <a:ext cx="126050" cy="170925"/>
            </a:xfrm>
            <a:custGeom>
              <a:avLst/>
              <a:gdLst/>
              <a:ahLst/>
              <a:cxnLst/>
              <a:rect l="l" t="t" r="r" b="b"/>
              <a:pathLst>
                <a:path w="5042" h="6837" extrusionOk="0">
                  <a:moveTo>
                    <a:pt x="1" y="0"/>
                  </a:moveTo>
                  <a:lnTo>
                    <a:pt x="1" y="6837"/>
                  </a:lnTo>
                  <a:lnTo>
                    <a:pt x="1418" y="6837"/>
                  </a:lnTo>
                  <a:cubicBezTo>
                    <a:pt x="1450" y="6018"/>
                    <a:pt x="1954" y="5356"/>
                    <a:pt x="2679" y="4978"/>
                  </a:cubicBezTo>
                  <a:cubicBezTo>
                    <a:pt x="2427" y="4757"/>
                    <a:pt x="2301" y="4442"/>
                    <a:pt x="2301" y="4064"/>
                  </a:cubicBezTo>
                  <a:cubicBezTo>
                    <a:pt x="2301" y="3340"/>
                    <a:pt x="2931" y="2710"/>
                    <a:pt x="3687" y="2710"/>
                  </a:cubicBezTo>
                  <a:cubicBezTo>
                    <a:pt x="4128" y="2710"/>
                    <a:pt x="4474" y="2899"/>
                    <a:pt x="4758" y="3214"/>
                  </a:cubicBezTo>
                  <a:cubicBezTo>
                    <a:pt x="4726" y="3056"/>
                    <a:pt x="4758" y="2899"/>
                    <a:pt x="4789" y="2741"/>
                  </a:cubicBezTo>
                  <a:lnTo>
                    <a:pt x="5041" y="2016"/>
                  </a:lnTo>
                  <a:cubicBezTo>
                    <a:pt x="4821" y="1607"/>
                    <a:pt x="4758" y="1134"/>
                    <a:pt x="4758" y="662"/>
                  </a:cubicBezTo>
                  <a:cubicBezTo>
                    <a:pt x="4758" y="410"/>
                    <a:pt x="4789" y="189"/>
                    <a:pt x="4821" y="0"/>
                  </a:cubicBezTo>
                  <a:close/>
                </a:path>
              </a:pathLst>
            </a:custGeom>
            <a:grpFill/>
            <a:ln>
              <a:noFill/>
            </a:ln>
          </p:spPr>
          <p:txBody>
            <a:bodyPr spcFirstLastPara="1" wrap="square" lIns="91425" tIns="91425" rIns="91425" bIns="91425" anchor="ctr" anchorCtr="0">
              <a:noAutofit/>
            </a:bodyPr>
            <a:lstStyle/>
            <a:p>
              <a:endParaRPr sz="1400"/>
            </a:p>
          </p:txBody>
        </p:sp>
        <p:sp>
          <p:nvSpPr>
            <p:cNvPr id="259" name="Google Shape;6926;p88"/>
            <p:cNvSpPr/>
            <p:nvPr/>
          </p:nvSpPr>
          <p:spPr>
            <a:xfrm>
              <a:off x="-34677250" y="3338325"/>
              <a:ext cx="33875" cy="33900"/>
            </a:xfrm>
            <a:custGeom>
              <a:avLst/>
              <a:gdLst/>
              <a:ahLst/>
              <a:cxnLst/>
              <a:rect l="l" t="t" r="r" b="b"/>
              <a:pathLst>
                <a:path w="1355" h="1356" extrusionOk="0">
                  <a:moveTo>
                    <a:pt x="662" y="1"/>
                  </a:moveTo>
                  <a:cubicBezTo>
                    <a:pt x="315" y="1"/>
                    <a:pt x="0" y="316"/>
                    <a:pt x="0" y="694"/>
                  </a:cubicBezTo>
                  <a:cubicBezTo>
                    <a:pt x="0" y="1040"/>
                    <a:pt x="315" y="1355"/>
                    <a:pt x="662" y="1355"/>
                  </a:cubicBezTo>
                  <a:cubicBezTo>
                    <a:pt x="1040" y="1355"/>
                    <a:pt x="1355" y="1040"/>
                    <a:pt x="1355" y="694"/>
                  </a:cubicBezTo>
                  <a:cubicBezTo>
                    <a:pt x="1355" y="316"/>
                    <a:pt x="1040" y="1"/>
                    <a:pt x="662" y="1"/>
                  </a:cubicBezTo>
                  <a:close/>
                </a:path>
              </a:pathLst>
            </a:custGeom>
            <a:grpFill/>
            <a:ln>
              <a:noFill/>
            </a:ln>
          </p:spPr>
          <p:txBody>
            <a:bodyPr spcFirstLastPara="1" wrap="square" lIns="91425" tIns="91425" rIns="91425" bIns="91425" anchor="ctr" anchorCtr="0">
              <a:noAutofit/>
            </a:bodyPr>
            <a:lstStyle/>
            <a:p>
              <a:endParaRPr sz="1400"/>
            </a:p>
          </p:txBody>
        </p:sp>
        <p:sp>
          <p:nvSpPr>
            <p:cNvPr id="260" name="Google Shape;6927;p88"/>
            <p:cNvSpPr/>
            <p:nvPr/>
          </p:nvSpPr>
          <p:spPr>
            <a:xfrm>
              <a:off x="-34618200" y="3202500"/>
              <a:ext cx="137075" cy="135850"/>
            </a:xfrm>
            <a:custGeom>
              <a:avLst/>
              <a:gdLst/>
              <a:ahLst/>
              <a:cxnLst/>
              <a:rect l="l" t="t" r="r" b="b"/>
              <a:pathLst>
                <a:path w="5483" h="5434" extrusionOk="0">
                  <a:moveTo>
                    <a:pt x="2710" y="992"/>
                  </a:moveTo>
                  <a:cubicBezTo>
                    <a:pt x="2899" y="992"/>
                    <a:pt x="3057" y="1149"/>
                    <a:pt x="3057" y="1338"/>
                  </a:cubicBezTo>
                  <a:cubicBezTo>
                    <a:pt x="3057" y="1559"/>
                    <a:pt x="2899" y="1716"/>
                    <a:pt x="2710" y="1716"/>
                  </a:cubicBezTo>
                  <a:cubicBezTo>
                    <a:pt x="2521" y="1716"/>
                    <a:pt x="2364" y="1559"/>
                    <a:pt x="2364" y="1338"/>
                  </a:cubicBezTo>
                  <a:cubicBezTo>
                    <a:pt x="2395" y="1149"/>
                    <a:pt x="2553" y="992"/>
                    <a:pt x="2710" y="992"/>
                  </a:cubicBezTo>
                  <a:close/>
                  <a:moveTo>
                    <a:pt x="2742" y="2346"/>
                  </a:moveTo>
                  <a:cubicBezTo>
                    <a:pt x="2962" y="2346"/>
                    <a:pt x="3120" y="2504"/>
                    <a:pt x="3120" y="2693"/>
                  </a:cubicBezTo>
                  <a:lnTo>
                    <a:pt x="3120" y="4079"/>
                  </a:lnTo>
                  <a:cubicBezTo>
                    <a:pt x="3120" y="4268"/>
                    <a:pt x="2962" y="4426"/>
                    <a:pt x="2742" y="4426"/>
                  </a:cubicBezTo>
                  <a:cubicBezTo>
                    <a:pt x="2553" y="4426"/>
                    <a:pt x="2395" y="4268"/>
                    <a:pt x="2395" y="4079"/>
                  </a:cubicBezTo>
                  <a:lnTo>
                    <a:pt x="2395" y="2693"/>
                  </a:lnTo>
                  <a:cubicBezTo>
                    <a:pt x="2395" y="2504"/>
                    <a:pt x="2553" y="2346"/>
                    <a:pt x="2742" y="2346"/>
                  </a:cubicBezTo>
                  <a:close/>
                  <a:moveTo>
                    <a:pt x="2646" y="0"/>
                  </a:moveTo>
                  <a:cubicBezTo>
                    <a:pt x="1359" y="0"/>
                    <a:pt x="1" y="1099"/>
                    <a:pt x="1" y="2724"/>
                  </a:cubicBezTo>
                  <a:cubicBezTo>
                    <a:pt x="1" y="3197"/>
                    <a:pt x="127" y="3638"/>
                    <a:pt x="348" y="4016"/>
                  </a:cubicBezTo>
                  <a:lnTo>
                    <a:pt x="33" y="4961"/>
                  </a:lnTo>
                  <a:cubicBezTo>
                    <a:pt x="1" y="5087"/>
                    <a:pt x="33" y="5245"/>
                    <a:pt x="127" y="5339"/>
                  </a:cubicBezTo>
                  <a:cubicBezTo>
                    <a:pt x="167" y="5399"/>
                    <a:pt x="245" y="5421"/>
                    <a:pt x="329" y="5421"/>
                  </a:cubicBezTo>
                  <a:cubicBezTo>
                    <a:pt x="377" y="5421"/>
                    <a:pt x="427" y="5414"/>
                    <a:pt x="474" y="5402"/>
                  </a:cubicBezTo>
                  <a:lnTo>
                    <a:pt x="1419" y="5087"/>
                  </a:lnTo>
                  <a:cubicBezTo>
                    <a:pt x="1797" y="5339"/>
                    <a:pt x="2238" y="5434"/>
                    <a:pt x="2742" y="5434"/>
                  </a:cubicBezTo>
                  <a:cubicBezTo>
                    <a:pt x="4254" y="5434"/>
                    <a:pt x="5483" y="4237"/>
                    <a:pt x="5483" y="2724"/>
                  </a:cubicBezTo>
                  <a:cubicBezTo>
                    <a:pt x="5483" y="1275"/>
                    <a:pt x="4317" y="78"/>
                    <a:pt x="2899" y="15"/>
                  </a:cubicBezTo>
                  <a:cubicBezTo>
                    <a:pt x="2815" y="5"/>
                    <a:pt x="2731" y="0"/>
                    <a:pt x="2646" y="0"/>
                  </a:cubicBezTo>
                  <a:close/>
                </a:path>
              </a:pathLst>
            </a:custGeom>
            <a:grpFill/>
            <a:ln>
              <a:noFill/>
            </a:ln>
          </p:spPr>
          <p:txBody>
            <a:bodyPr spcFirstLastPara="1" wrap="square" lIns="91425" tIns="91425" rIns="91425" bIns="91425" anchor="ctr" anchorCtr="0">
              <a:noAutofit/>
            </a:bodyPr>
            <a:lstStyle/>
            <a:p>
              <a:endParaRPr sz="1400"/>
            </a:p>
          </p:txBody>
        </p:sp>
        <p:sp>
          <p:nvSpPr>
            <p:cNvPr id="261" name="Google Shape;6928;p88"/>
            <p:cNvSpPr/>
            <p:nvPr/>
          </p:nvSpPr>
          <p:spPr>
            <a:xfrm>
              <a:off x="-34755225" y="3440725"/>
              <a:ext cx="188250" cy="52800"/>
            </a:xfrm>
            <a:custGeom>
              <a:avLst/>
              <a:gdLst/>
              <a:ahLst/>
              <a:cxnLst/>
              <a:rect l="l" t="t" r="r" b="b"/>
              <a:pathLst>
                <a:path w="7530" h="2112" extrusionOk="0">
                  <a:moveTo>
                    <a:pt x="0" y="0"/>
                  </a:moveTo>
                  <a:lnTo>
                    <a:pt x="0" y="1071"/>
                  </a:lnTo>
                  <a:cubicBezTo>
                    <a:pt x="0" y="1670"/>
                    <a:pt x="473" y="2111"/>
                    <a:pt x="1040" y="2111"/>
                  </a:cubicBezTo>
                  <a:lnTo>
                    <a:pt x="6490" y="2111"/>
                  </a:lnTo>
                  <a:cubicBezTo>
                    <a:pt x="7057" y="2111"/>
                    <a:pt x="7530" y="1639"/>
                    <a:pt x="7530" y="1071"/>
                  </a:cubicBezTo>
                  <a:lnTo>
                    <a:pt x="7530" y="0"/>
                  </a:lnTo>
                  <a:close/>
                </a:path>
              </a:pathLst>
            </a:custGeom>
            <a:grpFill/>
            <a:ln>
              <a:noFill/>
            </a:ln>
          </p:spPr>
          <p:txBody>
            <a:bodyPr spcFirstLastPara="1" wrap="square" lIns="91425" tIns="91425" rIns="91425" bIns="91425" anchor="ctr" anchorCtr="0">
              <a:noAutofit/>
            </a:bodyPr>
            <a:lstStyle/>
            <a:p>
              <a:endParaRPr sz="1400"/>
            </a:p>
          </p:txBody>
        </p:sp>
        <p:sp>
          <p:nvSpPr>
            <p:cNvPr id="262" name="Google Shape;6929;p88"/>
            <p:cNvSpPr/>
            <p:nvPr/>
          </p:nvSpPr>
          <p:spPr>
            <a:xfrm>
              <a:off x="-34754450" y="3202075"/>
              <a:ext cx="153600" cy="33900"/>
            </a:xfrm>
            <a:custGeom>
              <a:avLst/>
              <a:gdLst/>
              <a:ahLst/>
              <a:cxnLst/>
              <a:rect l="l" t="t" r="r" b="b"/>
              <a:pathLst>
                <a:path w="6144" h="1356" extrusionOk="0">
                  <a:moveTo>
                    <a:pt x="1040" y="0"/>
                  </a:moveTo>
                  <a:cubicBezTo>
                    <a:pt x="473" y="0"/>
                    <a:pt x="1" y="473"/>
                    <a:pt x="1" y="1009"/>
                  </a:cubicBezTo>
                  <a:lnTo>
                    <a:pt x="1" y="1355"/>
                  </a:lnTo>
                  <a:lnTo>
                    <a:pt x="5104" y="1355"/>
                  </a:lnTo>
                  <a:cubicBezTo>
                    <a:pt x="5293" y="819"/>
                    <a:pt x="5672" y="347"/>
                    <a:pt x="614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14" name="Google Shape;6981;p88"/>
          <p:cNvGrpSpPr/>
          <p:nvPr/>
        </p:nvGrpSpPr>
        <p:grpSpPr>
          <a:xfrm>
            <a:off x="7353717" y="1222087"/>
            <a:ext cx="608651" cy="601439"/>
            <a:chOff x="-34408675" y="3202075"/>
            <a:chExt cx="295375" cy="291875"/>
          </a:xfrm>
          <a:solidFill>
            <a:srgbClr val="FFC000"/>
          </a:solidFill>
        </p:grpSpPr>
        <p:sp>
          <p:nvSpPr>
            <p:cNvPr id="315" name="Google Shape;6982;p88"/>
            <p:cNvSpPr/>
            <p:nvPr/>
          </p:nvSpPr>
          <p:spPr>
            <a:xfrm>
              <a:off x="-34274775" y="3202075"/>
              <a:ext cx="161475" cy="161475"/>
            </a:xfrm>
            <a:custGeom>
              <a:avLst/>
              <a:gdLst/>
              <a:ahLst/>
              <a:cxnLst/>
              <a:rect l="l" t="t" r="r" b="b"/>
              <a:pathLst>
                <a:path w="6459" h="6459" extrusionOk="0">
                  <a:moveTo>
                    <a:pt x="3718" y="0"/>
                  </a:moveTo>
                  <a:cubicBezTo>
                    <a:pt x="3560" y="0"/>
                    <a:pt x="3434" y="63"/>
                    <a:pt x="3403" y="189"/>
                  </a:cubicBezTo>
                  <a:cubicBezTo>
                    <a:pt x="3340" y="315"/>
                    <a:pt x="3340" y="473"/>
                    <a:pt x="3466" y="536"/>
                  </a:cubicBezTo>
                  <a:lnTo>
                    <a:pt x="4190" y="1261"/>
                  </a:lnTo>
                  <a:lnTo>
                    <a:pt x="1260" y="4159"/>
                  </a:lnTo>
                  <a:lnTo>
                    <a:pt x="567" y="3466"/>
                  </a:lnTo>
                  <a:cubicBezTo>
                    <a:pt x="496" y="3395"/>
                    <a:pt x="390" y="3360"/>
                    <a:pt x="288" y="3360"/>
                  </a:cubicBezTo>
                  <a:cubicBezTo>
                    <a:pt x="254" y="3360"/>
                    <a:pt x="221" y="3363"/>
                    <a:pt x="189" y="3371"/>
                  </a:cubicBezTo>
                  <a:cubicBezTo>
                    <a:pt x="95" y="3403"/>
                    <a:pt x="0" y="3560"/>
                    <a:pt x="0" y="3686"/>
                  </a:cubicBezTo>
                  <a:lnTo>
                    <a:pt x="0" y="6081"/>
                  </a:lnTo>
                  <a:cubicBezTo>
                    <a:pt x="0" y="6301"/>
                    <a:pt x="158" y="6459"/>
                    <a:pt x="347" y="6459"/>
                  </a:cubicBezTo>
                  <a:lnTo>
                    <a:pt x="2773" y="6459"/>
                  </a:lnTo>
                  <a:cubicBezTo>
                    <a:pt x="2930" y="6459"/>
                    <a:pt x="3025" y="6364"/>
                    <a:pt x="3088" y="6238"/>
                  </a:cubicBezTo>
                  <a:cubicBezTo>
                    <a:pt x="3119" y="6144"/>
                    <a:pt x="3119" y="5986"/>
                    <a:pt x="2993" y="5892"/>
                  </a:cubicBezTo>
                  <a:lnTo>
                    <a:pt x="2300" y="5199"/>
                  </a:lnTo>
                  <a:lnTo>
                    <a:pt x="5198" y="2269"/>
                  </a:lnTo>
                  <a:lnTo>
                    <a:pt x="5923" y="2993"/>
                  </a:lnTo>
                  <a:cubicBezTo>
                    <a:pt x="5969" y="3039"/>
                    <a:pt x="6066" y="3069"/>
                    <a:pt x="6164" y="3069"/>
                  </a:cubicBezTo>
                  <a:cubicBezTo>
                    <a:pt x="6200" y="3069"/>
                    <a:pt x="6236" y="3065"/>
                    <a:pt x="6270" y="3056"/>
                  </a:cubicBezTo>
                  <a:cubicBezTo>
                    <a:pt x="6396" y="3025"/>
                    <a:pt x="6459" y="2867"/>
                    <a:pt x="6459" y="2741"/>
                  </a:cubicBezTo>
                  <a:lnTo>
                    <a:pt x="6459" y="347"/>
                  </a:lnTo>
                  <a:cubicBezTo>
                    <a:pt x="6459" y="158"/>
                    <a:pt x="6301" y="0"/>
                    <a:pt x="6112" y="0"/>
                  </a:cubicBezTo>
                  <a:close/>
                </a:path>
              </a:pathLst>
            </a:custGeom>
            <a:grpFill/>
            <a:ln>
              <a:noFill/>
            </a:ln>
          </p:spPr>
          <p:txBody>
            <a:bodyPr spcFirstLastPara="1" wrap="square" lIns="91425" tIns="91425" rIns="91425" bIns="91425" anchor="ctr" anchorCtr="0">
              <a:noAutofit/>
            </a:bodyPr>
            <a:lstStyle/>
            <a:p>
              <a:endParaRPr sz="1400"/>
            </a:p>
          </p:txBody>
        </p:sp>
        <p:sp>
          <p:nvSpPr>
            <p:cNvPr id="316" name="Google Shape;6983;p88"/>
            <p:cNvSpPr/>
            <p:nvPr/>
          </p:nvSpPr>
          <p:spPr>
            <a:xfrm>
              <a:off x="-34378750" y="3263175"/>
              <a:ext cx="76425" cy="73600"/>
            </a:xfrm>
            <a:custGeom>
              <a:avLst/>
              <a:gdLst/>
              <a:ahLst/>
              <a:cxnLst/>
              <a:rect l="l" t="t" r="r" b="b"/>
              <a:pathLst>
                <a:path w="3057" h="2944" extrusionOk="0">
                  <a:moveTo>
                    <a:pt x="970" y="1"/>
                  </a:moveTo>
                  <a:cubicBezTo>
                    <a:pt x="685" y="1"/>
                    <a:pt x="405" y="114"/>
                    <a:pt x="221" y="297"/>
                  </a:cubicBezTo>
                  <a:lnTo>
                    <a:pt x="1" y="549"/>
                  </a:lnTo>
                  <a:lnTo>
                    <a:pt x="2395" y="2944"/>
                  </a:lnTo>
                  <a:lnTo>
                    <a:pt x="2678" y="2755"/>
                  </a:lnTo>
                  <a:cubicBezTo>
                    <a:pt x="3056" y="2345"/>
                    <a:pt x="3056" y="1683"/>
                    <a:pt x="2678" y="1274"/>
                  </a:cubicBezTo>
                  <a:lnTo>
                    <a:pt x="1670" y="297"/>
                  </a:lnTo>
                  <a:cubicBezTo>
                    <a:pt x="1478" y="90"/>
                    <a:pt x="1222" y="1"/>
                    <a:pt x="970" y="1"/>
                  </a:cubicBezTo>
                  <a:close/>
                </a:path>
              </a:pathLst>
            </a:custGeom>
            <a:grpFill/>
            <a:ln>
              <a:noFill/>
            </a:ln>
          </p:spPr>
          <p:txBody>
            <a:bodyPr spcFirstLastPara="1" wrap="square" lIns="91425" tIns="91425" rIns="91425" bIns="91425" anchor="ctr" anchorCtr="0">
              <a:noAutofit/>
            </a:bodyPr>
            <a:lstStyle/>
            <a:p>
              <a:endParaRPr sz="1400"/>
            </a:p>
          </p:txBody>
        </p:sp>
        <p:sp>
          <p:nvSpPr>
            <p:cNvPr id="317" name="Google Shape;6984;p88"/>
            <p:cNvSpPr/>
            <p:nvPr/>
          </p:nvSpPr>
          <p:spPr>
            <a:xfrm>
              <a:off x="-34250375" y="3392300"/>
              <a:ext cx="77225" cy="74425"/>
            </a:xfrm>
            <a:custGeom>
              <a:avLst/>
              <a:gdLst/>
              <a:ahLst/>
              <a:cxnLst/>
              <a:rect l="l" t="t" r="r" b="b"/>
              <a:pathLst>
                <a:path w="3089" h="2977" extrusionOk="0">
                  <a:moveTo>
                    <a:pt x="999" y="0"/>
                  </a:moveTo>
                  <a:cubicBezTo>
                    <a:pt x="787" y="0"/>
                    <a:pt x="577" y="66"/>
                    <a:pt x="410" y="205"/>
                  </a:cubicBezTo>
                  <a:cubicBezTo>
                    <a:pt x="379" y="205"/>
                    <a:pt x="316" y="268"/>
                    <a:pt x="284" y="299"/>
                  </a:cubicBezTo>
                  <a:lnTo>
                    <a:pt x="1" y="583"/>
                  </a:lnTo>
                  <a:lnTo>
                    <a:pt x="2427" y="2977"/>
                  </a:lnTo>
                  <a:lnTo>
                    <a:pt x="2679" y="2693"/>
                  </a:lnTo>
                  <a:cubicBezTo>
                    <a:pt x="3088" y="2315"/>
                    <a:pt x="3088" y="1622"/>
                    <a:pt x="2679" y="1244"/>
                  </a:cubicBezTo>
                  <a:lnTo>
                    <a:pt x="1734" y="299"/>
                  </a:lnTo>
                  <a:cubicBezTo>
                    <a:pt x="1540" y="105"/>
                    <a:pt x="1267" y="0"/>
                    <a:pt x="999" y="0"/>
                  </a:cubicBezTo>
                  <a:close/>
                </a:path>
              </a:pathLst>
            </a:custGeom>
            <a:grpFill/>
            <a:ln>
              <a:noFill/>
            </a:ln>
          </p:spPr>
          <p:txBody>
            <a:bodyPr spcFirstLastPara="1" wrap="square" lIns="91425" tIns="91425" rIns="91425" bIns="91425" anchor="ctr" anchorCtr="0">
              <a:noAutofit/>
            </a:bodyPr>
            <a:lstStyle/>
            <a:p>
              <a:endParaRPr sz="1400"/>
            </a:p>
          </p:txBody>
        </p:sp>
        <p:sp>
          <p:nvSpPr>
            <p:cNvPr id="318" name="Google Shape;6985;p88"/>
            <p:cNvSpPr/>
            <p:nvPr/>
          </p:nvSpPr>
          <p:spPr>
            <a:xfrm>
              <a:off x="-34408675" y="3290275"/>
              <a:ext cx="207150" cy="203675"/>
            </a:xfrm>
            <a:custGeom>
              <a:avLst/>
              <a:gdLst/>
              <a:ahLst/>
              <a:cxnLst/>
              <a:rect l="l" t="t" r="r" b="b"/>
              <a:pathLst>
                <a:path w="8286" h="8147" extrusionOk="0">
                  <a:moveTo>
                    <a:pt x="725" y="1"/>
                  </a:moveTo>
                  <a:cubicBezTo>
                    <a:pt x="95" y="631"/>
                    <a:pt x="0" y="1387"/>
                    <a:pt x="284" y="2017"/>
                  </a:cubicBezTo>
                  <a:cubicBezTo>
                    <a:pt x="1387" y="4223"/>
                    <a:pt x="3938" y="6774"/>
                    <a:pt x="6270" y="7972"/>
                  </a:cubicBezTo>
                  <a:cubicBezTo>
                    <a:pt x="6499" y="8086"/>
                    <a:pt x="6745" y="8147"/>
                    <a:pt x="6996" y="8147"/>
                  </a:cubicBezTo>
                  <a:cubicBezTo>
                    <a:pt x="7434" y="8147"/>
                    <a:pt x="7886" y="7963"/>
                    <a:pt x="8286" y="7562"/>
                  </a:cubicBezTo>
                  <a:lnTo>
                    <a:pt x="72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48" name="Google Shape;7015;p88"/>
          <p:cNvGrpSpPr/>
          <p:nvPr/>
        </p:nvGrpSpPr>
        <p:grpSpPr>
          <a:xfrm>
            <a:off x="10894401" y="2239460"/>
            <a:ext cx="664811" cy="661853"/>
            <a:chOff x="-30735200" y="3552550"/>
            <a:chExt cx="292225" cy="290925"/>
          </a:xfrm>
          <a:solidFill>
            <a:srgbClr val="FFC000"/>
          </a:solidFill>
        </p:grpSpPr>
        <p:sp>
          <p:nvSpPr>
            <p:cNvPr id="349" name="Google Shape;7016;p88"/>
            <p:cNvSpPr/>
            <p:nvPr/>
          </p:nvSpPr>
          <p:spPr>
            <a:xfrm>
              <a:off x="-30613900" y="3655750"/>
              <a:ext cx="170925" cy="187725"/>
            </a:xfrm>
            <a:custGeom>
              <a:avLst/>
              <a:gdLst/>
              <a:ahLst/>
              <a:cxnLst/>
              <a:rect l="l" t="t" r="r" b="b"/>
              <a:pathLst>
                <a:path w="6837" h="7509" extrusionOk="0">
                  <a:moveTo>
                    <a:pt x="5120" y="2079"/>
                  </a:moveTo>
                  <a:cubicBezTo>
                    <a:pt x="5206" y="2079"/>
                    <a:pt x="5293" y="2111"/>
                    <a:pt x="5356" y="2174"/>
                  </a:cubicBezTo>
                  <a:cubicBezTo>
                    <a:pt x="5451" y="2268"/>
                    <a:pt x="5451" y="2458"/>
                    <a:pt x="5356" y="2647"/>
                  </a:cubicBezTo>
                  <a:lnTo>
                    <a:pt x="3308" y="4694"/>
                  </a:lnTo>
                  <a:cubicBezTo>
                    <a:pt x="3214" y="4757"/>
                    <a:pt x="3151" y="4789"/>
                    <a:pt x="3056" y="4789"/>
                  </a:cubicBezTo>
                  <a:cubicBezTo>
                    <a:pt x="2993" y="4789"/>
                    <a:pt x="2899" y="4757"/>
                    <a:pt x="2836" y="4694"/>
                  </a:cubicBezTo>
                  <a:lnTo>
                    <a:pt x="2174" y="4001"/>
                  </a:lnTo>
                  <a:cubicBezTo>
                    <a:pt x="2048" y="3907"/>
                    <a:pt x="2048" y="3655"/>
                    <a:pt x="2174" y="3529"/>
                  </a:cubicBezTo>
                  <a:cubicBezTo>
                    <a:pt x="2221" y="3481"/>
                    <a:pt x="2308" y="3458"/>
                    <a:pt x="2399" y="3458"/>
                  </a:cubicBezTo>
                  <a:cubicBezTo>
                    <a:pt x="2489" y="3458"/>
                    <a:pt x="2584" y="3481"/>
                    <a:pt x="2647" y="3529"/>
                  </a:cubicBezTo>
                  <a:lnTo>
                    <a:pt x="3056" y="3970"/>
                  </a:lnTo>
                  <a:lnTo>
                    <a:pt x="4883" y="2174"/>
                  </a:lnTo>
                  <a:cubicBezTo>
                    <a:pt x="4946" y="2111"/>
                    <a:pt x="5033" y="2079"/>
                    <a:pt x="5120" y="2079"/>
                  </a:cubicBezTo>
                  <a:close/>
                  <a:moveTo>
                    <a:pt x="1701" y="0"/>
                  </a:moveTo>
                  <a:cubicBezTo>
                    <a:pt x="725" y="0"/>
                    <a:pt x="0" y="756"/>
                    <a:pt x="0" y="1701"/>
                  </a:cubicBezTo>
                  <a:lnTo>
                    <a:pt x="0" y="4411"/>
                  </a:lnTo>
                  <a:cubicBezTo>
                    <a:pt x="0" y="5356"/>
                    <a:pt x="725" y="6112"/>
                    <a:pt x="1701" y="6112"/>
                  </a:cubicBezTo>
                  <a:lnTo>
                    <a:pt x="2048" y="6112"/>
                  </a:lnTo>
                  <a:lnTo>
                    <a:pt x="2048" y="7152"/>
                  </a:lnTo>
                  <a:cubicBezTo>
                    <a:pt x="2048" y="7309"/>
                    <a:pt x="2111" y="7435"/>
                    <a:pt x="2237" y="7467"/>
                  </a:cubicBezTo>
                  <a:cubicBezTo>
                    <a:pt x="2289" y="7493"/>
                    <a:pt x="2347" y="7508"/>
                    <a:pt x="2401" y="7508"/>
                  </a:cubicBezTo>
                  <a:cubicBezTo>
                    <a:pt x="2477" y="7508"/>
                    <a:pt x="2547" y="7478"/>
                    <a:pt x="2584" y="7404"/>
                  </a:cubicBezTo>
                  <a:lnTo>
                    <a:pt x="3844" y="6112"/>
                  </a:lnTo>
                  <a:lnTo>
                    <a:pt x="5073" y="6112"/>
                  </a:lnTo>
                  <a:cubicBezTo>
                    <a:pt x="6018" y="6112"/>
                    <a:pt x="6805" y="5356"/>
                    <a:pt x="6805" y="4411"/>
                  </a:cubicBezTo>
                  <a:lnTo>
                    <a:pt x="6805" y="1701"/>
                  </a:lnTo>
                  <a:cubicBezTo>
                    <a:pt x="6837" y="756"/>
                    <a:pt x="6049"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0" name="Google Shape;7017;p88"/>
            <p:cNvSpPr/>
            <p:nvPr/>
          </p:nvSpPr>
          <p:spPr>
            <a:xfrm>
              <a:off x="-30735200" y="3552550"/>
              <a:ext cx="188275" cy="205075"/>
            </a:xfrm>
            <a:custGeom>
              <a:avLst/>
              <a:gdLst/>
              <a:ahLst/>
              <a:cxnLst/>
              <a:rect l="l" t="t" r="r" b="b"/>
              <a:pathLst>
                <a:path w="7531" h="8203" extrusionOk="0">
                  <a:moveTo>
                    <a:pt x="3781" y="1356"/>
                  </a:moveTo>
                  <a:cubicBezTo>
                    <a:pt x="4317" y="1356"/>
                    <a:pt x="4789" y="1828"/>
                    <a:pt x="4789" y="2395"/>
                  </a:cubicBezTo>
                  <a:cubicBezTo>
                    <a:pt x="4789" y="2710"/>
                    <a:pt x="4632" y="3025"/>
                    <a:pt x="4411" y="3214"/>
                  </a:cubicBezTo>
                  <a:cubicBezTo>
                    <a:pt x="4254" y="3341"/>
                    <a:pt x="4128" y="3530"/>
                    <a:pt x="4128" y="3782"/>
                  </a:cubicBezTo>
                  <a:cubicBezTo>
                    <a:pt x="4128" y="3971"/>
                    <a:pt x="3970" y="4128"/>
                    <a:pt x="3781" y="4128"/>
                  </a:cubicBezTo>
                  <a:cubicBezTo>
                    <a:pt x="3592" y="4128"/>
                    <a:pt x="3434" y="3971"/>
                    <a:pt x="3434" y="3782"/>
                  </a:cubicBezTo>
                  <a:cubicBezTo>
                    <a:pt x="3434" y="3341"/>
                    <a:pt x="3624" y="2931"/>
                    <a:pt x="3970" y="2679"/>
                  </a:cubicBezTo>
                  <a:cubicBezTo>
                    <a:pt x="4065" y="2584"/>
                    <a:pt x="4096" y="2521"/>
                    <a:pt x="4096" y="2395"/>
                  </a:cubicBezTo>
                  <a:cubicBezTo>
                    <a:pt x="4096" y="2206"/>
                    <a:pt x="3939" y="2049"/>
                    <a:pt x="3750" y="2049"/>
                  </a:cubicBezTo>
                  <a:cubicBezTo>
                    <a:pt x="3529" y="2049"/>
                    <a:pt x="3371" y="2206"/>
                    <a:pt x="3371" y="2395"/>
                  </a:cubicBezTo>
                  <a:cubicBezTo>
                    <a:pt x="3371" y="2584"/>
                    <a:pt x="3214" y="2742"/>
                    <a:pt x="3025" y="2742"/>
                  </a:cubicBezTo>
                  <a:cubicBezTo>
                    <a:pt x="2836" y="2742"/>
                    <a:pt x="2678" y="2584"/>
                    <a:pt x="2678" y="2395"/>
                  </a:cubicBezTo>
                  <a:cubicBezTo>
                    <a:pt x="2741" y="1828"/>
                    <a:pt x="3214" y="1356"/>
                    <a:pt x="3781" y="1356"/>
                  </a:cubicBezTo>
                  <a:close/>
                  <a:moveTo>
                    <a:pt x="3781" y="4758"/>
                  </a:moveTo>
                  <a:cubicBezTo>
                    <a:pt x="3970" y="4758"/>
                    <a:pt x="4128" y="4916"/>
                    <a:pt x="4128" y="5105"/>
                  </a:cubicBezTo>
                  <a:cubicBezTo>
                    <a:pt x="4128" y="5294"/>
                    <a:pt x="3970" y="5451"/>
                    <a:pt x="3781" y="5451"/>
                  </a:cubicBezTo>
                  <a:cubicBezTo>
                    <a:pt x="3592" y="5451"/>
                    <a:pt x="3434" y="5294"/>
                    <a:pt x="3434" y="5105"/>
                  </a:cubicBezTo>
                  <a:cubicBezTo>
                    <a:pt x="3434" y="4916"/>
                    <a:pt x="3592" y="4758"/>
                    <a:pt x="3781" y="4758"/>
                  </a:cubicBezTo>
                  <a:close/>
                  <a:moveTo>
                    <a:pt x="1733" y="1"/>
                  </a:moveTo>
                  <a:cubicBezTo>
                    <a:pt x="788" y="1"/>
                    <a:pt x="0" y="789"/>
                    <a:pt x="0" y="1734"/>
                  </a:cubicBezTo>
                  <a:lnTo>
                    <a:pt x="0" y="5136"/>
                  </a:lnTo>
                  <a:cubicBezTo>
                    <a:pt x="0" y="5987"/>
                    <a:pt x="631" y="6649"/>
                    <a:pt x="1418" y="6806"/>
                  </a:cubicBezTo>
                  <a:lnTo>
                    <a:pt x="1418" y="7846"/>
                  </a:lnTo>
                  <a:cubicBezTo>
                    <a:pt x="1418" y="8003"/>
                    <a:pt x="1481" y="8129"/>
                    <a:pt x="1607" y="8161"/>
                  </a:cubicBezTo>
                  <a:cubicBezTo>
                    <a:pt x="1659" y="8187"/>
                    <a:pt x="1717" y="8202"/>
                    <a:pt x="1771" y="8202"/>
                  </a:cubicBezTo>
                  <a:cubicBezTo>
                    <a:pt x="1848" y="8202"/>
                    <a:pt x="1917" y="8172"/>
                    <a:pt x="1954" y="8098"/>
                  </a:cubicBezTo>
                  <a:lnTo>
                    <a:pt x="3214" y="6838"/>
                  </a:lnTo>
                  <a:lnTo>
                    <a:pt x="4096" y="6838"/>
                  </a:lnTo>
                  <a:lnTo>
                    <a:pt x="4096" y="5798"/>
                  </a:lnTo>
                  <a:cubicBezTo>
                    <a:pt x="4096" y="4475"/>
                    <a:pt x="5167" y="3404"/>
                    <a:pt x="6490" y="3404"/>
                  </a:cubicBezTo>
                  <a:lnTo>
                    <a:pt x="7530" y="3404"/>
                  </a:lnTo>
                  <a:lnTo>
                    <a:pt x="7530" y="1734"/>
                  </a:lnTo>
                  <a:cubicBezTo>
                    <a:pt x="7530" y="789"/>
                    <a:pt x="6774"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132" name="Google Shape;6799;p88"/>
          <p:cNvSpPr/>
          <p:nvPr/>
        </p:nvSpPr>
        <p:spPr>
          <a:xfrm>
            <a:off x="5795468" y="2277203"/>
            <a:ext cx="593619" cy="595197"/>
          </a:xfrm>
          <a:custGeom>
            <a:avLst/>
            <a:gdLst/>
            <a:ahLst/>
            <a:cxnLst/>
            <a:rect l="l" t="t" r="r" b="b"/>
            <a:pathLst>
              <a:path w="11658" h="11689" extrusionOk="0">
                <a:moveTo>
                  <a:pt x="7877" y="1386"/>
                </a:moveTo>
                <a:cubicBezTo>
                  <a:pt x="9232" y="1386"/>
                  <a:pt x="10303" y="2458"/>
                  <a:pt x="10303" y="3781"/>
                </a:cubicBezTo>
                <a:lnTo>
                  <a:pt x="10303" y="4883"/>
                </a:lnTo>
                <a:cubicBezTo>
                  <a:pt x="10240" y="4883"/>
                  <a:pt x="10209" y="4946"/>
                  <a:pt x="10177" y="4946"/>
                </a:cubicBezTo>
                <a:cubicBezTo>
                  <a:pt x="10019" y="4190"/>
                  <a:pt x="9704" y="3529"/>
                  <a:pt x="9200" y="2962"/>
                </a:cubicBezTo>
                <a:lnTo>
                  <a:pt x="7720" y="4442"/>
                </a:lnTo>
                <a:cubicBezTo>
                  <a:pt x="8192" y="5072"/>
                  <a:pt x="8318" y="5860"/>
                  <a:pt x="8098" y="6648"/>
                </a:cubicBezTo>
                <a:cubicBezTo>
                  <a:pt x="8003" y="6868"/>
                  <a:pt x="7877" y="7057"/>
                  <a:pt x="7720" y="7278"/>
                </a:cubicBezTo>
                <a:lnTo>
                  <a:pt x="9200" y="8727"/>
                </a:lnTo>
                <a:cubicBezTo>
                  <a:pt x="9673" y="8160"/>
                  <a:pt x="10019" y="7498"/>
                  <a:pt x="10177" y="6742"/>
                </a:cubicBezTo>
                <a:cubicBezTo>
                  <a:pt x="10209" y="6742"/>
                  <a:pt x="10240" y="6805"/>
                  <a:pt x="10303" y="6805"/>
                </a:cubicBezTo>
                <a:lnTo>
                  <a:pt x="10303" y="7908"/>
                </a:lnTo>
                <a:cubicBezTo>
                  <a:pt x="10303" y="9231"/>
                  <a:pt x="9232" y="10302"/>
                  <a:pt x="7877" y="10302"/>
                </a:cubicBezTo>
                <a:lnTo>
                  <a:pt x="6774" y="10302"/>
                </a:lnTo>
                <a:cubicBezTo>
                  <a:pt x="6774" y="10271"/>
                  <a:pt x="6743" y="10208"/>
                  <a:pt x="6743" y="10176"/>
                </a:cubicBezTo>
                <a:cubicBezTo>
                  <a:pt x="7499" y="10019"/>
                  <a:pt x="8161" y="9704"/>
                  <a:pt x="8728" y="9200"/>
                </a:cubicBezTo>
                <a:lnTo>
                  <a:pt x="7279" y="7750"/>
                </a:lnTo>
                <a:cubicBezTo>
                  <a:pt x="7058" y="7908"/>
                  <a:pt x="6869" y="8002"/>
                  <a:pt x="6648" y="8097"/>
                </a:cubicBezTo>
                <a:cubicBezTo>
                  <a:pt x="6365" y="8160"/>
                  <a:pt x="6081" y="8223"/>
                  <a:pt x="5861" y="8223"/>
                </a:cubicBezTo>
                <a:cubicBezTo>
                  <a:pt x="5325" y="8223"/>
                  <a:pt x="4821" y="8065"/>
                  <a:pt x="4443" y="7750"/>
                </a:cubicBezTo>
                <a:lnTo>
                  <a:pt x="2962" y="9200"/>
                </a:lnTo>
                <a:cubicBezTo>
                  <a:pt x="3529" y="9672"/>
                  <a:pt x="4191" y="10019"/>
                  <a:pt x="4947" y="10176"/>
                </a:cubicBezTo>
                <a:cubicBezTo>
                  <a:pt x="4947" y="10208"/>
                  <a:pt x="4916" y="10271"/>
                  <a:pt x="4916" y="10302"/>
                </a:cubicBezTo>
                <a:lnTo>
                  <a:pt x="3813" y="10302"/>
                </a:lnTo>
                <a:cubicBezTo>
                  <a:pt x="2458" y="10302"/>
                  <a:pt x="1387" y="9231"/>
                  <a:pt x="1387" y="7908"/>
                </a:cubicBezTo>
                <a:lnTo>
                  <a:pt x="1387" y="6805"/>
                </a:lnTo>
                <a:cubicBezTo>
                  <a:pt x="1450" y="6805"/>
                  <a:pt x="1482" y="6742"/>
                  <a:pt x="1513" y="6742"/>
                </a:cubicBezTo>
                <a:cubicBezTo>
                  <a:pt x="1671" y="7498"/>
                  <a:pt x="1986" y="8160"/>
                  <a:pt x="2490" y="8727"/>
                </a:cubicBezTo>
                <a:lnTo>
                  <a:pt x="3971" y="7278"/>
                </a:lnTo>
                <a:cubicBezTo>
                  <a:pt x="3498" y="6648"/>
                  <a:pt x="3372" y="5860"/>
                  <a:pt x="3592" y="5072"/>
                </a:cubicBezTo>
                <a:cubicBezTo>
                  <a:pt x="3687" y="4820"/>
                  <a:pt x="3813" y="4631"/>
                  <a:pt x="3971" y="4442"/>
                </a:cubicBezTo>
                <a:lnTo>
                  <a:pt x="2490" y="2962"/>
                </a:lnTo>
                <a:cubicBezTo>
                  <a:pt x="2017" y="3529"/>
                  <a:pt x="1671" y="4190"/>
                  <a:pt x="1513" y="4946"/>
                </a:cubicBezTo>
                <a:cubicBezTo>
                  <a:pt x="1482" y="4946"/>
                  <a:pt x="1450" y="4883"/>
                  <a:pt x="1387" y="4883"/>
                </a:cubicBezTo>
                <a:lnTo>
                  <a:pt x="1387" y="3781"/>
                </a:lnTo>
                <a:cubicBezTo>
                  <a:pt x="1387" y="2458"/>
                  <a:pt x="2458" y="1386"/>
                  <a:pt x="3813" y="1386"/>
                </a:cubicBezTo>
                <a:lnTo>
                  <a:pt x="4916" y="1386"/>
                </a:lnTo>
                <a:cubicBezTo>
                  <a:pt x="4916" y="1418"/>
                  <a:pt x="4947" y="1481"/>
                  <a:pt x="4947" y="1512"/>
                </a:cubicBezTo>
                <a:cubicBezTo>
                  <a:pt x="4191" y="1670"/>
                  <a:pt x="3529" y="1985"/>
                  <a:pt x="2962" y="2489"/>
                </a:cubicBezTo>
                <a:lnTo>
                  <a:pt x="4443" y="3938"/>
                </a:lnTo>
                <a:cubicBezTo>
                  <a:pt x="4632" y="3781"/>
                  <a:pt x="4821" y="3686"/>
                  <a:pt x="5073" y="3592"/>
                </a:cubicBezTo>
                <a:cubicBezTo>
                  <a:pt x="5339" y="3496"/>
                  <a:pt x="5605" y="3451"/>
                  <a:pt x="5865" y="3451"/>
                </a:cubicBezTo>
                <a:cubicBezTo>
                  <a:pt x="6375" y="3451"/>
                  <a:pt x="6861" y="3625"/>
                  <a:pt x="7279" y="3938"/>
                </a:cubicBezTo>
                <a:lnTo>
                  <a:pt x="8728" y="2489"/>
                </a:lnTo>
                <a:cubicBezTo>
                  <a:pt x="8161" y="2016"/>
                  <a:pt x="7499" y="1670"/>
                  <a:pt x="6743" y="1512"/>
                </a:cubicBezTo>
                <a:cubicBezTo>
                  <a:pt x="6743" y="1481"/>
                  <a:pt x="6774" y="1418"/>
                  <a:pt x="6774" y="1386"/>
                </a:cubicBezTo>
                <a:close/>
                <a:moveTo>
                  <a:pt x="5829" y="0"/>
                </a:moveTo>
                <a:cubicBezTo>
                  <a:pt x="5420" y="0"/>
                  <a:pt x="5010" y="315"/>
                  <a:pt x="4884" y="725"/>
                </a:cubicBezTo>
                <a:lnTo>
                  <a:pt x="3782" y="725"/>
                </a:lnTo>
                <a:cubicBezTo>
                  <a:pt x="2112" y="725"/>
                  <a:pt x="726" y="2111"/>
                  <a:pt x="726" y="3781"/>
                </a:cubicBezTo>
                <a:lnTo>
                  <a:pt x="726" y="4883"/>
                </a:lnTo>
                <a:cubicBezTo>
                  <a:pt x="316" y="5041"/>
                  <a:pt x="1" y="5419"/>
                  <a:pt x="1" y="5829"/>
                </a:cubicBezTo>
                <a:cubicBezTo>
                  <a:pt x="1" y="6270"/>
                  <a:pt x="316" y="6679"/>
                  <a:pt x="726" y="6774"/>
                </a:cubicBezTo>
                <a:lnTo>
                  <a:pt x="726" y="7876"/>
                </a:lnTo>
                <a:cubicBezTo>
                  <a:pt x="726" y="9578"/>
                  <a:pt x="2112" y="10964"/>
                  <a:pt x="3782" y="10964"/>
                </a:cubicBezTo>
                <a:lnTo>
                  <a:pt x="4884" y="10964"/>
                </a:lnTo>
                <a:cubicBezTo>
                  <a:pt x="5042" y="11342"/>
                  <a:pt x="5420" y="11688"/>
                  <a:pt x="5829" y="11688"/>
                </a:cubicBezTo>
                <a:cubicBezTo>
                  <a:pt x="6270" y="11688"/>
                  <a:pt x="6680" y="11342"/>
                  <a:pt x="6774" y="10964"/>
                </a:cubicBezTo>
                <a:lnTo>
                  <a:pt x="7877" y="10964"/>
                </a:lnTo>
                <a:cubicBezTo>
                  <a:pt x="9578" y="10964"/>
                  <a:pt x="10965" y="9578"/>
                  <a:pt x="10965" y="7876"/>
                </a:cubicBezTo>
                <a:lnTo>
                  <a:pt x="10965" y="6774"/>
                </a:lnTo>
                <a:cubicBezTo>
                  <a:pt x="11343" y="6616"/>
                  <a:pt x="11658" y="6270"/>
                  <a:pt x="11658" y="5829"/>
                </a:cubicBezTo>
                <a:cubicBezTo>
                  <a:pt x="11658" y="5419"/>
                  <a:pt x="11343" y="5072"/>
                  <a:pt x="10965" y="4883"/>
                </a:cubicBezTo>
                <a:lnTo>
                  <a:pt x="10965" y="3781"/>
                </a:lnTo>
                <a:cubicBezTo>
                  <a:pt x="10965" y="2111"/>
                  <a:pt x="9578" y="725"/>
                  <a:pt x="7877" y="725"/>
                </a:cubicBezTo>
                <a:lnTo>
                  <a:pt x="6774" y="725"/>
                </a:lnTo>
                <a:cubicBezTo>
                  <a:pt x="6617" y="315"/>
                  <a:pt x="6270" y="0"/>
                  <a:pt x="5829" y="0"/>
                </a:cubicBezTo>
                <a:close/>
              </a:path>
            </a:pathLst>
          </a:custGeom>
          <a:solidFill>
            <a:srgbClr val="FFC000"/>
          </a:solidFill>
          <a:ln>
            <a:noFill/>
          </a:ln>
        </p:spPr>
        <p:txBody>
          <a:bodyPr spcFirstLastPara="1" wrap="square" lIns="91425" tIns="91425" rIns="91425" bIns="91425" anchor="ctr" anchorCtr="0">
            <a:noAutofit/>
          </a:bodyPr>
          <a:lstStyle/>
          <a:p>
            <a:endParaRPr sz="1400"/>
          </a:p>
        </p:txBody>
      </p:sp>
      <p:grpSp>
        <p:nvGrpSpPr>
          <p:cNvPr id="195" name="Google Shape;6862;p88"/>
          <p:cNvGrpSpPr/>
          <p:nvPr/>
        </p:nvGrpSpPr>
        <p:grpSpPr>
          <a:xfrm>
            <a:off x="6543579" y="2275186"/>
            <a:ext cx="614444" cy="598967"/>
            <a:chOff x="-31817400" y="3910025"/>
            <a:chExt cx="301675" cy="294075"/>
          </a:xfrm>
          <a:solidFill>
            <a:srgbClr val="FFC000"/>
          </a:solidFill>
        </p:grpSpPr>
        <p:sp>
          <p:nvSpPr>
            <p:cNvPr id="196" name="Google Shape;6863;p88"/>
            <p:cNvSpPr/>
            <p:nvPr/>
          </p:nvSpPr>
          <p:spPr>
            <a:xfrm>
              <a:off x="-31817400" y="3911550"/>
              <a:ext cx="301675" cy="292550"/>
            </a:xfrm>
            <a:custGeom>
              <a:avLst/>
              <a:gdLst/>
              <a:ahLst/>
              <a:cxnLst/>
              <a:rect l="l" t="t" r="r" b="b"/>
              <a:pathLst>
                <a:path w="12067" h="11702" extrusionOk="0">
                  <a:moveTo>
                    <a:pt x="2558" y="0"/>
                  </a:moveTo>
                  <a:cubicBezTo>
                    <a:pt x="2357" y="0"/>
                    <a:pt x="2155" y="24"/>
                    <a:pt x="1954" y="70"/>
                  </a:cubicBezTo>
                  <a:cubicBezTo>
                    <a:pt x="1828" y="102"/>
                    <a:pt x="1733" y="196"/>
                    <a:pt x="1702" y="322"/>
                  </a:cubicBezTo>
                  <a:cubicBezTo>
                    <a:pt x="1670" y="448"/>
                    <a:pt x="1702" y="543"/>
                    <a:pt x="1796" y="637"/>
                  </a:cubicBezTo>
                  <a:lnTo>
                    <a:pt x="2679" y="1551"/>
                  </a:lnTo>
                  <a:cubicBezTo>
                    <a:pt x="2962" y="1803"/>
                    <a:pt x="2962" y="2244"/>
                    <a:pt x="2679" y="2528"/>
                  </a:cubicBezTo>
                  <a:cubicBezTo>
                    <a:pt x="2553" y="2669"/>
                    <a:pt x="2379" y="2740"/>
                    <a:pt x="2202" y="2740"/>
                  </a:cubicBezTo>
                  <a:cubicBezTo>
                    <a:pt x="2025" y="2740"/>
                    <a:pt x="1844" y="2669"/>
                    <a:pt x="1702" y="2528"/>
                  </a:cubicBezTo>
                  <a:lnTo>
                    <a:pt x="788" y="1614"/>
                  </a:lnTo>
                  <a:cubicBezTo>
                    <a:pt x="744" y="1569"/>
                    <a:pt x="668" y="1525"/>
                    <a:pt x="582" y="1525"/>
                  </a:cubicBezTo>
                  <a:cubicBezTo>
                    <a:pt x="547" y="1525"/>
                    <a:pt x="510" y="1532"/>
                    <a:pt x="473" y="1551"/>
                  </a:cubicBezTo>
                  <a:cubicBezTo>
                    <a:pt x="347" y="1582"/>
                    <a:pt x="284" y="1645"/>
                    <a:pt x="253" y="1771"/>
                  </a:cubicBezTo>
                  <a:cubicBezTo>
                    <a:pt x="1" y="2591"/>
                    <a:pt x="253" y="3473"/>
                    <a:pt x="883" y="4103"/>
                  </a:cubicBezTo>
                  <a:cubicBezTo>
                    <a:pt x="1366" y="4494"/>
                    <a:pt x="1932" y="4750"/>
                    <a:pt x="2619" y="4750"/>
                  </a:cubicBezTo>
                  <a:cubicBezTo>
                    <a:pt x="2874" y="4750"/>
                    <a:pt x="3145" y="4715"/>
                    <a:pt x="3435" y="4638"/>
                  </a:cubicBezTo>
                  <a:lnTo>
                    <a:pt x="7247" y="8482"/>
                  </a:lnTo>
                  <a:cubicBezTo>
                    <a:pt x="6963" y="9522"/>
                    <a:pt x="7215" y="10372"/>
                    <a:pt x="7814" y="10971"/>
                  </a:cubicBezTo>
                  <a:cubicBezTo>
                    <a:pt x="8291" y="11472"/>
                    <a:pt x="8895" y="11702"/>
                    <a:pt x="9516" y="11702"/>
                  </a:cubicBezTo>
                  <a:cubicBezTo>
                    <a:pt x="9714" y="11702"/>
                    <a:pt x="9915" y="11678"/>
                    <a:pt x="10114" y="11632"/>
                  </a:cubicBezTo>
                  <a:cubicBezTo>
                    <a:pt x="10240" y="11569"/>
                    <a:pt x="10334" y="11506"/>
                    <a:pt x="10366" y="11380"/>
                  </a:cubicBezTo>
                  <a:cubicBezTo>
                    <a:pt x="10397" y="11254"/>
                    <a:pt x="10366" y="11128"/>
                    <a:pt x="10271" y="11065"/>
                  </a:cubicBezTo>
                  <a:lnTo>
                    <a:pt x="9389" y="10152"/>
                  </a:lnTo>
                  <a:cubicBezTo>
                    <a:pt x="9106" y="9868"/>
                    <a:pt x="9106" y="9459"/>
                    <a:pt x="9389" y="9175"/>
                  </a:cubicBezTo>
                  <a:cubicBezTo>
                    <a:pt x="9515" y="9033"/>
                    <a:pt x="9688" y="8962"/>
                    <a:pt x="9866" y="8962"/>
                  </a:cubicBezTo>
                  <a:cubicBezTo>
                    <a:pt x="10043" y="8962"/>
                    <a:pt x="10224" y="9033"/>
                    <a:pt x="10366" y="9175"/>
                  </a:cubicBezTo>
                  <a:lnTo>
                    <a:pt x="11279" y="10089"/>
                  </a:lnTo>
                  <a:cubicBezTo>
                    <a:pt x="11326" y="10135"/>
                    <a:pt x="11405" y="10164"/>
                    <a:pt x="11494" y="10164"/>
                  </a:cubicBezTo>
                  <a:cubicBezTo>
                    <a:pt x="11527" y="10164"/>
                    <a:pt x="11561" y="10160"/>
                    <a:pt x="11594" y="10152"/>
                  </a:cubicBezTo>
                  <a:cubicBezTo>
                    <a:pt x="11720" y="10120"/>
                    <a:pt x="11783" y="10026"/>
                    <a:pt x="11815" y="9931"/>
                  </a:cubicBezTo>
                  <a:cubicBezTo>
                    <a:pt x="12067" y="9081"/>
                    <a:pt x="11815" y="8230"/>
                    <a:pt x="11185" y="7600"/>
                  </a:cubicBezTo>
                  <a:cubicBezTo>
                    <a:pt x="10778" y="7170"/>
                    <a:pt x="10224" y="6903"/>
                    <a:pt x="9537" y="6903"/>
                  </a:cubicBezTo>
                  <a:cubicBezTo>
                    <a:pt x="9266" y="6903"/>
                    <a:pt x="8975" y="6944"/>
                    <a:pt x="8665" y="7033"/>
                  </a:cubicBezTo>
                  <a:lnTo>
                    <a:pt x="4852" y="3221"/>
                  </a:lnTo>
                  <a:lnTo>
                    <a:pt x="4884" y="3032"/>
                  </a:lnTo>
                  <a:cubicBezTo>
                    <a:pt x="5136" y="2213"/>
                    <a:pt x="4884" y="1330"/>
                    <a:pt x="4254" y="700"/>
                  </a:cubicBezTo>
                  <a:cubicBezTo>
                    <a:pt x="3778" y="225"/>
                    <a:pt x="3177" y="0"/>
                    <a:pt x="2558" y="0"/>
                  </a:cubicBezTo>
                  <a:close/>
                </a:path>
              </a:pathLst>
            </a:custGeom>
            <a:grpFill/>
            <a:ln>
              <a:noFill/>
            </a:ln>
          </p:spPr>
          <p:txBody>
            <a:bodyPr spcFirstLastPara="1" wrap="square" lIns="91425" tIns="91425" rIns="91425" bIns="91425" anchor="ctr" anchorCtr="0">
              <a:noAutofit/>
            </a:bodyPr>
            <a:lstStyle/>
            <a:p>
              <a:endParaRPr sz="1400"/>
            </a:p>
          </p:txBody>
        </p:sp>
        <p:sp>
          <p:nvSpPr>
            <p:cNvPr id="197" name="Google Shape;6864;p88"/>
            <p:cNvSpPr/>
            <p:nvPr/>
          </p:nvSpPr>
          <p:spPr>
            <a:xfrm>
              <a:off x="-31816600" y="4062950"/>
              <a:ext cx="144150" cy="140600"/>
            </a:xfrm>
            <a:custGeom>
              <a:avLst/>
              <a:gdLst/>
              <a:ahLst/>
              <a:cxnLst/>
              <a:rect l="l" t="t" r="r" b="b"/>
              <a:pathLst>
                <a:path w="5766" h="5624" extrusionOk="0">
                  <a:moveTo>
                    <a:pt x="4080" y="1504"/>
                  </a:moveTo>
                  <a:cubicBezTo>
                    <a:pt x="4167" y="1504"/>
                    <a:pt x="4253" y="1528"/>
                    <a:pt x="4316" y="1575"/>
                  </a:cubicBezTo>
                  <a:cubicBezTo>
                    <a:pt x="4442" y="1701"/>
                    <a:pt x="4442" y="1953"/>
                    <a:pt x="4316" y="2048"/>
                  </a:cubicBezTo>
                  <a:lnTo>
                    <a:pt x="2205" y="4159"/>
                  </a:lnTo>
                  <a:cubicBezTo>
                    <a:pt x="2158" y="4206"/>
                    <a:pt x="2072" y="4230"/>
                    <a:pt x="1985" y="4230"/>
                  </a:cubicBezTo>
                  <a:cubicBezTo>
                    <a:pt x="1898" y="4230"/>
                    <a:pt x="1812" y="4206"/>
                    <a:pt x="1764" y="4159"/>
                  </a:cubicBezTo>
                  <a:cubicBezTo>
                    <a:pt x="1638" y="4033"/>
                    <a:pt x="1638" y="3781"/>
                    <a:pt x="1764" y="3686"/>
                  </a:cubicBezTo>
                  <a:lnTo>
                    <a:pt x="3844" y="1575"/>
                  </a:lnTo>
                  <a:cubicBezTo>
                    <a:pt x="3907" y="1528"/>
                    <a:pt x="3993" y="1504"/>
                    <a:pt x="4080" y="1504"/>
                  </a:cubicBezTo>
                  <a:close/>
                  <a:moveTo>
                    <a:pt x="3844" y="0"/>
                  </a:moveTo>
                  <a:lnTo>
                    <a:pt x="567" y="3277"/>
                  </a:lnTo>
                  <a:cubicBezTo>
                    <a:pt x="0" y="3844"/>
                    <a:pt x="0" y="4694"/>
                    <a:pt x="567" y="5198"/>
                  </a:cubicBezTo>
                  <a:cubicBezTo>
                    <a:pt x="835" y="5482"/>
                    <a:pt x="1189" y="5624"/>
                    <a:pt x="1540" y="5624"/>
                  </a:cubicBezTo>
                  <a:cubicBezTo>
                    <a:pt x="1890" y="5624"/>
                    <a:pt x="2237" y="5482"/>
                    <a:pt x="2489" y="5198"/>
                  </a:cubicBezTo>
                  <a:lnTo>
                    <a:pt x="5766" y="1953"/>
                  </a:lnTo>
                  <a:lnTo>
                    <a:pt x="3844" y="0"/>
                  </a:lnTo>
                  <a:close/>
                </a:path>
              </a:pathLst>
            </a:custGeom>
            <a:grpFill/>
            <a:ln>
              <a:noFill/>
            </a:ln>
          </p:spPr>
          <p:txBody>
            <a:bodyPr spcFirstLastPara="1" wrap="square" lIns="91425" tIns="91425" rIns="91425" bIns="91425" anchor="ctr" anchorCtr="0">
              <a:noAutofit/>
            </a:bodyPr>
            <a:lstStyle/>
            <a:p>
              <a:endParaRPr sz="1400"/>
            </a:p>
          </p:txBody>
        </p:sp>
        <p:sp>
          <p:nvSpPr>
            <p:cNvPr id="198" name="Google Shape;6865;p88"/>
            <p:cNvSpPr/>
            <p:nvPr/>
          </p:nvSpPr>
          <p:spPr>
            <a:xfrm>
              <a:off x="-31648050" y="3910025"/>
              <a:ext cx="129175" cy="127725"/>
            </a:xfrm>
            <a:custGeom>
              <a:avLst/>
              <a:gdLst/>
              <a:ahLst/>
              <a:cxnLst/>
              <a:rect l="l" t="t" r="r" b="b"/>
              <a:pathLst>
                <a:path w="5167" h="5109" extrusionOk="0">
                  <a:moveTo>
                    <a:pt x="4249" y="1"/>
                  </a:moveTo>
                  <a:cubicBezTo>
                    <a:pt x="4179" y="1"/>
                    <a:pt x="4106" y="24"/>
                    <a:pt x="4033" y="68"/>
                  </a:cubicBezTo>
                  <a:lnTo>
                    <a:pt x="2206" y="1171"/>
                  </a:lnTo>
                  <a:cubicBezTo>
                    <a:pt x="2017" y="1265"/>
                    <a:pt x="1985" y="1549"/>
                    <a:pt x="2143" y="1706"/>
                  </a:cubicBezTo>
                  <a:lnTo>
                    <a:pt x="2300" y="1864"/>
                  </a:lnTo>
                  <a:lnTo>
                    <a:pt x="0" y="4164"/>
                  </a:lnTo>
                  <a:lnTo>
                    <a:pt x="945" y="5109"/>
                  </a:lnTo>
                  <a:lnTo>
                    <a:pt x="3245" y="2809"/>
                  </a:lnTo>
                  <a:lnTo>
                    <a:pt x="3434" y="2998"/>
                  </a:lnTo>
                  <a:cubicBezTo>
                    <a:pt x="3502" y="3066"/>
                    <a:pt x="3594" y="3099"/>
                    <a:pt x="3684" y="3099"/>
                  </a:cubicBezTo>
                  <a:cubicBezTo>
                    <a:pt x="3802" y="3099"/>
                    <a:pt x="3916" y="3042"/>
                    <a:pt x="3970" y="2935"/>
                  </a:cubicBezTo>
                  <a:lnTo>
                    <a:pt x="5073" y="1108"/>
                  </a:lnTo>
                  <a:cubicBezTo>
                    <a:pt x="5167" y="1013"/>
                    <a:pt x="5167" y="793"/>
                    <a:pt x="5041" y="698"/>
                  </a:cubicBezTo>
                  <a:lnTo>
                    <a:pt x="4474" y="100"/>
                  </a:lnTo>
                  <a:cubicBezTo>
                    <a:pt x="4406" y="32"/>
                    <a:pt x="4330" y="1"/>
                    <a:pt x="4249"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46" name="Google Shape;6913;p88"/>
          <p:cNvGrpSpPr/>
          <p:nvPr/>
        </p:nvGrpSpPr>
        <p:grpSpPr>
          <a:xfrm>
            <a:off x="7300492" y="2275464"/>
            <a:ext cx="600035" cy="598405"/>
            <a:chOff x="-31455100" y="3909350"/>
            <a:chExt cx="294600" cy="293800"/>
          </a:xfrm>
          <a:solidFill>
            <a:srgbClr val="FFC000"/>
          </a:solidFill>
        </p:grpSpPr>
        <p:sp>
          <p:nvSpPr>
            <p:cNvPr id="247" name="Google Shape;6914;p88"/>
            <p:cNvSpPr/>
            <p:nvPr/>
          </p:nvSpPr>
          <p:spPr>
            <a:xfrm>
              <a:off x="-31455100" y="3909350"/>
              <a:ext cx="294600" cy="293800"/>
            </a:xfrm>
            <a:custGeom>
              <a:avLst/>
              <a:gdLst/>
              <a:ahLst/>
              <a:cxnLst/>
              <a:rect l="l" t="t" r="r" b="b"/>
              <a:pathLst>
                <a:path w="11784" h="11752" extrusionOk="0">
                  <a:moveTo>
                    <a:pt x="5199" y="1"/>
                  </a:moveTo>
                  <a:cubicBezTo>
                    <a:pt x="5042" y="1"/>
                    <a:pt x="4916" y="127"/>
                    <a:pt x="4884" y="284"/>
                  </a:cubicBezTo>
                  <a:lnTo>
                    <a:pt x="4727" y="883"/>
                  </a:lnTo>
                  <a:cubicBezTo>
                    <a:pt x="4191" y="977"/>
                    <a:pt x="3655" y="1229"/>
                    <a:pt x="3151" y="1513"/>
                  </a:cubicBezTo>
                  <a:lnTo>
                    <a:pt x="2647" y="1229"/>
                  </a:lnTo>
                  <a:cubicBezTo>
                    <a:pt x="2599" y="1205"/>
                    <a:pt x="2542" y="1195"/>
                    <a:pt x="2482" y="1195"/>
                  </a:cubicBezTo>
                  <a:cubicBezTo>
                    <a:pt x="2386" y="1195"/>
                    <a:pt x="2284" y="1222"/>
                    <a:pt x="2206" y="1261"/>
                  </a:cubicBezTo>
                  <a:lnTo>
                    <a:pt x="1261" y="2206"/>
                  </a:lnTo>
                  <a:cubicBezTo>
                    <a:pt x="1135" y="2332"/>
                    <a:pt x="1135" y="2490"/>
                    <a:pt x="1230" y="2647"/>
                  </a:cubicBezTo>
                  <a:lnTo>
                    <a:pt x="1513" y="3151"/>
                  </a:lnTo>
                  <a:cubicBezTo>
                    <a:pt x="1198" y="3624"/>
                    <a:pt x="978" y="4191"/>
                    <a:pt x="883" y="4726"/>
                  </a:cubicBezTo>
                  <a:lnTo>
                    <a:pt x="284" y="4884"/>
                  </a:lnTo>
                  <a:cubicBezTo>
                    <a:pt x="127" y="4947"/>
                    <a:pt x="1" y="5041"/>
                    <a:pt x="1" y="5199"/>
                  </a:cubicBezTo>
                  <a:lnTo>
                    <a:pt x="1" y="6585"/>
                  </a:lnTo>
                  <a:cubicBezTo>
                    <a:pt x="1" y="6743"/>
                    <a:pt x="127" y="6869"/>
                    <a:pt x="284" y="6900"/>
                  </a:cubicBezTo>
                  <a:lnTo>
                    <a:pt x="883" y="7058"/>
                  </a:lnTo>
                  <a:cubicBezTo>
                    <a:pt x="946" y="7404"/>
                    <a:pt x="1072" y="7782"/>
                    <a:pt x="1230" y="8129"/>
                  </a:cubicBezTo>
                  <a:cubicBezTo>
                    <a:pt x="1504" y="7854"/>
                    <a:pt x="2843" y="6486"/>
                    <a:pt x="2841" y="6486"/>
                  </a:cubicBezTo>
                  <a:lnTo>
                    <a:pt x="2841" y="6486"/>
                  </a:lnTo>
                  <a:cubicBezTo>
                    <a:pt x="2841" y="6486"/>
                    <a:pt x="2839" y="6488"/>
                    <a:pt x="2836" y="6491"/>
                  </a:cubicBezTo>
                  <a:cubicBezTo>
                    <a:pt x="2836" y="6459"/>
                    <a:pt x="2805" y="6050"/>
                    <a:pt x="2805" y="5955"/>
                  </a:cubicBezTo>
                  <a:cubicBezTo>
                    <a:pt x="2773" y="4222"/>
                    <a:pt x="4191" y="2836"/>
                    <a:pt x="5861" y="2836"/>
                  </a:cubicBezTo>
                  <a:cubicBezTo>
                    <a:pt x="7562" y="2836"/>
                    <a:pt x="8948" y="4222"/>
                    <a:pt x="8948" y="5924"/>
                  </a:cubicBezTo>
                  <a:cubicBezTo>
                    <a:pt x="8948" y="7499"/>
                    <a:pt x="7751" y="8822"/>
                    <a:pt x="6113" y="8948"/>
                  </a:cubicBezTo>
                  <a:cubicBezTo>
                    <a:pt x="6066" y="8948"/>
                    <a:pt x="5963" y="8956"/>
                    <a:pt x="5821" y="8956"/>
                  </a:cubicBezTo>
                  <a:cubicBezTo>
                    <a:pt x="5680" y="8956"/>
                    <a:pt x="5499" y="8948"/>
                    <a:pt x="5294" y="8917"/>
                  </a:cubicBezTo>
                  <a:lnTo>
                    <a:pt x="3655" y="10523"/>
                  </a:lnTo>
                  <a:cubicBezTo>
                    <a:pt x="4034" y="10681"/>
                    <a:pt x="4349" y="10807"/>
                    <a:pt x="4727" y="10870"/>
                  </a:cubicBezTo>
                  <a:lnTo>
                    <a:pt x="4884" y="11468"/>
                  </a:lnTo>
                  <a:cubicBezTo>
                    <a:pt x="4916" y="11626"/>
                    <a:pt x="5042" y="11752"/>
                    <a:pt x="5199" y="11752"/>
                  </a:cubicBezTo>
                  <a:lnTo>
                    <a:pt x="6585" y="11752"/>
                  </a:lnTo>
                  <a:cubicBezTo>
                    <a:pt x="6743" y="11752"/>
                    <a:pt x="6869" y="11626"/>
                    <a:pt x="6901" y="11468"/>
                  </a:cubicBezTo>
                  <a:lnTo>
                    <a:pt x="7058" y="10870"/>
                  </a:lnTo>
                  <a:cubicBezTo>
                    <a:pt x="7594" y="10775"/>
                    <a:pt x="8129" y="10523"/>
                    <a:pt x="8633" y="10240"/>
                  </a:cubicBezTo>
                  <a:lnTo>
                    <a:pt x="9137" y="10523"/>
                  </a:lnTo>
                  <a:cubicBezTo>
                    <a:pt x="9185" y="10547"/>
                    <a:pt x="9243" y="10558"/>
                    <a:pt x="9302" y="10558"/>
                  </a:cubicBezTo>
                  <a:cubicBezTo>
                    <a:pt x="9399" y="10558"/>
                    <a:pt x="9501" y="10531"/>
                    <a:pt x="9578" y="10492"/>
                  </a:cubicBezTo>
                  <a:lnTo>
                    <a:pt x="10524" y="9547"/>
                  </a:lnTo>
                  <a:cubicBezTo>
                    <a:pt x="10650" y="9421"/>
                    <a:pt x="10650" y="9263"/>
                    <a:pt x="10555" y="9106"/>
                  </a:cubicBezTo>
                  <a:lnTo>
                    <a:pt x="10303" y="8601"/>
                  </a:lnTo>
                  <a:cubicBezTo>
                    <a:pt x="10618" y="8129"/>
                    <a:pt x="10807" y="7562"/>
                    <a:pt x="10933" y="7026"/>
                  </a:cubicBezTo>
                  <a:lnTo>
                    <a:pt x="11500" y="6869"/>
                  </a:lnTo>
                  <a:cubicBezTo>
                    <a:pt x="11658" y="6806"/>
                    <a:pt x="11784" y="6711"/>
                    <a:pt x="11784" y="6554"/>
                  </a:cubicBezTo>
                  <a:lnTo>
                    <a:pt x="11784" y="5167"/>
                  </a:lnTo>
                  <a:cubicBezTo>
                    <a:pt x="11752" y="5041"/>
                    <a:pt x="11658" y="4915"/>
                    <a:pt x="11500" y="4884"/>
                  </a:cubicBezTo>
                  <a:lnTo>
                    <a:pt x="10902" y="4726"/>
                  </a:lnTo>
                  <a:cubicBezTo>
                    <a:pt x="10807" y="4191"/>
                    <a:pt x="10555" y="3687"/>
                    <a:pt x="10272" y="3151"/>
                  </a:cubicBezTo>
                  <a:lnTo>
                    <a:pt x="10555" y="2647"/>
                  </a:lnTo>
                  <a:cubicBezTo>
                    <a:pt x="10650" y="2521"/>
                    <a:pt x="10587" y="2332"/>
                    <a:pt x="10524" y="2206"/>
                  </a:cubicBezTo>
                  <a:lnTo>
                    <a:pt x="9578" y="1261"/>
                  </a:lnTo>
                  <a:cubicBezTo>
                    <a:pt x="9509" y="1209"/>
                    <a:pt x="9430" y="1185"/>
                    <a:pt x="9347" y="1185"/>
                  </a:cubicBezTo>
                  <a:cubicBezTo>
                    <a:pt x="9279" y="1185"/>
                    <a:pt x="9208" y="1201"/>
                    <a:pt x="9137" y="1229"/>
                  </a:cubicBezTo>
                  <a:lnTo>
                    <a:pt x="8633" y="1513"/>
                  </a:lnTo>
                  <a:cubicBezTo>
                    <a:pt x="8161" y="1198"/>
                    <a:pt x="7594" y="977"/>
                    <a:pt x="7058" y="883"/>
                  </a:cubicBezTo>
                  <a:lnTo>
                    <a:pt x="6901" y="284"/>
                  </a:lnTo>
                  <a:cubicBezTo>
                    <a:pt x="6869" y="127"/>
                    <a:pt x="6743" y="1"/>
                    <a:pt x="6585" y="1"/>
                  </a:cubicBezTo>
                  <a:close/>
                </a:path>
              </a:pathLst>
            </a:custGeom>
            <a:grpFill/>
            <a:ln>
              <a:noFill/>
            </a:ln>
          </p:spPr>
          <p:txBody>
            <a:bodyPr spcFirstLastPara="1" wrap="square" lIns="91425" tIns="91425" rIns="91425" bIns="91425" anchor="ctr" anchorCtr="0">
              <a:noAutofit/>
            </a:bodyPr>
            <a:lstStyle/>
            <a:p>
              <a:endParaRPr sz="1400"/>
            </a:p>
          </p:txBody>
        </p:sp>
        <p:sp>
          <p:nvSpPr>
            <p:cNvPr id="248" name="Google Shape;6915;p88"/>
            <p:cNvSpPr/>
            <p:nvPr/>
          </p:nvSpPr>
          <p:spPr>
            <a:xfrm>
              <a:off x="-31455100" y="3997350"/>
              <a:ext cx="215050" cy="205025"/>
            </a:xfrm>
            <a:custGeom>
              <a:avLst/>
              <a:gdLst/>
              <a:ahLst/>
              <a:cxnLst/>
              <a:rect l="l" t="t" r="r" b="b"/>
              <a:pathLst>
                <a:path w="8602" h="8201" extrusionOk="0">
                  <a:moveTo>
                    <a:pt x="5939" y="0"/>
                  </a:moveTo>
                  <a:cubicBezTo>
                    <a:pt x="4729" y="0"/>
                    <a:pt x="3750" y="854"/>
                    <a:pt x="3561" y="1963"/>
                  </a:cubicBezTo>
                  <a:cubicBezTo>
                    <a:pt x="3466" y="2404"/>
                    <a:pt x="3498" y="2813"/>
                    <a:pt x="3624" y="3223"/>
                  </a:cubicBezTo>
                  <a:lnTo>
                    <a:pt x="410" y="6468"/>
                  </a:lnTo>
                  <a:cubicBezTo>
                    <a:pt x="1" y="6846"/>
                    <a:pt x="1" y="7507"/>
                    <a:pt x="410" y="7917"/>
                  </a:cubicBezTo>
                  <a:cubicBezTo>
                    <a:pt x="600" y="8106"/>
                    <a:pt x="852" y="8200"/>
                    <a:pt x="1111" y="8200"/>
                  </a:cubicBezTo>
                  <a:cubicBezTo>
                    <a:pt x="1371" y="8200"/>
                    <a:pt x="1639" y="8106"/>
                    <a:pt x="1860" y="7917"/>
                  </a:cubicBezTo>
                  <a:lnTo>
                    <a:pt x="5136" y="4640"/>
                  </a:lnTo>
                  <a:cubicBezTo>
                    <a:pt x="5388" y="4735"/>
                    <a:pt x="5664" y="4782"/>
                    <a:pt x="5947" y="4782"/>
                  </a:cubicBezTo>
                  <a:cubicBezTo>
                    <a:pt x="6231" y="4782"/>
                    <a:pt x="6522" y="4735"/>
                    <a:pt x="6806" y="4640"/>
                  </a:cubicBezTo>
                  <a:cubicBezTo>
                    <a:pt x="7846" y="4294"/>
                    <a:pt x="8602" y="3065"/>
                    <a:pt x="8224" y="1773"/>
                  </a:cubicBezTo>
                  <a:cubicBezTo>
                    <a:pt x="8192" y="1647"/>
                    <a:pt x="8129" y="1553"/>
                    <a:pt x="8003" y="1521"/>
                  </a:cubicBezTo>
                  <a:cubicBezTo>
                    <a:pt x="7972" y="1514"/>
                    <a:pt x="7942" y="1510"/>
                    <a:pt x="7914" y="1510"/>
                  </a:cubicBezTo>
                  <a:cubicBezTo>
                    <a:pt x="7830" y="1510"/>
                    <a:pt x="7759" y="1545"/>
                    <a:pt x="7688" y="1616"/>
                  </a:cubicBezTo>
                  <a:lnTo>
                    <a:pt x="6901" y="2404"/>
                  </a:lnTo>
                  <a:cubicBezTo>
                    <a:pt x="6759" y="2530"/>
                    <a:pt x="6578" y="2593"/>
                    <a:pt x="6400" y="2593"/>
                  </a:cubicBezTo>
                  <a:cubicBezTo>
                    <a:pt x="6223" y="2593"/>
                    <a:pt x="6050" y="2530"/>
                    <a:pt x="5924" y="2404"/>
                  </a:cubicBezTo>
                  <a:cubicBezTo>
                    <a:pt x="5640" y="2120"/>
                    <a:pt x="5640" y="1679"/>
                    <a:pt x="5924" y="1395"/>
                  </a:cubicBezTo>
                  <a:lnTo>
                    <a:pt x="6711" y="608"/>
                  </a:lnTo>
                  <a:cubicBezTo>
                    <a:pt x="6774" y="545"/>
                    <a:pt x="6806" y="419"/>
                    <a:pt x="6774" y="293"/>
                  </a:cubicBezTo>
                  <a:cubicBezTo>
                    <a:pt x="6743" y="198"/>
                    <a:pt x="6648" y="104"/>
                    <a:pt x="6554" y="72"/>
                  </a:cubicBezTo>
                  <a:cubicBezTo>
                    <a:pt x="6344" y="23"/>
                    <a:pt x="6139" y="0"/>
                    <a:pt x="5939"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280" name="Google Shape;6947;p88"/>
          <p:cNvGrpSpPr/>
          <p:nvPr/>
        </p:nvGrpSpPr>
        <p:grpSpPr>
          <a:xfrm>
            <a:off x="4197135" y="2301045"/>
            <a:ext cx="595197" cy="596827"/>
            <a:chOff x="-32927950" y="3944800"/>
            <a:chExt cx="292225" cy="293025"/>
          </a:xfrm>
          <a:solidFill>
            <a:srgbClr val="FFC000"/>
          </a:solidFill>
        </p:grpSpPr>
        <p:sp>
          <p:nvSpPr>
            <p:cNvPr id="281" name="Google Shape;6948;p88"/>
            <p:cNvSpPr/>
            <p:nvPr/>
          </p:nvSpPr>
          <p:spPr>
            <a:xfrm>
              <a:off x="-32927950" y="3944800"/>
              <a:ext cx="69325" cy="292225"/>
            </a:xfrm>
            <a:custGeom>
              <a:avLst/>
              <a:gdLst/>
              <a:ahLst/>
              <a:cxnLst/>
              <a:rect l="l" t="t" r="r" b="b"/>
              <a:pathLst>
                <a:path w="2773" h="11689" extrusionOk="0">
                  <a:moveTo>
                    <a:pt x="1418" y="0"/>
                  </a:moveTo>
                  <a:cubicBezTo>
                    <a:pt x="1072" y="0"/>
                    <a:pt x="757" y="315"/>
                    <a:pt x="757" y="662"/>
                  </a:cubicBezTo>
                  <a:lnTo>
                    <a:pt x="757" y="9578"/>
                  </a:lnTo>
                  <a:cubicBezTo>
                    <a:pt x="757" y="9830"/>
                    <a:pt x="914" y="10050"/>
                    <a:pt x="1103" y="10176"/>
                  </a:cubicBezTo>
                  <a:lnTo>
                    <a:pt x="1103" y="10996"/>
                  </a:lnTo>
                  <a:lnTo>
                    <a:pt x="347" y="10996"/>
                  </a:lnTo>
                  <a:cubicBezTo>
                    <a:pt x="158" y="10996"/>
                    <a:pt x="1" y="11153"/>
                    <a:pt x="1" y="11342"/>
                  </a:cubicBezTo>
                  <a:cubicBezTo>
                    <a:pt x="1" y="11531"/>
                    <a:pt x="158" y="11689"/>
                    <a:pt x="347" y="11689"/>
                  </a:cubicBezTo>
                  <a:lnTo>
                    <a:pt x="2395" y="11689"/>
                  </a:lnTo>
                  <a:cubicBezTo>
                    <a:pt x="2616" y="11689"/>
                    <a:pt x="2773" y="11531"/>
                    <a:pt x="2773" y="11342"/>
                  </a:cubicBezTo>
                  <a:cubicBezTo>
                    <a:pt x="2773" y="11153"/>
                    <a:pt x="2616" y="10996"/>
                    <a:pt x="2395" y="10996"/>
                  </a:cubicBezTo>
                  <a:lnTo>
                    <a:pt x="1733" y="10996"/>
                  </a:lnTo>
                  <a:lnTo>
                    <a:pt x="1733" y="10176"/>
                  </a:lnTo>
                  <a:cubicBezTo>
                    <a:pt x="1922" y="10050"/>
                    <a:pt x="2080" y="9861"/>
                    <a:pt x="2080" y="9578"/>
                  </a:cubicBezTo>
                  <a:lnTo>
                    <a:pt x="2080" y="662"/>
                  </a:lnTo>
                  <a:cubicBezTo>
                    <a:pt x="2080" y="284"/>
                    <a:pt x="1765" y="0"/>
                    <a:pt x="1418" y="0"/>
                  </a:cubicBezTo>
                  <a:close/>
                </a:path>
              </a:pathLst>
            </a:custGeom>
            <a:grpFill/>
            <a:ln>
              <a:noFill/>
            </a:ln>
          </p:spPr>
          <p:txBody>
            <a:bodyPr spcFirstLastPara="1" wrap="square" lIns="91425" tIns="91425" rIns="91425" bIns="91425" anchor="ctr" anchorCtr="0">
              <a:noAutofit/>
            </a:bodyPr>
            <a:lstStyle/>
            <a:p>
              <a:endParaRPr sz="1400"/>
            </a:p>
          </p:txBody>
        </p:sp>
        <p:sp>
          <p:nvSpPr>
            <p:cNvPr id="282" name="Google Shape;6949;p88"/>
            <p:cNvSpPr/>
            <p:nvPr/>
          </p:nvSpPr>
          <p:spPr>
            <a:xfrm>
              <a:off x="-32720800" y="4057425"/>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190"/>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3" name="Google Shape;6950;p88"/>
            <p:cNvSpPr/>
            <p:nvPr/>
          </p:nvSpPr>
          <p:spPr>
            <a:xfrm>
              <a:off x="-32720800" y="4099950"/>
              <a:ext cx="85075" cy="25225"/>
            </a:xfrm>
            <a:custGeom>
              <a:avLst/>
              <a:gdLst/>
              <a:ahLst/>
              <a:cxnLst/>
              <a:rect l="l" t="t" r="r" b="b"/>
              <a:pathLst>
                <a:path w="3403" h="1009" extrusionOk="0">
                  <a:moveTo>
                    <a:pt x="505" y="1"/>
                  </a:moveTo>
                  <a:cubicBezTo>
                    <a:pt x="221" y="1"/>
                    <a:pt x="0" y="221"/>
                    <a:pt x="0" y="505"/>
                  </a:cubicBezTo>
                  <a:cubicBezTo>
                    <a:pt x="0" y="788"/>
                    <a:pt x="221" y="1009"/>
                    <a:pt x="505" y="1009"/>
                  </a:cubicBezTo>
                  <a:lnTo>
                    <a:pt x="2899" y="1009"/>
                  </a:lnTo>
                  <a:cubicBezTo>
                    <a:pt x="3182" y="1009"/>
                    <a:pt x="3403" y="788"/>
                    <a:pt x="3403" y="505"/>
                  </a:cubicBezTo>
                  <a:cubicBezTo>
                    <a:pt x="3403" y="221"/>
                    <a:pt x="3182" y="1"/>
                    <a:pt x="2899" y="1"/>
                  </a:cubicBezTo>
                  <a:close/>
                </a:path>
              </a:pathLst>
            </a:custGeom>
            <a:grpFill/>
            <a:ln>
              <a:noFill/>
            </a:ln>
          </p:spPr>
          <p:txBody>
            <a:bodyPr spcFirstLastPara="1" wrap="square" lIns="91425" tIns="91425" rIns="91425" bIns="91425" anchor="ctr" anchorCtr="0">
              <a:noAutofit/>
            </a:bodyPr>
            <a:lstStyle/>
            <a:p>
              <a:endParaRPr sz="1400"/>
            </a:p>
          </p:txBody>
        </p:sp>
        <p:sp>
          <p:nvSpPr>
            <p:cNvPr id="284" name="Google Shape;6951;p88"/>
            <p:cNvSpPr/>
            <p:nvPr/>
          </p:nvSpPr>
          <p:spPr>
            <a:xfrm>
              <a:off x="-32720800" y="4141700"/>
              <a:ext cx="67750" cy="26025"/>
            </a:xfrm>
            <a:custGeom>
              <a:avLst/>
              <a:gdLst/>
              <a:ahLst/>
              <a:cxnLst/>
              <a:rect l="l" t="t" r="r" b="b"/>
              <a:pathLst>
                <a:path w="2710" h="1041" extrusionOk="0">
                  <a:moveTo>
                    <a:pt x="505" y="1"/>
                  </a:moveTo>
                  <a:cubicBezTo>
                    <a:pt x="221" y="1"/>
                    <a:pt x="0" y="253"/>
                    <a:pt x="0" y="536"/>
                  </a:cubicBezTo>
                  <a:cubicBezTo>
                    <a:pt x="0" y="788"/>
                    <a:pt x="221" y="1040"/>
                    <a:pt x="505" y="1040"/>
                  </a:cubicBezTo>
                  <a:lnTo>
                    <a:pt x="2206" y="1040"/>
                  </a:lnTo>
                  <a:cubicBezTo>
                    <a:pt x="2458" y="1040"/>
                    <a:pt x="2710" y="788"/>
                    <a:pt x="2710" y="536"/>
                  </a:cubicBezTo>
                  <a:cubicBezTo>
                    <a:pt x="2710" y="253"/>
                    <a:pt x="2521" y="1"/>
                    <a:pt x="2206" y="1"/>
                  </a:cubicBezTo>
                  <a:close/>
                </a:path>
              </a:pathLst>
            </a:custGeom>
            <a:grpFill/>
            <a:ln>
              <a:noFill/>
            </a:ln>
          </p:spPr>
          <p:txBody>
            <a:bodyPr spcFirstLastPara="1" wrap="square" lIns="91425" tIns="91425" rIns="91425" bIns="91425" anchor="ctr" anchorCtr="0">
              <a:noAutofit/>
            </a:bodyPr>
            <a:lstStyle/>
            <a:p>
              <a:endParaRPr sz="1400"/>
            </a:p>
          </p:txBody>
        </p:sp>
        <p:sp>
          <p:nvSpPr>
            <p:cNvPr id="285" name="Google Shape;6952;p88"/>
            <p:cNvSpPr/>
            <p:nvPr/>
          </p:nvSpPr>
          <p:spPr>
            <a:xfrm>
              <a:off x="-32754675" y="3944800"/>
              <a:ext cx="51225" cy="52000"/>
            </a:xfrm>
            <a:custGeom>
              <a:avLst/>
              <a:gdLst/>
              <a:ahLst/>
              <a:cxnLst/>
              <a:rect l="l" t="t" r="r" b="b"/>
              <a:pathLst>
                <a:path w="2049" h="2080" extrusionOk="0">
                  <a:moveTo>
                    <a:pt x="1702" y="0"/>
                  </a:moveTo>
                  <a:cubicBezTo>
                    <a:pt x="757" y="0"/>
                    <a:pt x="1" y="788"/>
                    <a:pt x="1" y="1733"/>
                  </a:cubicBezTo>
                  <a:lnTo>
                    <a:pt x="1" y="2080"/>
                  </a:lnTo>
                  <a:lnTo>
                    <a:pt x="2049" y="2080"/>
                  </a:lnTo>
                  <a:lnTo>
                    <a:pt x="2049" y="0"/>
                  </a:lnTo>
                  <a:close/>
                </a:path>
              </a:pathLst>
            </a:custGeom>
            <a:grpFill/>
            <a:ln>
              <a:noFill/>
            </a:ln>
          </p:spPr>
          <p:txBody>
            <a:bodyPr spcFirstLastPara="1" wrap="square" lIns="91425" tIns="91425" rIns="91425" bIns="91425" anchor="ctr" anchorCtr="0">
              <a:noAutofit/>
            </a:bodyPr>
            <a:lstStyle/>
            <a:p>
              <a:endParaRPr sz="1400"/>
            </a:p>
          </p:txBody>
        </p:sp>
        <p:sp>
          <p:nvSpPr>
            <p:cNvPr id="286" name="Google Shape;6953;p88"/>
            <p:cNvSpPr/>
            <p:nvPr/>
          </p:nvSpPr>
          <p:spPr>
            <a:xfrm>
              <a:off x="-32687725" y="3944800"/>
              <a:ext cx="34675" cy="55150"/>
            </a:xfrm>
            <a:custGeom>
              <a:avLst/>
              <a:gdLst/>
              <a:ahLst/>
              <a:cxnLst/>
              <a:rect l="l" t="t" r="r" b="b"/>
              <a:pathLst>
                <a:path w="1387" h="2206" extrusionOk="0">
                  <a:moveTo>
                    <a:pt x="1" y="0"/>
                  </a:moveTo>
                  <a:lnTo>
                    <a:pt x="1" y="2111"/>
                  </a:lnTo>
                  <a:lnTo>
                    <a:pt x="883" y="2111"/>
                  </a:lnTo>
                  <a:cubicBezTo>
                    <a:pt x="1072" y="2111"/>
                    <a:pt x="1261" y="2143"/>
                    <a:pt x="1387" y="2206"/>
                  </a:cubicBezTo>
                  <a:lnTo>
                    <a:pt x="1387" y="1040"/>
                  </a:lnTo>
                  <a:cubicBezTo>
                    <a:pt x="1387" y="473"/>
                    <a:pt x="914" y="0"/>
                    <a:pt x="347" y="0"/>
                  </a:cubicBezTo>
                  <a:close/>
                </a:path>
              </a:pathLst>
            </a:custGeom>
            <a:grpFill/>
            <a:ln>
              <a:noFill/>
            </a:ln>
          </p:spPr>
          <p:txBody>
            <a:bodyPr spcFirstLastPara="1" wrap="square" lIns="91425" tIns="91425" rIns="91425" bIns="91425" anchor="ctr" anchorCtr="0">
              <a:noAutofit/>
            </a:bodyPr>
            <a:lstStyle/>
            <a:p>
              <a:endParaRPr sz="1400"/>
            </a:p>
          </p:txBody>
        </p:sp>
        <p:sp>
          <p:nvSpPr>
            <p:cNvPr id="287" name="Google Shape;6954;p88"/>
            <p:cNvSpPr/>
            <p:nvPr/>
          </p:nvSpPr>
          <p:spPr>
            <a:xfrm>
              <a:off x="-32860200" y="4014100"/>
              <a:ext cx="207150" cy="153625"/>
            </a:xfrm>
            <a:custGeom>
              <a:avLst/>
              <a:gdLst/>
              <a:ahLst/>
              <a:cxnLst/>
              <a:rect l="l" t="t" r="r" b="b"/>
              <a:pathLst>
                <a:path w="8286" h="6145" extrusionOk="0">
                  <a:moveTo>
                    <a:pt x="0" y="1"/>
                  </a:moveTo>
                  <a:lnTo>
                    <a:pt x="0" y="6144"/>
                  </a:lnTo>
                  <a:lnTo>
                    <a:pt x="378" y="6144"/>
                  </a:lnTo>
                  <a:cubicBezTo>
                    <a:pt x="756" y="6144"/>
                    <a:pt x="1071" y="5892"/>
                    <a:pt x="1260" y="5577"/>
                  </a:cubicBezTo>
                  <a:lnTo>
                    <a:pt x="2016" y="5955"/>
                  </a:lnTo>
                  <a:cubicBezTo>
                    <a:pt x="2268" y="6050"/>
                    <a:pt x="2552" y="6144"/>
                    <a:pt x="2773" y="6144"/>
                  </a:cubicBezTo>
                  <a:lnTo>
                    <a:pt x="3497" y="6144"/>
                  </a:lnTo>
                  <a:lnTo>
                    <a:pt x="3497" y="3057"/>
                  </a:lnTo>
                  <a:cubicBezTo>
                    <a:pt x="3214" y="3309"/>
                    <a:pt x="2867" y="3435"/>
                    <a:pt x="2457" y="3435"/>
                  </a:cubicBezTo>
                  <a:cubicBezTo>
                    <a:pt x="2268" y="3435"/>
                    <a:pt x="2111" y="3277"/>
                    <a:pt x="2111" y="3057"/>
                  </a:cubicBezTo>
                  <a:cubicBezTo>
                    <a:pt x="2111" y="2868"/>
                    <a:pt x="2268" y="2710"/>
                    <a:pt x="2457" y="2710"/>
                  </a:cubicBezTo>
                  <a:cubicBezTo>
                    <a:pt x="3025" y="2710"/>
                    <a:pt x="3497" y="2238"/>
                    <a:pt x="3497" y="1702"/>
                  </a:cubicBezTo>
                  <a:lnTo>
                    <a:pt x="3497" y="1009"/>
                  </a:lnTo>
                  <a:lnTo>
                    <a:pt x="7782" y="1009"/>
                  </a:lnTo>
                  <a:cubicBezTo>
                    <a:pt x="8065" y="1009"/>
                    <a:pt x="8286" y="788"/>
                    <a:pt x="8286" y="505"/>
                  </a:cubicBezTo>
                  <a:cubicBezTo>
                    <a:pt x="8286" y="221"/>
                    <a:pt x="8065" y="1"/>
                    <a:pt x="7782" y="1"/>
                  </a:cubicBezTo>
                  <a:lnTo>
                    <a:pt x="3560" y="1"/>
                  </a:lnTo>
                  <a:cubicBezTo>
                    <a:pt x="3308" y="1"/>
                    <a:pt x="2899" y="158"/>
                    <a:pt x="2583" y="442"/>
                  </a:cubicBezTo>
                  <a:cubicBezTo>
                    <a:pt x="2426" y="599"/>
                    <a:pt x="2205" y="662"/>
                    <a:pt x="1985" y="662"/>
                  </a:cubicBezTo>
                  <a:lnTo>
                    <a:pt x="1323" y="662"/>
                  </a:lnTo>
                  <a:cubicBezTo>
                    <a:pt x="1166" y="284"/>
                    <a:pt x="788" y="1"/>
                    <a:pt x="378" y="1"/>
                  </a:cubicBezTo>
                  <a:close/>
                </a:path>
              </a:pathLst>
            </a:custGeom>
            <a:grpFill/>
            <a:ln>
              <a:noFill/>
            </a:ln>
          </p:spPr>
          <p:txBody>
            <a:bodyPr spcFirstLastPara="1" wrap="square" lIns="91425" tIns="91425" rIns="91425" bIns="91425" anchor="ctr" anchorCtr="0">
              <a:noAutofit/>
            </a:bodyPr>
            <a:lstStyle/>
            <a:p>
              <a:endParaRPr sz="1400"/>
            </a:p>
          </p:txBody>
        </p:sp>
        <p:sp>
          <p:nvSpPr>
            <p:cNvPr id="288" name="Google Shape;6955;p88"/>
            <p:cNvSpPr/>
            <p:nvPr/>
          </p:nvSpPr>
          <p:spPr>
            <a:xfrm>
              <a:off x="-32755450" y="4055850"/>
              <a:ext cx="51200" cy="181175"/>
            </a:xfrm>
            <a:custGeom>
              <a:avLst/>
              <a:gdLst/>
              <a:ahLst/>
              <a:cxnLst/>
              <a:rect l="l" t="t" r="r" b="b"/>
              <a:pathLst>
                <a:path w="2048" h="7247" extrusionOk="0">
                  <a:moveTo>
                    <a:pt x="0" y="1"/>
                  </a:moveTo>
                  <a:lnTo>
                    <a:pt x="0" y="64"/>
                  </a:lnTo>
                  <a:lnTo>
                    <a:pt x="0" y="5514"/>
                  </a:lnTo>
                  <a:cubicBezTo>
                    <a:pt x="0" y="6459"/>
                    <a:pt x="756" y="7247"/>
                    <a:pt x="1701" y="7247"/>
                  </a:cubicBezTo>
                  <a:lnTo>
                    <a:pt x="2048" y="7247"/>
                  </a:lnTo>
                  <a:lnTo>
                    <a:pt x="2048" y="5167"/>
                  </a:lnTo>
                  <a:lnTo>
                    <a:pt x="1891" y="5167"/>
                  </a:lnTo>
                  <a:cubicBezTo>
                    <a:pt x="1229" y="5167"/>
                    <a:pt x="725" y="4632"/>
                    <a:pt x="725" y="4002"/>
                  </a:cubicBezTo>
                  <a:cubicBezTo>
                    <a:pt x="725" y="3624"/>
                    <a:pt x="882" y="3372"/>
                    <a:pt x="1071" y="3120"/>
                  </a:cubicBezTo>
                  <a:cubicBezTo>
                    <a:pt x="819" y="2899"/>
                    <a:pt x="725" y="2615"/>
                    <a:pt x="725" y="2269"/>
                  </a:cubicBezTo>
                  <a:cubicBezTo>
                    <a:pt x="725" y="1922"/>
                    <a:pt x="882" y="1639"/>
                    <a:pt x="1071" y="1387"/>
                  </a:cubicBezTo>
                  <a:cubicBezTo>
                    <a:pt x="819" y="1166"/>
                    <a:pt x="725" y="883"/>
                    <a:pt x="725" y="536"/>
                  </a:cubicBezTo>
                  <a:cubicBezTo>
                    <a:pt x="725" y="316"/>
                    <a:pt x="756" y="190"/>
                    <a:pt x="819" y="1"/>
                  </a:cubicBezTo>
                  <a:close/>
                </a:path>
              </a:pathLst>
            </a:custGeom>
            <a:grpFill/>
            <a:ln>
              <a:noFill/>
            </a:ln>
          </p:spPr>
          <p:txBody>
            <a:bodyPr spcFirstLastPara="1" wrap="square" lIns="91425" tIns="91425" rIns="91425" bIns="91425" anchor="ctr" anchorCtr="0">
              <a:noAutofit/>
            </a:bodyPr>
            <a:lstStyle/>
            <a:p>
              <a:endParaRPr sz="1400"/>
            </a:p>
          </p:txBody>
        </p:sp>
        <p:sp>
          <p:nvSpPr>
            <p:cNvPr id="289" name="Google Shape;6956;p88"/>
            <p:cNvSpPr/>
            <p:nvPr/>
          </p:nvSpPr>
          <p:spPr>
            <a:xfrm>
              <a:off x="-32686925" y="4182650"/>
              <a:ext cx="34675" cy="55175"/>
            </a:xfrm>
            <a:custGeom>
              <a:avLst/>
              <a:gdLst/>
              <a:ahLst/>
              <a:cxnLst/>
              <a:rect l="l" t="t" r="r" b="b"/>
              <a:pathLst>
                <a:path w="1387" h="2207" extrusionOk="0">
                  <a:moveTo>
                    <a:pt x="1386" y="1"/>
                  </a:moveTo>
                  <a:cubicBezTo>
                    <a:pt x="1229" y="64"/>
                    <a:pt x="1071" y="95"/>
                    <a:pt x="882" y="95"/>
                  </a:cubicBezTo>
                  <a:lnTo>
                    <a:pt x="0" y="95"/>
                  </a:lnTo>
                  <a:lnTo>
                    <a:pt x="0" y="2206"/>
                  </a:lnTo>
                  <a:lnTo>
                    <a:pt x="378" y="2206"/>
                  </a:lnTo>
                  <a:cubicBezTo>
                    <a:pt x="914" y="2206"/>
                    <a:pt x="1386" y="1734"/>
                    <a:pt x="1386" y="1167"/>
                  </a:cubicBezTo>
                  <a:lnTo>
                    <a:pt x="1386"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04" name="Google Shape;6971;p88"/>
          <p:cNvGrpSpPr/>
          <p:nvPr/>
        </p:nvGrpSpPr>
        <p:grpSpPr>
          <a:xfrm>
            <a:off x="8143665" y="2266959"/>
            <a:ext cx="593619" cy="593568"/>
            <a:chOff x="-31093575" y="3911725"/>
            <a:chExt cx="291450" cy="291425"/>
          </a:xfrm>
          <a:solidFill>
            <a:srgbClr val="FFC000"/>
          </a:solidFill>
        </p:grpSpPr>
        <p:sp>
          <p:nvSpPr>
            <p:cNvPr id="305" name="Google Shape;6972;p88"/>
            <p:cNvSpPr/>
            <p:nvPr/>
          </p:nvSpPr>
          <p:spPr>
            <a:xfrm>
              <a:off x="-31093575" y="3911725"/>
              <a:ext cx="291450" cy="291425"/>
            </a:xfrm>
            <a:custGeom>
              <a:avLst/>
              <a:gdLst/>
              <a:ahLst/>
              <a:cxnLst/>
              <a:rect l="l" t="t" r="r" b="b"/>
              <a:pathLst>
                <a:path w="11658" h="11657" extrusionOk="0">
                  <a:moveTo>
                    <a:pt x="5829" y="0"/>
                  </a:moveTo>
                  <a:cubicBezTo>
                    <a:pt x="3372" y="0"/>
                    <a:pt x="1261" y="1796"/>
                    <a:pt x="788" y="4159"/>
                  </a:cubicBezTo>
                  <a:cubicBezTo>
                    <a:pt x="347" y="4285"/>
                    <a:pt x="1" y="4694"/>
                    <a:pt x="1" y="5167"/>
                  </a:cubicBezTo>
                  <a:lnTo>
                    <a:pt x="1" y="7876"/>
                  </a:lnTo>
                  <a:cubicBezTo>
                    <a:pt x="1" y="8412"/>
                    <a:pt x="473" y="8885"/>
                    <a:pt x="1009" y="8885"/>
                  </a:cubicBezTo>
                  <a:lnTo>
                    <a:pt x="1702" y="8885"/>
                  </a:lnTo>
                  <a:cubicBezTo>
                    <a:pt x="1891" y="8885"/>
                    <a:pt x="2049" y="8727"/>
                    <a:pt x="2049" y="8538"/>
                  </a:cubicBezTo>
                  <a:lnTo>
                    <a:pt x="2049" y="4442"/>
                  </a:lnTo>
                  <a:cubicBezTo>
                    <a:pt x="2049" y="4253"/>
                    <a:pt x="1891" y="4096"/>
                    <a:pt x="1702" y="4096"/>
                  </a:cubicBezTo>
                  <a:lnTo>
                    <a:pt x="1481" y="4096"/>
                  </a:lnTo>
                  <a:cubicBezTo>
                    <a:pt x="1954" y="2111"/>
                    <a:pt x="3781" y="630"/>
                    <a:pt x="5829" y="630"/>
                  </a:cubicBezTo>
                  <a:cubicBezTo>
                    <a:pt x="7877" y="630"/>
                    <a:pt x="9673" y="2111"/>
                    <a:pt x="10145" y="4096"/>
                  </a:cubicBezTo>
                  <a:lnTo>
                    <a:pt x="9956" y="4096"/>
                  </a:lnTo>
                  <a:cubicBezTo>
                    <a:pt x="9767" y="4096"/>
                    <a:pt x="9610" y="4253"/>
                    <a:pt x="9610" y="4442"/>
                  </a:cubicBezTo>
                  <a:lnTo>
                    <a:pt x="9610" y="8538"/>
                  </a:lnTo>
                  <a:cubicBezTo>
                    <a:pt x="9610" y="8727"/>
                    <a:pt x="9767" y="8885"/>
                    <a:pt x="9956" y="8885"/>
                  </a:cubicBezTo>
                  <a:lnTo>
                    <a:pt x="10271" y="8885"/>
                  </a:lnTo>
                  <a:cubicBezTo>
                    <a:pt x="10114" y="9672"/>
                    <a:pt x="9421" y="10271"/>
                    <a:pt x="8570" y="10271"/>
                  </a:cubicBezTo>
                  <a:lnTo>
                    <a:pt x="6774" y="10271"/>
                  </a:lnTo>
                  <a:cubicBezTo>
                    <a:pt x="6617" y="9893"/>
                    <a:pt x="6270" y="9609"/>
                    <a:pt x="5829" y="9609"/>
                  </a:cubicBezTo>
                  <a:cubicBezTo>
                    <a:pt x="5262" y="9609"/>
                    <a:pt x="4789" y="10082"/>
                    <a:pt x="4789" y="10617"/>
                  </a:cubicBezTo>
                  <a:cubicBezTo>
                    <a:pt x="4789" y="11184"/>
                    <a:pt x="5262" y="11657"/>
                    <a:pt x="5829" y="11657"/>
                  </a:cubicBezTo>
                  <a:cubicBezTo>
                    <a:pt x="6270" y="11657"/>
                    <a:pt x="6648" y="11373"/>
                    <a:pt x="6774" y="10995"/>
                  </a:cubicBezTo>
                  <a:lnTo>
                    <a:pt x="8570" y="10995"/>
                  </a:lnTo>
                  <a:cubicBezTo>
                    <a:pt x="9799" y="10995"/>
                    <a:pt x="10775" y="10082"/>
                    <a:pt x="10933" y="8885"/>
                  </a:cubicBezTo>
                  <a:cubicBezTo>
                    <a:pt x="11342" y="8790"/>
                    <a:pt x="11658" y="8380"/>
                    <a:pt x="11658" y="7908"/>
                  </a:cubicBezTo>
                  <a:lnTo>
                    <a:pt x="11658" y="5198"/>
                  </a:lnTo>
                  <a:cubicBezTo>
                    <a:pt x="11658" y="4694"/>
                    <a:pt x="11311" y="4253"/>
                    <a:pt x="10870" y="4159"/>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endParaRPr sz="1400"/>
            </a:p>
          </p:txBody>
        </p:sp>
        <p:sp>
          <p:nvSpPr>
            <p:cNvPr id="306" name="Google Shape;6973;p88"/>
            <p:cNvSpPr/>
            <p:nvPr/>
          </p:nvSpPr>
          <p:spPr>
            <a:xfrm>
              <a:off x="-31025825" y="3980250"/>
              <a:ext cx="156750" cy="154250"/>
            </a:xfrm>
            <a:custGeom>
              <a:avLst/>
              <a:gdLst/>
              <a:ahLst/>
              <a:cxnLst/>
              <a:rect l="l" t="t" r="r" b="b"/>
              <a:pathLst>
                <a:path w="6270" h="6170" extrusionOk="0">
                  <a:moveTo>
                    <a:pt x="3119" y="1386"/>
                  </a:moveTo>
                  <a:cubicBezTo>
                    <a:pt x="3308" y="1386"/>
                    <a:pt x="3466" y="1544"/>
                    <a:pt x="3466" y="1733"/>
                  </a:cubicBezTo>
                  <a:cubicBezTo>
                    <a:pt x="3466" y="1953"/>
                    <a:pt x="3308" y="2079"/>
                    <a:pt x="3119" y="2079"/>
                  </a:cubicBezTo>
                  <a:cubicBezTo>
                    <a:pt x="2930" y="2079"/>
                    <a:pt x="2773" y="1953"/>
                    <a:pt x="2773" y="1733"/>
                  </a:cubicBezTo>
                  <a:cubicBezTo>
                    <a:pt x="2773" y="1544"/>
                    <a:pt x="2930" y="1386"/>
                    <a:pt x="3119" y="1386"/>
                  </a:cubicBezTo>
                  <a:close/>
                  <a:moveTo>
                    <a:pt x="3119" y="2741"/>
                  </a:moveTo>
                  <a:cubicBezTo>
                    <a:pt x="3308" y="2741"/>
                    <a:pt x="3466" y="2867"/>
                    <a:pt x="3466" y="3088"/>
                  </a:cubicBezTo>
                  <a:lnTo>
                    <a:pt x="3466" y="4474"/>
                  </a:lnTo>
                  <a:cubicBezTo>
                    <a:pt x="3466" y="4663"/>
                    <a:pt x="3308" y="4820"/>
                    <a:pt x="3119" y="4820"/>
                  </a:cubicBezTo>
                  <a:cubicBezTo>
                    <a:pt x="2930" y="4820"/>
                    <a:pt x="2773" y="4663"/>
                    <a:pt x="2773" y="4474"/>
                  </a:cubicBezTo>
                  <a:lnTo>
                    <a:pt x="2773" y="3088"/>
                  </a:lnTo>
                  <a:cubicBezTo>
                    <a:pt x="2773" y="2867"/>
                    <a:pt x="2930" y="2741"/>
                    <a:pt x="3119" y="2741"/>
                  </a:cubicBezTo>
                  <a:close/>
                  <a:moveTo>
                    <a:pt x="3151" y="0"/>
                  </a:moveTo>
                  <a:cubicBezTo>
                    <a:pt x="1449" y="0"/>
                    <a:pt x="63" y="1386"/>
                    <a:pt x="63" y="3088"/>
                  </a:cubicBezTo>
                  <a:cubicBezTo>
                    <a:pt x="63" y="3592"/>
                    <a:pt x="158" y="4096"/>
                    <a:pt x="441" y="4568"/>
                  </a:cubicBezTo>
                  <a:lnTo>
                    <a:pt x="63" y="5734"/>
                  </a:lnTo>
                  <a:cubicBezTo>
                    <a:pt x="0" y="5828"/>
                    <a:pt x="0" y="5955"/>
                    <a:pt x="126" y="6081"/>
                  </a:cubicBezTo>
                  <a:cubicBezTo>
                    <a:pt x="171" y="6125"/>
                    <a:pt x="263" y="6170"/>
                    <a:pt x="357" y="6170"/>
                  </a:cubicBezTo>
                  <a:cubicBezTo>
                    <a:pt x="396" y="6170"/>
                    <a:pt x="436" y="6162"/>
                    <a:pt x="473" y="6144"/>
                  </a:cubicBezTo>
                  <a:lnTo>
                    <a:pt x="1638" y="5765"/>
                  </a:lnTo>
                  <a:cubicBezTo>
                    <a:pt x="2079" y="6049"/>
                    <a:pt x="2615" y="6144"/>
                    <a:pt x="3151" y="6144"/>
                  </a:cubicBezTo>
                  <a:cubicBezTo>
                    <a:pt x="4852" y="6144"/>
                    <a:pt x="6270" y="4789"/>
                    <a:pt x="6270" y="3088"/>
                  </a:cubicBezTo>
                  <a:cubicBezTo>
                    <a:pt x="6270" y="1386"/>
                    <a:pt x="4852" y="0"/>
                    <a:pt x="3151"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37" name="Google Shape;7004;p88"/>
          <p:cNvGrpSpPr/>
          <p:nvPr/>
        </p:nvGrpSpPr>
        <p:grpSpPr>
          <a:xfrm>
            <a:off x="5042042" y="2277271"/>
            <a:ext cx="625697" cy="594791"/>
            <a:chOff x="-32576675" y="3944600"/>
            <a:chExt cx="307200" cy="292025"/>
          </a:xfrm>
          <a:solidFill>
            <a:srgbClr val="FFC000"/>
          </a:solidFill>
        </p:grpSpPr>
        <p:sp>
          <p:nvSpPr>
            <p:cNvPr id="338" name="Google Shape;7005;p88"/>
            <p:cNvSpPr/>
            <p:nvPr/>
          </p:nvSpPr>
          <p:spPr>
            <a:xfrm>
              <a:off x="-32482950" y="3944600"/>
              <a:ext cx="213475" cy="214650"/>
            </a:xfrm>
            <a:custGeom>
              <a:avLst/>
              <a:gdLst/>
              <a:ahLst/>
              <a:cxnLst/>
              <a:rect l="l" t="t" r="r" b="b"/>
              <a:pathLst>
                <a:path w="8539" h="8586" extrusionOk="0">
                  <a:moveTo>
                    <a:pt x="5156" y="1"/>
                  </a:moveTo>
                  <a:cubicBezTo>
                    <a:pt x="4372" y="1"/>
                    <a:pt x="3593" y="308"/>
                    <a:pt x="2994" y="922"/>
                  </a:cubicBezTo>
                  <a:lnTo>
                    <a:pt x="1450" y="2466"/>
                  </a:lnTo>
                  <a:cubicBezTo>
                    <a:pt x="1681" y="2417"/>
                    <a:pt x="1916" y="2392"/>
                    <a:pt x="2152" y="2392"/>
                  </a:cubicBezTo>
                  <a:cubicBezTo>
                    <a:pt x="2529" y="2392"/>
                    <a:pt x="2909" y="2456"/>
                    <a:pt x="3277" y="2592"/>
                  </a:cubicBezTo>
                  <a:lnTo>
                    <a:pt x="3939" y="1899"/>
                  </a:lnTo>
                  <a:cubicBezTo>
                    <a:pt x="4270" y="1568"/>
                    <a:pt x="4703" y="1402"/>
                    <a:pt x="5136" y="1402"/>
                  </a:cubicBezTo>
                  <a:cubicBezTo>
                    <a:pt x="5569" y="1402"/>
                    <a:pt x="6003" y="1568"/>
                    <a:pt x="6333" y="1899"/>
                  </a:cubicBezTo>
                  <a:cubicBezTo>
                    <a:pt x="7027" y="2592"/>
                    <a:pt x="7027" y="3631"/>
                    <a:pt x="6333" y="4325"/>
                  </a:cubicBezTo>
                  <a:lnTo>
                    <a:pt x="3939" y="6719"/>
                  </a:lnTo>
                  <a:cubicBezTo>
                    <a:pt x="3608" y="7050"/>
                    <a:pt x="3175" y="7215"/>
                    <a:pt x="2742" y="7215"/>
                  </a:cubicBezTo>
                  <a:cubicBezTo>
                    <a:pt x="2309" y="7215"/>
                    <a:pt x="1875" y="7050"/>
                    <a:pt x="1545" y="6719"/>
                  </a:cubicBezTo>
                  <a:cubicBezTo>
                    <a:pt x="1261" y="6435"/>
                    <a:pt x="1104" y="6089"/>
                    <a:pt x="1072" y="5742"/>
                  </a:cubicBezTo>
                  <a:lnTo>
                    <a:pt x="1" y="6782"/>
                  </a:lnTo>
                  <a:cubicBezTo>
                    <a:pt x="158" y="7097"/>
                    <a:pt x="348" y="7381"/>
                    <a:pt x="600" y="7664"/>
                  </a:cubicBezTo>
                  <a:cubicBezTo>
                    <a:pt x="1214" y="8278"/>
                    <a:pt x="2002" y="8586"/>
                    <a:pt x="2781" y="8586"/>
                  </a:cubicBezTo>
                  <a:cubicBezTo>
                    <a:pt x="3561" y="8586"/>
                    <a:pt x="4333" y="8278"/>
                    <a:pt x="4916" y="7664"/>
                  </a:cubicBezTo>
                  <a:lnTo>
                    <a:pt x="7342" y="5270"/>
                  </a:lnTo>
                  <a:cubicBezTo>
                    <a:pt x="8539" y="4073"/>
                    <a:pt x="8539" y="2151"/>
                    <a:pt x="7342" y="922"/>
                  </a:cubicBezTo>
                  <a:cubicBezTo>
                    <a:pt x="6727" y="308"/>
                    <a:pt x="5940" y="1"/>
                    <a:pt x="5156" y="1"/>
                  </a:cubicBezTo>
                  <a:close/>
                </a:path>
              </a:pathLst>
            </a:custGeom>
            <a:grpFill/>
            <a:ln>
              <a:noFill/>
            </a:ln>
          </p:spPr>
          <p:txBody>
            <a:bodyPr spcFirstLastPara="1" wrap="square" lIns="91425" tIns="91425" rIns="91425" bIns="91425" anchor="ctr" anchorCtr="0">
              <a:noAutofit/>
            </a:bodyPr>
            <a:lstStyle/>
            <a:p>
              <a:endParaRPr sz="1400"/>
            </a:p>
          </p:txBody>
        </p:sp>
        <p:sp>
          <p:nvSpPr>
            <p:cNvPr id="339" name="Google Shape;7006;p88"/>
            <p:cNvSpPr/>
            <p:nvPr/>
          </p:nvSpPr>
          <p:spPr>
            <a:xfrm>
              <a:off x="-32576675" y="4020200"/>
              <a:ext cx="215850" cy="216425"/>
            </a:xfrm>
            <a:custGeom>
              <a:avLst/>
              <a:gdLst/>
              <a:ahLst/>
              <a:cxnLst/>
              <a:rect l="l" t="t" r="r" b="b"/>
              <a:pathLst>
                <a:path w="8634" h="8657" extrusionOk="0">
                  <a:moveTo>
                    <a:pt x="5865" y="1"/>
                  </a:moveTo>
                  <a:cubicBezTo>
                    <a:pt x="5081" y="1"/>
                    <a:pt x="4301" y="308"/>
                    <a:pt x="3718" y="922"/>
                  </a:cubicBezTo>
                  <a:lnTo>
                    <a:pt x="1230" y="3411"/>
                  </a:lnTo>
                  <a:cubicBezTo>
                    <a:pt x="1" y="4640"/>
                    <a:pt x="1" y="6562"/>
                    <a:pt x="1230" y="7759"/>
                  </a:cubicBezTo>
                  <a:cubicBezTo>
                    <a:pt x="1844" y="8358"/>
                    <a:pt x="2632" y="8657"/>
                    <a:pt x="3415" y="8657"/>
                  </a:cubicBezTo>
                  <a:cubicBezTo>
                    <a:pt x="4199" y="8657"/>
                    <a:pt x="4979" y="8358"/>
                    <a:pt x="5577" y="7759"/>
                  </a:cubicBezTo>
                  <a:lnTo>
                    <a:pt x="7152" y="6184"/>
                  </a:lnTo>
                  <a:lnTo>
                    <a:pt x="7152" y="6184"/>
                  </a:lnTo>
                  <a:cubicBezTo>
                    <a:pt x="6938" y="6218"/>
                    <a:pt x="6719" y="6235"/>
                    <a:pt x="6499" y="6235"/>
                  </a:cubicBezTo>
                  <a:cubicBezTo>
                    <a:pt x="6106" y="6235"/>
                    <a:pt x="5709" y="6179"/>
                    <a:pt x="5325" y="6058"/>
                  </a:cubicBezTo>
                  <a:lnTo>
                    <a:pt x="4569" y="6814"/>
                  </a:lnTo>
                  <a:cubicBezTo>
                    <a:pt x="4238" y="7145"/>
                    <a:pt x="3805" y="7310"/>
                    <a:pt x="3372" y="7310"/>
                  </a:cubicBezTo>
                  <a:cubicBezTo>
                    <a:pt x="2939" y="7310"/>
                    <a:pt x="2505" y="7145"/>
                    <a:pt x="2175" y="6814"/>
                  </a:cubicBezTo>
                  <a:cubicBezTo>
                    <a:pt x="1513" y="6121"/>
                    <a:pt x="1513" y="5081"/>
                    <a:pt x="2175" y="4388"/>
                  </a:cubicBezTo>
                  <a:lnTo>
                    <a:pt x="4664" y="1899"/>
                  </a:lnTo>
                  <a:cubicBezTo>
                    <a:pt x="4994" y="1568"/>
                    <a:pt x="5428" y="1403"/>
                    <a:pt x="5861" y="1403"/>
                  </a:cubicBezTo>
                  <a:cubicBezTo>
                    <a:pt x="6294" y="1403"/>
                    <a:pt x="6727" y="1568"/>
                    <a:pt x="7058" y="1899"/>
                  </a:cubicBezTo>
                  <a:cubicBezTo>
                    <a:pt x="7342" y="2183"/>
                    <a:pt x="7499" y="2561"/>
                    <a:pt x="7531" y="2907"/>
                  </a:cubicBezTo>
                  <a:lnTo>
                    <a:pt x="8287" y="2151"/>
                  </a:lnTo>
                  <a:lnTo>
                    <a:pt x="8633" y="1805"/>
                  </a:lnTo>
                  <a:cubicBezTo>
                    <a:pt x="8476" y="1490"/>
                    <a:pt x="8287" y="1206"/>
                    <a:pt x="8035" y="922"/>
                  </a:cubicBezTo>
                  <a:cubicBezTo>
                    <a:pt x="7436" y="308"/>
                    <a:pt x="6648" y="1"/>
                    <a:pt x="586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51" name="Google Shape;7018;p88"/>
          <p:cNvGrpSpPr/>
          <p:nvPr/>
        </p:nvGrpSpPr>
        <p:grpSpPr>
          <a:xfrm>
            <a:off x="8973796" y="2276317"/>
            <a:ext cx="595197" cy="593619"/>
            <a:chOff x="-30735200" y="3910925"/>
            <a:chExt cx="292225" cy="291450"/>
          </a:xfrm>
          <a:solidFill>
            <a:srgbClr val="FFC000"/>
          </a:solidFill>
        </p:grpSpPr>
        <p:sp>
          <p:nvSpPr>
            <p:cNvPr id="352" name="Google Shape;7019;p88"/>
            <p:cNvSpPr/>
            <p:nvPr/>
          </p:nvSpPr>
          <p:spPr>
            <a:xfrm>
              <a:off x="-30683225" y="3962900"/>
              <a:ext cx="188275" cy="186700"/>
            </a:xfrm>
            <a:custGeom>
              <a:avLst/>
              <a:gdLst/>
              <a:ahLst/>
              <a:cxnLst/>
              <a:rect l="l" t="t" r="r" b="b"/>
              <a:pathLst>
                <a:path w="7531" h="7468" extrusionOk="0">
                  <a:moveTo>
                    <a:pt x="3750" y="663"/>
                  </a:moveTo>
                  <a:cubicBezTo>
                    <a:pt x="3939" y="663"/>
                    <a:pt x="4096" y="820"/>
                    <a:pt x="4096" y="1009"/>
                  </a:cubicBezTo>
                  <a:lnTo>
                    <a:pt x="4096" y="3624"/>
                  </a:lnTo>
                  <a:lnTo>
                    <a:pt x="5357" y="4884"/>
                  </a:lnTo>
                  <a:cubicBezTo>
                    <a:pt x="5514" y="5042"/>
                    <a:pt x="5514" y="5231"/>
                    <a:pt x="5357" y="5357"/>
                  </a:cubicBezTo>
                  <a:cubicBezTo>
                    <a:pt x="5294" y="5420"/>
                    <a:pt x="5207" y="5451"/>
                    <a:pt x="5120" y="5451"/>
                  </a:cubicBezTo>
                  <a:cubicBezTo>
                    <a:pt x="5034" y="5451"/>
                    <a:pt x="4947" y="5420"/>
                    <a:pt x="4884" y="5357"/>
                  </a:cubicBezTo>
                  <a:lnTo>
                    <a:pt x="3498" y="3971"/>
                  </a:lnTo>
                  <a:cubicBezTo>
                    <a:pt x="3435" y="3908"/>
                    <a:pt x="3403" y="3813"/>
                    <a:pt x="3403" y="3719"/>
                  </a:cubicBezTo>
                  <a:lnTo>
                    <a:pt x="3403" y="1009"/>
                  </a:lnTo>
                  <a:cubicBezTo>
                    <a:pt x="3403" y="820"/>
                    <a:pt x="3561" y="663"/>
                    <a:pt x="3750" y="663"/>
                  </a:cubicBezTo>
                  <a:close/>
                  <a:moveTo>
                    <a:pt x="3750" y="1"/>
                  </a:moveTo>
                  <a:cubicBezTo>
                    <a:pt x="1671" y="1"/>
                    <a:pt x="1" y="1702"/>
                    <a:pt x="1" y="3750"/>
                  </a:cubicBezTo>
                  <a:cubicBezTo>
                    <a:pt x="1" y="5829"/>
                    <a:pt x="1702" y="7468"/>
                    <a:pt x="3750" y="7468"/>
                  </a:cubicBezTo>
                  <a:cubicBezTo>
                    <a:pt x="5798" y="7468"/>
                    <a:pt x="7499" y="5798"/>
                    <a:pt x="7499" y="3750"/>
                  </a:cubicBezTo>
                  <a:cubicBezTo>
                    <a:pt x="7530" y="1702"/>
                    <a:pt x="5829" y="1"/>
                    <a:pt x="3750" y="1"/>
                  </a:cubicBezTo>
                  <a:close/>
                </a:path>
              </a:pathLst>
            </a:custGeom>
            <a:grpFill/>
            <a:ln>
              <a:noFill/>
            </a:ln>
          </p:spPr>
          <p:txBody>
            <a:bodyPr spcFirstLastPara="1" wrap="square" lIns="91425" tIns="91425" rIns="91425" bIns="91425" anchor="ctr" anchorCtr="0">
              <a:noAutofit/>
            </a:bodyPr>
            <a:lstStyle/>
            <a:p>
              <a:endParaRPr sz="1400"/>
            </a:p>
          </p:txBody>
        </p:sp>
        <p:sp>
          <p:nvSpPr>
            <p:cNvPr id="353" name="Google Shape;7020;p88"/>
            <p:cNvSpPr/>
            <p:nvPr/>
          </p:nvSpPr>
          <p:spPr>
            <a:xfrm>
              <a:off x="-30735200" y="3910925"/>
              <a:ext cx="292225" cy="291450"/>
            </a:xfrm>
            <a:custGeom>
              <a:avLst/>
              <a:gdLst/>
              <a:ahLst/>
              <a:cxnLst/>
              <a:rect l="l" t="t" r="r" b="b"/>
              <a:pathLst>
                <a:path w="11689" h="11658" extrusionOk="0">
                  <a:moveTo>
                    <a:pt x="5829" y="1355"/>
                  </a:moveTo>
                  <a:cubicBezTo>
                    <a:pt x="8286" y="1355"/>
                    <a:pt x="10271" y="3372"/>
                    <a:pt x="10271" y="5829"/>
                  </a:cubicBezTo>
                  <a:cubicBezTo>
                    <a:pt x="10271" y="8286"/>
                    <a:pt x="8318" y="10271"/>
                    <a:pt x="5829" y="10271"/>
                  </a:cubicBezTo>
                  <a:cubicBezTo>
                    <a:pt x="3403" y="10271"/>
                    <a:pt x="1387" y="8255"/>
                    <a:pt x="1387" y="5829"/>
                  </a:cubicBezTo>
                  <a:cubicBezTo>
                    <a:pt x="1387" y="3372"/>
                    <a:pt x="3371" y="1355"/>
                    <a:pt x="5829" y="1355"/>
                  </a:cubicBezTo>
                  <a:close/>
                  <a:moveTo>
                    <a:pt x="5829" y="1"/>
                  </a:moveTo>
                  <a:cubicBezTo>
                    <a:pt x="2647" y="1"/>
                    <a:pt x="0" y="2616"/>
                    <a:pt x="0" y="5829"/>
                  </a:cubicBezTo>
                  <a:cubicBezTo>
                    <a:pt x="0" y="9011"/>
                    <a:pt x="2647" y="11657"/>
                    <a:pt x="5829" y="11657"/>
                  </a:cubicBezTo>
                  <a:cubicBezTo>
                    <a:pt x="9011" y="11657"/>
                    <a:pt x="11657" y="9011"/>
                    <a:pt x="11657" y="5829"/>
                  </a:cubicBezTo>
                  <a:cubicBezTo>
                    <a:pt x="11689" y="2616"/>
                    <a:pt x="9042" y="1"/>
                    <a:pt x="5829" y="1"/>
                  </a:cubicBezTo>
                  <a:close/>
                </a:path>
              </a:pathLst>
            </a:custGeom>
            <a:grpFill/>
            <a:ln>
              <a:noFill/>
            </a:ln>
          </p:spPr>
          <p:txBody>
            <a:bodyPr spcFirstLastPara="1" wrap="square" lIns="91425" tIns="91425" rIns="91425" bIns="91425" anchor="ctr" anchorCtr="0">
              <a:noAutofit/>
            </a:bodyPr>
            <a:lstStyle/>
            <a:p>
              <a:endParaRPr sz="1400"/>
            </a:p>
          </p:txBody>
        </p:sp>
      </p:grpSp>
      <p:sp>
        <p:nvSpPr>
          <p:cNvPr id="355" name="Google Shape;5917;p86"/>
          <p:cNvSpPr/>
          <p:nvPr/>
        </p:nvSpPr>
        <p:spPr>
          <a:xfrm>
            <a:off x="5786365" y="3436130"/>
            <a:ext cx="601377" cy="617564"/>
          </a:xfrm>
          <a:custGeom>
            <a:avLst/>
            <a:gdLst/>
            <a:ahLst/>
            <a:cxnLst/>
            <a:rect l="l" t="t" r="r" b="b"/>
            <a:pathLst>
              <a:path w="12446" h="12698" extrusionOk="0">
                <a:moveTo>
                  <a:pt x="6239" y="1"/>
                </a:moveTo>
                <a:cubicBezTo>
                  <a:pt x="5105" y="1"/>
                  <a:pt x="4191" y="915"/>
                  <a:pt x="4159" y="2112"/>
                </a:cubicBezTo>
                <a:cubicBezTo>
                  <a:pt x="4159" y="3088"/>
                  <a:pt x="4852" y="3939"/>
                  <a:pt x="5798" y="4097"/>
                </a:cubicBezTo>
                <a:lnTo>
                  <a:pt x="5798" y="5294"/>
                </a:lnTo>
                <a:cubicBezTo>
                  <a:pt x="4852" y="5483"/>
                  <a:pt x="4159" y="6333"/>
                  <a:pt x="4159" y="7310"/>
                </a:cubicBezTo>
                <a:cubicBezTo>
                  <a:pt x="4159" y="7657"/>
                  <a:pt x="4222" y="7972"/>
                  <a:pt x="4380" y="8255"/>
                </a:cubicBezTo>
                <a:lnTo>
                  <a:pt x="3403" y="9043"/>
                </a:lnTo>
                <a:cubicBezTo>
                  <a:pt x="3057" y="8728"/>
                  <a:pt x="2584" y="8570"/>
                  <a:pt x="2112" y="8570"/>
                </a:cubicBezTo>
                <a:cubicBezTo>
                  <a:pt x="946" y="8602"/>
                  <a:pt x="1" y="9515"/>
                  <a:pt x="1" y="10650"/>
                </a:cubicBezTo>
                <a:cubicBezTo>
                  <a:pt x="1" y="11784"/>
                  <a:pt x="946" y="12697"/>
                  <a:pt x="2112" y="12697"/>
                </a:cubicBezTo>
                <a:cubicBezTo>
                  <a:pt x="3246" y="12697"/>
                  <a:pt x="4128" y="11752"/>
                  <a:pt x="4191" y="10650"/>
                </a:cubicBezTo>
                <a:cubicBezTo>
                  <a:pt x="4191" y="10303"/>
                  <a:pt x="4096" y="9988"/>
                  <a:pt x="3939" y="9704"/>
                </a:cubicBezTo>
                <a:lnTo>
                  <a:pt x="4947" y="8917"/>
                </a:lnTo>
                <a:cubicBezTo>
                  <a:pt x="5294" y="9232"/>
                  <a:pt x="5766" y="9389"/>
                  <a:pt x="6239" y="9389"/>
                </a:cubicBezTo>
                <a:cubicBezTo>
                  <a:pt x="6743" y="9389"/>
                  <a:pt x="7184" y="9200"/>
                  <a:pt x="7530" y="8917"/>
                </a:cubicBezTo>
                <a:lnTo>
                  <a:pt x="8507" y="9704"/>
                </a:lnTo>
                <a:cubicBezTo>
                  <a:pt x="8350" y="9988"/>
                  <a:pt x="8287" y="10303"/>
                  <a:pt x="8287" y="10650"/>
                </a:cubicBezTo>
                <a:cubicBezTo>
                  <a:pt x="8287" y="11784"/>
                  <a:pt x="9232" y="12697"/>
                  <a:pt x="10366" y="12697"/>
                </a:cubicBezTo>
                <a:cubicBezTo>
                  <a:pt x="11500" y="12697"/>
                  <a:pt x="12414" y="11752"/>
                  <a:pt x="12445" y="10650"/>
                </a:cubicBezTo>
                <a:cubicBezTo>
                  <a:pt x="12445" y="9515"/>
                  <a:pt x="11563" y="8602"/>
                  <a:pt x="10366" y="8570"/>
                </a:cubicBezTo>
                <a:cubicBezTo>
                  <a:pt x="9862" y="8570"/>
                  <a:pt x="9421" y="8759"/>
                  <a:pt x="9074" y="9043"/>
                </a:cubicBezTo>
                <a:lnTo>
                  <a:pt x="8097" y="8255"/>
                </a:lnTo>
                <a:cubicBezTo>
                  <a:pt x="8255" y="7972"/>
                  <a:pt x="8318" y="7657"/>
                  <a:pt x="8318" y="7310"/>
                </a:cubicBezTo>
                <a:cubicBezTo>
                  <a:pt x="8318" y="6333"/>
                  <a:pt x="7625" y="5451"/>
                  <a:pt x="6680" y="5294"/>
                </a:cubicBezTo>
                <a:lnTo>
                  <a:pt x="6680" y="4097"/>
                </a:lnTo>
                <a:cubicBezTo>
                  <a:pt x="7625" y="3908"/>
                  <a:pt x="8318" y="3088"/>
                  <a:pt x="8318" y="2112"/>
                </a:cubicBezTo>
                <a:cubicBezTo>
                  <a:pt x="8318" y="946"/>
                  <a:pt x="7404" y="64"/>
                  <a:pt x="6239" y="1"/>
                </a:cubicBezTo>
                <a:close/>
              </a:path>
            </a:pathLst>
          </a:custGeom>
          <a:solidFill>
            <a:srgbClr val="FFC000"/>
          </a:solidFill>
          <a:ln>
            <a:noFill/>
          </a:ln>
        </p:spPr>
        <p:txBody>
          <a:bodyPr spcFirstLastPara="1" wrap="square" lIns="91425" tIns="91425" rIns="91425" bIns="91425" anchor="ctr" anchorCtr="0">
            <a:noAutofit/>
          </a:bodyPr>
          <a:lstStyle/>
          <a:p>
            <a:endParaRPr sz="1400"/>
          </a:p>
        </p:txBody>
      </p:sp>
      <p:sp>
        <p:nvSpPr>
          <p:cNvPr id="356" name="Google Shape;5955;p86"/>
          <p:cNvSpPr/>
          <p:nvPr/>
        </p:nvSpPr>
        <p:spPr>
          <a:xfrm>
            <a:off x="6505833" y="3532661"/>
            <a:ext cx="612007" cy="521024"/>
          </a:xfrm>
          <a:custGeom>
            <a:avLst/>
            <a:gdLst/>
            <a:ahLst/>
            <a:cxnLst/>
            <a:rect l="l" t="t" r="r" b="b"/>
            <a:pathLst>
              <a:path w="12666" h="10713" extrusionOk="0">
                <a:moveTo>
                  <a:pt x="1765" y="3309"/>
                </a:moveTo>
                <a:lnTo>
                  <a:pt x="1765" y="7058"/>
                </a:lnTo>
                <a:cubicBezTo>
                  <a:pt x="1765" y="7278"/>
                  <a:pt x="1954" y="7436"/>
                  <a:pt x="2206" y="7436"/>
                </a:cubicBezTo>
                <a:lnTo>
                  <a:pt x="2615" y="7436"/>
                </a:lnTo>
                <a:lnTo>
                  <a:pt x="2615" y="9925"/>
                </a:lnTo>
                <a:lnTo>
                  <a:pt x="788" y="9925"/>
                </a:lnTo>
                <a:lnTo>
                  <a:pt x="788" y="3309"/>
                </a:lnTo>
                <a:close/>
                <a:moveTo>
                  <a:pt x="5073" y="3309"/>
                </a:moveTo>
                <a:lnTo>
                  <a:pt x="5073" y="7058"/>
                </a:lnTo>
                <a:cubicBezTo>
                  <a:pt x="5073" y="7278"/>
                  <a:pt x="5262" y="7436"/>
                  <a:pt x="5514" y="7436"/>
                </a:cubicBezTo>
                <a:lnTo>
                  <a:pt x="5892" y="7436"/>
                </a:lnTo>
                <a:lnTo>
                  <a:pt x="5892" y="9925"/>
                </a:lnTo>
                <a:lnTo>
                  <a:pt x="3403" y="9925"/>
                </a:lnTo>
                <a:lnTo>
                  <a:pt x="3403" y="7436"/>
                </a:lnTo>
                <a:lnTo>
                  <a:pt x="3813" y="7436"/>
                </a:lnTo>
                <a:cubicBezTo>
                  <a:pt x="4033" y="7436"/>
                  <a:pt x="4254" y="7247"/>
                  <a:pt x="4254" y="7058"/>
                </a:cubicBezTo>
                <a:lnTo>
                  <a:pt x="4254" y="3309"/>
                </a:lnTo>
                <a:close/>
                <a:moveTo>
                  <a:pt x="8412" y="3309"/>
                </a:moveTo>
                <a:lnTo>
                  <a:pt x="8412" y="7058"/>
                </a:lnTo>
                <a:cubicBezTo>
                  <a:pt x="8412" y="7278"/>
                  <a:pt x="8601" y="7436"/>
                  <a:pt x="8853" y="7436"/>
                </a:cubicBezTo>
                <a:lnTo>
                  <a:pt x="9294" y="7436"/>
                </a:lnTo>
                <a:lnTo>
                  <a:pt x="9294" y="9925"/>
                </a:lnTo>
                <a:lnTo>
                  <a:pt x="6711" y="9925"/>
                </a:lnTo>
                <a:lnTo>
                  <a:pt x="6711" y="7436"/>
                </a:lnTo>
                <a:lnTo>
                  <a:pt x="7152" y="7436"/>
                </a:lnTo>
                <a:cubicBezTo>
                  <a:pt x="7404" y="7436"/>
                  <a:pt x="7593" y="7247"/>
                  <a:pt x="7593" y="7058"/>
                </a:cubicBezTo>
                <a:lnTo>
                  <a:pt x="7593" y="3309"/>
                </a:lnTo>
                <a:close/>
                <a:moveTo>
                  <a:pt x="11815" y="3309"/>
                </a:moveTo>
                <a:lnTo>
                  <a:pt x="11815" y="9925"/>
                </a:lnTo>
                <a:lnTo>
                  <a:pt x="9988" y="9925"/>
                </a:lnTo>
                <a:lnTo>
                  <a:pt x="9988" y="7436"/>
                </a:lnTo>
                <a:lnTo>
                  <a:pt x="10429" y="7436"/>
                </a:lnTo>
                <a:cubicBezTo>
                  <a:pt x="10649" y="7436"/>
                  <a:pt x="10870" y="7247"/>
                  <a:pt x="10870" y="7058"/>
                </a:cubicBezTo>
                <a:lnTo>
                  <a:pt x="10870" y="3309"/>
                </a:lnTo>
                <a:close/>
                <a:moveTo>
                  <a:pt x="379" y="1"/>
                </a:moveTo>
                <a:cubicBezTo>
                  <a:pt x="158" y="1"/>
                  <a:pt x="1" y="190"/>
                  <a:pt x="1" y="379"/>
                </a:cubicBezTo>
                <a:lnTo>
                  <a:pt x="1" y="10334"/>
                </a:lnTo>
                <a:cubicBezTo>
                  <a:pt x="1" y="10555"/>
                  <a:pt x="190" y="10712"/>
                  <a:pt x="379" y="10712"/>
                </a:cubicBezTo>
                <a:lnTo>
                  <a:pt x="12224" y="10712"/>
                </a:lnTo>
                <a:cubicBezTo>
                  <a:pt x="12476" y="10712"/>
                  <a:pt x="12665" y="10523"/>
                  <a:pt x="12665" y="10334"/>
                </a:cubicBezTo>
                <a:lnTo>
                  <a:pt x="12665" y="379"/>
                </a:lnTo>
                <a:cubicBezTo>
                  <a:pt x="12634" y="190"/>
                  <a:pt x="12445" y="1"/>
                  <a:pt x="12224" y="1"/>
                </a:cubicBezTo>
                <a:close/>
              </a:path>
            </a:pathLst>
          </a:custGeom>
          <a:solidFill>
            <a:srgbClr val="FFC000"/>
          </a:solidFill>
          <a:ln>
            <a:noFill/>
          </a:ln>
        </p:spPr>
        <p:txBody>
          <a:bodyPr spcFirstLastPara="1" wrap="square" lIns="91425" tIns="91425" rIns="91425" bIns="91425" anchor="ctr" anchorCtr="0">
            <a:noAutofit/>
          </a:bodyPr>
          <a:lstStyle/>
          <a:p>
            <a:endParaRPr sz="1400"/>
          </a:p>
        </p:txBody>
      </p:sp>
      <p:grpSp>
        <p:nvGrpSpPr>
          <p:cNvPr id="357" name="Google Shape;5983;p86"/>
          <p:cNvGrpSpPr/>
          <p:nvPr/>
        </p:nvGrpSpPr>
        <p:grpSpPr>
          <a:xfrm>
            <a:off x="7369112" y="3452313"/>
            <a:ext cx="615051" cy="616007"/>
            <a:chOff x="-38538975" y="3954250"/>
            <a:chExt cx="318225" cy="316650"/>
          </a:xfrm>
          <a:solidFill>
            <a:srgbClr val="FFC000"/>
          </a:solidFill>
        </p:grpSpPr>
        <p:sp>
          <p:nvSpPr>
            <p:cNvPr id="358" name="Google Shape;5984;p86"/>
            <p:cNvSpPr/>
            <p:nvPr/>
          </p:nvSpPr>
          <p:spPr>
            <a:xfrm>
              <a:off x="-38538975" y="3954250"/>
              <a:ext cx="254425" cy="253625"/>
            </a:xfrm>
            <a:custGeom>
              <a:avLst/>
              <a:gdLst/>
              <a:ahLst/>
              <a:cxnLst/>
              <a:rect l="l" t="t" r="r" b="b"/>
              <a:pathLst>
                <a:path w="10177" h="10145" extrusionOk="0">
                  <a:moveTo>
                    <a:pt x="5104" y="3813"/>
                  </a:moveTo>
                  <a:cubicBezTo>
                    <a:pt x="5797" y="3813"/>
                    <a:pt x="6364" y="4348"/>
                    <a:pt x="6364" y="5073"/>
                  </a:cubicBezTo>
                  <a:cubicBezTo>
                    <a:pt x="6364" y="5766"/>
                    <a:pt x="5797" y="6333"/>
                    <a:pt x="5104" y="6333"/>
                  </a:cubicBezTo>
                  <a:cubicBezTo>
                    <a:pt x="4379" y="6333"/>
                    <a:pt x="3844" y="5766"/>
                    <a:pt x="3844" y="5073"/>
                  </a:cubicBezTo>
                  <a:cubicBezTo>
                    <a:pt x="3844" y="4411"/>
                    <a:pt x="4411" y="3813"/>
                    <a:pt x="5104" y="3813"/>
                  </a:cubicBezTo>
                  <a:close/>
                  <a:moveTo>
                    <a:pt x="5104" y="0"/>
                  </a:moveTo>
                  <a:cubicBezTo>
                    <a:pt x="2300" y="0"/>
                    <a:pt x="0" y="2269"/>
                    <a:pt x="0" y="5073"/>
                  </a:cubicBezTo>
                  <a:cubicBezTo>
                    <a:pt x="63" y="7908"/>
                    <a:pt x="2300" y="10145"/>
                    <a:pt x="5104" y="10145"/>
                  </a:cubicBezTo>
                  <a:cubicBezTo>
                    <a:pt x="7877" y="10145"/>
                    <a:pt x="10176" y="7877"/>
                    <a:pt x="10176" y="5073"/>
                  </a:cubicBezTo>
                  <a:cubicBezTo>
                    <a:pt x="10176" y="2269"/>
                    <a:pt x="7877" y="0"/>
                    <a:pt x="5104" y="0"/>
                  </a:cubicBezTo>
                  <a:close/>
                </a:path>
              </a:pathLst>
            </a:custGeom>
            <a:grpFill/>
            <a:ln>
              <a:noFill/>
            </a:ln>
          </p:spPr>
          <p:txBody>
            <a:bodyPr spcFirstLastPara="1" wrap="square" lIns="91425" tIns="91425" rIns="91425" bIns="91425" anchor="ctr" anchorCtr="0">
              <a:noAutofit/>
            </a:bodyPr>
            <a:lstStyle/>
            <a:p>
              <a:endParaRPr sz="1400"/>
            </a:p>
          </p:txBody>
        </p:sp>
        <p:sp>
          <p:nvSpPr>
            <p:cNvPr id="359" name="Google Shape;5985;p86"/>
            <p:cNvSpPr/>
            <p:nvPr/>
          </p:nvSpPr>
          <p:spPr>
            <a:xfrm>
              <a:off x="-38496450" y="4081725"/>
              <a:ext cx="275700" cy="189175"/>
            </a:xfrm>
            <a:custGeom>
              <a:avLst/>
              <a:gdLst/>
              <a:ahLst/>
              <a:cxnLst/>
              <a:rect l="l" t="t" r="r" b="b"/>
              <a:pathLst>
                <a:path w="11028" h="7567" extrusionOk="0">
                  <a:moveTo>
                    <a:pt x="9774" y="0"/>
                  </a:moveTo>
                  <a:cubicBezTo>
                    <a:pt x="9040" y="0"/>
                    <a:pt x="8444" y="548"/>
                    <a:pt x="8444" y="1265"/>
                  </a:cubicBezTo>
                  <a:cubicBezTo>
                    <a:pt x="8444" y="1801"/>
                    <a:pt x="8790" y="2305"/>
                    <a:pt x="9295" y="2463"/>
                  </a:cubicBezTo>
                  <a:lnTo>
                    <a:pt x="9295" y="2967"/>
                  </a:lnTo>
                  <a:cubicBezTo>
                    <a:pt x="9295" y="4416"/>
                    <a:pt x="8192" y="5645"/>
                    <a:pt x="6774" y="5834"/>
                  </a:cubicBezTo>
                  <a:lnTo>
                    <a:pt x="6774" y="4825"/>
                  </a:lnTo>
                  <a:cubicBezTo>
                    <a:pt x="5829" y="5487"/>
                    <a:pt x="4663" y="5865"/>
                    <a:pt x="3403" y="5865"/>
                  </a:cubicBezTo>
                  <a:cubicBezTo>
                    <a:pt x="2143" y="5865"/>
                    <a:pt x="977" y="5487"/>
                    <a:pt x="1" y="4825"/>
                  </a:cubicBezTo>
                  <a:lnTo>
                    <a:pt x="1" y="6306"/>
                  </a:lnTo>
                  <a:cubicBezTo>
                    <a:pt x="1" y="7031"/>
                    <a:pt x="568" y="7566"/>
                    <a:pt x="1261" y="7566"/>
                  </a:cubicBezTo>
                  <a:lnTo>
                    <a:pt x="5388" y="7566"/>
                  </a:lnTo>
                  <a:cubicBezTo>
                    <a:pt x="5955" y="7566"/>
                    <a:pt x="6459" y="7220"/>
                    <a:pt x="6617" y="6716"/>
                  </a:cubicBezTo>
                  <a:cubicBezTo>
                    <a:pt x="8601" y="6495"/>
                    <a:pt x="10082" y="4920"/>
                    <a:pt x="10114" y="2904"/>
                  </a:cubicBezTo>
                  <a:lnTo>
                    <a:pt x="10114" y="2400"/>
                  </a:lnTo>
                  <a:cubicBezTo>
                    <a:pt x="10649" y="2211"/>
                    <a:pt x="11027" y="1706"/>
                    <a:pt x="10996" y="1108"/>
                  </a:cubicBezTo>
                  <a:cubicBezTo>
                    <a:pt x="10964" y="572"/>
                    <a:pt x="10492" y="100"/>
                    <a:pt x="9893" y="5"/>
                  </a:cubicBezTo>
                  <a:cubicBezTo>
                    <a:pt x="9853" y="2"/>
                    <a:pt x="9813" y="0"/>
                    <a:pt x="9774" y="0"/>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0" name="Google Shape;5986;p86"/>
          <p:cNvGrpSpPr/>
          <p:nvPr/>
        </p:nvGrpSpPr>
        <p:grpSpPr>
          <a:xfrm>
            <a:off x="9805137" y="3428807"/>
            <a:ext cx="621091" cy="619071"/>
            <a:chOff x="-37385100" y="3949908"/>
            <a:chExt cx="321350" cy="318225"/>
          </a:xfrm>
          <a:solidFill>
            <a:srgbClr val="FFC000"/>
          </a:solidFill>
        </p:grpSpPr>
        <p:sp>
          <p:nvSpPr>
            <p:cNvPr id="361" name="Google Shape;5987;p86"/>
            <p:cNvSpPr/>
            <p:nvPr/>
          </p:nvSpPr>
          <p:spPr>
            <a:xfrm>
              <a:off x="-37190575" y="4145233"/>
              <a:ext cx="126825" cy="122900"/>
            </a:xfrm>
            <a:custGeom>
              <a:avLst/>
              <a:gdLst/>
              <a:ahLst/>
              <a:cxnLst/>
              <a:rect l="l" t="t" r="r" b="b"/>
              <a:pathLst>
                <a:path w="5073" h="4916" extrusionOk="0">
                  <a:moveTo>
                    <a:pt x="2238" y="1"/>
                  </a:moveTo>
                  <a:cubicBezTo>
                    <a:pt x="1986" y="442"/>
                    <a:pt x="1671" y="820"/>
                    <a:pt x="1324" y="1229"/>
                  </a:cubicBezTo>
                  <a:cubicBezTo>
                    <a:pt x="946" y="1671"/>
                    <a:pt x="473" y="1986"/>
                    <a:pt x="1" y="2238"/>
                  </a:cubicBezTo>
                  <a:lnTo>
                    <a:pt x="2206" y="4443"/>
                  </a:lnTo>
                  <a:cubicBezTo>
                    <a:pt x="2521" y="4758"/>
                    <a:pt x="2923" y="4916"/>
                    <a:pt x="3325" y="4916"/>
                  </a:cubicBezTo>
                  <a:cubicBezTo>
                    <a:pt x="3726" y="4916"/>
                    <a:pt x="4128" y="4758"/>
                    <a:pt x="4443" y="4443"/>
                  </a:cubicBezTo>
                  <a:cubicBezTo>
                    <a:pt x="5073" y="3813"/>
                    <a:pt x="5073" y="2836"/>
                    <a:pt x="4443" y="2206"/>
                  </a:cubicBezTo>
                  <a:lnTo>
                    <a:pt x="2238" y="1"/>
                  </a:lnTo>
                  <a:close/>
                </a:path>
              </a:pathLst>
            </a:custGeom>
            <a:grpFill/>
            <a:ln>
              <a:noFill/>
            </a:ln>
          </p:spPr>
          <p:txBody>
            <a:bodyPr spcFirstLastPara="1" wrap="square" lIns="91425" tIns="91425" rIns="91425" bIns="91425" anchor="ctr" anchorCtr="0">
              <a:noAutofit/>
            </a:bodyPr>
            <a:lstStyle/>
            <a:p>
              <a:endParaRPr sz="1400"/>
            </a:p>
          </p:txBody>
        </p:sp>
        <p:sp>
          <p:nvSpPr>
            <p:cNvPr id="362" name="Google Shape;5988;p86"/>
            <p:cNvSpPr/>
            <p:nvPr/>
          </p:nvSpPr>
          <p:spPr>
            <a:xfrm>
              <a:off x="-37385100" y="3949908"/>
              <a:ext cx="248125" cy="248950"/>
            </a:xfrm>
            <a:custGeom>
              <a:avLst/>
              <a:gdLst/>
              <a:ahLst/>
              <a:cxnLst/>
              <a:rect l="l" t="t" r="r" b="b"/>
              <a:pathLst>
                <a:path w="9925" h="9958" extrusionOk="0">
                  <a:moveTo>
                    <a:pt x="4978" y="1702"/>
                  </a:moveTo>
                  <a:cubicBezTo>
                    <a:pt x="6774" y="1702"/>
                    <a:pt x="8286" y="3214"/>
                    <a:pt x="8286" y="5010"/>
                  </a:cubicBezTo>
                  <a:cubicBezTo>
                    <a:pt x="8254" y="5892"/>
                    <a:pt x="7939" y="6711"/>
                    <a:pt x="7341" y="7310"/>
                  </a:cubicBezTo>
                  <a:cubicBezTo>
                    <a:pt x="6742" y="7908"/>
                    <a:pt x="5923" y="8318"/>
                    <a:pt x="4978" y="8318"/>
                  </a:cubicBezTo>
                  <a:cubicBezTo>
                    <a:pt x="3151" y="8318"/>
                    <a:pt x="1670" y="6837"/>
                    <a:pt x="1670" y="5010"/>
                  </a:cubicBezTo>
                  <a:cubicBezTo>
                    <a:pt x="1670" y="3214"/>
                    <a:pt x="3151" y="1702"/>
                    <a:pt x="4978" y="1702"/>
                  </a:cubicBezTo>
                  <a:close/>
                  <a:moveTo>
                    <a:pt x="4978" y="1"/>
                  </a:moveTo>
                  <a:cubicBezTo>
                    <a:pt x="2268" y="1"/>
                    <a:pt x="0" y="2269"/>
                    <a:pt x="0" y="4978"/>
                  </a:cubicBezTo>
                  <a:cubicBezTo>
                    <a:pt x="0" y="7688"/>
                    <a:pt x="2268" y="9956"/>
                    <a:pt x="4978" y="9956"/>
                  </a:cubicBezTo>
                  <a:cubicBezTo>
                    <a:pt x="5013" y="9957"/>
                    <a:pt x="5048" y="9957"/>
                    <a:pt x="5083" y="9957"/>
                  </a:cubicBezTo>
                  <a:cubicBezTo>
                    <a:pt x="6367" y="9957"/>
                    <a:pt x="7586" y="9395"/>
                    <a:pt x="8506" y="8444"/>
                  </a:cubicBezTo>
                  <a:cubicBezTo>
                    <a:pt x="9420" y="7499"/>
                    <a:pt x="9924" y="6270"/>
                    <a:pt x="9924" y="4978"/>
                  </a:cubicBezTo>
                  <a:cubicBezTo>
                    <a:pt x="9924" y="2269"/>
                    <a:pt x="7687" y="1"/>
                    <a:pt x="4978"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63" name="Google Shape;6005;p86"/>
          <p:cNvGrpSpPr/>
          <p:nvPr/>
        </p:nvGrpSpPr>
        <p:grpSpPr>
          <a:xfrm>
            <a:off x="6535131" y="4660387"/>
            <a:ext cx="541719" cy="545216"/>
            <a:chOff x="-40011050" y="3972375"/>
            <a:chExt cx="316650" cy="316625"/>
          </a:xfrm>
          <a:solidFill>
            <a:srgbClr val="FFC000"/>
          </a:solidFill>
        </p:grpSpPr>
        <p:sp>
          <p:nvSpPr>
            <p:cNvPr id="364" name="Google Shape;6006;p86"/>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grpFill/>
            <a:ln>
              <a:noFill/>
            </a:ln>
          </p:spPr>
          <p:txBody>
            <a:bodyPr spcFirstLastPara="1" wrap="square" lIns="91425" tIns="91425" rIns="91425" bIns="91425" anchor="ctr" anchorCtr="0">
              <a:noAutofit/>
            </a:bodyPr>
            <a:lstStyle/>
            <a:p>
              <a:endParaRPr sz="1400"/>
            </a:p>
          </p:txBody>
        </p:sp>
        <p:sp>
          <p:nvSpPr>
            <p:cNvPr id="365" name="Google Shape;6007;p86"/>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grpFill/>
            <a:ln>
              <a:noFill/>
            </a:ln>
          </p:spPr>
          <p:txBody>
            <a:bodyPr spcFirstLastPara="1" wrap="square" lIns="91425" tIns="91425" rIns="91425" bIns="91425" anchor="ctr" anchorCtr="0">
              <a:noAutofit/>
            </a:bodyPr>
            <a:lstStyle/>
            <a:p>
              <a:endParaRPr sz="1400"/>
            </a:p>
          </p:txBody>
        </p:sp>
      </p:grpSp>
      <p:grpSp>
        <p:nvGrpSpPr>
          <p:cNvPr id="366" name="Google Shape;6020;p86"/>
          <p:cNvGrpSpPr/>
          <p:nvPr/>
        </p:nvGrpSpPr>
        <p:grpSpPr>
          <a:xfrm>
            <a:off x="8197749" y="3444013"/>
            <a:ext cx="363891" cy="616007"/>
            <a:chOff x="-38109725" y="3955025"/>
            <a:chExt cx="188275" cy="316650"/>
          </a:xfrm>
          <a:solidFill>
            <a:srgbClr val="FFC000"/>
          </a:solidFill>
        </p:grpSpPr>
        <p:sp>
          <p:nvSpPr>
            <p:cNvPr id="367" name="Google Shape;6021;p86"/>
            <p:cNvSpPr/>
            <p:nvPr/>
          </p:nvSpPr>
          <p:spPr>
            <a:xfrm>
              <a:off x="-38109725" y="3955025"/>
              <a:ext cx="188275" cy="220575"/>
            </a:xfrm>
            <a:custGeom>
              <a:avLst/>
              <a:gdLst/>
              <a:ahLst/>
              <a:cxnLst/>
              <a:rect l="l" t="t" r="r" b="b"/>
              <a:pathLst>
                <a:path w="7531" h="8823" extrusionOk="0">
                  <a:moveTo>
                    <a:pt x="3372" y="1"/>
                  </a:moveTo>
                  <a:lnTo>
                    <a:pt x="95" y="5703"/>
                  </a:lnTo>
                  <a:cubicBezTo>
                    <a:pt x="1" y="5829"/>
                    <a:pt x="1" y="5987"/>
                    <a:pt x="95" y="6113"/>
                  </a:cubicBezTo>
                  <a:lnTo>
                    <a:pt x="1418" y="8822"/>
                  </a:lnTo>
                  <a:lnTo>
                    <a:pt x="6081" y="8822"/>
                  </a:lnTo>
                  <a:lnTo>
                    <a:pt x="7467" y="6113"/>
                  </a:lnTo>
                  <a:cubicBezTo>
                    <a:pt x="7530" y="5987"/>
                    <a:pt x="7499" y="5829"/>
                    <a:pt x="7467" y="5703"/>
                  </a:cubicBezTo>
                  <a:lnTo>
                    <a:pt x="4191" y="1"/>
                  </a:lnTo>
                  <a:lnTo>
                    <a:pt x="4191" y="4727"/>
                  </a:lnTo>
                  <a:cubicBezTo>
                    <a:pt x="4663" y="4884"/>
                    <a:pt x="5010" y="5357"/>
                    <a:pt x="5010" y="5892"/>
                  </a:cubicBezTo>
                  <a:cubicBezTo>
                    <a:pt x="5010" y="6585"/>
                    <a:pt x="4474" y="7121"/>
                    <a:pt x="3750" y="7121"/>
                  </a:cubicBezTo>
                  <a:cubicBezTo>
                    <a:pt x="3088" y="7121"/>
                    <a:pt x="2521" y="6585"/>
                    <a:pt x="2521" y="5892"/>
                  </a:cubicBezTo>
                  <a:cubicBezTo>
                    <a:pt x="2521" y="5357"/>
                    <a:pt x="2899" y="4916"/>
                    <a:pt x="3372" y="4727"/>
                  </a:cubicBezTo>
                  <a:lnTo>
                    <a:pt x="3372" y="1"/>
                  </a:lnTo>
                  <a:close/>
                </a:path>
              </a:pathLst>
            </a:custGeom>
            <a:grpFill/>
            <a:ln>
              <a:noFill/>
            </a:ln>
          </p:spPr>
          <p:txBody>
            <a:bodyPr spcFirstLastPara="1" wrap="square" lIns="91425" tIns="91425" rIns="91425" bIns="91425" anchor="ctr" anchorCtr="0">
              <a:noAutofit/>
            </a:bodyPr>
            <a:lstStyle/>
            <a:p>
              <a:endParaRPr sz="1400"/>
            </a:p>
          </p:txBody>
        </p:sp>
        <p:sp>
          <p:nvSpPr>
            <p:cNvPr id="368" name="Google Shape;6022;p86"/>
            <p:cNvSpPr/>
            <p:nvPr/>
          </p:nvSpPr>
          <p:spPr>
            <a:xfrm>
              <a:off x="-38067200" y="4196050"/>
              <a:ext cx="104775" cy="75625"/>
            </a:xfrm>
            <a:custGeom>
              <a:avLst/>
              <a:gdLst/>
              <a:ahLst/>
              <a:cxnLst/>
              <a:rect l="l" t="t" r="r" b="b"/>
              <a:pathLst>
                <a:path w="4191" h="3025" extrusionOk="0">
                  <a:moveTo>
                    <a:pt x="32" y="0"/>
                  </a:moveTo>
                  <a:lnTo>
                    <a:pt x="32" y="2615"/>
                  </a:lnTo>
                  <a:cubicBezTo>
                    <a:pt x="1" y="2836"/>
                    <a:pt x="190" y="3025"/>
                    <a:pt x="442" y="3025"/>
                  </a:cubicBezTo>
                  <a:lnTo>
                    <a:pt x="3750" y="3025"/>
                  </a:lnTo>
                  <a:cubicBezTo>
                    <a:pt x="3970" y="3025"/>
                    <a:pt x="4191" y="2836"/>
                    <a:pt x="4191" y="2615"/>
                  </a:cubicBezTo>
                  <a:lnTo>
                    <a:pt x="4191"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69" name="Google Shape;6038;p86"/>
          <p:cNvGrpSpPr/>
          <p:nvPr/>
        </p:nvGrpSpPr>
        <p:grpSpPr>
          <a:xfrm>
            <a:off x="5061407" y="3472662"/>
            <a:ext cx="605919" cy="616785"/>
            <a:chOff x="-39647175" y="3972000"/>
            <a:chExt cx="313500" cy="317050"/>
          </a:xfrm>
          <a:solidFill>
            <a:srgbClr val="FFC000"/>
          </a:solidFill>
        </p:grpSpPr>
        <p:sp>
          <p:nvSpPr>
            <p:cNvPr id="370" name="Google Shape;6039;p86"/>
            <p:cNvSpPr/>
            <p:nvPr/>
          </p:nvSpPr>
          <p:spPr>
            <a:xfrm>
              <a:off x="-39647175" y="3972000"/>
              <a:ext cx="95325" cy="153975"/>
            </a:xfrm>
            <a:custGeom>
              <a:avLst/>
              <a:gdLst/>
              <a:ahLst/>
              <a:cxnLst/>
              <a:rect l="l" t="t" r="r" b="b"/>
              <a:pathLst>
                <a:path w="3813" h="6159" extrusionOk="0">
                  <a:moveTo>
                    <a:pt x="1698" y="1"/>
                  </a:moveTo>
                  <a:cubicBezTo>
                    <a:pt x="1520" y="1"/>
                    <a:pt x="1373" y="138"/>
                    <a:pt x="1293" y="299"/>
                  </a:cubicBezTo>
                  <a:lnTo>
                    <a:pt x="1" y="5119"/>
                  </a:lnTo>
                  <a:cubicBezTo>
                    <a:pt x="1" y="5308"/>
                    <a:pt x="127" y="5528"/>
                    <a:pt x="316" y="5623"/>
                  </a:cubicBezTo>
                  <a:lnTo>
                    <a:pt x="2332" y="6158"/>
                  </a:lnTo>
                  <a:cubicBezTo>
                    <a:pt x="3277" y="2630"/>
                    <a:pt x="2868" y="4111"/>
                    <a:pt x="3813" y="582"/>
                  </a:cubicBezTo>
                  <a:lnTo>
                    <a:pt x="1797" y="15"/>
                  </a:lnTo>
                  <a:cubicBezTo>
                    <a:pt x="1763" y="5"/>
                    <a:pt x="1730" y="1"/>
                    <a:pt x="1698" y="1"/>
                  </a:cubicBezTo>
                  <a:close/>
                </a:path>
              </a:pathLst>
            </a:custGeom>
            <a:grpFill/>
            <a:ln>
              <a:noFill/>
            </a:ln>
          </p:spPr>
          <p:txBody>
            <a:bodyPr spcFirstLastPara="1" wrap="square" lIns="91425" tIns="91425" rIns="91425" bIns="91425" anchor="ctr" anchorCtr="0">
              <a:noAutofit/>
            </a:bodyPr>
            <a:lstStyle/>
            <a:p>
              <a:endParaRPr sz="1400"/>
            </a:p>
          </p:txBody>
        </p:sp>
        <p:sp>
          <p:nvSpPr>
            <p:cNvPr id="371" name="Google Shape;6040;p86"/>
            <p:cNvSpPr/>
            <p:nvPr/>
          </p:nvSpPr>
          <p:spPr>
            <a:xfrm>
              <a:off x="-39588875" y="4011750"/>
              <a:ext cx="216600" cy="277300"/>
            </a:xfrm>
            <a:custGeom>
              <a:avLst/>
              <a:gdLst/>
              <a:ahLst/>
              <a:cxnLst/>
              <a:rect l="l" t="t" r="r" b="b"/>
              <a:pathLst>
                <a:path w="8664" h="11092" extrusionOk="0">
                  <a:moveTo>
                    <a:pt x="4348" y="3466"/>
                  </a:moveTo>
                  <a:cubicBezTo>
                    <a:pt x="4820" y="3466"/>
                    <a:pt x="5199" y="3844"/>
                    <a:pt x="5199" y="4316"/>
                  </a:cubicBezTo>
                  <a:cubicBezTo>
                    <a:pt x="5199" y="4789"/>
                    <a:pt x="4820" y="5136"/>
                    <a:pt x="4348" y="5136"/>
                  </a:cubicBezTo>
                  <a:cubicBezTo>
                    <a:pt x="3907" y="5136"/>
                    <a:pt x="3529" y="4789"/>
                    <a:pt x="3529" y="4316"/>
                  </a:cubicBezTo>
                  <a:cubicBezTo>
                    <a:pt x="3529" y="3875"/>
                    <a:pt x="3875" y="3466"/>
                    <a:pt x="4348" y="3466"/>
                  </a:cubicBezTo>
                  <a:close/>
                  <a:moveTo>
                    <a:pt x="5104" y="5766"/>
                  </a:moveTo>
                  <a:lnTo>
                    <a:pt x="6081" y="7624"/>
                  </a:lnTo>
                  <a:lnTo>
                    <a:pt x="2615" y="7624"/>
                  </a:lnTo>
                  <a:lnTo>
                    <a:pt x="3560" y="5766"/>
                  </a:lnTo>
                  <a:cubicBezTo>
                    <a:pt x="3812" y="5892"/>
                    <a:pt x="4096" y="5955"/>
                    <a:pt x="4348" y="5955"/>
                  </a:cubicBezTo>
                  <a:cubicBezTo>
                    <a:pt x="4631" y="5955"/>
                    <a:pt x="4883" y="5892"/>
                    <a:pt x="5104" y="5766"/>
                  </a:cubicBezTo>
                  <a:close/>
                  <a:moveTo>
                    <a:pt x="2048" y="0"/>
                  </a:moveTo>
                  <a:cubicBezTo>
                    <a:pt x="1386" y="2458"/>
                    <a:pt x="1638" y="1544"/>
                    <a:pt x="977" y="4001"/>
                  </a:cubicBezTo>
                  <a:lnTo>
                    <a:pt x="2678" y="4474"/>
                  </a:lnTo>
                  <a:cubicBezTo>
                    <a:pt x="2678" y="4726"/>
                    <a:pt x="2741" y="5010"/>
                    <a:pt x="2899" y="5199"/>
                  </a:cubicBezTo>
                  <a:lnTo>
                    <a:pt x="32" y="10523"/>
                  </a:lnTo>
                  <a:cubicBezTo>
                    <a:pt x="0" y="10680"/>
                    <a:pt x="63" y="10964"/>
                    <a:pt x="252" y="11027"/>
                  </a:cubicBezTo>
                  <a:cubicBezTo>
                    <a:pt x="328" y="11070"/>
                    <a:pt x="404" y="11091"/>
                    <a:pt x="475" y="11091"/>
                  </a:cubicBezTo>
                  <a:cubicBezTo>
                    <a:pt x="613" y="11091"/>
                    <a:pt x="737" y="11014"/>
                    <a:pt x="819" y="10869"/>
                  </a:cubicBezTo>
                  <a:lnTo>
                    <a:pt x="2143" y="8475"/>
                  </a:lnTo>
                  <a:lnTo>
                    <a:pt x="6490" y="8475"/>
                  </a:lnTo>
                  <a:lnTo>
                    <a:pt x="7845" y="10869"/>
                  </a:lnTo>
                  <a:cubicBezTo>
                    <a:pt x="7907" y="11014"/>
                    <a:pt x="8037" y="11091"/>
                    <a:pt x="8173" y="11091"/>
                  </a:cubicBezTo>
                  <a:cubicBezTo>
                    <a:pt x="8243" y="11091"/>
                    <a:pt x="8316" y="11070"/>
                    <a:pt x="8381" y="11027"/>
                  </a:cubicBezTo>
                  <a:cubicBezTo>
                    <a:pt x="8570" y="10932"/>
                    <a:pt x="8664" y="10680"/>
                    <a:pt x="8538" y="10491"/>
                  </a:cubicBezTo>
                  <a:lnTo>
                    <a:pt x="5734" y="5262"/>
                  </a:lnTo>
                  <a:lnTo>
                    <a:pt x="6585" y="5482"/>
                  </a:lnTo>
                  <a:cubicBezTo>
                    <a:pt x="7120" y="3434"/>
                    <a:pt x="6931" y="4222"/>
                    <a:pt x="7624" y="1513"/>
                  </a:cubicBezTo>
                  <a:lnTo>
                    <a:pt x="2048" y="0"/>
                  </a:lnTo>
                  <a:close/>
                </a:path>
              </a:pathLst>
            </a:custGeom>
            <a:grpFill/>
            <a:ln>
              <a:noFill/>
            </a:ln>
          </p:spPr>
          <p:txBody>
            <a:bodyPr spcFirstLastPara="1" wrap="square" lIns="91425" tIns="91425" rIns="91425" bIns="91425" anchor="ctr" anchorCtr="0">
              <a:noAutofit/>
            </a:bodyPr>
            <a:lstStyle/>
            <a:p>
              <a:endParaRPr sz="1400"/>
            </a:p>
          </p:txBody>
        </p:sp>
        <p:sp>
          <p:nvSpPr>
            <p:cNvPr id="372" name="Google Shape;6041;p86"/>
            <p:cNvSpPr/>
            <p:nvPr/>
          </p:nvSpPr>
          <p:spPr>
            <a:xfrm>
              <a:off x="-39398275" y="4073975"/>
              <a:ext cx="64600" cy="71600"/>
            </a:xfrm>
            <a:custGeom>
              <a:avLst/>
              <a:gdLst/>
              <a:ahLst/>
              <a:cxnLst/>
              <a:rect l="l" t="t" r="r" b="b"/>
              <a:pathLst>
                <a:path w="2584" h="2864" extrusionOk="0">
                  <a:moveTo>
                    <a:pt x="630" y="0"/>
                  </a:moveTo>
                  <a:cubicBezTo>
                    <a:pt x="252" y="1449"/>
                    <a:pt x="410" y="945"/>
                    <a:pt x="0" y="2395"/>
                  </a:cubicBezTo>
                  <a:lnTo>
                    <a:pt x="1607" y="2836"/>
                  </a:lnTo>
                  <a:cubicBezTo>
                    <a:pt x="1658" y="2855"/>
                    <a:pt x="1707" y="2864"/>
                    <a:pt x="1753" y="2864"/>
                  </a:cubicBezTo>
                  <a:cubicBezTo>
                    <a:pt x="1932" y="2864"/>
                    <a:pt x="2067" y="2728"/>
                    <a:pt x="2143" y="2552"/>
                  </a:cubicBezTo>
                  <a:lnTo>
                    <a:pt x="2584" y="945"/>
                  </a:lnTo>
                  <a:cubicBezTo>
                    <a:pt x="2552" y="725"/>
                    <a:pt x="2458" y="473"/>
                    <a:pt x="2237" y="441"/>
                  </a:cubicBezTo>
                  <a:lnTo>
                    <a:pt x="630" y="0"/>
                  </a:lnTo>
                  <a:close/>
                </a:path>
              </a:pathLst>
            </a:custGeom>
            <a:grpFill/>
            <a:ln>
              <a:noFill/>
            </a:ln>
          </p:spPr>
          <p:txBody>
            <a:bodyPr spcFirstLastPara="1" wrap="square" lIns="91425" tIns="91425" rIns="91425" bIns="91425" anchor="ctr" anchorCtr="0">
              <a:noAutofit/>
            </a:bodyPr>
            <a:lstStyle/>
            <a:p>
              <a:endParaRPr sz="1400"/>
            </a:p>
          </p:txBody>
        </p:sp>
      </p:grpSp>
      <p:grpSp>
        <p:nvGrpSpPr>
          <p:cNvPr id="373" name="Google Shape;6048;p86"/>
          <p:cNvGrpSpPr/>
          <p:nvPr/>
        </p:nvGrpSpPr>
        <p:grpSpPr>
          <a:xfrm>
            <a:off x="8940377" y="3435035"/>
            <a:ext cx="608963" cy="619071"/>
            <a:chOff x="-37804925" y="3953450"/>
            <a:chExt cx="315075" cy="318225"/>
          </a:xfrm>
          <a:solidFill>
            <a:srgbClr val="FFC000"/>
          </a:solidFill>
        </p:grpSpPr>
        <p:sp>
          <p:nvSpPr>
            <p:cNvPr id="374" name="Google Shape;6049;p86"/>
            <p:cNvSpPr/>
            <p:nvPr/>
          </p:nvSpPr>
          <p:spPr>
            <a:xfrm>
              <a:off x="-37614300" y="3955025"/>
              <a:ext cx="124450" cy="186200"/>
            </a:xfrm>
            <a:custGeom>
              <a:avLst/>
              <a:gdLst/>
              <a:ahLst/>
              <a:cxnLst/>
              <a:rect l="l" t="t" r="r" b="b"/>
              <a:pathLst>
                <a:path w="4978" h="7448" extrusionOk="0">
                  <a:moveTo>
                    <a:pt x="2489" y="820"/>
                  </a:moveTo>
                  <a:cubicBezTo>
                    <a:pt x="3403" y="820"/>
                    <a:pt x="4127" y="1576"/>
                    <a:pt x="4127" y="2490"/>
                  </a:cubicBezTo>
                  <a:cubicBezTo>
                    <a:pt x="4127" y="3372"/>
                    <a:pt x="3403" y="4128"/>
                    <a:pt x="2489" y="4128"/>
                  </a:cubicBezTo>
                  <a:cubicBezTo>
                    <a:pt x="1575" y="4128"/>
                    <a:pt x="819" y="3372"/>
                    <a:pt x="819" y="2490"/>
                  </a:cubicBezTo>
                  <a:cubicBezTo>
                    <a:pt x="819" y="1576"/>
                    <a:pt x="1575" y="820"/>
                    <a:pt x="2489" y="820"/>
                  </a:cubicBezTo>
                  <a:close/>
                  <a:moveTo>
                    <a:pt x="2489" y="1"/>
                  </a:moveTo>
                  <a:cubicBezTo>
                    <a:pt x="1103" y="1"/>
                    <a:pt x="0" y="1104"/>
                    <a:pt x="0" y="2490"/>
                  </a:cubicBezTo>
                  <a:cubicBezTo>
                    <a:pt x="0" y="3214"/>
                    <a:pt x="315" y="3845"/>
                    <a:pt x="819" y="4317"/>
                  </a:cubicBezTo>
                  <a:lnTo>
                    <a:pt x="819" y="7058"/>
                  </a:lnTo>
                  <a:cubicBezTo>
                    <a:pt x="819" y="7287"/>
                    <a:pt x="1012" y="7448"/>
                    <a:pt x="1225" y="7448"/>
                  </a:cubicBezTo>
                  <a:cubicBezTo>
                    <a:pt x="1334" y="7448"/>
                    <a:pt x="1448" y="7406"/>
                    <a:pt x="1544" y="7310"/>
                  </a:cubicBezTo>
                  <a:lnTo>
                    <a:pt x="2489" y="6365"/>
                  </a:lnTo>
                  <a:lnTo>
                    <a:pt x="3434" y="7310"/>
                  </a:lnTo>
                  <a:cubicBezTo>
                    <a:pt x="3530" y="7406"/>
                    <a:pt x="3640" y="7448"/>
                    <a:pt x="3744" y="7448"/>
                  </a:cubicBezTo>
                  <a:cubicBezTo>
                    <a:pt x="3948" y="7448"/>
                    <a:pt x="4127" y="7287"/>
                    <a:pt x="4127" y="7058"/>
                  </a:cubicBezTo>
                  <a:lnTo>
                    <a:pt x="4127" y="4317"/>
                  </a:lnTo>
                  <a:cubicBezTo>
                    <a:pt x="4663" y="3845"/>
                    <a:pt x="4978" y="3214"/>
                    <a:pt x="4978" y="2490"/>
                  </a:cubicBezTo>
                  <a:cubicBezTo>
                    <a:pt x="4978" y="1104"/>
                    <a:pt x="3875" y="1"/>
                    <a:pt x="2489" y="1"/>
                  </a:cubicBezTo>
                  <a:close/>
                </a:path>
              </a:pathLst>
            </a:custGeom>
            <a:grpFill/>
            <a:ln>
              <a:noFill/>
            </a:ln>
          </p:spPr>
          <p:txBody>
            <a:bodyPr spcFirstLastPara="1" wrap="square" lIns="91425" tIns="91425" rIns="91425" bIns="91425" anchor="ctr" anchorCtr="0">
              <a:noAutofit/>
            </a:bodyPr>
            <a:lstStyle/>
            <a:p>
              <a:endParaRPr sz="1400"/>
            </a:p>
          </p:txBody>
        </p:sp>
        <p:sp>
          <p:nvSpPr>
            <p:cNvPr id="375" name="Google Shape;6050;p86"/>
            <p:cNvSpPr/>
            <p:nvPr/>
          </p:nvSpPr>
          <p:spPr>
            <a:xfrm>
              <a:off x="-37761600" y="4230700"/>
              <a:ext cx="270175" cy="40975"/>
            </a:xfrm>
            <a:custGeom>
              <a:avLst/>
              <a:gdLst/>
              <a:ahLst/>
              <a:cxnLst/>
              <a:rect l="l" t="t" r="r" b="b"/>
              <a:pathLst>
                <a:path w="10807" h="1639" extrusionOk="0">
                  <a:moveTo>
                    <a:pt x="1450" y="1"/>
                  </a:moveTo>
                  <a:cubicBezTo>
                    <a:pt x="1292" y="788"/>
                    <a:pt x="662" y="1387"/>
                    <a:pt x="1" y="1639"/>
                  </a:cubicBezTo>
                  <a:lnTo>
                    <a:pt x="8822" y="1639"/>
                  </a:lnTo>
                  <a:cubicBezTo>
                    <a:pt x="9799" y="1639"/>
                    <a:pt x="10649" y="946"/>
                    <a:pt x="10807" y="1"/>
                  </a:cubicBezTo>
                  <a:close/>
                </a:path>
              </a:pathLst>
            </a:custGeom>
            <a:grpFill/>
            <a:ln>
              <a:noFill/>
            </a:ln>
          </p:spPr>
          <p:txBody>
            <a:bodyPr spcFirstLastPara="1" wrap="square" lIns="91425" tIns="91425" rIns="91425" bIns="91425" anchor="ctr" anchorCtr="0">
              <a:noAutofit/>
            </a:bodyPr>
            <a:lstStyle/>
            <a:p>
              <a:endParaRPr sz="1400"/>
            </a:p>
          </p:txBody>
        </p:sp>
        <p:sp>
          <p:nvSpPr>
            <p:cNvPr id="376" name="Google Shape;6051;p86"/>
            <p:cNvSpPr/>
            <p:nvPr/>
          </p:nvSpPr>
          <p:spPr>
            <a:xfrm>
              <a:off x="-37804925" y="3953450"/>
              <a:ext cx="274125" cy="295675"/>
            </a:xfrm>
            <a:custGeom>
              <a:avLst/>
              <a:gdLst/>
              <a:ahLst/>
              <a:cxnLst/>
              <a:rect l="l" t="t" r="r" b="b"/>
              <a:pathLst>
                <a:path w="10965" h="11827" extrusionOk="0">
                  <a:moveTo>
                    <a:pt x="379" y="1"/>
                  </a:moveTo>
                  <a:cubicBezTo>
                    <a:pt x="158" y="1"/>
                    <a:pt x="1" y="221"/>
                    <a:pt x="1" y="411"/>
                  </a:cubicBezTo>
                  <a:lnTo>
                    <a:pt x="1" y="10618"/>
                  </a:lnTo>
                  <a:cubicBezTo>
                    <a:pt x="1" y="11280"/>
                    <a:pt x="537" y="11815"/>
                    <a:pt x="1198" y="11815"/>
                  </a:cubicBezTo>
                  <a:cubicBezTo>
                    <a:pt x="1247" y="11823"/>
                    <a:pt x="1295" y="11826"/>
                    <a:pt x="1342" y="11826"/>
                  </a:cubicBezTo>
                  <a:cubicBezTo>
                    <a:pt x="1912" y="11826"/>
                    <a:pt x="2395" y="11318"/>
                    <a:pt x="2395" y="10650"/>
                  </a:cubicBezTo>
                  <a:cubicBezTo>
                    <a:pt x="2395" y="10398"/>
                    <a:pt x="2584" y="10272"/>
                    <a:pt x="2836" y="10272"/>
                  </a:cubicBezTo>
                  <a:lnTo>
                    <a:pt x="10965" y="10272"/>
                  </a:lnTo>
                  <a:lnTo>
                    <a:pt x="10965" y="8255"/>
                  </a:lnTo>
                  <a:cubicBezTo>
                    <a:pt x="10807" y="8161"/>
                    <a:pt x="10650" y="8098"/>
                    <a:pt x="10492" y="7972"/>
                  </a:cubicBezTo>
                  <a:lnTo>
                    <a:pt x="10146" y="7625"/>
                  </a:lnTo>
                  <a:lnTo>
                    <a:pt x="9799" y="7972"/>
                  </a:lnTo>
                  <a:cubicBezTo>
                    <a:pt x="9547" y="8224"/>
                    <a:pt x="9232" y="8318"/>
                    <a:pt x="8917" y="8318"/>
                  </a:cubicBezTo>
                  <a:cubicBezTo>
                    <a:pt x="8255" y="8318"/>
                    <a:pt x="7720" y="7783"/>
                    <a:pt x="7720" y="7058"/>
                  </a:cubicBezTo>
                  <a:lnTo>
                    <a:pt x="7720" y="4664"/>
                  </a:lnTo>
                  <a:cubicBezTo>
                    <a:pt x="7184" y="4065"/>
                    <a:pt x="6869" y="3309"/>
                    <a:pt x="6869" y="2490"/>
                  </a:cubicBezTo>
                  <a:cubicBezTo>
                    <a:pt x="6869" y="1513"/>
                    <a:pt x="7310" y="600"/>
                    <a:pt x="8035" y="1"/>
                  </a:cubicBezTo>
                  <a:close/>
                </a:path>
              </a:pathLst>
            </a:custGeom>
            <a:grpFill/>
            <a:ln>
              <a:noFill/>
            </a:ln>
          </p:spPr>
          <p:txBody>
            <a:bodyPr spcFirstLastPara="1" wrap="square" lIns="91425" tIns="91425" rIns="91425" bIns="91425" anchor="ctr" anchorCtr="0">
              <a:noAutofit/>
            </a:bodyPr>
            <a:lstStyle/>
            <a:p>
              <a:endParaRPr sz="1400"/>
            </a:p>
          </p:txBody>
        </p:sp>
      </p:grpSp>
      <p:grpSp>
        <p:nvGrpSpPr>
          <p:cNvPr id="377" name="Google Shape;5717;p85"/>
          <p:cNvGrpSpPr/>
          <p:nvPr/>
        </p:nvGrpSpPr>
        <p:grpSpPr>
          <a:xfrm>
            <a:off x="7423788" y="4698063"/>
            <a:ext cx="656485" cy="517252"/>
            <a:chOff x="5629975" y="3255775"/>
            <a:chExt cx="504500" cy="397500"/>
          </a:xfrm>
          <a:solidFill>
            <a:srgbClr val="FFC000"/>
          </a:solidFill>
        </p:grpSpPr>
        <p:sp>
          <p:nvSpPr>
            <p:cNvPr id="378" name="Google Shape;5718;p85"/>
            <p:cNvSpPr/>
            <p:nvPr/>
          </p:nvSpPr>
          <p:spPr>
            <a:xfrm>
              <a:off x="5756375" y="3255775"/>
              <a:ext cx="112950" cy="143425"/>
            </a:xfrm>
            <a:custGeom>
              <a:avLst/>
              <a:gdLst/>
              <a:ahLst/>
              <a:cxnLst/>
              <a:rect l="l" t="t" r="r" b="b"/>
              <a:pathLst>
                <a:path w="4518" h="5737" extrusionOk="0">
                  <a:moveTo>
                    <a:pt x="2259" y="0"/>
                  </a:moveTo>
                  <a:cubicBezTo>
                    <a:pt x="793" y="0"/>
                    <a:pt x="1" y="2469"/>
                    <a:pt x="1" y="3478"/>
                  </a:cubicBezTo>
                  <a:cubicBezTo>
                    <a:pt x="1" y="4725"/>
                    <a:pt x="1013" y="5733"/>
                    <a:pt x="2259" y="5736"/>
                  </a:cubicBezTo>
                  <a:cubicBezTo>
                    <a:pt x="3506" y="5733"/>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79" name="Google Shape;5719;p85"/>
            <p:cNvSpPr/>
            <p:nvPr/>
          </p:nvSpPr>
          <p:spPr>
            <a:xfrm>
              <a:off x="5629975" y="3374400"/>
              <a:ext cx="140575" cy="136175"/>
            </a:xfrm>
            <a:custGeom>
              <a:avLst/>
              <a:gdLst/>
              <a:ahLst/>
              <a:cxnLst/>
              <a:rect l="l" t="t" r="r" b="b"/>
              <a:pathLst>
                <a:path w="5623" h="5447" extrusionOk="0">
                  <a:moveTo>
                    <a:pt x="1951" y="0"/>
                  </a:moveTo>
                  <a:cubicBezTo>
                    <a:pt x="1711" y="0"/>
                    <a:pt x="1480" y="53"/>
                    <a:pt x="1269" y="175"/>
                  </a:cubicBezTo>
                  <a:cubicBezTo>
                    <a:pt x="1" y="907"/>
                    <a:pt x="582" y="3443"/>
                    <a:pt x="1088" y="4316"/>
                  </a:cubicBezTo>
                  <a:cubicBezTo>
                    <a:pt x="1506" y="5041"/>
                    <a:pt x="2265" y="5447"/>
                    <a:pt x="3045" y="5447"/>
                  </a:cubicBezTo>
                  <a:cubicBezTo>
                    <a:pt x="3428" y="5447"/>
                    <a:pt x="3816" y="5349"/>
                    <a:pt x="4172" y="5144"/>
                  </a:cubicBezTo>
                  <a:cubicBezTo>
                    <a:pt x="5253" y="4521"/>
                    <a:pt x="5623" y="3138"/>
                    <a:pt x="5000" y="2057"/>
                  </a:cubicBezTo>
                  <a:cubicBezTo>
                    <a:pt x="4578" y="1330"/>
                    <a:pt x="3149" y="0"/>
                    <a:pt x="1951"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0" name="Google Shape;5720;p85"/>
            <p:cNvSpPr/>
            <p:nvPr/>
          </p:nvSpPr>
          <p:spPr>
            <a:xfrm>
              <a:off x="5897525" y="3255775"/>
              <a:ext cx="112950" cy="143425"/>
            </a:xfrm>
            <a:custGeom>
              <a:avLst/>
              <a:gdLst/>
              <a:ahLst/>
              <a:cxnLst/>
              <a:rect l="l" t="t" r="r" b="b"/>
              <a:pathLst>
                <a:path w="4518" h="5737" extrusionOk="0">
                  <a:moveTo>
                    <a:pt x="2259" y="0"/>
                  </a:moveTo>
                  <a:cubicBezTo>
                    <a:pt x="793" y="0"/>
                    <a:pt x="1" y="2469"/>
                    <a:pt x="1" y="3478"/>
                  </a:cubicBezTo>
                  <a:cubicBezTo>
                    <a:pt x="1" y="4725"/>
                    <a:pt x="1013" y="5736"/>
                    <a:pt x="2259" y="5736"/>
                  </a:cubicBezTo>
                  <a:cubicBezTo>
                    <a:pt x="3506" y="5736"/>
                    <a:pt x="4518" y="4725"/>
                    <a:pt x="4518" y="3478"/>
                  </a:cubicBezTo>
                  <a:cubicBezTo>
                    <a:pt x="4518" y="2469"/>
                    <a:pt x="3729" y="0"/>
                    <a:pt x="2259"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1" name="Google Shape;5721;p85"/>
            <p:cNvSpPr/>
            <p:nvPr/>
          </p:nvSpPr>
          <p:spPr>
            <a:xfrm>
              <a:off x="5996075" y="3373900"/>
              <a:ext cx="138400" cy="136200"/>
            </a:xfrm>
            <a:custGeom>
              <a:avLst/>
              <a:gdLst/>
              <a:ahLst/>
              <a:cxnLst/>
              <a:rect l="l" t="t" r="r" b="b"/>
              <a:pathLst>
                <a:path w="5536" h="5448" extrusionOk="0">
                  <a:moveTo>
                    <a:pt x="3670" y="1"/>
                  </a:moveTo>
                  <a:cubicBezTo>
                    <a:pt x="2471" y="1"/>
                    <a:pt x="1045" y="1330"/>
                    <a:pt x="624" y="2059"/>
                  </a:cubicBezTo>
                  <a:cubicBezTo>
                    <a:pt x="1" y="3137"/>
                    <a:pt x="371" y="4523"/>
                    <a:pt x="1452" y="5146"/>
                  </a:cubicBezTo>
                  <a:cubicBezTo>
                    <a:pt x="1808" y="5351"/>
                    <a:pt x="2199" y="5448"/>
                    <a:pt x="2586" y="5448"/>
                  </a:cubicBezTo>
                  <a:cubicBezTo>
                    <a:pt x="3381" y="5448"/>
                    <a:pt x="4158" y="5039"/>
                    <a:pt x="4575" y="4318"/>
                  </a:cubicBezTo>
                  <a:cubicBezTo>
                    <a:pt x="5168" y="3288"/>
                    <a:pt x="5535" y="858"/>
                    <a:pt x="4355" y="177"/>
                  </a:cubicBezTo>
                  <a:cubicBezTo>
                    <a:pt x="4142" y="54"/>
                    <a:pt x="3911" y="1"/>
                    <a:pt x="3670"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2" name="Google Shape;5722;p85"/>
            <p:cNvSpPr/>
            <p:nvPr/>
          </p:nvSpPr>
          <p:spPr>
            <a:xfrm>
              <a:off x="5728150" y="3427400"/>
              <a:ext cx="310575" cy="225875"/>
            </a:xfrm>
            <a:custGeom>
              <a:avLst/>
              <a:gdLst/>
              <a:ahLst/>
              <a:cxnLst/>
              <a:rect l="l" t="t" r="r" b="b"/>
              <a:pathLst>
                <a:path w="12423" h="9035" extrusionOk="0">
                  <a:moveTo>
                    <a:pt x="6213" y="1"/>
                  </a:moveTo>
                  <a:cubicBezTo>
                    <a:pt x="5234" y="1"/>
                    <a:pt x="2259" y="1"/>
                    <a:pt x="2259" y="2822"/>
                  </a:cubicBezTo>
                  <a:lnTo>
                    <a:pt x="2259" y="3147"/>
                  </a:lnTo>
                  <a:cubicBezTo>
                    <a:pt x="2259" y="3376"/>
                    <a:pt x="2121" y="3584"/>
                    <a:pt x="1907" y="3671"/>
                  </a:cubicBezTo>
                  <a:cubicBezTo>
                    <a:pt x="750" y="4144"/>
                    <a:pt x="1" y="5141"/>
                    <a:pt x="1" y="6210"/>
                  </a:cubicBezTo>
                  <a:cubicBezTo>
                    <a:pt x="1" y="7767"/>
                    <a:pt x="1521" y="9034"/>
                    <a:pt x="3388" y="9034"/>
                  </a:cubicBezTo>
                  <a:cubicBezTo>
                    <a:pt x="3400" y="9035"/>
                    <a:pt x="3413" y="9035"/>
                    <a:pt x="3425" y="9035"/>
                  </a:cubicBezTo>
                  <a:cubicBezTo>
                    <a:pt x="3753" y="9035"/>
                    <a:pt x="4081" y="8995"/>
                    <a:pt x="4400" y="8917"/>
                  </a:cubicBezTo>
                  <a:cubicBezTo>
                    <a:pt x="4995" y="8766"/>
                    <a:pt x="5604" y="8691"/>
                    <a:pt x="6213" y="8691"/>
                  </a:cubicBezTo>
                  <a:cubicBezTo>
                    <a:pt x="6823" y="8691"/>
                    <a:pt x="7432" y="8766"/>
                    <a:pt x="8029" y="8917"/>
                  </a:cubicBezTo>
                  <a:cubicBezTo>
                    <a:pt x="8345" y="8995"/>
                    <a:pt x="8670" y="9035"/>
                    <a:pt x="8998" y="9035"/>
                  </a:cubicBezTo>
                  <a:cubicBezTo>
                    <a:pt x="9010" y="9035"/>
                    <a:pt x="9022" y="9035"/>
                    <a:pt x="9034" y="9034"/>
                  </a:cubicBezTo>
                  <a:cubicBezTo>
                    <a:pt x="10901" y="9034"/>
                    <a:pt x="12422" y="7767"/>
                    <a:pt x="12422" y="6210"/>
                  </a:cubicBezTo>
                  <a:cubicBezTo>
                    <a:pt x="12422" y="5138"/>
                    <a:pt x="11675" y="4141"/>
                    <a:pt x="10516" y="3671"/>
                  </a:cubicBezTo>
                  <a:cubicBezTo>
                    <a:pt x="10302" y="3584"/>
                    <a:pt x="10164" y="3376"/>
                    <a:pt x="10164" y="3147"/>
                  </a:cubicBezTo>
                  <a:lnTo>
                    <a:pt x="10164" y="2822"/>
                  </a:lnTo>
                  <a:cubicBezTo>
                    <a:pt x="10164" y="1"/>
                    <a:pt x="7191" y="1"/>
                    <a:pt x="6213"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grpSp>
        <p:nvGrpSpPr>
          <p:cNvPr id="383" name="Google Shape;5723;p85"/>
          <p:cNvGrpSpPr/>
          <p:nvPr/>
        </p:nvGrpSpPr>
        <p:grpSpPr>
          <a:xfrm>
            <a:off x="4103927" y="3461125"/>
            <a:ext cx="741943" cy="609831"/>
            <a:chOff x="6234950" y="3255925"/>
            <a:chExt cx="483250" cy="397200"/>
          </a:xfrm>
          <a:solidFill>
            <a:srgbClr val="FFC000"/>
          </a:solidFill>
        </p:grpSpPr>
        <p:sp>
          <p:nvSpPr>
            <p:cNvPr id="384" name="Google Shape;5724;p85"/>
            <p:cNvSpPr/>
            <p:nvPr/>
          </p:nvSpPr>
          <p:spPr>
            <a:xfrm>
              <a:off x="6444675" y="3255925"/>
              <a:ext cx="128300" cy="90200"/>
            </a:xfrm>
            <a:custGeom>
              <a:avLst/>
              <a:gdLst/>
              <a:ahLst/>
              <a:cxnLst/>
              <a:rect l="l" t="t" r="r" b="b"/>
              <a:pathLst>
                <a:path w="5132" h="3608" extrusionOk="0">
                  <a:moveTo>
                    <a:pt x="567" y="0"/>
                  </a:moveTo>
                  <a:cubicBezTo>
                    <a:pt x="254" y="0"/>
                    <a:pt x="1" y="253"/>
                    <a:pt x="1" y="563"/>
                  </a:cubicBezTo>
                  <a:cubicBezTo>
                    <a:pt x="7" y="1662"/>
                    <a:pt x="368" y="2731"/>
                    <a:pt x="1034" y="3608"/>
                  </a:cubicBezTo>
                  <a:cubicBezTo>
                    <a:pt x="2097" y="3138"/>
                    <a:pt x="3325" y="2864"/>
                    <a:pt x="5014" y="2864"/>
                  </a:cubicBezTo>
                  <a:cubicBezTo>
                    <a:pt x="5054" y="2864"/>
                    <a:pt x="5093" y="2873"/>
                    <a:pt x="5132" y="2873"/>
                  </a:cubicBezTo>
                  <a:cubicBezTo>
                    <a:pt x="4289" y="1117"/>
                    <a:pt x="2515" y="0"/>
                    <a:pt x="567"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5" name="Google Shape;5725;p85"/>
            <p:cNvSpPr/>
            <p:nvPr/>
          </p:nvSpPr>
          <p:spPr>
            <a:xfrm>
              <a:off x="6444750" y="3563200"/>
              <a:ext cx="128225" cy="89925"/>
            </a:xfrm>
            <a:custGeom>
              <a:avLst/>
              <a:gdLst/>
              <a:ahLst/>
              <a:cxnLst/>
              <a:rect l="l" t="t" r="r" b="b"/>
              <a:pathLst>
                <a:path w="5129" h="3597" extrusionOk="0">
                  <a:moveTo>
                    <a:pt x="1022" y="1"/>
                  </a:moveTo>
                  <a:cubicBezTo>
                    <a:pt x="362" y="874"/>
                    <a:pt x="4" y="1937"/>
                    <a:pt x="1" y="3033"/>
                  </a:cubicBezTo>
                  <a:cubicBezTo>
                    <a:pt x="1" y="3343"/>
                    <a:pt x="251" y="3596"/>
                    <a:pt x="564" y="3596"/>
                  </a:cubicBezTo>
                  <a:cubicBezTo>
                    <a:pt x="2512" y="3596"/>
                    <a:pt x="4286" y="2479"/>
                    <a:pt x="5129" y="724"/>
                  </a:cubicBezTo>
                  <a:cubicBezTo>
                    <a:pt x="5093" y="724"/>
                    <a:pt x="5051" y="736"/>
                    <a:pt x="5011" y="736"/>
                  </a:cubicBezTo>
                  <a:cubicBezTo>
                    <a:pt x="3319" y="736"/>
                    <a:pt x="2088" y="462"/>
                    <a:pt x="1022"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6" name="Google Shape;5726;p85"/>
            <p:cNvSpPr/>
            <p:nvPr/>
          </p:nvSpPr>
          <p:spPr>
            <a:xfrm>
              <a:off x="6375350" y="3355650"/>
              <a:ext cx="244750" cy="197650"/>
            </a:xfrm>
            <a:custGeom>
              <a:avLst/>
              <a:gdLst/>
              <a:ahLst/>
              <a:cxnLst/>
              <a:rect l="l" t="t" r="r" b="b"/>
              <a:pathLst>
                <a:path w="9790" h="7906" extrusionOk="0">
                  <a:moveTo>
                    <a:pt x="6045" y="2610"/>
                  </a:moveTo>
                  <a:cubicBezTo>
                    <a:pt x="6190" y="2610"/>
                    <a:pt x="6335" y="2666"/>
                    <a:pt x="6444" y="2777"/>
                  </a:cubicBezTo>
                  <a:cubicBezTo>
                    <a:pt x="6664" y="2997"/>
                    <a:pt x="6664" y="3356"/>
                    <a:pt x="6444" y="3575"/>
                  </a:cubicBezTo>
                  <a:cubicBezTo>
                    <a:pt x="6225" y="3795"/>
                    <a:pt x="6225" y="4153"/>
                    <a:pt x="6444" y="4373"/>
                  </a:cubicBezTo>
                  <a:cubicBezTo>
                    <a:pt x="6664" y="4593"/>
                    <a:pt x="6664" y="4951"/>
                    <a:pt x="6444" y="5171"/>
                  </a:cubicBezTo>
                  <a:cubicBezTo>
                    <a:pt x="6335" y="5281"/>
                    <a:pt x="6190" y="5336"/>
                    <a:pt x="6045" y="5336"/>
                  </a:cubicBezTo>
                  <a:cubicBezTo>
                    <a:pt x="5901" y="5336"/>
                    <a:pt x="5756" y="5281"/>
                    <a:pt x="5646" y="5171"/>
                  </a:cubicBezTo>
                  <a:cubicBezTo>
                    <a:pt x="4984" y="4509"/>
                    <a:pt x="4984" y="3440"/>
                    <a:pt x="5646" y="2777"/>
                  </a:cubicBezTo>
                  <a:cubicBezTo>
                    <a:pt x="5756" y="2666"/>
                    <a:pt x="5901" y="2610"/>
                    <a:pt x="6045" y="2610"/>
                  </a:cubicBezTo>
                  <a:close/>
                  <a:moveTo>
                    <a:pt x="7787" y="1"/>
                  </a:moveTo>
                  <a:cubicBezTo>
                    <a:pt x="4463" y="1"/>
                    <a:pt x="3204" y="1064"/>
                    <a:pt x="919" y="2997"/>
                  </a:cubicBezTo>
                  <a:lnTo>
                    <a:pt x="271" y="3542"/>
                  </a:lnTo>
                  <a:cubicBezTo>
                    <a:pt x="0" y="3765"/>
                    <a:pt x="0" y="4181"/>
                    <a:pt x="271" y="4406"/>
                  </a:cubicBezTo>
                  <a:lnTo>
                    <a:pt x="856" y="4897"/>
                  </a:lnTo>
                  <a:cubicBezTo>
                    <a:pt x="3147" y="6837"/>
                    <a:pt x="4412" y="7906"/>
                    <a:pt x="7787" y="7906"/>
                  </a:cubicBezTo>
                  <a:cubicBezTo>
                    <a:pt x="8450" y="7902"/>
                    <a:pt x="9106" y="7788"/>
                    <a:pt x="9730" y="7574"/>
                  </a:cubicBezTo>
                  <a:cubicBezTo>
                    <a:pt x="8357" y="6951"/>
                    <a:pt x="7456" y="5602"/>
                    <a:pt x="7411" y="4093"/>
                  </a:cubicBezTo>
                  <a:cubicBezTo>
                    <a:pt x="7366" y="2588"/>
                    <a:pt x="8179" y="1184"/>
                    <a:pt x="9513" y="480"/>
                  </a:cubicBezTo>
                  <a:cubicBezTo>
                    <a:pt x="9603" y="432"/>
                    <a:pt x="9697" y="398"/>
                    <a:pt x="9790" y="356"/>
                  </a:cubicBezTo>
                  <a:cubicBezTo>
                    <a:pt x="9149" y="124"/>
                    <a:pt x="8471" y="4"/>
                    <a:pt x="7787"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7" name="Google Shape;5727;p85"/>
            <p:cNvSpPr/>
            <p:nvPr/>
          </p:nvSpPr>
          <p:spPr>
            <a:xfrm>
              <a:off x="6587875" y="3385100"/>
              <a:ext cx="130325" cy="140500"/>
            </a:xfrm>
            <a:custGeom>
              <a:avLst/>
              <a:gdLst/>
              <a:ahLst/>
              <a:cxnLst/>
              <a:rect l="l" t="t" r="r" b="b"/>
              <a:pathLst>
                <a:path w="5213" h="5620" extrusionOk="0">
                  <a:moveTo>
                    <a:pt x="2343" y="1789"/>
                  </a:moveTo>
                  <a:cubicBezTo>
                    <a:pt x="2633" y="1789"/>
                    <a:pt x="2912" y="2015"/>
                    <a:pt x="2912" y="2355"/>
                  </a:cubicBezTo>
                  <a:cubicBezTo>
                    <a:pt x="2912" y="2665"/>
                    <a:pt x="2659" y="2918"/>
                    <a:pt x="2349" y="2918"/>
                  </a:cubicBezTo>
                  <a:cubicBezTo>
                    <a:pt x="1846" y="2918"/>
                    <a:pt x="1593" y="2310"/>
                    <a:pt x="1948" y="1955"/>
                  </a:cubicBezTo>
                  <a:cubicBezTo>
                    <a:pt x="2063" y="1840"/>
                    <a:pt x="2204" y="1789"/>
                    <a:pt x="2343" y="1789"/>
                  </a:cubicBezTo>
                  <a:close/>
                  <a:moveTo>
                    <a:pt x="2846" y="0"/>
                  </a:moveTo>
                  <a:cubicBezTo>
                    <a:pt x="2394" y="0"/>
                    <a:pt x="1947" y="85"/>
                    <a:pt x="1539" y="301"/>
                  </a:cubicBezTo>
                  <a:cubicBezTo>
                    <a:pt x="645" y="774"/>
                    <a:pt x="72" y="1687"/>
                    <a:pt x="36" y="2698"/>
                  </a:cubicBezTo>
                  <a:cubicBezTo>
                    <a:pt x="0" y="3707"/>
                    <a:pt x="506" y="4662"/>
                    <a:pt x="1367" y="5195"/>
                  </a:cubicBezTo>
                  <a:cubicBezTo>
                    <a:pt x="1792" y="5460"/>
                    <a:pt x="2280" y="5607"/>
                    <a:pt x="2782" y="5619"/>
                  </a:cubicBezTo>
                  <a:cubicBezTo>
                    <a:pt x="3752" y="4957"/>
                    <a:pt x="4550" y="4078"/>
                    <a:pt x="5119" y="3051"/>
                  </a:cubicBezTo>
                  <a:cubicBezTo>
                    <a:pt x="5213" y="2882"/>
                    <a:pt x="5213" y="2674"/>
                    <a:pt x="5119" y="2506"/>
                  </a:cubicBezTo>
                  <a:cubicBezTo>
                    <a:pt x="4568" y="1512"/>
                    <a:pt x="3797" y="654"/>
                    <a:pt x="2870" y="0"/>
                  </a:cubicBezTo>
                  <a:cubicBezTo>
                    <a:pt x="2862" y="0"/>
                    <a:pt x="2854" y="0"/>
                    <a:pt x="2846" y="0"/>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8" name="Google Shape;5728;p85"/>
            <p:cNvSpPr/>
            <p:nvPr/>
          </p:nvSpPr>
          <p:spPr>
            <a:xfrm>
              <a:off x="6234950" y="3469100"/>
              <a:ext cx="165050" cy="141200"/>
            </a:xfrm>
            <a:custGeom>
              <a:avLst/>
              <a:gdLst/>
              <a:ahLst/>
              <a:cxnLst/>
              <a:rect l="l" t="t" r="r" b="b"/>
              <a:pathLst>
                <a:path w="6602" h="5648" extrusionOk="0">
                  <a:moveTo>
                    <a:pt x="3990" y="1"/>
                  </a:moveTo>
                  <a:cubicBezTo>
                    <a:pt x="1807" y="1"/>
                    <a:pt x="0" y="1772"/>
                    <a:pt x="0" y="3955"/>
                  </a:cubicBezTo>
                  <a:lnTo>
                    <a:pt x="0" y="5084"/>
                  </a:lnTo>
                  <a:cubicBezTo>
                    <a:pt x="0" y="5394"/>
                    <a:pt x="253" y="5647"/>
                    <a:pt x="566" y="5647"/>
                  </a:cubicBezTo>
                  <a:lnTo>
                    <a:pt x="1696" y="5647"/>
                  </a:lnTo>
                  <a:cubicBezTo>
                    <a:pt x="4014" y="5647"/>
                    <a:pt x="5996" y="4075"/>
                    <a:pt x="6601" y="1943"/>
                  </a:cubicBezTo>
                  <a:cubicBezTo>
                    <a:pt x="6324" y="1717"/>
                    <a:pt x="6041" y="1476"/>
                    <a:pt x="5740" y="1223"/>
                  </a:cubicBezTo>
                  <a:lnTo>
                    <a:pt x="5481" y="1004"/>
                  </a:lnTo>
                  <a:lnTo>
                    <a:pt x="4391" y="2097"/>
                  </a:lnTo>
                  <a:cubicBezTo>
                    <a:pt x="4281" y="2203"/>
                    <a:pt x="4139" y="2255"/>
                    <a:pt x="3997" y="2255"/>
                  </a:cubicBezTo>
                  <a:cubicBezTo>
                    <a:pt x="3852" y="2255"/>
                    <a:pt x="3708" y="2200"/>
                    <a:pt x="3599" y="2091"/>
                  </a:cubicBezTo>
                  <a:cubicBezTo>
                    <a:pt x="3379" y="1871"/>
                    <a:pt x="3376" y="1519"/>
                    <a:pt x="3593" y="1299"/>
                  </a:cubicBezTo>
                  <a:lnTo>
                    <a:pt x="4611" y="278"/>
                  </a:lnTo>
                  <a:lnTo>
                    <a:pt x="4285" y="1"/>
                  </a:ln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sp>
          <p:nvSpPr>
            <p:cNvPr id="389" name="Google Shape;5729;p85"/>
            <p:cNvSpPr/>
            <p:nvPr/>
          </p:nvSpPr>
          <p:spPr>
            <a:xfrm>
              <a:off x="6234950" y="3299725"/>
              <a:ext cx="165050" cy="141175"/>
            </a:xfrm>
            <a:custGeom>
              <a:avLst/>
              <a:gdLst/>
              <a:ahLst/>
              <a:cxnLst/>
              <a:rect l="l" t="t" r="r" b="b"/>
              <a:pathLst>
                <a:path w="6602" h="5647" extrusionOk="0">
                  <a:moveTo>
                    <a:pt x="566" y="1"/>
                  </a:moveTo>
                  <a:cubicBezTo>
                    <a:pt x="253" y="1"/>
                    <a:pt x="3" y="254"/>
                    <a:pt x="3" y="567"/>
                  </a:cubicBezTo>
                  <a:lnTo>
                    <a:pt x="3" y="1699"/>
                  </a:lnTo>
                  <a:cubicBezTo>
                    <a:pt x="0" y="3879"/>
                    <a:pt x="1807" y="5647"/>
                    <a:pt x="3990" y="5647"/>
                  </a:cubicBezTo>
                  <a:lnTo>
                    <a:pt x="4285" y="5647"/>
                  </a:lnTo>
                  <a:lnTo>
                    <a:pt x="4611" y="5373"/>
                  </a:lnTo>
                  <a:lnTo>
                    <a:pt x="3593" y="4352"/>
                  </a:lnTo>
                  <a:cubicBezTo>
                    <a:pt x="3379" y="4132"/>
                    <a:pt x="3382" y="3780"/>
                    <a:pt x="3599" y="3563"/>
                  </a:cubicBezTo>
                  <a:cubicBezTo>
                    <a:pt x="3710" y="3451"/>
                    <a:pt x="3856" y="3396"/>
                    <a:pt x="4001" y="3396"/>
                  </a:cubicBezTo>
                  <a:cubicBezTo>
                    <a:pt x="4142" y="3396"/>
                    <a:pt x="4282" y="3448"/>
                    <a:pt x="4391" y="3554"/>
                  </a:cubicBezTo>
                  <a:lnTo>
                    <a:pt x="5481" y="4644"/>
                  </a:lnTo>
                  <a:lnTo>
                    <a:pt x="5809" y="4370"/>
                  </a:lnTo>
                  <a:cubicBezTo>
                    <a:pt x="6083" y="4138"/>
                    <a:pt x="6345" y="3918"/>
                    <a:pt x="6601" y="3704"/>
                  </a:cubicBezTo>
                  <a:cubicBezTo>
                    <a:pt x="5996" y="1575"/>
                    <a:pt x="4017" y="1"/>
                    <a:pt x="1696" y="1"/>
                  </a:cubicBezTo>
                  <a:close/>
                </a:path>
              </a:pathLst>
            </a:custGeom>
            <a:grpFill/>
            <a:ln>
              <a:noFill/>
            </a:ln>
          </p:spPr>
          <p:txBody>
            <a:bodyPr spcFirstLastPara="1" wrap="square" lIns="91425" tIns="91425" rIns="91425" bIns="91425" anchor="ctr" anchorCtr="0">
              <a:noAutofit/>
            </a:bodyPr>
            <a:lstStyle/>
            <a:p>
              <a:endParaRPr sz="1400">
                <a:solidFill>
                  <a:srgbClr val="435D74"/>
                </a:solidFill>
              </a:endParaRPr>
            </a:p>
          </p:txBody>
        </p:sp>
      </p:grpSp>
    </p:spTree>
    <p:extLst>
      <p:ext uri="{BB962C8B-B14F-4D97-AF65-F5344CB8AC3E}">
        <p14:creationId xmlns:p14="http://schemas.microsoft.com/office/powerpoint/2010/main" val="3952094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50"/>
        <p:cNvGrpSpPr/>
        <p:nvPr/>
      </p:nvGrpSpPr>
      <p:grpSpPr>
        <a:xfrm>
          <a:off x="0" y="0"/>
          <a:ext cx="0" cy="0"/>
          <a:chOff x="0" y="0"/>
          <a:chExt cx="0" cy="0"/>
        </a:xfrm>
      </p:grpSpPr>
      <p:sp>
        <p:nvSpPr>
          <p:cNvPr id="15" name="Rectángulo 130">
            <a:extLst>
              <a:ext uri="{FF2B5EF4-FFF2-40B4-BE49-F238E27FC236}">
                <a16:creationId xmlns:a16="http://schemas.microsoft.com/office/drawing/2014/main" id="{D4A15CC8-71E2-4E03-B1E7-1D57B7746E6B}"/>
              </a:ext>
            </a:extLst>
          </p:cNvPr>
          <p:cNvSpPr/>
          <p:nvPr/>
        </p:nvSpPr>
        <p:spPr>
          <a:xfrm rot="10800000">
            <a:off x="8738904" y="3292732"/>
            <a:ext cx="3463923" cy="3565268"/>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851" name="Google Shape;1851;p63"/>
          <p:cNvSpPr/>
          <p:nvPr/>
        </p:nvSpPr>
        <p:spPr>
          <a:xfrm>
            <a:off x="6660623" y="4427543"/>
            <a:ext cx="940000" cy="940000"/>
          </a:xfrm>
          <a:prstGeom prst="ellipse">
            <a:avLst/>
          </a:prstGeom>
          <a:solidFill>
            <a:srgbClr val="F7AC2D"/>
          </a:solidFill>
          <a:ln>
            <a:noFill/>
          </a:ln>
        </p:spPr>
        <p:txBody>
          <a:bodyPr spcFirstLastPara="1" wrap="square" lIns="121900" tIns="121900" rIns="121900" bIns="121900" anchor="ctr" anchorCtr="0">
            <a:noAutofit/>
          </a:bodyPr>
          <a:lstStyle/>
          <a:p>
            <a:endParaRPr sz="2400"/>
          </a:p>
        </p:txBody>
      </p:sp>
      <p:sp>
        <p:nvSpPr>
          <p:cNvPr id="1852" name="Google Shape;1852;p63"/>
          <p:cNvSpPr txBox="1">
            <a:spLocks noGrp="1"/>
          </p:cNvSpPr>
          <p:nvPr>
            <p:ph type="title" idx="4294967295"/>
          </p:nvPr>
        </p:nvSpPr>
        <p:spPr>
          <a:xfrm>
            <a:off x="6660420" y="4376343"/>
            <a:ext cx="940000" cy="1042400"/>
          </a:xfrm>
          <a:prstGeom prst="rect">
            <a:avLst/>
          </a:prstGeom>
        </p:spPr>
        <p:txBody>
          <a:bodyPr spcFirstLastPara="1" vert="horz" wrap="square" lIns="121900" tIns="121900" rIns="121900" bIns="121900" rtlCol="0" anchor="ctr" anchorCtr="0">
            <a:noAutofit/>
          </a:bodyPr>
          <a:lstStyle/>
          <a:p>
            <a:pPr algn="ctr">
              <a:spcBef>
                <a:spcPts val="0"/>
              </a:spcBef>
            </a:pPr>
            <a:r>
              <a:rPr lang="en" sz="3200" dirty="0">
                <a:solidFill>
                  <a:srgbClr val="FFFFFF"/>
                </a:solidFill>
              </a:rPr>
              <a:t>2 </a:t>
            </a:r>
            <a:endParaRPr sz="3200" dirty="0">
              <a:solidFill>
                <a:srgbClr val="FFFFFF"/>
              </a:solidFill>
            </a:endParaRPr>
          </a:p>
        </p:txBody>
      </p:sp>
      <p:sp>
        <p:nvSpPr>
          <p:cNvPr id="1853" name="Google Shape;1853;p63"/>
          <p:cNvSpPr txBox="1">
            <a:spLocks noGrp="1"/>
          </p:cNvSpPr>
          <p:nvPr>
            <p:ph type="title"/>
          </p:nvPr>
        </p:nvSpPr>
        <p:spPr>
          <a:xfrm>
            <a:off x="963200" y="415387"/>
            <a:ext cx="10265600" cy="637600"/>
          </a:xfrm>
          <a:prstGeom prst="rect">
            <a:avLst/>
          </a:prstGeom>
        </p:spPr>
        <p:txBody>
          <a:bodyPr spcFirstLastPara="1" vert="horz" wrap="square" lIns="121900" tIns="121900" rIns="121900" bIns="121900" rtlCol="0" anchor="t" anchorCtr="0">
            <a:noAutofit/>
          </a:bodyPr>
          <a:lstStyle/>
          <a:p>
            <a:r>
              <a:rPr lang="en" b="1" dirty="0">
                <a:solidFill>
                  <a:srgbClr val="FFC000"/>
                </a:solidFill>
              </a:rPr>
              <a:t>How to prepare your bike</a:t>
            </a:r>
            <a:endParaRPr b="1" dirty="0">
              <a:solidFill>
                <a:srgbClr val="FFC000"/>
              </a:solidFill>
            </a:endParaRPr>
          </a:p>
        </p:txBody>
      </p:sp>
      <p:sp>
        <p:nvSpPr>
          <p:cNvPr id="1887" name="Google Shape;1887;p63"/>
          <p:cNvSpPr txBox="1"/>
          <p:nvPr/>
        </p:nvSpPr>
        <p:spPr>
          <a:xfrm>
            <a:off x="7778123" y="2556843"/>
            <a:ext cx="2360000" cy="927600"/>
          </a:xfrm>
          <a:prstGeom prst="rect">
            <a:avLst/>
          </a:prstGeom>
          <a:noFill/>
          <a:ln>
            <a:noFill/>
          </a:ln>
        </p:spPr>
        <p:txBody>
          <a:bodyPr spcFirstLastPara="1" wrap="square" lIns="121900" tIns="121900" rIns="121900" bIns="121900" anchor="t" anchorCtr="0">
            <a:noAutofit/>
          </a:bodyPr>
          <a:lstStyle/>
          <a:p>
            <a:r>
              <a:rPr lang="en" sz="2133">
                <a:solidFill>
                  <a:schemeClr val="dk1"/>
                </a:solidFill>
                <a:latin typeface="Kanit Light"/>
                <a:ea typeface="Kanit Light"/>
                <a:cs typeface="Kanit Light"/>
                <a:sym typeface="Kanit Light"/>
              </a:rPr>
              <a:t>Mercury is the closest planet to the Sun</a:t>
            </a:r>
            <a:endParaRPr sz="2133">
              <a:solidFill>
                <a:schemeClr val="dk1"/>
              </a:solidFill>
              <a:latin typeface="Kanit Light"/>
              <a:ea typeface="Kanit Light"/>
              <a:cs typeface="Kanit Light"/>
              <a:sym typeface="Kanit Light"/>
            </a:endParaRPr>
          </a:p>
        </p:txBody>
      </p:sp>
      <p:sp>
        <p:nvSpPr>
          <p:cNvPr id="1888" name="Google Shape;1888;p63"/>
          <p:cNvSpPr txBox="1">
            <a:spLocks noGrp="1"/>
          </p:cNvSpPr>
          <p:nvPr>
            <p:ph type="subTitle" idx="4294967295"/>
          </p:nvPr>
        </p:nvSpPr>
        <p:spPr>
          <a:xfrm>
            <a:off x="7778123" y="1971743"/>
            <a:ext cx="2360000" cy="456400"/>
          </a:xfrm>
          <a:prstGeom prst="rect">
            <a:avLst/>
          </a:prstGeom>
        </p:spPr>
        <p:txBody>
          <a:bodyPr spcFirstLastPara="1" vert="horz" wrap="square" lIns="121900" tIns="121900" rIns="121900" bIns="121900" rtlCol="0" anchor="t" anchorCtr="0">
            <a:noAutofit/>
          </a:bodyPr>
          <a:lstStyle/>
          <a:p>
            <a:pPr marL="0" indent="0">
              <a:spcBef>
                <a:spcPts val="0"/>
              </a:spcBef>
              <a:spcAft>
                <a:spcPts val="2133"/>
              </a:spcAft>
              <a:buNone/>
            </a:pPr>
            <a:r>
              <a:rPr lang="en" sz="2933" dirty="0">
                <a:solidFill>
                  <a:srgbClr val="FFC000"/>
                </a:solidFill>
                <a:latin typeface="Bree Serif"/>
                <a:ea typeface="Bree Serif"/>
                <a:cs typeface="Bree Serif"/>
                <a:sym typeface="Bree Serif"/>
              </a:rPr>
              <a:t>Saddle area</a:t>
            </a:r>
            <a:endParaRPr sz="2933" dirty="0">
              <a:solidFill>
                <a:srgbClr val="FFC000"/>
              </a:solidFill>
              <a:latin typeface="Bree Serif"/>
              <a:ea typeface="Bree Serif"/>
              <a:cs typeface="Bree Serif"/>
              <a:sym typeface="Bree Serif"/>
            </a:endParaRPr>
          </a:p>
        </p:txBody>
      </p:sp>
      <p:sp>
        <p:nvSpPr>
          <p:cNvPr id="1891" name="Google Shape;1891;p63"/>
          <p:cNvSpPr/>
          <p:nvPr/>
        </p:nvSpPr>
        <p:spPr>
          <a:xfrm>
            <a:off x="6660623" y="2203643"/>
            <a:ext cx="940000" cy="940000"/>
          </a:xfrm>
          <a:prstGeom prst="ellipse">
            <a:avLst/>
          </a:prstGeom>
          <a:solidFill>
            <a:srgbClr val="30B29A"/>
          </a:solidFill>
          <a:ln>
            <a:noFill/>
          </a:ln>
        </p:spPr>
        <p:txBody>
          <a:bodyPr spcFirstLastPara="1" wrap="square" lIns="121900" tIns="121900" rIns="121900" bIns="121900" anchor="ctr" anchorCtr="0">
            <a:noAutofit/>
          </a:bodyPr>
          <a:lstStyle/>
          <a:p>
            <a:endParaRPr sz="2400"/>
          </a:p>
        </p:txBody>
      </p:sp>
      <p:sp>
        <p:nvSpPr>
          <p:cNvPr id="1890" name="Google Shape;1890;p63"/>
          <p:cNvSpPr txBox="1">
            <a:spLocks noGrp="1"/>
          </p:cNvSpPr>
          <p:nvPr>
            <p:ph type="title" idx="4294967295"/>
          </p:nvPr>
        </p:nvSpPr>
        <p:spPr>
          <a:xfrm>
            <a:off x="6660420" y="2152443"/>
            <a:ext cx="940000" cy="1042400"/>
          </a:xfrm>
          <a:prstGeom prst="rect">
            <a:avLst/>
          </a:prstGeom>
        </p:spPr>
        <p:txBody>
          <a:bodyPr spcFirstLastPara="1" vert="horz" wrap="square" lIns="121900" tIns="121900" rIns="121900" bIns="121900" rtlCol="0" anchor="ctr" anchorCtr="0">
            <a:noAutofit/>
          </a:bodyPr>
          <a:lstStyle/>
          <a:p>
            <a:pPr algn="ctr">
              <a:spcBef>
                <a:spcPts val="0"/>
              </a:spcBef>
            </a:pPr>
            <a:r>
              <a:rPr lang="en" sz="3200">
                <a:solidFill>
                  <a:srgbClr val="FFFFFF"/>
                </a:solidFill>
              </a:rPr>
              <a:t>1 </a:t>
            </a:r>
            <a:endParaRPr sz="3200">
              <a:solidFill>
                <a:srgbClr val="FFFFFF"/>
              </a:solidFill>
            </a:endParaRPr>
          </a:p>
        </p:txBody>
      </p:sp>
      <p:sp>
        <p:nvSpPr>
          <p:cNvPr id="1892" name="Google Shape;1892;p63"/>
          <p:cNvSpPr txBox="1"/>
          <p:nvPr/>
        </p:nvSpPr>
        <p:spPr>
          <a:xfrm>
            <a:off x="7778123" y="4780743"/>
            <a:ext cx="2360000" cy="927600"/>
          </a:xfrm>
          <a:prstGeom prst="rect">
            <a:avLst/>
          </a:prstGeom>
          <a:noFill/>
          <a:ln>
            <a:noFill/>
          </a:ln>
        </p:spPr>
        <p:txBody>
          <a:bodyPr spcFirstLastPara="1" wrap="square" lIns="121900" tIns="121900" rIns="121900" bIns="121900" anchor="t" anchorCtr="0">
            <a:noAutofit/>
          </a:bodyPr>
          <a:lstStyle/>
          <a:p>
            <a:r>
              <a:rPr lang="en" sz="2133">
                <a:solidFill>
                  <a:schemeClr val="dk1"/>
                </a:solidFill>
                <a:latin typeface="Kanit Light"/>
                <a:ea typeface="Kanit Light"/>
                <a:cs typeface="Kanit Light"/>
                <a:sym typeface="Kanit Light"/>
              </a:rPr>
              <a:t>Venus has a beautiful name, but it’s very hot</a:t>
            </a:r>
            <a:endParaRPr sz="2133">
              <a:solidFill>
                <a:schemeClr val="dk1"/>
              </a:solidFill>
              <a:latin typeface="Kanit Light"/>
              <a:ea typeface="Kanit Light"/>
              <a:cs typeface="Kanit Light"/>
              <a:sym typeface="Kanit Light"/>
            </a:endParaRPr>
          </a:p>
        </p:txBody>
      </p:sp>
      <p:sp>
        <p:nvSpPr>
          <p:cNvPr id="1893" name="Google Shape;1893;p63"/>
          <p:cNvSpPr txBox="1">
            <a:spLocks noGrp="1"/>
          </p:cNvSpPr>
          <p:nvPr>
            <p:ph type="subTitle" idx="4294967295"/>
          </p:nvPr>
        </p:nvSpPr>
        <p:spPr>
          <a:xfrm>
            <a:off x="7778123" y="4195643"/>
            <a:ext cx="2360000" cy="456400"/>
          </a:xfrm>
          <a:prstGeom prst="rect">
            <a:avLst/>
          </a:prstGeom>
        </p:spPr>
        <p:txBody>
          <a:bodyPr spcFirstLastPara="1" vert="horz" wrap="square" lIns="121900" tIns="121900" rIns="121900" bIns="121900" rtlCol="0" anchor="t" anchorCtr="0">
            <a:noAutofit/>
          </a:bodyPr>
          <a:lstStyle/>
          <a:p>
            <a:pPr marL="0" indent="0">
              <a:spcBef>
                <a:spcPts val="0"/>
              </a:spcBef>
              <a:spcAft>
                <a:spcPts val="2133"/>
              </a:spcAft>
              <a:buNone/>
            </a:pPr>
            <a:r>
              <a:rPr lang="en" sz="2933" dirty="0">
                <a:solidFill>
                  <a:srgbClr val="FFC000"/>
                </a:solidFill>
                <a:latin typeface="Bree Serif"/>
                <a:ea typeface="Bree Serif"/>
                <a:cs typeface="Bree Serif"/>
                <a:sym typeface="Bree Serif"/>
              </a:rPr>
              <a:t>Wheels</a:t>
            </a:r>
            <a:endParaRPr sz="2933" dirty="0">
              <a:solidFill>
                <a:srgbClr val="FFC000"/>
              </a:solidFill>
              <a:latin typeface="Bree Serif"/>
              <a:ea typeface="Bree Serif"/>
              <a:cs typeface="Bree Serif"/>
              <a:sym typeface="Bree Serif"/>
            </a:endParaRPr>
          </a:p>
        </p:txBody>
      </p:sp>
      <p:sp>
        <p:nvSpPr>
          <p:cNvPr id="14" name="Rectángulo 130">
            <a:extLst>
              <a:ext uri="{FF2B5EF4-FFF2-40B4-BE49-F238E27FC236}">
                <a16:creationId xmlns:a16="http://schemas.microsoft.com/office/drawing/2014/main" id="{AD21070B-4977-4EFA-ABEA-C5940CA6CF1E}"/>
              </a:ext>
            </a:extLst>
          </p:cNvPr>
          <p:cNvSpPr/>
          <p:nvPr/>
        </p:nvSpPr>
        <p:spPr>
          <a:xfrm>
            <a:off x="0" y="2"/>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grpSp>
        <p:nvGrpSpPr>
          <p:cNvPr id="11" name="Grupo 10">
            <a:extLst>
              <a:ext uri="{FF2B5EF4-FFF2-40B4-BE49-F238E27FC236}">
                <a16:creationId xmlns:a16="http://schemas.microsoft.com/office/drawing/2014/main" id="{54DFD877-68DD-547C-9DA2-2539B3BAC3E7}"/>
              </a:ext>
            </a:extLst>
          </p:cNvPr>
          <p:cNvGrpSpPr/>
          <p:nvPr/>
        </p:nvGrpSpPr>
        <p:grpSpPr>
          <a:xfrm>
            <a:off x="2014537" y="1795463"/>
            <a:ext cx="4645883" cy="4618038"/>
            <a:chOff x="2014537" y="1795463"/>
            <a:chExt cx="4645883" cy="4618038"/>
          </a:xfrm>
        </p:grpSpPr>
        <p:cxnSp>
          <p:nvCxnSpPr>
            <p:cNvPr id="1889" name="Google Shape;1889;p63"/>
            <p:cNvCxnSpPr>
              <a:cxnSpLocks/>
              <a:endCxn id="1890" idx="1"/>
            </p:cNvCxnSpPr>
            <p:nvPr/>
          </p:nvCxnSpPr>
          <p:spPr>
            <a:xfrm flipV="1">
              <a:off x="3661009" y="2673643"/>
              <a:ext cx="2999411" cy="333896"/>
            </a:xfrm>
            <a:prstGeom prst="straightConnector1">
              <a:avLst/>
            </a:prstGeom>
            <a:noFill/>
            <a:ln w="9525" cap="flat" cmpd="sng">
              <a:solidFill>
                <a:schemeClr val="dk1"/>
              </a:solidFill>
              <a:prstDash val="solid"/>
              <a:round/>
              <a:headEnd type="none" w="med" len="med"/>
              <a:tailEnd type="triangle" w="med" len="med"/>
            </a:ln>
          </p:spPr>
        </p:cxnSp>
        <p:cxnSp>
          <p:nvCxnSpPr>
            <p:cNvPr id="1894" name="Google Shape;1894;p63"/>
            <p:cNvCxnSpPr>
              <a:cxnSpLocks/>
              <a:endCxn id="1852" idx="1"/>
            </p:cNvCxnSpPr>
            <p:nvPr/>
          </p:nvCxnSpPr>
          <p:spPr>
            <a:xfrm flipV="1">
              <a:off x="3906982" y="4897543"/>
              <a:ext cx="2753438" cy="15845"/>
            </a:xfrm>
            <a:prstGeom prst="straightConnector1">
              <a:avLst/>
            </a:prstGeom>
            <a:noFill/>
            <a:ln w="9525" cap="flat" cmpd="sng">
              <a:solidFill>
                <a:schemeClr val="dk1"/>
              </a:solidFill>
              <a:prstDash val="solid"/>
              <a:round/>
              <a:headEnd type="none" w="med" len="med"/>
              <a:tailEnd type="triangle" w="med" len="med"/>
            </a:ln>
          </p:spPr>
        </p:cxnSp>
        <p:sp>
          <p:nvSpPr>
            <p:cNvPr id="5" name="Freeform 5">
              <a:extLst>
                <a:ext uri="{FF2B5EF4-FFF2-40B4-BE49-F238E27FC236}">
                  <a16:creationId xmlns:a16="http://schemas.microsoft.com/office/drawing/2014/main" id="{CC39807B-7DA3-A05D-5EB1-7424ED17FFE2}"/>
                </a:ext>
              </a:extLst>
            </p:cNvPr>
            <p:cNvSpPr>
              <a:spLocks/>
            </p:cNvSpPr>
            <p:nvPr/>
          </p:nvSpPr>
          <p:spPr bwMode="auto">
            <a:xfrm>
              <a:off x="2014537" y="1795463"/>
              <a:ext cx="3249613" cy="4618038"/>
            </a:xfrm>
            <a:custGeom>
              <a:avLst/>
              <a:gdLst>
                <a:gd name="T0" fmla="*/ 579 w 579"/>
                <a:gd name="T1" fmla="*/ 535 h 824"/>
                <a:gd name="T2" fmla="*/ 375 w 579"/>
                <a:gd name="T3" fmla="*/ 798 h 824"/>
                <a:gd name="T4" fmla="*/ 96 w 579"/>
                <a:gd name="T5" fmla="*/ 737 h 824"/>
                <a:gd name="T6" fmla="*/ 12 w 579"/>
                <a:gd name="T7" fmla="*/ 580 h 824"/>
                <a:gd name="T8" fmla="*/ 39 w 579"/>
                <a:gd name="T9" fmla="*/ 399 h 824"/>
                <a:gd name="T10" fmla="*/ 138 w 579"/>
                <a:gd name="T11" fmla="*/ 135 h 824"/>
                <a:gd name="T12" fmla="*/ 162 w 579"/>
                <a:gd name="T13" fmla="*/ 73 h 824"/>
                <a:gd name="T14" fmla="*/ 239 w 579"/>
                <a:gd name="T15" fmla="*/ 11 h 824"/>
                <a:gd name="T16" fmla="*/ 363 w 579"/>
                <a:gd name="T17" fmla="*/ 17 h 824"/>
                <a:gd name="T18" fmla="*/ 424 w 579"/>
                <a:gd name="T19" fmla="*/ 72 h 824"/>
                <a:gd name="T20" fmla="*/ 453 w 579"/>
                <a:gd name="T21" fmla="*/ 153 h 824"/>
                <a:gd name="T22" fmla="*/ 542 w 579"/>
                <a:gd name="T23" fmla="*/ 388 h 824"/>
                <a:gd name="T24" fmla="*/ 577 w 579"/>
                <a:gd name="T25" fmla="*/ 499 h 824"/>
                <a:gd name="T26" fmla="*/ 579 w 579"/>
                <a:gd name="T27" fmla="*/ 535 h 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9" h="824">
                  <a:moveTo>
                    <a:pt x="579" y="535"/>
                  </a:moveTo>
                  <a:cubicBezTo>
                    <a:pt x="579" y="660"/>
                    <a:pt x="498" y="767"/>
                    <a:pt x="375" y="798"/>
                  </a:cubicBezTo>
                  <a:cubicBezTo>
                    <a:pt x="272" y="824"/>
                    <a:pt x="178" y="805"/>
                    <a:pt x="96" y="737"/>
                  </a:cubicBezTo>
                  <a:cubicBezTo>
                    <a:pt x="47" y="696"/>
                    <a:pt x="23" y="642"/>
                    <a:pt x="12" y="580"/>
                  </a:cubicBezTo>
                  <a:cubicBezTo>
                    <a:pt x="0" y="516"/>
                    <a:pt x="11" y="456"/>
                    <a:pt x="39" y="399"/>
                  </a:cubicBezTo>
                  <a:cubicBezTo>
                    <a:pt x="82" y="315"/>
                    <a:pt x="113" y="226"/>
                    <a:pt x="138" y="135"/>
                  </a:cubicBezTo>
                  <a:cubicBezTo>
                    <a:pt x="144" y="114"/>
                    <a:pt x="152" y="93"/>
                    <a:pt x="162" y="73"/>
                  </a:cubicBezTo>
                  <a:cubicBezTo>
                    <a:pt x="179" y="41"/>
                    <a:pt x="204" y="21"/>
                    <a:pt x="239" y="11"/>
                  </a:cubicBezTo>
                  <a:cubicBezTo>
                    <a:pt x="281" y="0"/>
                    <a:pt x="322" y="1"/>
                    <a:pt x="363" y="17"/>
                  </a:cubicBezTo>
                  <a:cubicBezTo>
                    <a:pt x="391" y="27"/>
                    <a:pt x="410" y="46"/>
                    <a:pt x="424" y="72"/>
                  </a:cubicBezTo>
                  <a:cubicBezTo>
                    <a:pt x="438" y="97"/>
                    <a:pt x="445" y="125"/>
                    <a:pt x="453" y="153"/>
                  </a:cubicBezTo>
                  <a:cubicBezTo>
                    <a:pt x="475" y="234"/>
                    <a:pt x="505" y="312"/>
                    <a:pt x="542" y="388"/>
                  </a:cubicBezTo>
                  <a:cubicBezTo>
                    <a:pt x="560" y="423"/>
                    <a:pt x="573" y="460"/>
                    <a:pt x="577" y="499"/>
                  </a:cubicBezTo>
                  <a:cubicBezTo>
                    <a:pt x="578" y="511"/>
                    <a:pt x="579" y="523"/>
                    <a:pt x="579" y="535"/>
                  </a:cubicBezTo>
                  <a:close/>
                </a:path>
              </a:pathLst>
            </a:custGeom>
            <a:solidFill>
              <a:srgbClr val="52702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42069C74-AC94-6564-194C-752A9ED2AE38}"/>
                </a:ext>
              </a:extLst>
            </p:cNvPr>
            <p:cNvSpPr>
              <a:spLocks/>
            </p:cNvSpPr>
            <p:nvPr/>
          </p:nvSpPr>
          <p:spPr bwMode="auto">
            <a:xfrm>
              <a:off x="2138363" y="1897063"/>
              <a:ext cx="3046413" cy="4397375"/>
            </a:xfrm>
            <a:custGeom>
              <a:avLst/>
              <a:gdLst>
                <a:gd name="T0" fmla="*/ 543 w 543"/>
                <a:gd name="T1" fmla="*/ 515 h 785"/>
                <a:gd name="T2" fmla="*/ 423 w 543"/>
                <a:gd name="T3" fmla="*/ 737 h 785"/>
                <a:gd name="T4" fmla="*/ 299 w 543"/>
                <a:gd name="T5" fmla="*/ 779 h 785"/>
                <a:gd name="T6" fmla="*/ 108 w 543"/>
                <a:gd name="T7" fmla="*/ 728 h 785"/>
                <a:gd name="T8" fmla="*/ 9 w 543"/>
                <a:gd name="T9" fmla="*/ 578 h 785"/>
                <a:gd name="T10" fmla="*/ 1 w 543"/>
                <a:gd name="T11" fmla="*/ 512 h 785"/>
                <a:gd name="T12" fmla="*/ 25 w 543"/>
                <a:gd name="T13" fmla="*/ 398 h 785"/>
                <a:gd name="T14" fmla="*/ 105 w 543"/>
                <a:gd name="T15" fmla="*/ 199 h 785"/>
                <a:gd name="T16" fmla="*/ 134 w 543"/>
                <a:gd name="T17" fmla="*/ 102 h 785"/>
                <a:gd name="T18" fmla="*/ 183 w 543"/>
                <a:gd name="T19" fmla="*/ 28 h 785"/>
                <a:gd name="T20" fmla="*/ 248 w 543"/>
                <a:gd name="T21" fmla="*/ 4 h 785"/>
                <a:gd name="T22" fmla="*/ 337 w 543"/>
                <a:gd name="T23" fmla="*/ 15 h 785"/>
                <a:gd name="T24" fmla="*/ 391 w 543"/>
                <a:gd name="T25" fmla="*/ 60 h 785"/>
                <a:gd name="T26" fmla="*/ 422 w 543"/>
                <a:gd name="T27" fmla="*/ 141 h 785"/>
                <a:gd name="T28" fmla="*/ 493 w 543"/>
                <a:gd name="T29" fmla="*/ 340 h 785"/>
                <a:gd name="T30" fmla="*/ 533 w 543"/>
                <a:gd name="T31" fmla="*/ 441 h 785"/>
                <a:gd name="T32" fmla="*/ 543 w 543"/>
                <a:gd name="T33" fmla="*/ 515 h 7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43" h="785">
                  <a:moveTo>
                    <a:pt x="543" y="515"/>
                  </a:moveTo>
                  <a:cubicBezTo>
                    <a:pt x="542" y="610"/>
                    <a:pt x="503" y="685"/>
                    <a:pt x="423" y="737"/>
                  </a:cubicBezTo>
                  <a:cubicBezTo>
                    <a:pt x="386" y="761"/>
                    <a:pt x="344" y="775"/>
                    <a:pt x="299" y="779"/>
                  </a:cubicBezTo>
                  <a:cubicBezTo>
                    <a:pt x="229" y="785"/>
                    <a:pt x="165" y="768"/>
                    <a:pt x="108" y="728"/>
                  </a:cubicBezTo>
                  <a:cubicBezTo>
                    <a:pt x="55" y="692"/>
                    <a:pt x="23" y="641"/>
                    <a:pt x="9" y="578"/>
                  </a:cubicBezTo>
                  <a:cubicBezTo>
                    <a:pt x="4" y="556"/>
                    <a:pt x="1" y="534"/>
                    <a:pt x="1" y="512"/>
                  </a:cubicBezTo>
                  <a:cubicBezTo>
                    <a:pt x="0" y="472"/>
                    <a:pt x="8" y="434"/>
                    <a:pt x="25" y="398"/>
                  </a:cubicBezTo>
                  <a:cubicBezTo>
                    <a:pt x="57" y="334"/>
                    <a:pt x="82" y="267"/>
                    <a:pt x="105" y="199"/>
                  </a:cubicBezTo>
                  <a:cubicBezTo>
                    <a:pt x="116" y="167"/>
                    <a:pt x="122" y="134"/>
                    <a:pt x="134" y="102"/>
                  </a:cubicBezTo>
                  <a:cubicBezTo>
                    <a:pt x="144" y="74"/>
                    <a:pt x="157" y="47"/>
                    <a:pt x="183" y="28"/>
                  </a:cubicBezTo>
                  <a:cubicBezTo>
                    <a:pt x="202" y="14"/>
                    <a:pt x="225" y="8"/>
                    <a:pt x="248" y="4"/>
                  </a:cubicBezTo>
                  <a:cubicBezTo>
                    <a:pt x="279" y="0"/>
                    <a:pt x="309" y="4"/>
                    <a:pt x="337" y="15"/>
                  </a:cubicBezTo>
                  <a:cubicBezTo>
                    <a:pt x="361" y="24"/>
                    <a:pt x="378" y="39"/>
                    <a:pt x="391" y="60"/>
                  </a:cubicBezTo>
                  <a:cubicBezTo>
                    <a:pt x="406" y="85"/>
                    <a:pt x="414" y="113"/>
                    <a:pt x="422" y="141"/>
                  </a:cubicBezTo>
                  <a:cubicBezTo>
                    <a:pt x="441" y="209"/>
                    <a:pt x="462" y="276"/>
                    <a:pt x="493" y="340"/>
                  </a:cubicBezTo>
                  <a:cubicBezTo>
                    <a:pt x="509" y="373"/>
                    <a:pt x="524" y="405"/>
                    <a:pt x="533" y="441"/>
                  </a:cubicBezTo>
                  <a:cubicBezTo>
                    <a:pt x="540" y="465"/>
                    <a:pt x="543" y="490"/>
                    <a:pt x="543" y="515"/>
                  </a:cubicBezTo>
                  <a:close/>
                </a:path>
              </a:pathLst>
            </a:custGeom>
            <a:solidFill>
              <a:srgbClr val="A8CB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B53189B0-1B18-C0A3-CC01-DA73ABDA60AB}"/>
                </a:ext>
              </a:extLst>
            </p:cNvPr>
            <p:cNvSpPr>
              <a:spLocks/>
            </p:cNvSpPr>
            <p:nvPr/>
          </p:nvSpPr>
          <p:spPr bwMode="auto">
            <a:xfrm>
              <a:off x="2251075" y="2081213"/>
              <a:ext cx="2822575" cy="4106863"/>
            </a:xfrm>
            <a:custGeom>
              <a:avLst/>
              <a:gdLst>
                <a:gd name="T0" fmla="*/ 265 w 503"/>
                <a:gd name="T1" fmla="*/ 731 h 733"/>
                <a:gd name="T2" fmla="*/ 97 w 503"/>
                <a:gd name="T3" fmla="*/ 679 h 733"/>
                <a:gd name="T4" fmla="*/ 26 w 503"/>
                <a:gd name="T5" fmla="*/ 590 h 733"/>
                <a:gd name="T6" fmla="*/ 4 w 503"/>
                <a:gd name="T7" fmla="*/ 505 h 733"/>
                <a:gd name="T8" fmla="*/ 14 w 503"/>
                <a:gd name="T9" fmla="*/ 402 h 733"/>
                <a:gd name="T10" fmla="*/ 42 w 503"/>
                <a:gd name="T11" fmla="*/ 334 h 733"/>
                <a:gd name="T12" fmla="*/ 69 w 503"/>
                <a:gd name="T13" fmla="*/ 271 h 733"/>
                <a:gd name="T14" fmla="*/ 97 w 503"/>
                <a:gd name="T15" fmla="*/ 189 h 733"/>
                <a:gd name="T16" fmla="*/ 119 w 503"/>
                <a:gd name="T17" fmla="*/ 114 h 733"/>
                <a:gd name="T18" fmla="*/ 154 w 503"/>
                <a:gd name="T19" fmla="*/ 40 h 733"/>
                <a:gd name="T20" fmla="*/ 218 w 503"/>
                <a:gd name="T21" fmla="*/ 6 h 733"/>
                <a:gd name="T22" fmla="*/ 262 w 503"/>
                <a:gd name="T23" fmla="*/ 2 h 733"/>
                <a:gd name="T24" fmla="*/ 333 w 503"/>
                <a:gd name="T25" fmla="*/ 25 h 733"/>
                <a:gd name="T26" fmla="*/ 367 w 503"/>
                <a:gd name="T27" fmla="*/ 66 h 733"/>
                <a:gd name="T28" fmla="*/ 402 w 503"/>
                <a:gd name="T29" fmla="*/ 175 h 733"/>
                <a:gd name="T30" fmla="*/ 437 w 503"/>
                <a:gd name="T31" fmla="*/ 278 h 733"/>
                <a:gd name="T32" fmla="*/ 476 w 503"/>
                <a:gd name="T33" fmla="*/ 366 h 733"/>
                <a:gd name="T34" fmla="*/ 501 w 503"/>
                <a:gd name="T35" fmla="*/ 488 h 733"/>
                <a:gd name="T36" fmla="*/ 461 w 503"/>
                <a:gd name="T37" fmla="*/ 622 h 733"/>
                <a:gd name="T38" fmla="*/ 367 w 503"/>
                <a:gd name="T39" fmla="*/ 704 h 733"/>
                <a:gd name="T40" fmla="*/ 265 w 503"/>
                <a:gd name="T41" fmla="*/ 731 h 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03" h="733">
                  <a:moveTo>
                    <a:pt x="265" y="731"/>
                  </a:moveTo>
                  <a:cubicBezTo>
                    <a:pt x="193" y="730"/>
                    <a:pt x="142" y="713"/>
                    <a:pt x="97" y="679"/>
                  </a:cubicBezTo>
                  <a:cubicBezTo>
                    <a:pt x="65" y="655"/>
                    <a:pt x="42" y="626"/>
                    <a:pt x="26" y="590"/>
                  </a:cubicBezTo>
                  <a:cubicBezTo>
                    <a:pt x="14" y="563"/>
                    <a:pt x="8" y="534"/>
                    <a:pt x="4" y="505"/>
                  </a:cubicBezTo>
                  <a:cubicBezTo>
                    <a:pt x="0" y="470"/>
                    <a:pt x="3" y="436"/>
                    <a:pt x="14" y="402"/>
                  </a:cubicBezTo>
                  <a:cubicBezTo>
                    <a:pt x="21" y="379"/>
                    <a:pt x="31" y="356"/>
                    <a:pt x="42" y="334"/>
                  </a:cubicBezTo>
                  <a:cubicBezTo>
                    <a:pt x="53" y="314"/>
                    <a:pt x="61" y="293"/>
                    <a:pt x="69" y="271"/>
                  </a:cubicBezTo>
                  <a:cubicBezTo>
                    <a:pt x="79" y="244"/>
                    <a:pt x="88" y="216"/>
                    <a:pt x="97" y="189"/>
                  </a:cubicBezTo>
                  <a:cubicBezTo>
                    <a:pt x="105" y="164"/>
                    <a:pt x="112" y="139"/>
                    <a:pt x="119" y="114"/>
                  </a:cubicBezTo>
                  <a:cubicBezTo>
                    <a:pt x="126" y="87"/>
                    <a:pt x="136" y="62"/>
                    <a:pt x="154" y="40"/>
                  </a:cubicBezTo>
                  <a:cubicBezTo>
                    <a:pt x="171" y="20"/>
                    <a:pt x="193" y="11"/>
                    <a:pt x="218" y="6"/>
                  </a:cubicBezTo>
                  <a:cubicBezTo>
                    <a:pt x="233" y="3"/>
                    <a:pt x="247" y="0"/>
                    <a:pt x="262" y="2"/>
                  </a:cubicBezTo>
                  <a:cubicBezTo>
                    <a:pt x="288" y="4"/>
                    <a:pt x="313" y="10"/>
                    <a:pt x="333" y="25"/>
                  </a:cubicBezTo>
                  <a:cubicBezTo>
                    <a:pt x="348" y="36"/>
                    <a:pt x="359" y="49"/>
                    <a:pt x="367" y="66"/>
                  </a:cubicBezTo>
                  <a:cubicBezTo>
                    <a:pt x="384" y="101"/>
                    <a:pt x="390" y="139"/>
                    <a:pt x="402" y="175"/>
                  </a:cubicBezTo>
                  <a:cubicBezTo>
                    <a:pt x="413" y="210"/>
                    <a:pt x="423" y="244"/>
                    <a:pt x="437" y="278"/>
                  </a:cubicBezTo>
                  <a:cubicBezTo>
                    <a:pt x="450" y="307"/>
                    <a:pt x="463" y="337"/>
                    <a:pt x="476" y="366"/>
                  </a:cubicBezTo>
                  <a:cubicBezTo>
                    <a:pt x="493" y="405"/>
                    <a:pt x="503" y="446"/>
                    <a:pt x="501" y="488"/>
                  </a:cubicBezTo>
                  <a:cubicBezTo>
                    <a:pt x="500" y="536"/>
                    <a:pt x="487" y="581"/>
                    <a:pt x="461" y="622"/>
                  </a:cubicBezTo>
                  <a:cubicBezTo>
                    <a:pt x="437" y="658"/>
                    <a:pt x="405" y="685"/>
                    <a:pt x="367" y="704"/>
                  </a:cubicBezTo>
                  <a:cubicBezTo>
                    <a:pt x="331" y="722"/>
                    <a:pt x="292" y="733"/>
                    <a:pt x="265" y="731"/>
                  </a:cubicBezTo>
                  <a:close/>
                </a:path>
              </a:pathLst>
            </a:custGeom>
            <a:solidFill>
              <a:srgbClr val="CDDE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8" name="Freeform 8">
              <a:extLst>
                <a:ext uri="{FF2B5EF4-FFF2-40B4-BE49-F238E27FC236}">
                  <a16:creationId xmlns:a16="http://schemas.microsoft.com/office/drawing/2014/main" id="{2FB3583A-EA39-DFF9-3BE1-DBB3A1549B19}"/>
                </a:ext>
              </a:extLst>
            </p:cNvPr>
            <p:cNvSpPr>
              <a:spLocks/>
            </p:cNvSpPr>
            <p:nvPr/>
          </p:nvSpPr>
          <p:spPr bwMode="auto">
            <a:xfrm>
              <a:off x="3181350" y="3651250"/>
              <a:ext cx="1184275" cy="1484313"/>
            </a:xfrm>
            <a:custGeom>
              <a:avLst/>
              <a:gdLst>
                <a:gd name="T0" fmla="*/ 66 w 211"/>
                <a:gd name="T1" fmla="*/ 5 h 265"/>
                <a:gd name="T2" fmla="*/ 118 w 211"/>
                <a:gd name="T3" fmla="*/ 11 h 265"/>
                <a:gd name="T4" fmla="*/ 181 w 211"/>
                <a:gd name="T5" fmla="*/ 78 h 265"/>
                <a:gd name="T6" fmla="*/ 190 w 211"/>
                <a:gd name="T7" fmla="*/ 236 h 265"/>
                <a:gd name="T8" fmla="*/ 181 w 211"/>
                <a:gd name="T9" fmla="*/ 254 h 265"/>
                <a:gd name="T10" fmla="*/ 134 w 211"/>
                <a:gd name="T11" fmla="*/ 261 h 265"/>
                <a:gd name="T12" fmla="*/ 41 w 211"/>
                <a:gd name="T13" fmla="*/ 236 h 265"/>
                <a:gd name="T14" fmla="*/ 19 w 211"/>
                <a:gd name="T15" fmla="*/ 208 h 265"/>
                <a:gd name="T16" fmla="*/ 7 w 211"/>
                <a:gd name="T17" fmla="*/ 118 h 265"/>
                <a:gd name="T18" fmla="*/ 26 w 211"/>
                <a:gd name="T19" fmla="*/ 60 h 265"/>
                <a:gd name="T20" fmla="*/ 34 w 211"/>
                <a:gd name="T21" fmla="*/ 44 h 265"/>
                <a:gd name="T22" fmla="*/ 53 w 211"/>
                <a:gd name="T23" fmla="*/ 15 h 265"/>
                <a:gd name="T24" fmla="*/ 66 w 211"/>
                <a:gd name="T25" fmla="*/ 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1" h="265">
                  <a:moveTo>
                    <a:pt x="66" y="5"/>
                  </a:moveTo>
                  <a:cubicBezTo>
                    <a:pt x="84" y="0"/>
                    <a:pt x="102" y="3"/>
                    <a:pt x="118" y="11"/>
                  </a:cubicBezTo>
                  <a:cubicBezTo>
                    <a:pt x="148" y="25"/>
                    <a:pt x="167" y="49"/>
                    <a:pt x="181" y="78"/>
                  </a:cubicBezTo>
                  <a:cubicBezTo>
                    <a:pt x="205" y="129"/>
                    <a:pt x="211" y="182"/>
                    <a:pt x="190" y="236"/>
                  </a:cubicBezTo>
                  <a:cubicBezTo>
                    <a:pt x="188" y="242"/>
                    <a:pt x="185" y="249"/>
                    <a:pt x="181" y="254"/>
                  </a:cubicBezTo>
                  <a:cubicBezTo>
                    <a:pt x="165" y="254"/>
                    <a:pt x="150" y="259"/>
                    <a:pt x="134" y="261"/>
                  </a:cubicBezTo>
                  <a:cubicBezTo>
                    <a:pt x="99" y="265"/>
                    <a:pt x="68" y="258"/>
                    <a:pt x="41" y="236"/>
                  </a:cubicBezTo>
                  <a:cubicBezTo>
                    <a:pt x="32" y="229"/>
                    <a:pt x="25" y="218"/>
                    <a:pt x="19" y="208"/>
                  </a:cubicBezTo>
                  <a:cubicBezTo>
                    <a:pt x="3" y="180"/>
                    <a:pt x="0" y="150"/>
                    <a:pt x="7" y="118"/>
                  </a:cubicBezTo>
                  <a:cubicBezTo>
                    <a:pt x="11" y="98"/>
                    <a:pt x="18" y="79"/>
                    <a:pt x="26" y="60"/>
                  </a:cubicBezTo>
                  <a:cubicBezTo>
                    <a:pt x="28" y="54"/>
                    <a:pt x="30" y="49"/>
                    <a:pt x="34" y="44"/>
                  </a:cubicBezTo>
                  <a:cubicBezTo>
                    <a:pt x="41" y="35"/>
                    <a:pt x="48" y="25"/>
                    <a:pt x="53" y="15"/>
                  </a:cubicBezTo>
                  <a:cubicBezTo>
                    <a:pt x="56" y="10"/>
                    <a:pt x="62" y="8"/>
                    <a:pt x="66" y="5"/>
                  </a:cubicBezTo>
                  <a:close/>
                </a:path>
              </a:pathLst>
            </a:custGeom>
            <a:solidFill>
              <a:srgbClr val="702B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9">
              <a:extLst>
                <a:ext uri="{FF2B5EF4-FFF2-40B4-BE49-F238E27FC236}">
                  <a16:creationId xmlns:a16="http://schemas.microsoft.com/office/drawing/2014/main" id="{CA081DD3-6F0F-E088-8FA0-E609E0D7E95E}"/>
                </a:ext>
              </a:extLst>
            </p:cNvPr>
            <p:cNvSpPr>
              <a:spLocks/>
            </p:cNvSpPr>
            <p:nvPr/>
          </p:nvSpPr>
          <p:spPr bwMode="auto">
            <a:xfrm>
              <a:off x="2979738" y="3678238"/>
              <a:ext cx="1217613" cy="1703388"/>
            </a:xfrm>
            <a:custGeom>
              <a:avLst/>
              <a:gdLst>
                <a:gd name="T0" fmla="*/ 102 w 217"/>
                <a:gd name="T1" fmla="*/ 0 h 304"/>
                <a:gd name="T2" fmla="*/ 103 w 217"/>
                <a:gd name="T3" fmla="*/ 0 h 304"/>
                <a:gd name="T4" fmla="*/ 104 w 217"/>
                <a:gd name="T5" fmla="*/ 1 h 304"/>
                <a:gd name="T6" fmla="*/ 57 w 217"/>
                <a:gd name="T7" fmla="*/ 73 h 304"/>
                <a:gd name="T8" fmla="*/ 44 w 217"/>
                <a:gd name="T9" fmla="*/ 124 h 304"/>
                <a:gd name="T10" fmla="*/ 61 w 217"/>
                <a:gd name="T11" fmla="*/ 208 h 304"/>
                <a:gd name="T12" fmla="*/ 131 w 217"/>
                <a:gd name="T13" fmla="*/ 253 h 304"/>
                <a:gd name="T14" fmla="*/ 170 w 217"/>
                <a:gd name="T15" fmla="*/ 253 h 304"/>
                <a:gd name="T16" fmla="*/ 206 w 217"/>
                <a:gd name="T17" fmla="*/ 247 h 304"/>
                <a:gd name="T18" fmla="*/ 217 w 217"/>
                <a:gd name="T19" fmla="*/ 249 h 304"/>
                <a:gd name="T20" fmla="*/ 106 w 217"/>
                <a:gd name="T21" fmla="*/ 301 h 304"/>
                <a:gd name="T22" fmla="*/ 8 w 217"/>
                <a:gd name="T23" fmla="*/ 207 h 304"/>
                <a:gd name="T24" fmla="*/ 37 w 217"/>
                <a:gd name="T25" fmla="*/ 50 h 304"/>
                <a:gd name="T26" fmla="*/ 97 w 217"/>
                <a:gd name="T27" fmla="*/ 0 h 304"/>
                <a:gd name="T28" fmla="*/ 102 w 217"/>
                <a:gd name="T29"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7" h="304">
                  <a:moveTo>
                    <a:pt x="102" y="0"/>
                  </a:moveTo>
                  <a:cubicBezTo>
                    <a:pt x="102" y="0"/>
                    <a:pt x="102" y="0"/>
                    <a:pt x="103" y="0"/>
                  </a:cubicBezTo>
                  <a:cubicBezTo>
                    <a:pt x="103" y="0"/>
                    <a:pt x="103" y="1"/>
                    <a:pt x="104" y="1"/>
                  </a:cubicBezTo>
                  <a:cubicBezTo>
                    <a:pt x="81" y="20"/>
                    <a:pt x="68" y="46"/>
                    <a:pt x="57" y="73"/>
                  </a:cubicBezTo>
                  <a:cubicBezTo>
                    <a:pt x="50" y="90"/>
                    <a:pt x="47" y="107"/>
                    <a:pt x="44" y="124"/>
                  </a:cubicBezTo>
                  <a:cubicBezTo>
                    <a:pt x="38" y="154"/>
                    <a:pt x="45" y="182"/>
                    <a:pt x="61" y="208"/>
                  </a:cubicBezTo>
                  <a:cubicBezTo>
                    <a:pt x="78" y="234"/>
                    <a:pt x="102" y="247"/>
                    <a:pt x="131" y="253"/>
                  </a:cubicBezTo>
                  <a:cubicBezTo>
                    <a:pt x="144" y="256"/>
                    <a:pt x="157" y="255"/>
                    <a:pt x="170" y="253"/>
                  </a:cubicBezTo>
                  <a:cubicBezTo>
                    <a:pt x="182" y="252"/>
                    <a:pt x="194" y="250"/>
                    <a:pt x="206" y="247"/>
                  </a:cubicBezTo>
                  <a:cubicBezTo>
                    <a:pt x="209" y="246"/>
                    <a:pt x="214" y="245"/>
                    <a:pt x="217" y="249"/>
                  </a:cubicBezTo>
                  <a:cubicBezTo>
                    <a:pt x="191" y="289"/>
                    <a:pt x="152" y="304"/>
                    <a:pt x="106" y="301"/>
                  </a:cubicBezTo>
                  <a:cubicBezTo>
                    <a:pt x="51" y="296"/>
                    <a:pt x="16" y="263"/>
                    <a:pt x="8" y="207"/>
                  </a:cubicBezTo>
                  <a:cubicBezTo>
                    <a:pt x="0" y="152"/>
                    <a:pt x="8" y="99"/>
                    <a:pt x="37" y="50"/>
                  </a:cubicBezTo>
                  <a:cubicBezTo>
                    <a:pt x="51" y="26"/>
                    <a:pt x="70" y="8"/>
                    <a:pt x="97" y="0"/>
                  </a:cubicBezTo>
                  <a:cubicBezTo>
                    <a:pt x="98" y="0"/>
                    <a:pt x="100" y="0"/>
                    <a:pt x="102" y="0"/>
                  </a:cubicBezTo>
                  <a:close/>
                </a:path>
              </a:pathLst>
            </a:custGeom>
            <a:solidFill>
              <a:srgbClr val="6228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0" name="Freeform 10">
              <a:extLst>
                <a:ext uri="{FF2B5EF4-FFF2-40B4-BE49-F238E27FC236}">
                  <a16:creationId xmlns:a16="http://schemas.microsoft.com/office/drawing/2014/main" id="{ED1BC250-A62F-A12C-7040-5C458DB1195B}"/>
                </a:ext>
              </a:extLst>
            </p:cNvPr>
            <p:cNvSpPr>
              <a:spLocks/>
            </p:cNvSpPr>
            <p:nvPr/>
          </p:nvSpPr>
          <p:spPr bwMode="auto">
            <a:xfrm>
              <a:off x="4062413" y="4249738"/>
              <a:ext cx="168275" cy="650875"/>
            </a:xfrm>
            <a:custGeom>
              <a:avLst/>
              <a:gdLst>
                <a:gd name="T0" fmla="*/ 30 w 30"/>
                <a:gd name="T1" fmla="*/ 55 h 116"/>
                <a:gd name="T2" fmla="*/ 19 w 30"/>
                <a:gd name="T3" fmla="*/ 107 h 116"/>
                <a:gd name="T4" fmla="*/ 6 w 30"/>
                <a:gd name="T5" fmla="*/ 113 h 116"/>
                <a:gd name="T6" fmla="*/ 1 w 30"/>
                <a:gd name="T7" fmla="*/ 99 h 116"/>
                <a:gd name="T8" fmla="*/ 7 w 30"/>
                <a:gd name="T9" fmla="*/ 66 h 116"/>
                <a:gd name="T10" fmla="*/ 2 w 30"/>
                <a:gd name="T11" fmla="*/ 22 h 116"/>
                <a:gd name="T12" fmla="*/ 1 w 30"/>
                <a:gd name="T13" fmla="*/ 13 h 116"/>
                <a:gd name="T14" fmla="*/ 6 w 30"/>
                <a:gd name="T15" fmla="*/ 1 h 116"/>
                <a:gd name="T16" fmla="*/ 18 w 30"/>
                <a:gd name="T17" fmla="*/ 9 h 116"/>
                <a:gd name="T18" fmla="*/ 30 w 30"/>
                <a:gd name="T19" fmla="*/ 5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16">
                  <a:moveTo>
                    <a:pt x="30" y="55"/>
                  </a:moveTo>
                  <a:cubicBezTo>
                    <a:pt x="26" y="72"/>
                    <a:pt x="30" y="91"/>
                    <a:pt x="19" y="107"/>
                  </a:cubicBezTo>
                  <a:cubicBezTo>
                    <a:pt x="15" y="111"/>
                    <a:pt x="12" y="116"/>
                    <a:pt x="6" y="113"/>
                  </a:cubicBezTo>
                  <a:cubicBezTo>
                    <a:pt x="0" y="110"/>
                    <a:pt x="0" y="104"/>
                    <a:pt x="1" y="99"/>
                  </a:cubicBezTo>
                  <a:cubicBezTo>
                    <a:pt x="3" y="88"/>
                    <a:pt x="5" y="77"/>
                    <a:pt x="7" y="66"/>
                  </a:cubicBezTo>
                  <a:cubicBezTo>
                    <a:pt x="9" y="51"/>
                    <a:pt x="5" y="37"/>
                    <a:pt x="2" y="22"/>
                  </a:cubicBezTo>
                  <a:cubicBezTo>
                    <a:pt x="2" y="19"/>
                    <a:pt x="0" y="16"/>
                    <a:pt x="1" y="13"/>
                  </a:cubicBezTo>
                  <a:cubicBezTo>
                    <a:pt x="1" y="8"/>
                    <a:pt x="0" y="3"/>
                    <a:pt x="6" y="1"/>
                  </a:cubicBezTo>
                  <a:cubicBezTo>
                    <a:pt x="12" y="0"/>
                    <a:pt x="15" y="4"/>
                    <a:pt x="18" y="9"/>
                  </a:cubicBezTo>
                  <a:cubicBezTo>
                    <a:pt x="27" y="23"/>
                    <a:pt x="27" y="39"/>
                    <a:pt x="30" y="55"/>
                  </a:cubicBezTo>
                  <a:close/>
                </a:path>
              </a:pathLst>
            </a:custGeom>
            <a:solidFill>
              <a:srgbClr val="824A3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495703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8"/>
        <p:cNvGrpSpPr/>
        <p:nvPr/>
      </p:nvGrpSpPr>
      <p:grpSpPr>
        <a:xfrm>
          <a:off x="0" y="0"/>
          <a:ext cx="0" cy="0"/>
          <a:chOff x="0" y="0"/>
          <a:chExt cx="0" cy="0"/>
        </a:xfrm>
      </p:grpSpPr>
      <p:sp>
        <p:nvSpPr>
          <p:cNvPr id="1462" name="Google Shape;1462;p51"/>
          <p:cNvSpPr txBox="1"/>
          <p:nvPr/>
        </p:nvSpPr>
        <p:spPr>
          <a:xfrm>
            <a:off x="1422367" y="3151467"/>
            <a:ext cx="2360000" cy="927600"/>
          </a:xfrm>
          <a:prstGeom prst="rect">
            <a:avLst/>
          </a:prstGeom>
          <a:noFill/>
          <a:ln>
            <a:noFill/>
          </a:ln>
        </p:spPr>
        <p:txBody>
          <a:bodyPr spcFirstLastPara="1" wrap="square" lIns="121900" tIns="121900" rIns="121900" bIns="121900" anchor="t" anchorCtr="0">
            <a:noAutofit/>
          </a:bodyPr>
          <a:lstStyle/>
          <a:p>
            <a:pPr algn="ctr"/>
            <a:r>
              <a:rPr lang="en" sz="2133">
                <a:solidFill>
                  <a:schemeClr val="dk1"/>
                </a:solidFill>
                <a:latin typeface="Kanit Light"/>
                <a:ea typeface="Kanit Light"/>
                <a:cs typeface="Kanit Light"/>
                <a:sym typeface="Kanit Light"/>
              </a:rPr>
              <a:t>Venus has a beautiful name</a:t>
            </a:r>
            <a:endParaRPr sz="2133">
              <a:solidFill>
                <a:schemeClr val="dk1"/>
              </a:solidFill>
              <a:latin typeface="Kanit Light"/>
              <a:ea typeface="Kanit Light"/>
              <a:cs typeface="Kanit Light"/>
              <a:sym typeface="Kanit Light"/>
            </a:endParaRPr>
          </a:p>
        </p:txBody>
      </p:sp>
      <p:sp>
        <p:nvSpPr>
          <p:cNvPr id="1463" name="Google Shape;1463;p51"/>
          <p:cNvSpPr txBox="1"/>
          <p:nvPr/>
        </p:nvSpPr>
        <p:spPr>
          <a:xfrm>
            <a:off x="8881033" y="2160233"/>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dirty="0">
                <a:solidFill>
                  <a:schemeClr val="dk1"/>
                </a:solidFill>
                <a:latin typeface="Kanit Light"/>
                <a:ea typeface="Kanit Light"/>
                <a:cs typeface="Kanit Light"/>
                <a:sym typeface="Kanit Light"/>
              </a:rPr>
              <a:t>Despite being red, Mars is cold</a:t>
            </a:r>
            <a:endParaRPr sz="2133" dirty="0">
              <a:solidFill>
                <a:schemeClr val="dk1"/>
              </a:solidFill>
              <a:latin typeface="Kanit Light"/>
              <a:ea typeface="Kanit Light"/>
              <a:cs typeface="Kanit Light"/>
              <a:sym typeface="Kanit Light"/>
            </a:endParaRPr>
          </a:p>
        </p:txBody>
      </p:sp>
      <p:sp>
        <p:nvSpPr>
          <p:cNvPr id="1464" name="Google Shape;1464;p51"/>
          <p:cNvSpPr txBox="1"/>
          <p:nvPr/>
        </p:nvSpPr>
        <p:spPr>
          <a:xfrm>
            <a:off x="8881033" y="4698700"/>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a:solidFill>
                  <a:schemeClr val="dk1"/>
                </a:solidFill>
                <a:latin typeface="Kanit Light"/>
                <a:ea typeface="Kanit Light"/>
                <a:cs typeface="Kanit Light"/>
                <a:sym typeface="Kanit Light"/>
              </a:rPr>
              <a:t>Jupiter is the biggest planet </a:t>
            </a:r>
            <a:endParaRPr sz="2133">
              <a:solidFill>
                <a:schemeClr val="dk1"/>
              </a:solidFill>
              <a:latin typeface="Kanit Light"/>
              <a:ea typeface="Kanit Light"/>
              <a:cs typeface="Kanit Light"/>
              <a:sym typeface="Kanit Light"/>
            </a:endParaRPr>
          </a:p>
        </p:txBody>
      </p:sp>
      <p:sp>
        <p:nvSpPr>
          <p:cNvPr id="1465" name="Google Shape;1465;p51"/>
          <p:cNvSpPr txBox="1">
            <a:spLocks noGrp="1"/>
          </p:cNvSpPr>
          <p:nvPr>
            <p:ph type="title"/>
          </p:nvPr>
        </p:nvSpPr>
        <p:spPr>
          <a:xfrm>
            <a:off x="950967" y="349816"/>
            <a:ext cx="10265600" cy="637600"/>
          </a:xfrm>
          <a:prstGeom prst="rect">
            <a:avLst/>
          </a:prstGeom>
        </p:spPr>
        <p:txBody>
          <a:bodyPr spcFirstLastPara="1" vert="horz" wrap="square" lIns="121900" tIns="121900" rIns="121900" bIns="121900" rtlCol="0" anchor="t" anchorCtr="0">
            <a:noAutofit/>
          </a:bodyPr>
          <a:lstStyle/>
          <a:p>
            <a:pPr algn="ctr">
              <a:spcBef>
                <a:spcPts val="0"/>
              </a:spcBef>
            </a:pPr>
            <a:r>
              <a:rPr lang="en" dirty="0">
                <a:solidFill>
                  <a:srgbClr val="FFC000"/>
                </a:solidFill>
              </a:rPr>
              <a:t>Equity, diversity &amp; inclusion</a:t>
            </a:r>
            <a:endParaRPr dirty="0">
              <a:solidFill>
                <a:srgbClr val="FFC000"/>
              </a:solidFill>
            </a:endParaRPr>
          </a:p>
        </p:txBody>
      </p:sp>
      <p:sp>
        <p:nvSpPr>
          <p:cNvPr id="1466" name="Google Shape;1466;p51"/>
          <p:cNvSpPr txBox="1">
            <a:spLocks noGrp="1"/>
          </p:cNvSpPr>
          <p:nvPr>
            <p:ph type="subTitle" idx="4294967295"/>
          </p:nvPr>
        </p:nvSpPr>
        <p:spPr>
          <a:xfrm>
            <a:off x="1422367" y="2617433"/>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a:solidFill>
                  <a:srgbClr val="F7AC2D"/>
                </a:solidFill>
                <a:latin typeface="Bree Serif"/>
                <a:ea typeface="Bree Serif"/>
                <a:cs typeface="Bree Serif"/>
                <a:sym typeface="Bree Serif"/>
              </a:rPr>
              <a:t>Equity</a:t>
            </a:r>
            <a:endParaRPr sz="2933">
              <a:solidFill>
                <a:srgbClr val="F7AC2D"/>
              </a:solidFill>
              <a:latin typeface="Bree Serif"/>
              <a:ea typeface="Bree Serif"/>
              <a:cs typeface="Bree Serif"/>
              <a:sym typeface="Bree Serif"/>
            </a:endParaRPr>
          </a:p>
        </p:txBody>
      </p:sp>
      <p:sp>
        <p:nvSpPr>
          <p:cNvPr id="1467" name="Google Shape;1467;p51"/>
          <p:cNvSpPr txBox="1">
            <a:spLocks noGrp="1"/>
          </p:cNvSpPr>
          <p:nvPr>
            <p:ph type="subTitle" idx="4294967295"/>
          </p:nvPr>
        </p:nvSpPr>
        <p:spPr>
          <a:xfrm>
            <a:off x="8881033" y="1575133"/>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dirty="0">
                <a:solidFill>
                  <a:srgbClr val="F7AC2D"/>
                </a:solidFill>
                <a:latin typeface="Bree Serif"/>
                <a:ea typeface="Bree Serif"/>
                <a:cs typeface="Bree Serif"/>
                <a:sym typeface="Bree Serif"/>
              </a:rPr>
              <a:t>Diversity</a:t>
            </a:r>
            <a:endParaRPr sz="2933" dirty="0">
              <a:solidFill>
                <a:srgbClr val="F7AC2D"/>
              </a:solidFill>
              <a:latin typeface="Bree Serif"/>
              <a:ea typeface="Bree Serif"/>
              <a:cs typeface="Bree Serif"/>
              <a:sym typeface="Bree Serif"/>
            </a:endParaRPr>
          </a:p>
        </p:txBody>
      </p:sp>
      <p:sp>
        <p:nvSpPr>
          <p:cNvPr id="1468" name="Google Shape;1468;p51"/>
          <p:cNvSpPr txBox="1">
            <a:spLocks noGrp="1"/>
          </p:cNvSpPr>
          <p:nvPr>
            <p:ph type="subTitle" idx="4294967295"/>
          </p:nvPr>
        </p:nvSpPr>
        <p:spPr>
          <a:xfrm>
            <a:off x="8881033" y="4166368"/>
            <a:ext cx="2360000" cy="456400"/>
          </a:xfrm>
          <a:prstGeom prst="rect">
            <a:avLst/>
          </a:prstGeom>
        </p:spPr>
        <p:txBody>
          <a:bodyPr spcFirstLastPara="1" vert="horz" wrap="square" lIns="121900" tIns="121900" rIns="121900" bIns="121900" rtlCol="0" anchor="t" anchorCtr="0">
            <a:noAutofit/>
          </a:bodyPr>
          <a:lstStyle/>
          <a:p>
            <a:pPr marL="0" indent="0" algn="ctr">
              <a:spcBef>
                <a:spcPts val="0"/>
              </a:spcBef>
              <a:spcAft>
                <a:spcPts val="2133"/>
              </a:spcAft>
              <a:buNone/>
            </a:pPr>
            <a:r>
              <a:rPr lang="en" sz="2933">
                <a:solidFill>
                  <a:srgbClr val="F7AC2D"/>
                </a:solidFill>
                <a:latin typeface="Bree Serif"/>
                <a:ea typeface="Bree Serif"/>
                <a:cs typeface="Bree Serif"/>
                <a:sym typeface="Bree Serif"/>
              </a:rPr>
              <a:t>Inclusion</a:t>
            </a:r>
            <a:endParaRPr sz="2933">
              <a:solidFill>
                <a:srgbClr val="F7AC2D"/>
              </a:solidFill>
              <a:latin typeface="Bree Serif"/>
              <a:ea typeface="Bree Serif"/>
              <a:cs typeface="Bree Serif"/>
              <a:sym typeface="Bree Serif"/>
            </a:endParaRPr>
          </a:p>
        </p:txBody>
      </p:sp>
      <p:cxnSp>
        <p:nvCxnSpPr>
          <p:cNvPr id="1516" name="Google Shape;1516;p51"/>
          <p:cNvCxnSpPr>
            <a:cxnSpLocks/>
          </p:cNvCxnSpPr>
          <p:nvPr/>
        </p:nvCxnSpPr>
        <p:spPr>
          <a:xfrm>
            <a:off x="3650584" y="2962625"/>
            <a:ext cx="2241027" cy="395921"/>
          </a:xfrm>
          <a:prstGeom prst="straightConnector1">
            <a:avLst/>
          </a:prstGeom>
          <a:noFill/>
          <a:ln w="9525" cap="flat" cmpd="sng">
            <a:solidFill>
              <a:schemeClr val="dk1"/>
            </a:solidFill>
            <a:prstDash val="solid"/>
            <a:round/>
            <a:headEnd type="triangle" w="med" len="med"/>
            <a:tailEnd type="none" w="med" len="med"/>
          </a:ln>
        </p:spPr>
      </p:cxnSp>
      <p:cxnSp>
        <p:nvCxnSpPr>
          <p:cNvPr id="1517" name="Google Shape;1517;p51"/>
          <p:cNvCxnSpPr>
            <a:cxnSpLocks/>
          </p:cNvCxnSpPr>
          <p:nvPr/>
        </p:nvCxnSpPr>
        <p:spPr>
          <a:xfrm flipV="1">
            <a:off x="6769034" y="1987764"/>
            <a:ext cx="2108937" cy="1336953"/>
          </a:xfrm>
          <a:prstGeom prst="straightConnector1">
            <a:avLst/>
          </a:prstGeom>
          <a:noFill/>
          <a:ln w="9525" cap="flat" cmpd="sng">
            <a:solidFill>
              <a:schemeClr val="dk1"/>
            </a:solidFill>
            <a:prstDash val="solid"/>
            <a:round/>
            <a:headEnd type="none" w="med" len="med"/>
            <a:tailEnd type="triangle" w="med" len="med"/>
          </a:ln>
        </p:spPr>
      </p:cxnSp>
      <p:cxnSp>
        <p:nvCxnSpPr>
          <p:cNvPr id="1518" name="Google Shape;1518;p51"/>
          <p:cNvCxnSpPr>
            <a:cxnSpLocks/>
          </p:cNvCxnSpPr>
          <p:nvPr/>
        </p:nvCxnSpPr>
        <p:spPr>
          <a:xfrm flipV="1">
            <a:off x="6688645" y="4565898"/>
            <a:ext cx="2189327" cy="321909"/>
          </a:xfrm>
          <a:prstGeom prst="straightConnector1">
            <a:avLst/>
          </a:prstGeom>
          <a:noFill/>
          <a:ln w="9525" cap="flat" cmpd="sng">
            <a:solidFill>
              <a:schemeClr val="dk1"/>
            </a:solidFill>
            <a:prstDash val="solid"/>
            <a:round/>
            <a:headEnd type="none" w="med" len="med"/>
            <a:tailEnd type="triangle" w="med" len="med"/>
          </a:ln>
        </p:spPr>
      </p:cxnSp>
      <p:sp>
        <p:nvSpPr>
          <p:cNvPr id="31" name="Google Shape;1463;p51">
            <a:extLst>
              <a:ext uri="{FF2B5EF4-FFF2-40B4-BE49-F238E27FC236}">
                <a16:creationId xmlns:a16="http://schemas.microsoft.com/office/drawing/2014/main" id="{B702971F-EC91-41BD-BB63-BD09ED67E9A9}"/>
              </a:ext>
            </a:extLst>
          </p:cNvPr>
          <p:cNvSpPr txBox="1"/>
          <p:nvPr/>
        </p:nvSpPr>
        <p:spPr>
          <a:xfrm>
            <a:off x="1431011" y="5283800"/>
            <a:ext cx="2360000" cy="927600"/>
          </a:xfrm>
          <a:prstGeom prst="rect">
            <a:avLst/>
          </a:prstGeom>
          <a:noFill/>
          <a:ln>
            <a:noFill/>
          </a:ln>
        </p:spPr>
        <p:txBody>
          <a:bodyPr spcFirstLastPara="1" wrap="square" lIns="121900" tIns="121900" rIns="121900" bIns="121900" anchor="t" anchorCtr="0">
            <a:noAutofit/>
          </a:bodyPr>
          <a:lstStyle/>
          <a:p>
            <a:pPr algn="ctr">
              <a:buClr>
                <a:schemeClr val="dk1"/>
              </a:buClr>
              <a:buSzPts val="1100"/>
            </a:pPr>
            <a:r>
              <a:rPr lang="en" sz="2133">
                <a:solidFill>
                  <a:schemeClr val="dk1"/>
                </a:solidFill>
                <a:latin typeface="Kanit Light"/>
                <a:ea typeface="Kanit Light"/>
                <a:cs typeface="Kanit Light"/>
                <a:sym typeface="Kanit Light"/>
              </a:rPr>
              <a:t>Despite being red, Mars is cold</a:t>
            </a:r>
            <a:endParaRPr sz="2133">
              <a:solidFill>
                <a:schemeClr val="dk1"/>
              </a:solidFill>
              <a:latin typeface="Kanit Light"/>
              <a:ea typeface="Kanit Light"/>
              <a:cs typeface="Kanit Light"/>
              <a:sym typeface="Kanit Light"/>
            </a:endParaRPr>
          </a:p>
        </p:txBody>
      </p:sp>
      <p:sp>
        <p:nvSpPr>
          <p:cNvPr id="32" name="Google Shape;1467;p51">
            <a:extLst>
              <a:ext uri="{FF2B5EF4-FFF2-40B4-BE49-F238E27FC236}">
                <a16:creationId xmlns:a16="http://schemas.microsoft.com/office/drawing/2014/main" id="{3CE68292-F058-498D-AF31-89CE723C8D22}"/>
              </a:ext>
            </a:extLst>
          </p:cNvPr>
          <p:cNvSpPr txBox="1">
            <a:spLocks/>
          </p:cNvSpPr>
          <p:nvPr/>
        </p:nvSpPr>
        <p:spPr>
          <a:xfrm>
            <a:off x="1431011" y="4698700"/>
            <a:ext cx="2360000" cy="456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1pPr>
            <a:lvl2pPr marL="914400" marR="0" lvl="1"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2pPr>
            <a:lvl3pPr marL="1371600" marR="0" lvl="2"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3pPr>
            <a:lvl4pPr marL="1828800" marR="0" lvl="3"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4pPr>
            <a:lvl5pPr marL="2286000" marR="0" lvl="4"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5pPr>
            <a:lvl6pPr marL="2743200" marR="0" lvl="5"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6pPr>
            <a:lvl7pPr marL="3200400" marR="0" lvl="6"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7pPr>
            <a:lvl8pPr marL="3657600" marR="0" lvl="7" indent="-330200" algn="l" rtl="0">
              <a:lnSpc>
                <a:spcPct val="100000"/>
              </a:lnSpc>
              <a:spcBef>
                <a:spcPts val="1600"/>
              </a:spcBef>
              <a:spcAft>
                <a:spcPts val="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8pPr>
            <a:lvl9pPr marL="4114800" marR="0" lvl="8" indent="-330200" algn="l" rtl="0">
              <a:lnSpc>
                <a:spcPct val="100000"/>
              </a:lnSpc>
              <a:spcBef>
                <a:spcPts val="1600"/>
              </a:spcBef>
              <a:spcAft>
                <a:spcPts val="1600"/>
              </a:spcAft>
              <a:buClr>
                <a:schemeClr val="dk1"/>
              </a:buClr>
              <a:buSzPts val="1600"/>
              <a:buFont typeface="Kanit ExtraLight"/>
              <a:buChar char="■"/>
              <a:defRPr sz="1600" b="0" i="0" u="none" strike="noStrike" cap="none">
                <a:solidFill>
                  <a:schemeClr val="dk1"/>
                </a:solidFill>
                <a:latin typeface="Kanit ExtraLight"/>
                <a:ea typeface="Kanit ExtraLight"/>
                <a:cs typeface="Kanit ExtraLight"/>
                <a:sym typeface="Kanit ExtraLight"/>
              </a:defRPr>
            </a:lvl9pPr>
          </a:lstStyle>
          <a:p>
            <a:pPr marL="0" indent="0" algn="ctr">
              <a:spcAft>
                <a:spcPts val="2133"/>
              </a:spcAft>
              <a:buNone/>
            </a:pPr>
            <a:r>
              <a:rPr lang="es-PE" sz="2933">
                <a:solidFill>
                  <a:srgbClr val="F7AC2D"/>
                </a:solidFill>
                <a:latin typeface="Bree Serif"/>
                <a:ea typeface="Bree Serif"/>
                <a:cs typeface="Bree Serif"/>
                <a:sym typeface="Bree Serif"/>
              </a:rPr>
              <a:t>Diversity</a:t>
            </a:r>
            <a:endParaRPr lang="es-PE" sz="2933" dirty="0">
              <a:solidFill>
                <a:srgbClr val="F7AC2D"/>
              </a:solidFill>
              <a:latin typeface="Bree Serif"/>
              <a:ea typeface="Bree Serif"/>
              <a:cs typeface="Bree Serif"/>
              <a:sym typeface="Bree Serif"/>
            </a:endParaRPr>
          </a:p>
        </p:txBody>
      </p:sp>
      <p:cxnSp>
        <p:nvCxnSpPr>
          <p:cNvPr id="33" name="Google Shape;1516;p51">
            <a:extLst>
              <a:ext uri="{FF2B5EF4-FFF2-40B4-BE49-F238E27FC236}">
                <a16:creationId xmlns:a16="http://schemas.microsoft.com/office/drawing/2014/main" id="{F6A18C09-CA79-49A5-BD0C-8F5D79E44B08}"/>
              </a:ext>
            </a:extLst>
          </p:cNvPr>
          <p:cNvCxnSpPr>
            <a:cxnSpLocks/>
          </p:cNvCxnSpPr>
          <p:nvPr/>
        </p:nvCxnSpPr>
        <p:spPr>
          <a:xfrm flipV="1">
            <a:off x="3641438" y="4798451"/>
            <a:ext cx="2283105" cy="280667"/>
          </a:xfrm>
          <a:prstGeom prst="straightConnector1">
            <a:avLst/>
          </a:prstGeom>
          <a:noFill/>
          <a:ln w="9525" cap="flat" cmpd="sng">
            <a:solidFill>
              <a:schemeClr val="dk1"/>
            </a:solidFill>
            <a:prstDash val="solid"/>
            <a:round/>
            <a:headEnd type="triangle" w="med" len="med"/>
            <a:tailEnd type="none" w="med" len="med"/>
          </a:ln>
        </p:spPr>
      </p:cxnSp>
      <p:sp>
        <p:nvSpPr>
          <p:cNvPr id="19" name="Rectángulo 130">
            <a:extLst>
              <a:ext uri="{FF2B5EF4-FFF2-40B4-BE49-F238E27FC236}">
                <a16:creationId xmlns:a16="http://schemas.microsoft.com/office/drawing/2014/main" id="{2ECDB208-DC46-4037-8422-69F2019207F6}"/>
              </a:ext>
            </a:extLst>
          </p:cNvPr>
          <p:cNvSpPr/>
          <p:nvPr/>
        </p:nvSpPr>
        <p:spPr>
          <a:xfrm rot="10800000">
            <a:off x="9764487" y="4387173"/>
            <a:ext cx="2426203" cy="249718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20" name="Rectángulo 130">
            <a:extLst>
              <a:ext uri="{FF2B5EF4-FFF2-40B4-BE49-F238E27FC236}">
                <a16:creationId xmlns:a16="http://schemas.microsoft.com/office/drawing/2014/main" id="{45691AD3-D1DB-4617-996A-FCC6E30406FD}"/>
              </a:ext>
            </a:extLst>
          </p:cNvPr>
          <p:cNvSpPr/>
          <p:nvPr/>
        </p:nvSpPr>
        <p:spPr>
          <a:xfrm>
            <a:off x="-4713" y="-177"/>
            <a:ext cx="2339352" cy="2407796"/>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8" name="Freeform 5">
            <a:extLst>
              <a:ext uri="{FF2B5EF4-FFF2-40B4-BE49-F238E27FC236}">
                <a16:creationId xmlns:a16="http://schemas.microsoft.com/office/drawing/2014/main" id="{E2144C50-6BD0-4DD1-968E-2B594B99FBC6}"/>
              </a:ext>
            </a:extLst>
          </p:cNvPr>
          <p:cNvSpPr>
            <a:spLocks/>
          </p:cNvSpPr>
          <p:nvPr/>
        </p:nvSpPr>
        <p:spPr bwMode="auto">
          <a:xfrm>
            <a:off x="4418581" y="1165868"/>
            <a:ext cx="3806825" cy="5640387"/>
          </a:xfrm>
          <a:custGeom>
            <a:avLst/>
            <a:gdLst>
              <a:gd name="T0" fmla="*/ 22 w 195"/>
              <a:gd name="T1" fmla="*/ 249 h 295"/>
              <a:gd name="T2" fmla="*/ 16 w 195"/>
              <a:gd name="T3" fmla="*/ 141 h 295"/>
              <a:gd name="T4" fmla="*/ 45 w 195"/>
              <a:gd name="T5" fmla="*/ 38 h 295"/>
              <a:gd name="T6" fmla="*/ 82 w 195"/>
              <a:gd name="T7" fmla="*/ 2 h 295"/>
              <a:gd name="T8" fmla="*/ 142 w 195"/>
              <a:gd name="T9" fmla="*/ 33 h 295"/>
              <a:gd name="T10" fmla="*/ 166 w 195"/>
              <a:gd name="T11" fmla="*/ 111 h 295"/>
              <a:gd name="T12" fmla="*/ 178 w 195"/>
              <a:gd name="T13" fmla="*/ 138 h 295"/>
              <a:gd name="T14" fmla="*/ 193 w 195"/>
              <a:gd name="T15" fmla="*/ 175 h 295"/>
              <a:gd name="T16" fmla="*/ 178 w 195"/>
              <a:gd name="T17" fmla="*/ 248 h 295"/>
              <a:gd name="T18" fmla="*/ 60 w 195"/>
              <a:gd name="T19" fmla="*/ 277 h 295"/>
              <a:gd name="T20" fmla="*/ 43 w 195"/>
              <a:gd name="T21" fmla="*/ 269 h 295"/>
              <a:gd name="T22" fmla="*/ 22 w 195"/>
              <a:gd name="T23" fmla="*/ 249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5" h="295">
                <a:moveTo>
                  <a:pt x="22" y="249"/>
                </a:moveTo>
                <a:cubicBezTo>
                  <a:pt x="0" y="214"/>
                  <a:pt x="5" y="177"/>
                  <a:pt x="16" y="141"/>
                </a:cubicBezTo>
                <a:cubicBezTo>
                  <a:pt x="26" y="107"/>
                  <a:pt x="39" y="74"/>
                  <a:pt x="45" y="38"/>
                </a:cubicBezTo>
                <a:cubicBezTo>
                  <a:pt x="49" y="16"/>
                  <a:pt x="65" y="3"/>
                  <a:pt x="82" y="2"/>
                </a:cubicBezTo>
                <a:cubicBezTo>
                  <a:pt x="118" y="0"/>
                  <a:pt x="133" y="7"/>
                  <a:pt x="142" y="33"/>
                </a:cubicBezTo>
                <a:cubicBezTo>
                  <a:pt x="151" y="58"/>
                  <a:pt x="158" y="85"/>
                  <a:pt x="166" y="111"/>
                </a:cubicBezTo>
                <a:cubicBezTo>
                  <a:pt x="169" y="120"/>
                  <a:pt x="174" y="129"/>
                  <a:pt x="178" y="138"/>
                </a:cubicBezTo>
                <a:cubicBezTo>
                  <a:pt x="193" y="146"/>
                  <a:pt x="189" y="162"/>
                  <a:pt x="193" y="175"/>
                </a:cubicBezTo>
                <a:cubicBezTo>
                  <a:pt x="195" y="201"/>
                  <a:pt x="194" y="225"/>
                  <a:pt x="178" y="248"/>
                </a:cubicBezTo>
                <a:cubicBezTo>
                  <a:pt x="154" y="282"/>
                  <a:pt x="103" y="295"/>
                  <a:pt x="60" y="277"/>
                </a:cubicBezTo>
                <a:cubicBezTo>
                  <a:pt x="54" y="275"/>
                  <a:pt x="49" y="272"/>
                  <a:pt x="43" y="269"/>
                </a:cubicBezTo>
                <a:cubicBezTo>
                  <a:pt x="32" y="266"/>
                  <a:pt x="26" y="259"/>
                  <a:pt x="22" y="249"/>
                </a:cubicBezTo>
                <a:close/>
              </a:path>
            </a:pathLst>
          </a:custGeom>
          <a:noFill/>
          <a:ln w="57150">
            <a:solidFill>
              <a:srgbClr val="30B29A"/>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28" name="Freeform 4">
            <a:extLst>
              <a:ext uri="{FF2B5EF4-FFF2-40B4-BE49-F238E27FC236}">
                <a16:creationId xmlns:a16="http://schemas.microsoft.com/office/drawing/2014/main" id="{650DC7EA-5F0B-4EB0-87E0-FE3CC3E1C8F5}"/>
              </a:ext>
            </a:extLst>
          </p:cNvPr>
          <p:cNvSpPr>
            <a:spLocks/>
          </p:cNvSpPr>
          <p:nvPr/>
        </p:nvSpPr>
        <p:spPr bwMode="auto">
          <a:xfrm>
            <a:off x="11098776" y="450135"/>
            <a:ext cx="823912" cy="673100"/>
          </a:xfrm>
          <a:custGeom>
            <a:avLst/>
            <a:gdLst>
              <a:gd name="T0" fmla="*/ 187 w 899"/>
              <a:gd name="T1" fmla="*/ 114 h 735"/>
              <a:gd name="T2" fmla="*/ 153 w 899"/>
              <a:gd name="T3" fmla="*/ 129 h 735"/>
              <a:gd name="T4" fmla="*/ 80 w 899"/>
              <a:gd name="T5" fmla="*/ 131 h 735"/>
              <a:gd name="T6" fmla="*/ 25 w 899"/>
              <a:gd name="T7" fmla="*/ 129 h 735"/>
              <a:gd name="T8" fmla="*/ 12 w 899"/>
              <a:gd name="T9" fmla="*/ 133 h 735"/>
              <a:gd name="T10" fmla="*/ 3 w 899"/>
              <a:gd name="T11" fmla="*/ 133 h 735"/>
              <a:gd name="T12" fmla="*/ 3 w 899"/>
              <a:gd name="T13" fmla="*/ 124 h 735"/>
              <a:gd name="T14" fmla="*/ 49 w 899"/>
              <a:gd name="T15" fmla="*/ 59 h 735"/>
              <a:gd name="T16" fmla="*/ 191 w 899"/>
              <a:gd name="T17" fmla="*/ 22 h 735"/>
              <a:gd name="T18" fmla="*/ 248 w 899"/>
              <a:gd name="T19" fmla="*/ 41 h 735"/>
              <a:gd name="T20" fmla="*/ 259 w 899"/>
              <a:gd name="T21" fmla="*/ 36 h 735"/>
              <a:gd name="T22" fmla="*/ 282 w 899"/>
              <a:gd name="T23" fmla="*/ 4 h 735"/>
              <a:gd name="T24" fmla="*/ 295 w 899"/>
              <a:gd name="T25" fmla="*/ 3 h 735"/>
              <a:gd name="T26" fmla="*/ 317 w 899"/>
              <a:gd name="T27" fmla="*/ 15 h 735"/>
              <a:gd name="T28" fmla="*/ 316 w 899"/>
              <a:gd name="T29" fmla="*/ 27 h 735"/>
              <a:gd name="T30" fmla="*/ 284 w 899"/>
              <a:gd name="T31" fmla="*/ 83 h 735"/>
              <a:gd name="T32" fmla="*/ 287 w 899"/>
              <a:gd name="T33" fmla="*/ 88 h 735"/>
              <a:gd name="T34" fmla="*/ 325 w 899"/>
              <a:gd name="T35" fmla="*/ 129 h 735"/>
              <a:gd name="T36" fmla="*/ 358 w 899"/>
              <a:gd name="T37" fmla="*/ 220 h 735"/>
              <a:gd name="T38" fmla="*/ 415 w 899"/>
              <a:gd name="T39" fmla="*/ 351 h 735"/>
              <a:gd name="T40" fmla="*/ 436 w 899"/>
              <a:gd name="T41" fmla="*/ 409 h 735"/>
              <a:gd name="T42" fmla="*/ 494 w 899"/>
              <a:gd name="T43" fmla="*/ 372 h 735"/>
              <a:gd name="T44" fmla="*/ 621 w 899"/>
              <a:gd name="T45" fmla="*/ 325 h 735"/>
              <a:gd name="T46" fmla="*/ 785 w 899"/>
              <a:gd name="T47" fmla="*/ 346 h 735"/>
              <a:gd name="T48" fmla="*/ 874 w 899"/>
              <a:gd name="T49" fmla="*/ 413 h 735"/>
              <a:gd name="T50" fmla="*/ 894 w 899"/>
              <a:gd name="T51" fmla="*/ 463 h 735"/>
              <a:gd name="T52" fmla="*/ 898 w 899"/>
              <a:gd name="T53" fmla="*/ 500 h 735"/>
              <a:gd name="T54" fmla="*/ 855 w 899"/>
              <a:gd name="T55" fmla="*/ 611 h 735"/>
              <a:gd name="T56" fmla="*/ 705 w 899"/>
              <a:gd name="T57" fmla="*/ 709 h 735"/>
              <a:gd name="T58" fmla="*/ 579 w 899"/>
              <a:gd name="T59" fmla="*/ 728 h 735"/>
              <a:gd name="T60" fmla="*/ 416 w 899"/>
              <a:gd name="T61" fmla="*/ 734 h 735"/>
              <a:gd name="T62" fmla="*/ 342 w 899"/>
              <a:gd name="T63" fmla="*/ 724 h 735"/>
              <a:gd name="T64" fmla="*/ 295 w 899"/>
              <a:gd name="T65" fmla="*/ 686 h 735"/>
              <a:gd name="T66" fmla="*/ 284 w 899"/>
              <a:gd name="T67" fmla="*/ 681 h 735"/>
              <a:gd name="T68" fmla="*/ 145 w 899"/>
              <a:gd name="T69" fmla="*/ 663 h 735"/>
              <a:gd name="T70" fmla="*/ 37 w 899"/>
              <a:gd name="T71" fmla="*/ 523 h 735"/>
              <a:gd name="T72" fmla="*/ 53 w 899"/>
              <a:gd name="T73" fmla="*/ 370 h 735"/>
              <a:gd name="T74" fmla="*/ 119 w 899"/>
              <a:gd name="T75" fmla="*/ 256 h 735"/>
              <a:gd name="T76" fmla="*/ 158 w 899"/>
              <a:gd name="T77" fmla="*/ 174 h 735"/>
              <a:gd name="T78" fmla="*/ 187 w 899"/>
              <a:gd name="T79" fmla="*/ 118 h 735"/>
              <a:gd name="T80" fmla="*/ 187 w 899"/>
              <a:gd name="T81" fmla="*/ 114 h 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99" h="735">
                <a:moveTo>
                  <a:pt x="187" y="114"/>
                </a:moveTo>
                <a:cubicBezTo>
                  <a:pt x="177" y="120"/>
                  <a:pt x="165" y="125"/>
                  <a:pt x="153" y="129"/>
                </a:cubicBezTo>
                <a:cubicBezTo>
                  <a:pt x="129" y="136"/>
                  <a:pt x="104" y="135"/>
                  <a:pt x="80" y="131"/>
                </a:cubicBezTo>
                <a:cubicBezTo>
                  <a:pt x="62" y="128"/>
                  <a:pt x="43" y="127"/>
                  <a:pt x="25" y="129"/>
                </a:cubicBezTo>
                <a:cubicBezTo>
                  <a:pt x="20" y="129"/>
                  <a:pt x="16" y="130"/>
                  <a:pt x="12" y="133"/>
                </a:cubicBezTo>
                <a:cubicBezTo>
                  <a:pt x="9" y="135"/>
                  <a:pt x="6" y="135"/>
                  <a:pt x="3" y="133"/>
                </a:cubicBezTo>
                <a:cubicBezTo>
                  <a:pt x="0" y="130"/>
                  <a:pt x="2" y="127"/>
                  <a:pt x="3" y="124"/>
                </a:cubicBezTo>
                <a:cubicBezTo>
                  <a:pt x="13" y="99"/>
                  <a:pt x="29" y="77"/>
                  <a:pt x="49" y="59"/>
                </a:cubicBezTo>
                <a:cubicBezTo>
                  <a:pt x="90" y="23"/>
                  <a:pt x="138" y="12"/>
                  <a:pt x="191" y="22"/>
                </a:cubicBezTo>
                <a:cubicBezTo>
                  <a:pt x="210" y="26"/>
                  <a:pt x="230" y="32"/>
                  <a:pt x="248" y="41"/>
                </a:cubicBezTo>
                <a:cubicBezTo>
                  <a:pt x="254" y="44"/>
                  <a:pt x="257" y="42"/>
                  <a:pt x="259" y="36"/>
                </a:cubicBezTo>
                <a:cubicBezTo>
                  <a:pt x="265" y="24"/>
                  <a:pt x="272" y="13"/>
                  <a:pt x="282" y="4"/>
                </a:cubicBezTo>
                <a:cubicBezTo>
                  <a:pt x="286" y="0"/>
                  <a:pt x="290" y="0"/>
                  <a:pt x="295" y="3"/>
                </a:cubicBezTo>
                <a:cubicBezTo>
                  <a:pt x="303" y="7"/>
                  <a:pt x="310" y="10"/>
                  <a:pt x="317" y="15"/>
                </a:cubicBezTo>
                <a:cubicBezTo>
                  <a:pt x="321" y="17"/>
                  <a:pt x="321" y="23"/>
                  <a:pt x="316" y="27"/>
                </a:cubicBezTo>
                <a:cubicBezTo>
                  <a:pt x="298" y="41"/>
                  <a:pt x="292" y="63"/>
                  <a:pt x="284" y="83"/>
                </a:cubicBezTo>
                <a:cubicBezTo>
                  <a:pt x="283" y="86"/>
                  <a:pt x="284" y="87"/>
                  <a:pt x="287" y="88"/>
                </a:cubicBezTo>
                <a:cubicBezTo>
                  <a:pt x="306" y="96"/>
                  <a:pt x="317" y="112"/>
                  <a:pt x="325" y="129"/>
                </a:cubicBezTo>
                <a:cubicBezTo>
                  <a:pt x="338" y="159"/>
                  <a:pt x="347" y="190"/>
                  <a:pt x="358" y="220"/>
                </a:cubicBezTo>
                <a:cubicBezTo>
                  <a:pt x="374" y="265"/>
                  <a:pt x="394" y="308"/>
                  <a:pt x="415" y="351"/>
                </a:cubicBezTo>
                <a:cubicBezTo>
                  <a:pt x="424" y="369"/>
                  <a:pt x="431" y="389"/>
                  <a:pt x="436" y="409"/>
                </a:cubicBezTo>
                <a:cubicBezTo>
                  <a:pt x="456" y="397"/>
                  <a:pt x="475" y="385"/>
                  <a:pt x="494" y="372"/>
                </a:cubicBezTo>
                <a:cubicBezTo>
                  <a:pt x="533" y="347"/>
                  <a:pt x="575" y="331"/>
                  <a:pt x="621" y="325"/>
                </a:cubicBezTo>
                <a:cubicBezTo>
                  <a:pt x="678" y="317"/>
                  <a:pt x="733" y="322"/>
                  <a:pt x="785" y="346"/>
                </a:cubicBezTo>
                <a:cubicBezTo>
                  <a:pt x="820" y="361"/>
                  <a:pt x="851" y="382"/>
                  <a:pt x="874" y="413"/>
                </a:cubicBezTo>
                <a:cubicBezTo>
                  <a:pt x="885" y="428"/>
                  <a:pt x="891" y="444"/>
                  <a:pt x="894" y="463"/>
                </a:cubicBezTo>
                <a:cubicBezTo>
                  <a:pt x="896" y="475"/>
                  <a:pt x="899" y="487"/>
                  <a:pt x="898" y="500"/>
                </a:cubicBezTo>
                <a:cubicBezTo>
                  <a:pt x="896" y="542"/>
                  <a:pt x="880" y="578"/>
                  <a:pt x="855" y="611"/>
                </a:cubicBezTo>
                <a:cubicBezTo>
                  <a:pt x="817" y="661"/>
                  <a:pt x="765" y="692"/>
                  <a:pt x="705" y="709"/>
                </a:cubicBezTo>
                <a:cubicBezTo>
                  <a:pt x="664" y="722"/>
                  <a:pt x="622" y="727"/>
                  <a:pt x="579" y="728"/>
                </a:cubicBezTo>
                <a:cubicBezTo>
                  <a:pt x="525" y="730"/>
                  <a:pt x="470" y="731"/>
                  <a:pt x="416" y="734"/>
                </a:cubicBezTo>
                <a:cubicBezTo>
                  <a:pt x="391" y="735"/>
                  <a:pt x="366" y="733"/>
                  <a:pt x="342" y="724"/>
                </a:cubicBezTo>
                <a:cubicBezTo>
                  <a:pt x="323" y="716"/>
                  <a:pt x="307" y="704"/>
                  <a:pt x="295" y="686"/>
                </a:cubicBezTo>
                <a:cubicBezTo>
                  <a:pt x="292" y="682"/>
                  <a:pt x="290" y="681"/>
                  <a:pt x="284" y="681"/>
                </a:cubicBezTo>
                <a:cubicBezTo>
                  <a:pt x="236" y="686"/>
                  <a:pt x="189" y="683"/>
                  <a:pt x="145" y="663"/>
                </a:cubicBezTo>
                <a:cubicBezTo>
                  <a:pt x="85" y="635"/>
                  <a:pt x="52" y="585"/>
                  <a:pt x="37" y="523"/>
                </a:cubicBezTo>
                <a:cubicBezTo>
                  <a:pt x="23" y="470"/>
                  <a:pt x="34" y="419"/>
                  <a:pt x="53" y="370"/>
                </a:cubicBezTo>
                <a:cubicBezTo>
                  <a:pt x="70" y="329"/>
                  <a:pt x="93" y="292"/>
                  <a:pt x="119" y="256"/>
                </a:cubicBezTo>
                <a:cubicBezTo>
                  <a:pt x="136" y="231"/>
                  <a:pt x="150" y="204"/>
                  <a:pt x="158" y="174"/>
                </a:cubicBezTo>
                <a:cubicBezTo>
                  <a:pt x="164" y="154"/>
                  <a:pt x="173" y="134"/>
                  <a:pt x="187" y="118"/>
                </a:cubicBezTo>
                <a:cubicBezTo>
                  <a:pt x="188" y="117"/>
                  <a:pt x="189" y="116"/>
                  <a:pt x="187" y="114"/>
                </a:cubicBezTo>
                <a:close/>
              </a:path>
            </a:pathLst>
          </a:custGeom>
          <a:solidFill>
            <a:srgbClr val="30B29A"/>
          </a:solidFill>
          <a:ln>
            <a:noFill/>
          </a:ln>
        </p:spPr>
        <p:txBody>
          <a:bodyPr vert="horz" wrap="square" lIns="91440" tIns="45720" rIns="91440" bIns="45720" numCol="1" anchor="t" anchorCtr="0" compatLnSpc="1">
            <a:prstTxWarp prst="textNoShape">
              <a:avLst/>
            </a:prstTxWarp>
          </a:bodyPr>
          <a:lstStyle/>
          <a:p>
            <a:endParaRPr lang="es-ES"/>
          </a:p>
        </p:txBody>
      </p:sp>
      <p:sp>
        <p:nvSpPr>
          <p:cNvPr id="29" name="Flecha: a la derecha 28">
            <a:extLst>
              <a:ext uri="{FF2B5EF4-FFF2-40B4-BE49-F238E27FC236}">
                <a16:creationId xmlns:a16="http://schemas.microsoft.com/office/drawing/2014/main" id="{CBE254E4-2222-471C-A021-3C4A01D59ECA}"/>
              </a:ext>
            </a:extLst>
          </p:cNvPr>
          <p:cNvSpPr/>
          <p:nvPr/>
        </p:nvSpPr>
        <p:spPr>
          <a:xfrm>
            <a:off x="950967" y="925191"/>
            <a:ext cx="10633603" cy="198271"/>
          </a:xfrm>
          <a:prstGeom prst="rightArrow">
            <a:avLst/>
          </a:pr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10" name="Grupo 9">
            <a:extLst>
              <a:ext uri="{FF2B5EF4-FFF2-40B4-BE49-F238E27FC236}">
                <a16:creationId xmlns:a16="http://schemas.microsoft.com/office/drawing/2014/main" id="{E60BF67A-8E36-CF86-B255-EF99F612CA33}"/>
              </a:ext>
            </a:extLst>
          </p:cNvPr>
          <p:cNvGrpSpPr/>
          <p:nvPr/>
        </p:nvGrpSpPr>
        <p:grpSpPr>
          <a:xfrm>
            <a:off x="4992688" y="2867026"/>
            <a:ext cx="2719388" cy="3179763"/>
            <a:chOff x="4992688" y="2867026"/>
            <a:chExt cx="2719388" cy="3179763"/>
          </a:xfrm>
        </p:grpSpPr>
        <p:sp>
          <p:nvSpPr>
            <p:cNvPr id="5" name="Freeform 5">
              <a:extLst>
                <a:ext uri="{FF2B5EF4-FFF2-40B4-BE49-F238E27FC236}">
                  <a16:creationId xmlns:a16="http://schemas.microsoft.com/office/drawing/2014/main" id="{E179E045-ECDD-E73A-51E8-1798E6202AE6}"/>
                </a:ext>
              </a:extLst>
            </p:cNvPr>
            <p:cNvSpPr>
              <a:spLocks/>
            </p:cNvSpPr>
            <p:nvPr/>
          </p:nvSpPr>
          <p:spPr bwMode="auto">
            <a:xfrm>
              <a:off x="4992688" y="2867026"/>
              <a:ext cx="2528888" cy="2609850"/>
            </a:xfrm>
            <a:custGeom>
              <a:avLst/>
              <a:gdLst>
                <a:gd name="T0" fmla="*/ 18 w 106"/>
                <a:gd name="T1" fmla="*/ 110 h 110"/>
                <a:gd name="T2" fmla="*/ 41 w 106"/>
                <a:gd name="T3" fmla="*/ 9 h 110"/>
                <a:gd name="T4" fmla="*/ 81 w 106"/>
                <a:gd name="T5" fmla="*/ 13 h 110"/>
                <a:gd name="T6" fmla="*/ 106 w 106"/>
                <a:gd name="T7" fmla="*/ 55 h 110"/>
                <a:gd name="T8" fmla="*/ 100 w 106"/>
                <a:gd name="T9" fmla="*/ 64 h 110"/>
                <a:gd name="T10" fmla="*/ 87 w 106"/>
                <a:gd name="T11" fmla="*/ 38 h 110"/>
                <a:gd name="T12" fmla="*/ 37 w 106"/>
                <a:gd name="T13" fmla="*/ 38 h 110"/>
                <a:gd name="T14" fmla="*/ 27 w 106"/>
                <a:gd name="T15" fmla="*/ 90 h 110"/>
                <a:gd name="T16" fmla="*/ 23 w 106"/>
                <a:gd name="T17" fmla="*/ 106 h 110"/>
                <a:gd name="T18" fmla="*/ 18 w 106"/>
                <a:gd name="T19" fmla="*/ 11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10">
                  <a:moveTo>
                    <a:pt x="18" y="110"/>
                  </a:moveTo>
                  <a:cubicBezTo>
                    <a:pt x="0" y="81"/>
                    <a:pt x="12" y="27"/>
                    <a:pt x="41" y="9"/>
                  </a:cubicBezTo>
                  <a:cubicBezTo>
                    <a:pt x="56" y="0"/>
                    <a:pt x="69" y="3"/>
                    <a:pt x="81" y="13"/>
                  </a:cubicBezTo>
                  <a:cubicBezTo>
                    <a:pt x="95" y="24"/>
                    <a:pt x="103" y="38"/>
                    <a:pt x="106" y="55"/>
                  </a:cubicBezTo>
                  <a:cubicBezTo>
                    <a:pt x="103" y="57"/>
                    <a:pt x="105" y="63"/>
                    <a:pt x="100" y="64"/>
                  </a:cubicBezTo>
                  <a:cubicBezTo>
                    <a:pt x="90" y="58"/>
                    <a:pt x="93" y="46"/>
                    <a:pt x="87" y="38"/>
                  </a:cubicBezTo>
                  <a:cubicBezTo>
                    <a:pt x="69" y="16"/>
                    <a:pt x="57" y="16"/>
                    <a:pt x="37" y="38"/>
                  </a:cubicBezTo>
                  <a:cubicBezTo>
                    <a:pt x="25" y="53"/>
                    <a:pt x="25" y="71"/>
                    <a:pt x="27" y="90"/>
                  </a:cubicBezTo>
                  <a:cubicBezTo>
                    <a:pt x="27" y="95"/>
                    <a:pt x="26" y="101"/>
                    <a:pt x="23" y="106"/>
                  </a:cubicBezTo>
                  <a:cubicBezTo>
                    <a:pt x="22" y="108"/>
                    <a:pt x="20" y="109"/>
                    <a:pt x="18" y="110"/>
                  </a:cubicBezTo>
                  <a:close/>
                </a:path>
              </a:pathLst>
            </a:custGeom>
            <a:solidFill>
              <a:srgbClr val="8559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 name="Freeform 6">
              <a:extLst>
                <a:ext uri="{FF2B5EF4-FFF2-40B4-BE49-F238E27FC236}">
                  <a16:creationId xmlns:a16="http://schemas.microsoft.com/office/drawing/2014/main" id="{AA326244-92A7-0E39-3E99-5263BF7DE279}"/>
                </a:ext>
              </a:extLst>
            </p:cNvPr>
            <p:cNvSpPr>
              <a:spLocks/>
            </p:cNvSpPr>
            <p:nvPr/>
          </p:nvSpPr>
          <p:spPr bwMode="auto">
            <a:xfrm>
              <a:off x="5421313" y="4171951"/>
              <a:ext cx="2290763" cy="1874838"/>
            </a:xfrm>
            <a:custGeom>
              <a:avLst/>
              <a:gdLst>
                <a:gd name="T0" fmla="*/ 0 w 96"/>
                <a:gd name="T1" fmla="*/ 55 h 79"/>
                <a:gd name="T2" fmla="*/ 1 w 96"/>
                <a:gd name="T3" fmla="*/ 52 h 79"/>
                <a:gd name="T4" fmla="*/ 13 w 96"/>
                <a:gd name="T5" fmla="*/ 52 h 79"/>
                <a:gd name="T6" fmla="*/ 80 w 96"/>
                <a:gd name="T7" fmla="*/ 16 h 79"/>
                <a:gd name="T8" fmla="*/ 84 w 96"/>
                <a:gd name="T9" fmla="*/ 8 h 79"/>
                <a:gd name="T10" fmla="*/ 88 w 96"/>
                <a:gd name="T11" fmla="*/ 0 h 79"/>
                <a:gd name="T12" fmla="*/ 69 w 96"/>
                <a:gd name="T13" fmla="*/ 67 h 79"/>
                <a:gd name="T14" fmla="*/ 0 w 96"/>
                <a:gd name="T15" fmla="*/ 55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79">
                  <a:moveTo>
                    <a:pt x="0" y="55"/>
                  </a:moveTo>
                  <a:cubicBezTo>
                    <a:pt x="1" y="54"/>
                    <a:pt x="1" y="53"/>
                    <a:pt x="1" y="52"/>
                  </a:cubicBezTo>
                  <a:cubicBezTo>
                    <a:pt x="5" y="48"/>
                    <a:pt x="9" y="50"/>
                    <a:pt x="13" y="52"/>
                  </a:cubicBezTo>
                  <a:cubicBezTo>
                    <a:pt x="49" y="64"/>
                    <a:pt x="71" y="52"/>
                    <a:pt x="80" y="16"/>
                  </a:cubicBezTo>
                  <a:cubicBezTo>
                    <a:pt x="80" y="13"/>
                    <a:pt x="81" y="10"/>
                    <a:pt x="84" y="8"/>
                  </a:cubicBezTo>
                  <a:cubicBezTo>
                    <a:pt x="84" y="5"/>
                    <a:pt x="85" y="2"/>
                    <a:pt x="88" y="0"/>
                  </a:cubicBezTo>
                  <a:cubicBezTo>
                    <a:pt x="96" y="28"/>
                    <a:pt x="89" y="55"/>
                    <a:pt x="69" y="67"/>
                  </a:cubicBezTo>
                  <a:cubicBezTo>
                    <a:pt x="49" y="79"/>
                    <a:pt x="17" y="73"/>
                    <a:pt x="0" y="55"/>
                  </a:cubicBezTo>
                  <a:close/>
                </a:path>
              </a:pathLst>
            </a:custGeom>
            <a:solidFill>
              <a:srgbClr val="6F43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7" name="Freeform 7">
              <a:extLst>
                <a:ext uri="{FF2B5EF4-FFF2-40B4-BE49-F238E27FC236}">
                  <a16:creationId xmlns:a16="http://schemas.microsoft.com/office/drawing/2014/main" id="{97C2B858-FB22-70F3-CAAE-387A9AC1B8A6}"/>
                </a:ext>
              </a:extLst>
            </p:cNvPr>
            <p:cNvSpPr>
              <a:spLocks/>
            </p:cNvSpPr>
            <p:nvPr/>
          </p:nvSpPr>
          <p:spPr bwMode="auto">
            <a:xfrm>
              <a:off x="5445126" y="3152776"/>
              <a:ext cx="1981200" cy="2798763"/>
            </a:xfrm>
            <a:custGeom>
              <a:avLst/>
              <a:gdLst>
                <a:gd name="T0" fmla="*/ 83 w 83"/>
                <a:gd name="T1" fmla="*/ 51 h 118"/>
                <a:gd name="T2" fmla="*/ 5 w 83"/>
                <a:gd name="T3" fmla="*/ 96 h 118"/>
                <a:gd name="T4" fmla="*/ 0 w 83"/>
                <a:gd name="T5" fmla="*/ 95 h 118"/>
                <a:gd name="T6" fmla="*/ 4 w 83"/>
                <a:gd name="T7" fmla="*/ 78 h 118"/>
                <a:gd name="T8" fmla="*/ 14 w 83"/>
                <a:gd name="T9" fmla="*/ 59 h 118"/>
                <a:gd name="T10" fmla="*/ 15 w 83"/>
                <a:gd name="T11" fmla="*/ 23 h 118"/>
                <a:gd name="T12" fmla="*/ 42 w 83"/>
                <a:gd name="T13" fmla="*/ 1 h 118"/>
                <a:gd name="T14" fmla="*/ 79 w 83"/>
                <a:gd name="T15" fmla="*/ 42 h 118"/>
                <a:gd name="T16" fmla="*/ 83 w 83"/>
                <a:gd name="T17" fmla="*/ 5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118">
                  <a:moveTo>
                    <a:pt x="83" y="51"/>
                  </a:moveTo>
                  <a:cubicBezTo>
                    <a:pt x="83" y="98"/>
                    <a:pt x="48" y="118"/>
                    <a:pt x="5" y="96"/>
                  </a:cubicBezTo>
                  <a:cubicBezTo>
                    <a:pt x="4" y="95"/>
                    <a:pt x="2" y="95"/>
                    <a:pt x="0" y="95"/>
                  </a:cubicBezTo>
                  <a:cubicBezTo>
                    <a:pt x="1" y="89"/>
                    <a:pt x="2" y="83"/>
                    <a:pt x="4" y="78"/>
                  </a:cubicBezTo>
                  <a:cubicBezTo>
                    <a:pt x="13" y="75"/>
                    <a:pt x="14" y="67"/>
                    <a:pt x="14" y="59"/>
                  </a:cubicBezTo>
                  <a:cubicBezTo>
                    <a:pt x="15" y="47"/>
                    <a:pt x="13" y="35"/>
                    <a:pt x="15" y="23"/>
                  </a:cubicBezTo>
                  <a:cubicBezTo>
                    <a:pt x="24" y="15"/>
                    <a:pt x="27" y="0"/>
                    <a:pt x="42" y="1"/>
                  </a:cubicBezTo>
                  <a:cubicBezTo>
                    <a:pt x="54" y="2"/>
                    <a:pt x="77" y="28"/>
                    <a:pt x="79" y="42"/>
                  </a:cubicBezTo>
                  <a:cubicBezTo>
                    <a:pt x="80" y="45"/>
                    <a:pt x="80" y="48"/>
                    <a:pt x="83" y="51"/>
                  </a:cubicBezTo>
                  <a:close/>
                </a:path>
              </a:pathLst>
            </a:custGeom>
            <a:solidFill>
              <a:srgbClr val="934E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9" name="Freeform 8">
              <a:extLst>
                <a:ext uri="{FF2B5EF4-FFF2-40B4-BE49-F238E27FC236}">
                  <a16:creationId xmlns:a16="http://schemas.microsoft.com/office/drawing/2014/main" id="{E72E21FE-6530-A93A-A1C6-938429B6B2A2}"/>
                </a:ext>
              </a:extLst>
            </p:cNvPr>
            <p:cNvSpPr>
              <a:spLocks/>
            </p:cNvSpPr>
            <p:nvPr/>
          </p:nvSpPr>
          <p:spPr bwMode="auto">
            <a:xfrm>
              <a:off x="5421313" y="3697288"/>
              <a:ext cx="573088" cy="1447800"/>
            </a:xfrm>
            <a:custGeom>
              <a:avLst/>
              <a:gdLst>
                <a:gd name="T0" fmla="*/ 16 w 24"/>
                <a:gd name="T1" fmla="*/ 0 h 61"/>
                <a:gd name="T2" fmla="*/ 19 w 24"/>
                <a:gd name="T3" fmla="*/ 51 h 61"/>
                <a:gd name="T4" fmla="*/ 5 w 24"/>
                <a:gd name="T5" fmla="*/ 55 h 61"/>
                <a:gd name="T6" fmla="*/ 16 w 24"/>
                <a:gd name="T7" fmla="*/ 0 h 61"/>
              </a:gdLst>
              <a:ahLst/>
              <a:cxnLst>
                <a:cxn ang="0">
                  <a:pos x="T0" y="T1"/>
                </a:cxn>
                <a:cxn ang="0">
                  <a:pos x="T2" y="T3"/>
                </a:cxn>
                <a:cxn ang="0">
                  <a:pos x="T4" y="T5"/>
                </a:cxn>
                <a:cxn ang="0">
                  <a:pos x="T6" y="T7"/>
                </a:cxn>
              </a:cxnLst>
              <a:rect l="0" t="0" r="r" b="b"/>
              <a:pathLst>
                <a:path w="24" h="61">
                  <a:moveTo>
                    <a:pt x="16" y="0"/>
                  </a:moveTo>
                  <a:cubicBezTo>
                    <a:pt x="24" y="17"/>
                    <a:pt x="19" y="34"/>
                    <a:pt x="19" y="51"/>
                  </a:cubicBezTo>
                  <a:cubicBezTo>
                    <a:pt x="19" y="61"/>
                    <a:pt x="11" y="59"/>
                    <a:pt x="5" y="55"/>
                  </a:cubicBezTo>
                  <a:cubicBezTo>
                    <a:pt x="2" y="35"/>
                    <a:pt x="0" y="16"/>
                    <a:pt x="16" y="0"/>
                  </a:cubicBezTo>
                  <a:close/>
                </a:path>
              </a:pathLst>
            </a:custGeom>
            <a:solidFill>
              <a:srgbClr val="D092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466987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5895BA4-A590-7E4A-A940-5B579F9D4D3D}"/>
              </a:ext>
            </a:extLst>
          </p:cNvPr>
          <p:cNvSpPr/>
          <p:nvPr/>
        </p:nvSpPr>
        <p:spPr>
          <a:xfrm>
            <a:off x="6408278" y="1329914"/>
            <a:ext cx="4277032" cy="46899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FF7061D7-40F2-4A45-B737-6023E5D9D5A6}"/>
              </a:ext>
            </a:extLst>
          </p:cNvPr>
          <p:cNvSpPr>
            <a:spLocks noGrp="1"/>
          </p:cNvSpPr>
          <p:nvPr>
            <p:ph type="title" idx="4294967295"/>
          </p:nvPr>
        </p:nvSpPr>
        <p:spPr>
          <a:xfrm>
            <a:off x="901004" y="2909939"/>
            <a:ext cx="5386388" cy="1014412"/>
          </a:xfrm>
        </p:spPr>
        <p:txBody>
          <a:bodyPr>
            <a:normAutofit/>
          </a:bodyPr>
          <a:lstStyle/>
          <a:p>
            <a:r>
              <a:rPr lang="es-ES" sz="5400" noProof="1">
                <a:solidFill>
                  <a:schemeClr val="tx2"/>
                </a:solidFill>
              </a:rPr>
              <a:t>Introduction</a:t>
            </a:r>
          </a:p>
        </p:txBody>
      </p:sp>
      <p:sp>
        <p:nvSpPr>
          <p:cNvPr id="3" name="Rectángulo 2">
            <a:extLst>
              <a:ext uri="{FF2B5EF4-FFF2-40B4-BE49-F238E27FC236}">
                <a16:creationId xmlns:a16="http://schemas.microsoft.com/office/drawing/2014/main" id="{E968A6F3-CC7D-8D4A-A18F-E5344010E5E0}"/>
              </a:ext>
            </a:extLst>
          </p:cNvPr>
          <p:cNvSpPr/>
          <p:nvPr/>
        </p:nvSpPr>
        <p:spPr>
          <a:xfrm>
            <a:off x="708095" y="153123"/>
            <a:ext cx="3401893" cy="3154710"/>
          </a:xfrm>
          <a:prstGeom prst="rect">
            <a:avLst/>
          </a:prstGeom>
        </p:spPr>
        <p:txBody>
          <a:bodyPr wrap="none">
            <a:spAutoFit/>
          </a:bodyPr>
          <a:lstStyle/>
          <a:p>
            <a:r>
              <a:rPr lang="es-ES" sz="19900" b="1" dirty="0">
                <a:solidFill>
                  <a:srgbClr val="FFC000"/>
                </a:solidFill>
                <a:latin typeface="Quicksand" pitchFamily="2" charset="77"/>
                <a:ea typeface="+mj-ea"/>
                <a:cs typeface="+mj-cs"/>
              </a:rPr>
              <a:t>01 </a:t>
            </a:r>
            <a:endParaRPr lang="es-ES" sz="6000" dirty="0">
              <a:solidFill>
                <a:srgbClr val="FFC000"/>
              </a:solidFill>
              <a:latin typeface="Quicksand" pitchFamily="2" charset="77"/>
            </a:endParaRPr>
          </a:p>
        </p:txBody>
      </p:sp>
      <p:pic>
        <p:nvPicPr>
          <p:cNvPr id="2050" name="Picture 2">
            <a:extLst>
              <a:ext uri="{FF2B5EF4-FFF2-40B4-BE49-F238E27FC236}">
                <a16:creationId xmlns:a16="http://schemas.microsoft.com/office/drawing/2014/main" id="{31A641B0-5916-4D5B-96CC-E91670BA4B2F}"/>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14403" b="144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20" name="Rectángulo 130">
            <a:extLst>
              <a:ext uri="{FF2B5EF4-FFF2-40B4-BE49-F238E27FC236}">
                <a16:creationId xmlns:a16="http://schemas.microsoft.com/office/drawing/2014/main" id="{8DE4A9F9-6EA6-4DCA-A58C-7CB4D122CA88}"/>
              </a:ext>
            </a:extLst>
          </p:cNvPr>
          <p:cNvSpPr/>
          <p:nvPr/>
        </p:nvSpPr>
        <p:spPr>
          <a:xfrm>
            <a:off x="0" y="2"/>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1" name="Rectángulo 130">
            <a:extLst>
              <a:ext uri="{FF2B5EF4-FFF2-40B4-BE49-F238E27FC236}">
                <a16:creationId xmlns:a16="http://schemas.microsoft.com/office/drawing/2014/main" id="{707C5C36-54D2-41ED-B2F2-E9DD88F5A0D1}"/>
              </a:ext>
            </a:extLst>
          </p:cNvPr>
          <p:cNvSpPr/>
          <p:nvPr/>
        </p:nvSpPr>
        <p:spPr>
          <a:xfrm rot="10800000">
            <a:off x="10417423" y="5041750"/>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3" name="Google Shape;1313;p40">
            <a:extLst>
              <a:ext uri="{FF2B5EF4-FFF2-40B4-BE49-F238E27FC236}">
                <a16:creationId xmlns:a16="http://schemas.microsoft.com/office/drawing/2014/main" id="{9C3F0BDB-B622-4871-9695-2AB5F47BD878}"/>
              </a:ext>
            </a:extLst>
          </p:cNvPr>
          <p:cNvSpPr txBox="1">
            <a:spLocks/>
          </p:cNvSpPr>
          <p:nvPr/>
        </p:nvSpPr>
        <p:spPr>
          <a:xfrm>
            <a:off x="901004" y="4034755"/>
            <a:ext cx="3785205" cy="1915120"/>
          </a:xfrm>
          <a:prstGeom prst="rect">
            <a:avLst/>
          </a:prstGeom>
        </p:spPr>
        <p:txBody>
          <a:bodyPr spcFirstLastPara="1" vert="horz" wrap="square" lIns="121900" tIns="121900" rIns="121900" bIns="12190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You can give a brief description of the topic you want to talk about here. For example, if you want to talk about Mercury, you can say that it’s the smallest planet in the entire Solar System</a:t>
            </a:r>
          </a:p>
        </p:txBody>
      </p:sp>
    </p:spTree>
    <p:extLst>
      <p:ext uri="{BB962C8B-B14F-4D97-AF65-F5344CB8AC3E}">
        <p14:creationId xmlns:p14="http://schemas.microsoft.com/office/powerpoint/2010/main" val="977003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estatuilla de cerámica verde y negra">
            <a:extLst>
              <a:ext uri="{FF2B5EF4-FFF2-40B4-BE49-F238E27FC236}">
                <a16:creationId xmlns:a16="http://schemas.microsoft.com/office/drawing/2014/main" id="{ABDE17FF-558D-4BA9-9244-E8D5C889A5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3419" r="14488"/>
          <a:stretch/>
        </p:blipFill>
        <p:spPr bwMode="auto">
          <a:xfrm>
            <a:off x="4787971" y="0"/>
            <a:ext cx="740403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60A907DD-E0F3-574D-9702-0B0E6A0382DC}"/>
              </a:ext>
            </a:extLst>
          </p:cNvPr>
          <p:cNvSpPr>
            <a:spLocks noGrp="1"/>
          </p:cNvSpPr>
          <p:nvPr>
            <p:ph type="title"/>
          </p:nvPr>
        </p:nvSpPr>
        <p:spPr>
          <a:xfrm>
            <a:off x="838199" y="1207875"/>
            <a:ext cx="10515600" cy="1325563"/>
          </a:xfrm>
        </p:spPr>
        <p:txBody>
          <a:bodyPr/>
          <a:lstStyle/>
          <a:p>
            <a:r>
              <a:rPr lang="es-ES" dirty="0">
                <a:solidFill>
                  <a:srgbClr val="FFC000"/>
                </a:solidFill>
              </a:rPr>
              <a:t>What is benchamrking?</a:t>
            </a:r>
          </a:p>
        </p:txBody>
      </p:sp>
      <p:sp>
        <p:nvSpPr>
          <p:cNvPr id="3" name="Marcador de contenido 2">
            <a:extLst>
              <a:ext uri="{FF2B5EF4-FFF2-40B4-BE49-F238E27FC236}">
                <a16:creationId xmlns:a16="http://schemas.microsoft.com/office/drawing/2014/main" id="{B29B662C-B55B-E14C-A874-EA8A90F6891F}"/>
              </a:ext>
            </a:extLst>
          </p:cNvPr>
          <p:cNvSpPr>
            <a:spLocks noGrp="1"/>
          </p:cNvSpPr>
          <p:nvPr>
            <p:ph idx="1"/>
          </p:nvPr>
        </p:nvSpPr>
        <p:spPr>
          <a:xfrm>
            <a:off x="838201" y="2381730"/>
            <a:ext cx="5257799" cy="4351338"/>
          </a:xfrm>
        </p:spPr>
        <p:txBody>
          <a:bodyPr>
            <a:normAutofit/>
          </a:bodyPr>
          <a:lstStyle/>
          <a:p>
            <a:pPr marL="0" indent="0">
              <a:lnSpc>
                <a:spcPct val="150000"/>
              </a:lnSpc>
              <a:buNone/>
            </a:pPr>
            <a:r>
              <a:rPr lang="es-ES" sz="2000" b="1" noProof="1">
                <a:solidFill>
                  <a:srgbClr val="30B29A"/>
                </a:solidFill>
              </a:rPr>
              <a:t>Benchmarking – i.e. </a:t>
            </a:r>
          </a:p>
          <a:p>
            <a:pPr marL="0" indent="0">
              <a:lnSpc>
                <a:spcPct val="150000"/>
              </a:lnSpc>
              <a:buNone/>
            </a:pPr>
            <a:r>
              <a:rPr lang="es-ES" sz="1700" noProof="1">
                <a:solidFill>
                  <a:schemeClr val="tx2"/>
                </a:solidFill>
              </a:rPr>
              <a:t>Comparing your </a:t>
            </a:r>
            <a:r>
              <a:rPr lang="es-ES" sz="1700" b="1" noProof="1">
                <a:solidFill>
                  <a:schemeClr val="tx2"/>
                </a:solidFill>
              </a:rPr>
              <a:t>business performance </a:t>
            </a:r>
            <a:r>
              <a:rPr lang="es-ES" sz="1700" noProof="1">
                <a:solidFill>
                  <a:schemeClr val="tx2"/>
                </a:solidFill>
              </a:rPr>
              <a:t>against certain reference points – is a popular and potentially powerful way to </a:t>
            </a:r>
            <a:r>
              <a:rPr lang="es-ES" sz="1700" b="1" noProof="1">
                <a:solidFill>
                  <a:schemeClr val="tx2"/>
                </a:solidFill>
              </a:rPr>
              <a:t>glean insights </a:t>
            </a:r>
            <a:r>
              <a:rPr lang="es-ES" sz="1700" noProof="1">
                <a:solidFill>
                  <a:schemeClr val="tx2"/>
                </a:solidFill>
              </a:rPr>
              <a:t>that can lead to improved performance. We’ll explore the various types of benchmarking and how these approaches can benefit your business.</a:t>
            </a:r>
          </a:p>
        </p:txBody>
      </p:sp>
      <p:grpSp>
        <p:nvGrpSpPr>
          <p:cNvPr id="4" name="Grupo 3">
            <a:extLst>
              <a:ext uri="{FF2B5EF4-FFF2-40B4-BE49-F238E27FC236}">
                <a16:creationId xmlns:a16="http://schemas.microsoft.com/office/drawing/2014/main" id="{ADB15164-B7E8-4BF5-93BE-964246CB6430}"/>
              </a:ext>
            </a:extLst>
          </p:cNvPr>
          <p:cNvGrpSpPr/>
          <p:nvPr/>
        </p:nvGrpSpPr>
        <p:grpSpPr>
          <a:xfrm>
            <a:off x="-4713" y="-177"/>
            <a:ext cx="12195403" cy="6884537"/>
            <a:chOff x="-4713" y="-177"/>
            <a:chExt cx="12195403" cy="6884537"/>
          </a:xfrm>
          <a:solidFill>
            <a:srgbClr val="30B29A"/>
          </a:solidFill>
        </p:grpSpPr>
        <p:sp>
          <p:nvSpPr>
            <p:cNvPr id="27" name="Rectángulo 130">
              <a:extLst>
                <a:ext uri="{FF2B5EF4-FFF2-40B4-BE49-F238E27FC236}">
                  <a16:creationId xmlns:a16="http://schemas.microsoft.com/office/drawing/2014/main" id="{5862CFBA-5174-44C1-BC68-E3BD46D48490}"/>
                </a:ext>
              </a:extLst>
            </p:cNvPr>
            <p:cNvSpPr/>
            <p:nvPr/>
          </p:nvSpPr>
          <p:spPr>
            <a:xfrm rot="10800000">
              <a:off x="9764487" y="4387173"/>
              <a:ext cx="2426203" cy="2497187"/>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sp>
          <p:nvSpPr>
            <p:cNvPr id="28" name="Rectángulo 130">
              <a:extLst>
                <a:ext uri="{FF2B5EF4-FFF2-40B4-BE49-F238E27FC236}">
                  <a16:creationId xmlns:a16="http://schemas.microsoft.com/office/drawing/2014/main" id="{2910908A-0307-4607-A077-DC8F4EA2EC47}"/>
                </a:ext>
              </a:extLst>
            </p:cNvPr>
            <p:cNvSpPr/>
            <p:nvPr/>
          </p:nvSpPr>
          <p:spPr>
            <a:xfrm>
              <a:off x="-4713" y="-177"/>
              <a:ext cx="2339352" cy="2407796"/>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rgbClr val="FFC000"/>
                </a:solidFill>
                <a:latin typeface="Quicksand" pitchFamily="2" charset="77"/>
              </a:endParaRPr>
            </a:p>
          </p:txBody>
        </p:sp>
      </p:grpSp>
    </p:spTree>
    <p:extLst>
      <p:ext uri="{BB962C8B-B14F-4D97-AF65-F5344CB8AC3E}">
        <p14:creationId xmlns:p14="http://schemas.microsoft.com/office/powerpoint/2010/main" val="299912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Conector recto 10">
            <a:extLst>
              <a:ext uri="{FF2B5EF4-FFF2-40B4-BE49-F238E27FC236}">
                <a16:creationId xmlns:a16="http://schemas.microsoft.com/office/drawing/2014/main" id="{1D52D614-1BDB-C44A-989E-3E780E74F33C}"/>
              </a:ext>
            </a:extLst>
          </p:cNvPr>
          <p:cNvCxnSpPr>
            <a:cxnSpLocks/>
          </p:cNvCxnSpPr>
          <p:nvPr/>
        </p:nvCxnSpPr>
        <p:spPr>
          <a:xfrm>
            <a:off x="6086272" y="1940943"/>
            <a:ext cx="0" cy="4917057"/>
          </a:xfrm>
          <a:prstGeom prst="line">
            <a:avLst/>
          </a:prstGeom>
          <a:ln w="19050">
            <a:solidFill>
              <a:srgbClr val="30B29A"/>
            </a:solidFill>
          </a:ln>
        </p:spPr>
        <p:style>
          <a:lnRef idx="1">
            <a:schemeClr val="accent1"/>
          </a:lnRef>
          <a:fillRef idx="0">
            <a:schemeClr val="accent1"/>
          </a:fillRef>
          <a:effectRef idx="0">
            <a:schemeClr val="accent1"/>
          </a:effectRef>
          <a:fontRef idx="minor">
            <a:schemeClr val="tx1"/>
          </a:fontRef>
        </p:style>
      </p:cxnSp>
      <p:sp>
        <p:nvSpPr>
          <p:cNvPr id="2" name="Título 1">
            <a:extLst>
              <a:ext uri="{FF2B5EF4-FFF2-40B4-BE49-F238E27FC236}">
                <a16:creationId xmlns:a16="http://schemas.microsoft.com/office/drawing/2014/main" id="{60A907DD-E0F3-574D-9702-0B0E6A0382DC}"/>
              </a:ext>
            </a:extLst>
          </p:cNvPr>
          <p:cNvSpPr>
            <a:spLocks noGrp="1"/>
          </p:cNvSpPr>
          <p:nvPr>
            <p:ph type="title"/>
          </p:nvPr>
        </p:nvSpPr>
        <p:spPr>
          <a:xfrm>
            <a:off x="2814720" y="490689"/>
            <a:ext cx="7125929" cy="1325563"/>
          </a:xfrm>
        </p:spPr>
        <p:txBody>
          <a:bodyPr>
            <a:normAutofit/>
          </a:bodyPr>
          <a:lstStyle/>
          <a:p>
            <a:pPr algn="ctr"/>
            <a:r>
              <a:rPr lang="es-ES" noProof="1">
                <a:solidFill>
                  <a:srgbClr val="30B29A"/>
                </a:solidFill>
              </a:rPr>
              <a:t>What’s the difference between benchmarks and KPIs?</a:t>
            </a:r>
          </a:p>
        </p:txBody>
      </p:sp>
      <p:sp>
        <p:nvSpPr>
          <p:cNvPr id="3" name="Marcador de contenido 2">
            <a:extLst>
              <a:ext uri="{FF2B5EF4-FFF2-40B4-BE49-F238E27FC236}">
                <a16:creationId xmlns:a16="http://schemas.microsoft.com/office/drawing/2014/main" id="{B29B662C-B55B-E14C-A874-EA8A90F6891F}"/>
              </a:ext>
            </a:extLst>
          </p:cNvPr>
          <p:cNvSpPr>
            <a:spLocks noGrp="1"/>
          </p:cNvSpPr>
          <p:nvPr>
            <p:ph idx="1"/>
          </p:nvPr>
        </p:nvSpPr>
        <p:spPr>
          <a:xfrm>
            <a:off x="838201" y="3328323"/>
            <a:ext cx="3953038" cy="2815201"/>
          </a:xfrm>
        </p:spPr>
        <p:txBody>
          <a:bodyPr>
            <a:noAutofit/>
          </a:bodyPr>
          <a:lstStyle/>
          <a:p>
            <a:pPr marL="0" indent="0">
              <a:lnSpc>
                <a:spcPct val="150000"/>
              </a:lnSpc>
              <a:buNone/>
            </a:pPr>
            <a:r>
              <a:rPr lang="es-ES" sz="1300"/>
              <a:t>Benchmarks are </a:t>
            </a:r>
            <a:r>
              <a:rPr lang="es-ES" sz="1300" b="1"/>
              <a:t>reference points </a:t>
            </a:r>
            <a:r>
              <a:rPr lang="es-ES" sz="1300"/>
              <a:t>that you use to compare your performance against the performance of others. These benchmarks can be comparing processes, products or operations, and the comparisons can be against other parts of the business, external companies (such as competitors) or industry best practises. Benchmarking is commonly used to compare </a:t>
            </a:r>
            <a:r>
              <a:rPr lang="es-ES" sz="1300" b="1"/>
              <a:t>customer satisfaction</a:t>
            </a:r>
            <a:r>
              <a:rPr lang="es-ES" sz="1300"/>
              <a:t>, </a:t>
            </a:r>
            <a:r>
              <a:rPr lang="es-ES" sz="1300" b="1"/>
              <a:t>costs</a:t>
            </a:r>
            <a:r>
              <a:rPr lang="es-ES" sz="1300"/>
              <a:t> and </a:t>
            </a:r>
            <a:r>
              <a:rPr lang="es-ES" sz="1300" b="1"/>
              <a:t>quality</a:t>
            </a:r>
            <a:r>
              <a:rPr lang="es-ES" sz="1300"/>
              <a:t>.</a:t>
            </a:r>
          </a:p>
          <a:p>
            <a:pPr marL="0" indent="0">
              <a:lnSpc>
                <a:spcPct val="150000"/>
              </a:lnSpc>
              <a:buNone/>
            </a:pPr>
            <a:r>
              <a:rPr lang="es-ES" sz="1300"/>
              <a:t/>
            </a:r>
            <a:br>
              <a:rPr lang="es-ES" sz="1300"/>
            </a:br>
            <a:endParaRPr lang="es-ES" sz="1300"/>
          </a:p>
        </p:txBody>
      </p:sp>
      <p:sp>
        <p:nvSpPr>
          <p:cNvPr id="4" name="Marcador de contenido 2">
            <a:extLst>
              <a:ext uri="{FF2B5EF4-FFF2-40B4-BE49-F238E27FC236}">
                <a16:creationId xmlns:a16="http://schemas.microsoft.com/office/drawing/2014/main" id="{7778230F-54DC-2E4C-870B-4B5FA4A1F3D8}"/>
              </a:ext>
            </a:extLst>
          </p:cNvPr>
          <p:cNvSpPr txBox="1">
            <a:spLocks/>
          </p:cNvSpPr>
          <p:nvPr/>
        </p:nvSpPr>
        <p:spPr>
          <a:xfrm>
            <a:off x="7311412" y="3328323"/>
            <a:ext cx="3953038" cy="28152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Quicksan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Quicksand"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Quicksand"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Quicksand"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None/>
            </a:pPr>
            <a:r>
              <a:rPr lang="es-ES" sz="1300"/>
              <a:t>KPIs, on the other hand, are </a:t>
            </a:r>
            <a:r>
              <a:rPr lang="es-ES" sz="1300" b="1"/>
              <a:t>decision-making</a:t>
            </a:r>
            <a:r>
              <a:rPr lang="es-ES" sz="1300"/>
              <a:t> and </a:t>
            </a:r>
            <a:r>
              <a:rPr lang="es-ES" sz="1300" b="1"/>
              <a:t>monitoring tools</a:t>
            </a:r>
            <a:r>
              <a:rPr lang="es-ES" sz="1300"/>
              <a:t>, used to track performance in relation to strategic goals. In other words, KPIs chart whether an individual, project, team, business unit or entire company is on track to achieve its objectives. KPIs are a bit like an </a:t>
            </a:r>
            <a:r>
              <a:rPr lang="es-ES" sz="1300" b="1"/>
              <a:t>early warning system</a:t>
            </a:r>
            <a:r>
              <a:rPr lang="es-ES" sz="1300"/>
              <a:t>, flagging up where things might be heading off-course and where action might be needed.</a:t>
            </a:r>
            <a:br>
              <a:rPr lang="es-ES" sz="1300"/>
            </a:br>
            <a:endParaRPr lang="es-ES" sz="1300"/>
          </a:p>
        </p:txBody>
      </p:sp>
      <p:sp>
        <p:nvSpPr>
          <p:cNvPr id="5" name="Rectángulo 4">
            <a:extLst>
              <a:ext uri="{FF2B5EF4-FFF2-40B4-BE49-F238E27FC236}">
                <a16:creationId xmlns:a16="http://schemas.microsoft.com/office/drawing/2014/main" id="{EF2EC2E0-EEA7-4240-A690-FFABE130C0E2}"/>
              </a:ext>
            </a:extLst>
          </p:cNvPr>
          <p:cNvSpPr/>
          <p:nvPr/>
        </p:nvSpPr>
        <p:spPr>
          <a:xfrm>
            <a:off x="927550" y="2996359"/>
            <a:ext cx="629945" cy="70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6" name="Rectángulo 5">
            <a:extLst>
              <a:ext uri="{FF2B5EF4-FFF2-40B4-BE49-F238E27FC236}">
                <a16:creationId xmlns:a16="http://schemas.microsoft.com/office/drawing/2014/main" id="{4F948EA3-13BC-DF42-9836-EC1426DF40BB}"/>
              </a:ext>
            </a:extLst>
          </p:cNvPr>
          <p:cNvSpPr/>
          <p:nvPr/>
        </p:nvSpPr>
        <p:spPr>
          <a:xfrm>
            <a:off x="7367079" y="2996359"/>
            <a:ext cx="629945" cy="70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7" name="Rectángulo 6">
            <a:extLst>
              <a:ext uri="{FF2B5EF4-FFF2-40B4-BE49-F238E27FC236}">
                <a16:creationId xmlns:a16="http://schemas.microsoft.com/office/drawing/2014/main" id="{99B3EA58-D66E-F348-A37A-44CAEA2D87CA}"/>
              </a:ext>
            </a:extLst>
          </p:cNvPr>
          <p:cNvSpPr/>
          <p:nvPr/>
        </p:nvSpPr>
        <p:spPr>
          <a:xfrm>
            <a:off x="838200" y="2365443"/>
            <a:ext cx="1391728" cy="400110"/>
          </a:xfrm>
          <a:prstGeom prst="rect">
            <a:avLst/>
          </a:prstGeom>
        </p:spPr>
        <p:txBody>
          <a:bodyPr wrap="none">
            <a:spAutoFit/>
          </a:bodyPr>
          <a:lstStyle/>
          <a:p>
            <a:r>
              <a:rPr lang="es-ES" sz="2000" b="1" dirty="0">
                <a:solidFill>
                  <a:srgbClr val="FFC000"/>
                </a:solidFill>
                <a:latin typeface="Quicksand" pitchFamily="2" charset="77"/>
              </a:rPr>
              <a:t>Benchmark</a:t>
            </a:r>
            <a:endParaRPr lang="es-ES" sz="2000" dirty="0">
              <a:solidFill>
                <a:srgbClr val="FFC000"/>
              </a:solidFill>
              <a:latin typeface="Quicksand" pitchFamily="2" charset="77"/>
            </a:endParaRPr>
          </a:p>
        </p:txBody>
      </p:sp>
      <p:sp>
        <p:nvSpPr>
          <p:cNvPr id="8" name="Rectángulo 7">
            <a:extLst>
              <a:ext uri="{FF2B5EF4-FFF2-40B4-BE49-F238E27FC236}">
                <a16:creationId xmlns:a16="http://schemas.microsoft.com/office/drawing/2014/main" id="{162B3798-3940-0144-8D9A-793792B28CB0}"/>
              </a:ext>
            </a:extLst>
          </p:cNvPr>
          <p:cNvSpPr/>
          <p:nvPr/>
        </p:nvSpPr>
        <p:spPr>
          <a:xfrm>
            <a:off x="7311411" y="2365443"/>
            <a:ext cx="530915" cy="400110"/>
          </a:xfrm>
          <a:prstGeom prst="rect">
            <a:avLst/>
          </a:prstGeom>
        </p:spPr>
        <p:txBody>
          <a:bodyPr wrap="none">
            <a:spAutoFit/>
          </a:bodyPr>
          <a:lstStyle/>
          <a:p>
            <a:r>
              <a:rPr lang="es-ES" sz="2000" b="1" dirty="0">
                <a:solidFill>
                  <a:srgbClr val="FFC000"/>
                </a:solidFill>
                <a:latin typeface="Quicksand" pitchFamily="2" charset="77"/>
              </a:rPr>
              <a:t>KPI</a:t>
            </a:r>
            <a:endParaRPr lang="es-ES" sz="2000" dirty="0">
              <a:solidFill>
                <a:srgbClr val="FFC000"/>
              </a:solidFill>
              <a:latin typeface="Quicksand" pitchFamily="2" charset="77"/>
            </a:endParaRPr>
          </a:p>
        </p:txBody>
      </p:sp>
      <p:cxnSp>
        <p:nvCxnSpPr>
          <p:cNvPr id="12" name="Conector recto 11">
            <a:extLst>
              <a:ext uri="{FF2B5EF4-FFF2-40B4-BE49-F238E27FC236}">
                <a16:creationId xmlns:a16="http://schemas.microsoft.com/office/drawing/2014/main" id="{7356D400-D28A-D64A-92B8-385DE455CC47}"/>
              </a:ext>
            </a:extLst>
          </p:cNvPr>
          <p:cNvCxnSpPr>
            <a:cxnSpLocks/>
          </p:cNvCxnSpPr>
          <p:nvPr/>
        </p:nvCxnSpPr>
        <p:spPr>
          <a:xfrm flipH="1">
            <a:off x="0" y="1940943"/>
            <a:ext cx="12192000" cy="0"/>
          </a:xfrm>
          <a:prstGeom prst="line">
            <a:avLst/>
          </a:prstGeom>
          <a:ln w="19050">
            <a:solidFill>
              <a:srgbClr val="30B29A"/>
            </a:solidFill>
          </a:ln>
        </p:spPr>
        <p:style>
          <a:lnRef idx="1">
            <a:schemeClr val="accent1"/>
          </a:lnRef>
          <a:fillRef idx="0">
            <a:schemeClr val="accent1"/>
          </a:fillRef>
          <a:effectRef idx="0">
            <a:schemeClr val="accent1"/>
          </a:effectRef>
          <a:fontRef idx="minor">
            <a:schemeClr val="tx1"/>
          </a:fontRef>
        </p:style>
      </p:cxnSp>
      <p:sp>
        <p:nvSpPr>
          <p:cNvPr id="14" name="Rectángulo 130">
            <a:extLst>
              <a:ext uri="{FF2B5EF4-FFF2-40B4-BE49-F238E27FC236}">
                <a16:creationId xmlns:a16="http://schemas.microsoft.com/office/drawing/2014/main" id="{7BDDB429-6894-4F8E-83EB-922ECD37E91B}"/>
              </a:ext>
            </a:extLst>
          </p:cNvPr>
          <p:cNvSpPr/>
          <p:nvPr/>
        </p:nvSpPr>
        <p:spPr>
          <a:xfrm>
            <a:off x="0" y="2"/>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5" name="Rectángulo 130">
            <a:extLst>
              <a:ext uri="{FF2B5EF4-FFF2-40B4-BE49-F238E27FC236}">
                <a16:creationId xmlns:a16="http://schemas.microsoft.com/office/drawing/2014/main" id="{E0D26FD8-85AE-4549-967D-0314FB1D024F}"/>
              </a:ext>
            </a:extLst>
          </p:cNvPr>
          <p:cNvSpPr/>
          <p:nvPr/>
        </p:nvSpPr>
        <p:spPr>
          <a:xfrm rot="10800000">
            <a:off x="10417423" y="5041750"/>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18" name="Rectángulo 17">
            <a:extLst>
              <a:ext uri="{FF2B5EF4-FFF2-40B4-BE49-F238E27FC236}">
                <a16:creationId xmlns:a16="http://schemas.microsoft.com/office/drawing/2014/main" id="{88222AAA-92CF-4743-B14B-051E7C329240}"/>
              </a:ext>
            </a:extLst>
          </p:cNvPr>
          <p:cNvSpPr/>
          <p:nvPr/>
        </p:nvSpPr>
        <p:spPr>
          <a:xfrm>
            <a:off x="487382" y="1650966"/>
            <a:ext cx="10832187" cy="103468"/>
          </a:xfrm>
          <a:prstGeom prst="rect">
            <a:avLst/>
          </a:prstGeom>
          <a:solidFill>
            <a:srgbClr val="6481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54" name="Grupo 53">
            <a:extLst>
              <a:ext uri="{FF2B5EF4-FFF2-40B4-BE49-F238E27FC236}">
                <a16:creationId xmlns:a16="http://schemas.microsoft.com/office/drawing/2014/main" id="{13861E8A-C98A-85F5-2F07-DD74B34DFDDE}"/>
              </a:ext>
            </a:extLst>
          </p:cNvPr>
          <p:cNvGrpSpPr/>
          <p:nvPr/>
        </p:nvGrpSpPr>
        <p:grpSpPr>
          <a:xfrm>
            <a:off x="4892675" y="2884487"/>
            <a:ext cx="2016125" cy="2435226"/>
            <a:chOff x="4892675" y="2884487"/>
            <a:chExt cx="2016125" cy="2435226"/>
          </a:xfrm>
        </p:grpSpPr>
        <p:sp>
          <p:nvSpPr>
            <p:cNvPr id="16" name="Freeform 5">
              <a:extLst>
                <a:ext uri="{FF2B5EF4-FFF2-40B4-BE49-F238E27FC236}">
                  <a16:creationId xmlns:a16="http://schemas.microsoft.com/office/drawing/2014/main" id="{D72ACC6D-3EC4-8846-A258-BD821471A691}"/>
                </a:ext>
              </a:extLst>
            </p:cNvPr>
            <p:cNvSpPr>
              <a:spLocks/>
            </p:cNvSpPr>
            <p:nvPr/>
          </p:nvSpPr>
          <p:spPr bwMode="auto">
            <a:xfrm>
              <a:off x="4892675" y="4089400"/>
              <a:ext cx="636588" cy="866775"/>
            </a:xfrm>
            <a:custGeom>
              <a:avLst/>
              <a:gdLst>
                <a:gd name="T0" fmla="*/ 67 w 105"/>
                <a:gd name="T1" fmla="*/ 121 h 143"/>
                <a:gd name="T2" fmla="*/ 66 w 105"/>
                <a:gd name="T3" fmla="*/ 120 h 143"/>
                <a:gd name="T4" fmla="*/ 57 w 105"/>
                <a:gd name="T5" fmla="*/ 111 h 143"/>
                <a:gd name="T6" fmla="*/ 56 w 105"/>
                <a:gd name="T7" fmla="*/ 109 h 143"/>
                <a:gd name="T8" fmla="*/ 53 w 105"/>
                <a:gd name="T9" fmla="*/ 106 h 143"/>
                <a:gd name="T10" fmla="*/ 53 w 105"/>
                <a:gd name="T11" fmla="*/ 107 h 143"/>
                <a:gd name="T12" fmla="*/ 45 w 105"/>
                <a:gd name="T13" fmla="*/ 97 h 143"/>
                <a:gd name="T14" fmla="*/ 33 w 105"/>
                <a:gd name="T15" fmla="*/ 80 h 143"/>
                <a:gd name="T16" fmla="*/ 23 w 105"/>
                <a:gd name="T17" fmla="*/ 63 h 143"/>
                <a:gd name="T18" fmla="*/ 10 w 105"/>
                <a:gd name="T19" fmla="*/ 27 h 143"/>
                <a:gd name="T20" fmla="*/ 1 w 105"/>
                <a:gd name="T21" fmla="*/ 4 h 143"/>
                <a:gd name="T22" fmla="*/ 0 w 105"/>
                <a:gd name="T23" fmla="*/ 0 h 143"/>
                <a:gd name="T24" fmla="*/ 54 w 105"/>
                <a:gd name="T25" fmla="*/ 16 h 143"/>
                <a:gd name="T26" fmla="*/ 74 w 105"/>
                <a:gd name="T27" fmla="*/ 25 h 143"/>
                <a:gd name="T28" fmla="*/ 79 w 105"/>
                <a:gd name="T29" fmla="*/ 25 h 143"/>
                <a:gd name="T30" fmla="*/ 89 w 105"/>
                <a:gd name="T31" fmla="*/ 32 h 143"/>
                <a:gd name="T32" fmla="*/ 92 w 105"/>
                <a:gd name="T33" fmla="*/ 39 h 143"/>
                <a:gd name="T34" fmla="*/ 88 w 105"/>
                <a:gd name="T35" fmla="*/ 82 h 143"/>
                <a:gd name="T36" fmla="*/ 98 w 105"/>
                <a:gd name="T37" fmla="*/ 128 h 143"/>
                <a:gd name="T38" fmla="*/ 105 w 105"/>
                <a:gd name="T39" fmla="*/ 141 h 143"/>
                <a:gd name="T40" fmla="*/ 105 w 105"/>
                <a:gd name="T41" fmla="*/ 143 h 143"/>
                <a:gd name="T42" fmla="*/ 88 w 105"/>
                <a:gd name="T43" fmla="*/ 135 h 143"/>
                <a:gd name="T44" fmla="*/ 78 w 105"/>
                <a:gd name="T45" fmla="*/ 128 h 143"/>
                <a:gd name="T46" fmla="*/ 78 w 105"/>
                <a:gd name="T47" fmla="*/ 128 h 143"/>
                <a:gd name="T48" fmla="*/ 67 w 105"/>
                <a:gd name="T49" fmla="*/ 121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05" h="143">
                  <a:moveTo>
                    <a:pt x="67" y="121"/>
                  </a:moveTo>
                  <a:cubicBezTo>
                    <a:pt x="67" y="120"/>
                    <a:pt x="67" y="120"/>
                    <a:pt x="66" y="120"/>
                  </a:cubicBezTo>
                  <a:cubicBezTo>
                    <a:pt x="63" y="116"/>
                    <a:pt x="61" y="113"/>
                    <a:pt x="57" y="111"/>
                  </a:cubicBezTo>
                  <a:cubicBezTo>
                    <a:pt x="56" y="111"/>
                    <a:pt x="56" y="110"/>
                    <a:pt x="56" y="109"/>
                  </a:cubicBezTo>
                  <a:cubicBezTo>
                    <a:pt x="55" y="108"/>
                    <a:pt x="54" y="107"/>
                    <a:pt x="53" y="106"/>
                  </a:cubicBezTo>
                  <a:cubicBezTo>
                    <a:pt x="53" y="107"/>
                    <a:pt x="53" y="107"/>
                    <a:pt x="53" y="107"/>
                  </a:cubicBezTo>
                  <a:cubicBezTo>
                    <a:pt x="51" y="103"/>
                    <a:pt x="48" y="100"/>
                    <a:pt x="45" y="97"/>
                  </a:cubicBezTo>
                  <a:cubicBezTo>
                    <a:pt x="41" y="91"/>
                    <a:pt x="38" y="85"/>
                    <a:pt x="33" y="80"/>
                  </a:cubicBezTo>
                  <a:cubicBezTo>
                    <a:pt x="30" y="74"/>
                    <a:pt x="26" y="69"/>
                    <a:pt x="23" y="63"/>
                  </a:cubicBezTo>
                  <a:cubicBezTo>
                    <a:pt x="17" y="52"/>
                    <a:pt x="13" y="40"/>
                    <a:pt x="10" y="27"/>
                  </a:cubicBezTo>
                  <a:cubicBezTo>
                    <a:pt x="8" y="19"/>
                    <a:pt x="5" y="12"/>
                    <a:pt x="1" y="4"/>
                  </a:cubicBezTo>
                  <a:cubicBezTo>
                    <a:pt x="1" y="3"/>
                    <a:pt x="0" y="2"/>
                    <a:pt x="0" y="0"/>
                  </a:cubicBezTo>
                  <a:cubicBezTo>
                    <a:pt x="17" y="10"/>
                    <a:pt x="36" y="9"/>
                    <a:pt x="54" y="16"/>
                  </a:cubicBezTo>
                  <a:cubicBezTo>
                    <a:pt x="61" y="19"/>
                    <a:pt x="67" y="22"/>
                    <a:pt x="74" y="25"/>
                  </a:cubicBezTo>
                  <a:cubicBezTo>
                    <a:pt x="76" y="25"/>
                    <a:pt x="77" y="27"/>
                    <a:pt x="79" y="25"/>
                  </a:cubicBezTo>
                  <a:cubicBezTo>
                    <a:pt x="81" y="30"/>
                    <a:pt x="85" y="30"/>
                    <a:pt x="89" y="32"/>
                  </a:cubicBezTo>
                  <a:cubicBezTo>
                    <a:pt x="92" y="34"/>
                    <a:pt x="93" y="36"/>
                    <a:pt x="92" y="39"/>
                  </a:cubicBezTo>
                  <a:cubicBezTo>
                    <a:pt x="89" y="53"/>
                    <a:pt x="88" y="67"/>
                    <a:pt x="88" y="82"/>
                  </a:cubicBezTo>
                  <a:cubicBezTo>
                    <a:pt x="89" y="98"/>
                    <a:pt x="91" y="113"/>
                    <a:pt x="98" y="128"/>
                  </a:cubicBezTo>
                  <a:cubicBezTo>
                    <a:pt x="100" y="132"/>
                    <a:pt x="100" y="138"/>
                    <a:pt x="105" y="141"/>
                  </a:cubicBezTo>
                  <a:cubicBezTo>
                    <a:pt x="105" y="142"/>
                    <a:pt x="105" y="142"/>
                    <a:pt x="105" y="143"/>
                  </a:cubicBezTo>
                  <a:cubicBezTo>
                    <a:pt x="99" y="141"/>
                    <a:pt x="94" y="138"/>
                    <a:pt x="88" y="135"/>
                  </a:cubicBezTo>
                  <a:cubicBezTo>
                    <a:pt x="85" y="133"/>
                    <a:pt x="81" y="130"/>
                    <a:pt x="78" y="128"/>
                  </a:cubicBezTo>
                  <a:cubicBezTo>
                    <a:pt x="78" y="128"/>
                    <a:pt x="78" y="128"/>
                    <a:pt x="78" y="128"/>
                  </a:cubicBezTo>
                  <a:cubicBezTo>
                    <a:pt x="74" y="126"/>
                    <a:pt x="71" y="123"/>
                    <a:pt x="67" y="121"/>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7" name="Freeform 6">
              <a:extLst>
                <a:ext uri="{FF2B5EF4-FFF2-40B4-BE49-F238E27FC236}">
                  <a16:creationId xmlns:a16="http://schemas.microsoft.com/office/drawing/2014/main" id="{E3AAFF7E-B31C-ECC7-0EA5-9DF00A41E17F}"/>
                </a:ext>
              </a:extLst>
            </p:cNvPr>
            <p:cNvSpPr>
              <a:spLocks/>
            </p:cNvSpPr>
            <p:nvPr/>
          </p:nvSpPr>
          <p:spPr bwMode="auto">
            <a:xfrm>
              <a:off x="5591175" y="3282950"/>
              <a:ext cx="1317625" cy="2036763"/>
            </a:xfrm>
            <a:custGeom>
              <a:avLst/>
              <a:gdLst>
                <a:gd name="T0" fmla="*/ 83 w 217"/>
                <a:gd name="T1" fmla="*/ 0 h 336"/>
                <a:gd name="T2" fmla="*/ 101 w 217"/>
                <a:gd name="T3" fmla="*/ 0 h 336"/>
                <a:gd name="T4" fmla="*/ 116 w 217"/>
                <a:gd name="T5" fmla="*/ 3 h 336"/>
                <a:gd name="T6" fmla="*/ 116 w 217"/>
                <a:gd name="T7" fmla="*/ 3 h 336"/>
                <a:gd name="T8" fmla="*/ 118 w 217"/>
                <a:gd name="T9" fmla="*/ 4 h 336"/>
                <a:gd name="T10" fmla="*/ 152 w 217"/>
                <a:gd name="T11" fmla="*/ 40 h 336"/>
                <a:gd name="T12" fmla="*/ 174 w 217"/>
                <a:gd name="T13" fmla="*/ 93 h 336"/>
                <a:gd name="T14" fmla="*/ 197 w 217"/>
                <a:gd name="T15" fmla="*/ 141 h 336"/>
                <a:gd name="T16" fmla="*/ 211 w 217"/>
                <a:gd name="T17" fmla="*/ 233 h 336"/>
                <a:gd name="T18" fmla="*/ 180 w 217"/>
                <a:gd name="T19" fmla="*/ 299 h 336"/>
                <a:gd name="T20" fmla="*/ 91 w 217"/>
                <a:gd name="T21" fmla="*/ 335 h 336"/>
                <a:gd name="T22" fmla="*/ 33 w 217"/>
                <a:gd name="T23" fmla="*/ 319 h 336"/>
                <a:gd name="T24" fmla="*/ 25 w 217"/>
                <a:gd name="T25" fmla="*/ 312 h 336"/>
                <a:gd name="T26" fmla="*/ 22 w 217"/>
                <a:gd name="T27" fmla="*/ 310 h 336"/>
                <a:gd name="T28" fmla="*/ 23 w 217"/>
                <a:gd name="T29" fmla="*/ 310 h 336"/>
                <a:gd name="T30" fmla="*/ 22 w 217"/>
                <a:gd name="T31" fmla="*/ 310 h 336"/>
                <a:gd name="T32" fmla="*/ 21 w 217"/>
                <a:gd name="T33" fmla="*/ 309 h 336"/>
                <a:gd name="T34" fmla="*/ 21 w 217"/>
                <a:gd name="T35" fmla="*/ 309 h 336"/>
                <a:gd name="T36" fmla="*/ 22 w 217"/>
                <a:gd name="T37" fmla="*/ 305 h 336"/>
                <a:gd name="T38" fmla="*/ 32 w 217"/>
                <a:gd name="T39" fmla="*/ 313 h 336"/>
                <a:gd name="T40" fmla="*/ 113 w 217"/>
                <a:gd name="T41" fmla="*/ 331 h 336"/>
                <a:gd name="T42" fmla="*/ 194 w 217"/>
                <a:gd name="T43" fmla="*/ 266 h 336"/>
                <a:gd name="T44" fmla="*/ 206 w 217"/>
                <a:gd name="T45" fmla="*/ 217 h 336"/>
                <a:gd name="T46" fmla="*/ 202 w 217"/>
                <a:gd name="T47" fmla="*/ 176 h 336"/>
                <a:gd name="T48" fmla="*/ 196 w 217"/>
                <a:gd name="T49" fmla="*/ 156 h 336"/>
                <a:gd name="T50" fmla="*/ 189 w 217"/>
                <a:gd name="T51" fmla="*/ 138 h 336"/>
                <a:gd name="T52" fmla="*/ 177 w 217"/>
                <a:gd name="T53" fmla="*/ 114 h 336"/>
                <a:gd name="T54" fmla="*/ 164 w 217"/>
                <a:gd name="T55" fmla="*/ 82 h 336"/>
                <a:gd name="T56" fmla="*/ 163 w 217"/>
                <a:gd name="T57" fmla="*/ 80 h 336"/>
                <a:gd name="T58" fmla="*/ 158 w 217"/>
                <a:gd name="T59" fmla="*/ 66 h 336"/>
                <a:gd name="T60" fmla="*/ 157 w 217"/>
                <a:gd name="T61" fmla="*/ 64 h 336"/>
                <a:gd name="T62" fmla="*/ 148 w 217"/>
                <a:gd name="T63" fmla="*/ 41 h 336"/>
                <a:gd name="T64" fmla="*/ 143 w 217"/>
                <a:gd name="T65" fmla="*/ 34 h 336"/>
                <a:gd name="T66" fmla="*/ 142 w 217"/>
                <a:gd name="T67" fmla="*/ 31 h 336"/>
                <a:gd name="T68" fmla="*/ 91 w 217"/>
                <a:gd name="T69" fmla="*/ 3 h 336"/>
                <a:gd name="T70" fmla="*/ 45 w 217"/>
                <a:gd name="T71" fmla="*/ 38 h 336"/>
                <a:gd name="T72" fmla="*/ 45 w 217"/>
                <a:gd name="T73" fmla="*/ 38 h 336"/>
                <a:gd name="T74" fmla="*/ 42 w 217"/>
                <a:gd name="T75" fmla="*/ 41 h 336"/>
                <a:gd name="T76" fmla="*/ 24 w 217"/>
                <a:gd name="T77" fmla="*/ 86 h 336"/>
                <a:gd name="T78" fmla="*/ 3 w 217"/>
                <a:gd name="T79" fmla="*/ 135 h 336"/>
                <a:gd name="T80" fmla="*/ 2 w 217"/>
                <a:gd name="T81" fmla="*/ 131 h 336"/>
                <a:gd name="T82" fmla="*/ 2 w 217"/>
                <a:gd name="T83" fmla="*/ 126 h 336"/>
                <a:gd name="T84" fmla="*/ 2 w 217"/>
                <a:gd name="T85" fmla="*/ 124 h 336"/>
                <a:gd name="T86" fmla="*/ 2 w 217"/>
                <a:gd name="T87" fmla="*/ 124 h 336"/>
                <a:gd name="T88" fmla="*/ 3 w 217"/>
                <a:gd name="T89" fmla="*/ 123 h 336"/>
                <a:gd name="T90" fmla="*/ 28 w 217"/>
                <a:gd name="T91" fmla="*/ 62 h 336"/>
                <a:gd name="T92" fmla="*/ 49 w 217"/>
                <a:gd name="T93" fmla="*/ 22 h 336"/>
                <a:gd name="T94" fmla="*/ 51 w 217"/>
                <a:gd name="T95" fmla="*/ 19 h 336"/>
                <a:gd name="T96" fmla="*/ 51 w 217"/>
                <a:gd name="T97" fmla="*/ 19 h 336"/>
                <a:gd name="T98" fmla="*/ 52 w 217"/>
                <a:gd name="T99" fmla="*/ 18 h 336"/>
                <a:gd name="T100" fmla="*/ 80 w 217"/>
                <a:gd name="T101" fmla="*/ 2 h 336"/>
                <a:gd name="T102" fmla="*/ 83 w 217"/>
                <a:gd name="T103"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7" h="336">
                  <a:moveTo>
                    <a:pt x="83" y="0"/>
                  </a:moveTo>
                  <a:cubicBezTo>
                    <a:pt x="89" y="0"/>
                    <a:pt x="95" y="0"/>
                    <a:pt x="101" y="0"/>
                  </a:cubicBezTo>
                  <a:cubicBezTo>
                    <a:pt x="106" y="1"/>
                    <a:pt x="111" y="2"/>
                    <a:pt x="116" y="3"/>
                  </a:cubicBezTo>
                  <a:cubicBezTo>
                    <a:pt x="116" y="3"/>
                    <a:pt x="116" y="3"/>
                    <a:pt x="116" y="3"/>
                  </a:cubicBezTo>
                  <a:cubicBezTo>
                    <a:pt x="116" y="4"/>
                    <a:pt x="117" y="4"/>
                    <a:pt x="118" y="4"/>
                  </a:cubicBezTo>
                  <a:cubicBezTo>
                    <a:pt x="134" y="11"/>
                    <a:pt x="144" y="24"/>
                    <a:pt x="152" y="40"/>
                  </a:cubicBezTo>
                  <a:cubicBezTo>
                    <a:pt x="161" y="57"/>
                    <a:pt x="167" y="75"/>
                    <a:pt x="174" y="93"/>
                  </a:cubicBezTo>
                  <a:cubicBezTo>
                    <a:pt x="181" y="110"/>
                    <a:pt x="188" y="126"/>
                    <a:pt x="197" y="141"/>
                  </a:cubicBezTo>
                  <a:cubicBezTo>
                    <a:pt x="212" y="170"/>
                    <a:pt x="217" y="201"/>
                    <a:pt x="211" y="233"/>
                  </a:cubicBezTo>
                  <a:cubicBezTo>
                    <a:pt x="207" y="258"/>
                    <a:pt x="197" y="281"/>
                    <a:pt x="180" y="299"/>
                  </a:cubicBezTo>
                  <a:cubicBezTo>
                    <a:pt x="156" y="325"/>
                    <a:pt x="126" y="336"/>
                    <a:pt x="91" y="335"/>
                  </a:cubicBezTo>
                  <a:cubicBezTo>
                    <a:pt x="70" y="334"/>
                    <a:pt x="51" y="329"/>
                    <a:pt x="33" y="319"/>
                  </a:cubicBezTo>
                  <a:cubicBezTo>
                    <a:pt x="30" y="317"/>
                    <a:pt x="27" y="314"/>
                    <a:pt x="25" y="312"/>
                  </a:cubicBezTo>
                  <a:cubicBezTo>
                    <a:pt x="25" y="311"/>
                    <a:pt x="24" y="310"/>
                    <a:pt x="22" y="310"/>
                  </a:cubicBezTo>
                  <a:cubicBezTo>
                    <a:pt x="23" y="310"/>
                    <a:pt x="23" y="310"/>
                    <a:pt x="23" y="310"/>
                  </a:cubicBezTo>
                  <a:cubicBezTo>
                    <a:pt x="22" y="310"/>
                    <a:pt x="22" y="310"/>
                    <a:pt x="22" y="310"/>
                  </a:cubicBezTo>
                  <a:cubicBezTo>
                    <a:pt x="23" y="309"/>
                    <a:pt x="22" y="309"/>
                    <a:pt x="21" y="309"/>
                  </a:cubicBezTo>
                  <a:cubicBezTo>
                    <a:pt x="21" y="309"/>
                    <a:pt x="21" y="309"/>
                    <a:pt x="21" y="309"/>
                  </a:cubicBezTo>
                  <a:cubicBezTo>
                    <a:pt x="21" y="307"/>
                    <a:pt x="20" y="306"/>
                    <a:pt x="22" y="305"/>
                  </a:cubicBezTo>
                  <a:cubicBezTo>
                    <a:pt x="26" y="307"/>
                    <a:pt x="29" y="310"/>
                    <a:pt x="32" y="313"/>
                  </a:cubicBezTo>
                  <a:cubicBezTo>
                    <a:pt x="57" y="330"/>
                    <a:pt x="84" y="335"/>
                    <a:pt x="113" y="331"/>
                  </a:cubicBezTo>
                  <a:cubicBezTo>
                    <a:pt x="152" y="325"/>
                    <a:pt x="178" y="301"/>
                    <a:pt x="194" y="266"/>
                  </a:cubicBezTo>
                  <a:cubicBezTo>
                    <a:pt x="201" y="251"/>
                    <a:pt x="204" y="234"/>
                    <a:pt x="206" y="217"/>
                  </a:cubicBezTo>
                  <a:cubicBezTo>
                    <a:pt x="206" y="203"/>
                    <a:pt x="205" y="190"/>
                    <a:pt x="202" y="176"/>
                  </a:cubicBezTo>
                  <a:cubicBezTo>
                    <a:pt x="200" y="169"/>
                    <a:pt x="198" y="163"/>
                    <a:pt x="196" y="156"/>
                  </a:cubicBezTo>
                  <a:cubicBezTo>
                    <a:pt x="194" y="150"/>
                    <a:pt x="190" y="145"/>
                    <a:pt x="189" y="138"/>
                  </a:cubicBezTo>
                  <a:cubicBezTo>
                    <a:pt x="184" y="131"/>
                    <a:pt x="181" y="123"/>
                    <a:pt x="177" y="114"/>
                  </a:cubicBezTo>
                  <a:cubicBezTo>
                    <a:pt x="173" y="104"/>
                    <a:pt x="168" y="93"/>
                    <a:pt x="164" y="82"/>
                  </a:cubicBezTo>
                  <a:cubicBezTo>
                    <a:pt x="164" y="81"/>
                    <a:pt x="164" y="81"/>
                    <a:pt x="163" y="80"/>
                  </a:cubicBezTo>
                  <a:cubicBezTo>
                    <a:pt x="162" y="75"/>
                    <a:pt x="161" y="70"/>
                    <a:pt x="158" y="66"/>
                  </a:cubicBezTo>
                  <a:cubicBezTo>
                    <a:pt x="158" y="65"/>
                    <a:pt x="158" y="65"/>
                    <a:pt x="157" y="64"/>
                  </a:cubicBezTo>
                  <a:cubicBezTo>
                    <a:pt x="155" y="56"/>
                    <a:pt x="152" y="49"/>
                    <a:pt x="148" y="41"/>
                  </a:cubicBezTo>
                  <a:cubicBezTo>
                    <a:pt x="146" y="39"/>
                    <a:pt x="146" y="36"/>
                    <a:pt x="143" y="34"/>
                  </a:cubicBezTo>
                  <a:cubicBezTo>
                    <a:pt x="143" y="33"/>
                    <a:pt x="142" y="32"/>
                    <a:pt x="142" y="31"/>
                  </a:cubicBezTo>
                  <a:cubicBezTo>
                    <a:pt x="130" y="11"/>
                    <a:pt x="113" y="2"/>
                    <a:pt x="91" y="3"/>
                  </a:cubicBezTo>
                  <a:cubicBezTo>
                    <a:pt x="68" y="5"/>
                    <a:pt x="54" y="18"/>
                    <a:pt x="45" y="38"/>
                  </a:cubicBezTo>
                  <a:cubicBezTo>
                    <a:pt x="45" y="38"/>
                    <a:pt x="45" y="38"/>
                    <a:pt x="45" y="38"/>
                  </a:cubicBezTo>
                  <a:cubicBezTo>
                    <a:pt x="43" y="38"/>
                    <a:pt x="43" y="40"/>
                    <a:pt x="42" y="41"/>
                  </a:cubicBezTo>
                  <a:cubicBezTo>
                    <a:pt x="35" y="56"/>
                    <a:pt x="29" y="71"/>
                    <a:pt x="24" y="86"/>
                  </a:cubicBezTo>
                  <a:cubicBezTo>
                    <a:pt x="18" y="103"/>
                    <a:pt x="12" y="119"/>
                    <a:pt x="3" y="135"/>
                  </a:cubicBezTo>
                  <a:cubicBezTo>
                    <a:pt x="2" y="134"/>
                    <a:pt x="0" y="132"/>
                    <a:pt x="2" y="131"/>
                  </a:cubicBezTo>
                  <a:cubicBezTo>
                    <a:pt x="4" y="129"/>
                    <a:pt x="3" y="127"/>
                    <a:pt x="2" y="126"/>
                  </a:cubicBezTo>
                  <a:cubicBezTo>
                    <a:pt x="2" y="125"/>
                    <a:pt x="2" y="125"/>
                    <a:pt x="2" y="124"/>
                  </a:cubicBezTo>
                  <a:cubicBezTo>
                    <a:pt x="2" y="124"/>
                    <a:pt x="2" y="124"/>
                    <a:pt x="2" y="124"/>
                  </a:cubicBezTo>
                  <a:cubicBezTo>
                    <a:pt x="2" y="123"/>
                    <a:pt x="3" y="123"/>
                    <a:pt x="3" y="123"/>
                  </a:cubicBezTo>
                  <a:cubicBezTo>
                    <a:pt x="12" y="103"/>
                    <a:pt x="20" y="82"/>
                    <a:pt x="28" y="62"/>
                  </a:cubicBezTo>
                  <a:cubicBezTo>
                    <a:pt x="33" y="48"/>
                    <a:pt x="40" y="34"/>
                    <a:pt x="49" y="22"/>
                  </a:cubicBezTo>
                  <a:cubicBezTo>
                    <a:pt x="50" y="21"/>
                    <a:pt x="51" y="20"/>
                    <a:pt x="51" y="19"/>
                  </a:cubicBezTo>
                  <a:cubicBezTo>
                    <a:pt x="51" y="19"/>
                    <a:pt x="51" y="19"/>
                    <a:pt x="51" y="19"/>
                  </a:cubicBezTo>
                  <a:cubicBezTo>
                    <a:pt x="52" y="19"/>
                    <a:pt x="52" y="18"/>
                    <a:pt x="52" y="18"/>
                  </a:cubicBezTo>
                  <a:cubicBezTo>
                    <a:pt x="60" y="10"/>
                    <a:pt x="69" y="4"/>
                    <a:pt x="80" y="2"/>
                  </a:cubicBezTo>
                  <a:cubicBezTo>
                    <a:pt x="81" y="2"/>
                    <a:pt x="82" y="1"/>
                    <a:pt x="83" y="0"/>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19" name="Freeform 7">
              <a:extLst>
                <a:ext uri="{FF2B5EF4-FFF2-40B4-BE49-F238E27FC236}">
                  <a16:creationId xmlns:a16="http://schemas.microsoft.com/office/drawing/2014/main" id="{B622FFE0-F187-5584-1437-29CEC92772A8}"/>
                </a:ext>
              </a:extLst>
            </p:cNvPr>
            <p:cNvSpPr>
              <a:spLocks noEditPoints="1"/>
            </p:cNvSpPr>
            <p:nvPr/>
          </p:nvSpPr>
          <p:spPr bwMode="auto">
            <a:xfrm>
              <a:off x="5445125" y="4046538"/>
              <a:ext cx="212725" cy="1030288"/>
            </a:xfrm>
            <a:custGeom>
              <a:avLst/>
              <a:gdLst>
                <a:gd name="T0" fmla="*/ 26 w 35"/>
                <a:gd name="T1" fmla="*/ 0 h 170"/>
                <a:gd name="T2" fmla="*/ 26 w 35"/>
                <a:gd name="T3" fmla="*/ 5 h 170"/>
                <a:gd name="T4" fmla="*/ 27 w 35"/>
                <a:gd name="T5" fmla="*/ 9 h 170"/>
                <a:gd name="T6" fmla="*/ 26 w 35"/>
                <a:gd name="T7" fmla="*/ 12 h 170"/>
                <a:gd name="T8" fmla="*/ 25 w 35"/>
                <a:gd name="T9" fmla="*/ 13 h 170"/>
                <a:gd name="T10" fmla="*/ 8 w 35"/>
                <a:gd name="T11" fmla="*/ 73 h 170"/>
                <a:gd name="T12" fmla="*/ 33 w 35"/>
                <a:gd name="T13" fmla="*/ 163 h 170"/>
                <a:gd name="T14" fmla="*/ 35 w 35"/>
                <a:gd name="T15" fmla="*/ 167 h 170"/>
                <a:gd name="T16" fmla="*/ 30 w 35"/>
                <a:gd name="T17" fmla="*/ 169 h 170"/>
                <a:gd name="T18" fmla="*/ 30 w 35"/>
                <a:gd name="T19" fmla="*/ 169 h 170"/>
                <a:gd name="T20" fmla="*/ 29 w 35"/>
                <a:gd name="T21" fmla="*/ 168 h 170"/>
                <a:gd name="T22" fmla="*/ 29 w 35"/>
                <a:gd name="T23" fmla="*/ 168 h 170"/>
                <a:gd name="T24" fmla="*/ 29 w 35"/>
                <a:gd name="T25" fmla="*/ 167 h 170"/>
                <a:gd name="T26" fmla="*/ 29 w 35"/>
                <a:gd name="T27" fmla="*/ 167 h 170"/>
                <a:gd name="T28" fmla="*/ 20 w 35"/>
                <a:gd name="T29" fmla="*/ 155 h 170"/>
                <a:gd name="T30" fmla="*/ 14 w 35"/>
                <a:gd name="T31" fmla="*/ 150 h 170"/>
                <a:gd name="T32" fmla="*/ 14 w 35"/>
                <a:gd name="T33" fmla="*/ 148 h 170"/>
                <a:gd name="T34" fmla="*/ 13 w 35"/>
                <a:gd name="T35" fmla="*/ 142 h 170"/>
                <a:gd name="T36" fmla="*/ 6 w 35"/>
                <a:gd name="T37" fmla="*/ 121 h 170"/>
                <a:gd name="T38" fmla="*/ 1 w 35"/>
                <a:gd name="T39" fmla="*/ 80 h 170"/>
                <a:gd name="T40" fmla="*/ 7 w 35"/>
                <a:gd name="T41" fmla="*/ 39 h 170"/>
                <a:gd name="T42" fmla="*/ 19 w 35"/>
                <a:gd name="T43" fmla="*/ 13 h 170"/>
                <a:gd name="T44" fmla="*/ 24 w 35"/>
                <a:gd name="T45" fmla="*/ 0 h 170"/>
                <a:gd name="T46" fmla="*/ 26 w 35"/>
                <a:gd name="T47" fmla="*/ 0 h 170"/>
                <a:gd name="T48" fmla="*/ 24 w 35"/>
                <a:gd name="T49" fmla="*/ 10 h 170"/>
                <a:gd name="T50" fmla="*/ 24 w 35"/>
                <a:gd name="T51" fmla="*/ 9 h 170"/>
                <a:gd name="T52" fmla="*/ 24 w 35"/>
                <a:gd name="T53" fmla="*/ 10 h 170"/>
                <a:gd name="T54" fmla="*/ 24 w 35"/>
                <a:gd name="T55" fmla="*/ 10 h 170"/>
                <a:gd name="T56" fmla="*/ 24 w 35"/>
                <a:gd name="T57" fmla="*/ 1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5" h="170">
                  <a:moveTo>
                    <a:pt x="26" y="0"/>
                  </a:moveTo>
                  <a:cubicBezTo>
                    <a:pt x="27" y="1"/>
                    <a:pt x="28" y="3"/>
                    <a:pt x="26" y="5"/>
                  </a:cubicBezTo>
                  <a:cubicBezTo>
                    <a:pt x="24" y="6"/>
                    <a:pt x="26" y="8"/>
                    <a:pt x="27" y="9"/>
                  </a:cubicBezTo>
                  <a:cubicBezTo>
                    <a:pt x="27" y="10"/>
                    <a:pt x="26" y="11"/>
                    <a:pt x="26" y="12"/>
                  </a:cubicBezTo>
                  <a:cubicBezTo>
                    <a:pt x="25" y="12"/>
                    <a:pt x="25" y="12"/>
                    <a:pt x="25" y="13"/>
                  </a:cubicBezTo>
                  <a:cubicBezTo>
                    <a:pt x="15" y="32"/>
                    <a:pt x="9" y="51"/>
                    <a:pt x="8" y="73"/>
                  </a:cubicBezTo>
                  <a:cubicBezTo>
                    <a:pt x="7" y="105"/>
                    <a:pt x="13" y="136"/>
                    <a:pt x="33" y="163"/>
                  </a:cubicBezTo>
                  <a:cubicBezTo>
                    <a:pt x="34" y="164"/>
                    <a:pt x="35" y="165"/>
                    <a:pt x="35" y="167"/>
                  </a:cubicBezTo>
                  <a:cubicBezTo>
                    <a:pt x="33" y="167"/>
                    <a:pt x="32" y="170"/>
                    <a:pt x="30" y="169"/>
                  </a:cubicBezTo>
                  <a:cubicBezTo>
                    <a:pt x="30" y="169"/>
                    <a:pt x="30" y="169"/>
                    <a:pt x="30" y="169"/>
                  </a:cubicBezTo>
                  <a:cubicBezTo>
                    <a:pt x="30" y="168"/>
                    <a:pt x="30" y="168"/>
                    <a:pt x="29" y="168"/>
                  </a:cubicBezTo>
                  <a:cubicBezTo>
                    <a:pt x="29" y="168"/>
                    <a:pt x="29" y="168"/>
                    <a:pt x="29" y="168"/>
                  </a:cubicBezTo>
                  <a:cubicBezTo>
                    <a:pt x="29" y="167"/>
                    <a:pt x="29" y="167"/>
                    <a:pt x="29" y="167"/>
                  </a:cubicBezTo>
                  <a:cubicBezTo>
                    <a:pt x="29" y="167"/>
                    <a:pt x="29" y="167"/>
                    <a:pt x="29" y="167"/>
                  </a:cubicBezTo>
                  <a:cubicBezTo>
                    <a:pt x="25" y="163"/>
                    <a:pt x="23" y="159"/>
                    <a:pt x="20" y="155"/>
                  </a:cubicBezTo>
                  <a:cubicBezTo>
                    <a:pt x="19" y="152"/>
                    <a:pt x="17" y="150"/>
                    <a:pt x="14" y="150"/>
                  </a:cubicBezTo>
                  <a:cubicBezTo>
                    <a:pt x="14" y="149"/>
                    <a:pt x="14" y="149"/>
                    <a:pt x="14" y="148"/>
                  </a:cubicBezTo>
                  <a:cubicBezTo>
                    <a:pt x="16" y="146"/>
                    <a:pt x="14" y="143"/>
                    <a:pt x="13" y="142"/>
                  </a:cubicBezTo>
                  <a:cubicBezTo>
                    <a:pt x="9" y="135"/>
                    <a:pt x="8" y="128"/>
                    <a:pt x="6" y="121"/>
                  </a:cubicBezTo>
                  <a:cubicBezTo>
                    <a:pt x="2" y="108"/>
                    <a:pt x="0" y="94"/>
                    <a:pt x="1" y="80"/>
                  </a:cubicBezTo>
                  <a:cubicBezTo>
                    <a:pt x="1" y="66"/>
                    <a:pt x="3" y="53"/>
                    <a:pt x="7" y="39"/>
                  </a:cubicBezTo>
                  <a:cubicBezTo>
                    <a:pt x="10" y="30"/>
                    <a:pt x="14" y="21"/>
                    <a:pt x="19" y="13"/>
                  </a:cubicBezTo>
                  <a:cubicBezTo>
                    <a:pt x="21" y="9"/>
                    <a:pt x="22" y="4"/>
                    <a:pt x="24" y="0"/>
                  </a:cubicBezTo>
                  <a:cubicBezTo>
                    <a:pt x="25" y="0"/>
                    <a:pt x="25" y="0"/>
                    <a:pt x="26" y="0"/>
                  </a:cubicBezTo>
                  <a:close/>
                  <a:moveTo>
                    <a:pt x="24" y="10"/>
                  </a:moveTo>
                  <a:cubicBezTo>
                    <a:pt x="24" y="9"/>
                    <a:pt x="24" y="9"/>
                    <a:pt x="24" y="9"/>
                  </a:cubicBezTo>
                  <a:cubicBezTo>
                    <a:pt x="24" y="9"/>
                    <a:pt x="24" y="9"/>
                    <a:pt x="24" y="10"/>
                  </a:cubicBezTo>
                  <a:cubicBezTo>
                    <a:pt x="24" y="10"/>
                    <a:pt x="24" y="10"/>
                    <a:pt x="24" y="10"/>
                  </a:cubicBezTo>
                  <a:cubicBezTo>
                    <a:pt x="24" y="10"/>
                    <a:pt x="24" y="10"/>
                    <a:pt x="24" y="10"/>
                  </a:cubicBezTo>
                  <a:close/>
                </a:path>
              </a:pathLst>
            </a:custGeom>
            <a:solidFill>
              <a:srgbClr val="3C55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1" name="Freeform 8">
              <a:extLst>
                <a:ext uri="{FF2B5EF4-FFF2-40B4-BE49-F238E27FC236}">
                  <a16:creationId xmlns:a16="http://schemas.microsoft.com/office/drawing/2014/main" id="{C1D435FC-7B02-0697-80E6-CC613011A16A}"/>
                </a:ext>
              </a:extLst>
            </p:cNvPr>
            <p:cNvSpPr>
              <a:spLocks/>
            </p:cNvSpPr>
            <p:nvPr/>
          </p:nvSpPr>
          <p:spPr bwMode="auto">
            <a:xfrm>
              <a:off x="5372100" y="4040188"/>
              <a:ext cx="219075" cy="903288"/>
            </a:xfrm>
            <a:custGeom>
              <a:avLst/>
              <a:gdLst>
                <a:gd name="T0" fmla="*/ 0 w 36"/>
                <a:gd name="T1" fmla="*/ 32 h 149"/>
                <a:gd name="T2" fmla="*/ 10 w 36"/>
                <a:gd name="T3" fmla="*/ 39 h 149"/>
                <a:gd name="T4" fmla="*/ 17 w 36"/>
                <a:gd name="T5" fmla="*/ 36 h 149"/>
                <a:gd name="T6" fmla="*/ 34 w 36"/>
                <a:gd name="T7" fmla="*/ 0 h 149"/>
                <a:gd name="T8" fmla="*/ 36 w 36"/>
                <a:gd name="T9" fmla="*/ 0 h 149"/>
                <a:gd name="T10" fmla="*/ 36 w 36"/>
                <a:gd name="T11" fmla="*/ 0 h 149"/>
                <a:gd name="T12" fmla="*/ 36 w 36"/>
                <a:gd name="T13" fmla="*/ 1 h 149"/>
                <a:gd name="T14" fmla="*/ 31 w 36"/>
                <a:gd name="T15" fmla="*/ 14 h 149"/>
                <a:gd name="T16" fmla="*/ 19 w 36"/>
                <a:gd name="T17" fmla="*/ 40 h 149"/>
                <a:gd name="T18" fmla="*/ 13 w 36"/>
                <a:gd name="T19" fmla="*/ 81 h 149"/>
                <a:gd name="T20" fmla="*/ 18 w 36"/>
                <a:gd name="T21" fmla="*/ 122 h 149"/>
                <a:gd name="T22" fmla="*/ 25 w 36"/>
                <a:gd name="T23" fmla="*/ 143 h 149"/>
                <a:gd name="T24" fmla="*/ 26 w 36"/>
                <a:gd name="T25" fmla="*/ 149 h 149"/>
                <a:gd name="T26" fmla="*/ 19 w 36"/>
                <a:gd name="T27" fmla="*/ 136 h 149"/>
                <a:gd name="T28" fmla="*/ 9 w 36"/>
                <a:gd name="T29" fmla="*/ 90 h 149"/>
                <a:gd name="T30" fmla="*/ 13 w 36"/>
                <a:gd name="T31" fmla="*/ 47 h 149"/>
                <a:gd name="T32" fmla="*/ 10 w 36"/>
                <a:gd name="T33" fmla="*/ 40 h 149"/>
                <a:gd name="T34" fmla="*/ 0 w 36"/>
                <a:gd name="T35" fmla="*/ 33 h 149"/>
                <a:gd name="T36" fmla="*/ 0 w 36"/>
                <a:gd name="T37" fmla="*/ 32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 h="149">
                  <a:moveTo>
                    <a:pt x="0" y="32"/>
                  </a:moveTo>
                  <a:cubicBezTo>
                    <a:pt x="4" y="33"/>
                    <a:pt x="7" y="36"/>
                    <a:pt x="10" y="39"/>
                  </a:cubicBezTo>
                  <a:cubicBezTo>
                    <a:pt x="14" y="41"/>
                    <a:pt x="16" y="40"/>
                    <a:pt x="17" y="36"/>
                  </a:cubicBezTo>
                  <a:cubicBezTo>
                    <a:pt x="21" y="23"/>
                    <a:pt x="28" y="12"/>
                    <a:pt x="34" y="0"/>
                  </a:cubicBezTo>
                  <a:cubicBezTo>
                    <a:pt x="34" y="0"/>
                    <a:pt x="35" y="0"/>
                    <a:pt x="36" y="0"/>
                  </a:cubicBezTo>
                  <a:cubicBezTo>
                    <a:pt x="36" y="0"/>
                    <a:pt x="36" y="0"/>
                    <a:pt x="36" y="0"/>
                  </a:cubicBezTo>
                  <a:cubicBezTo>
                    <a:pt x="36" y="0"/>
                    <a:pt x="36" y="1"/>
                    <a:pt x="36" y="1"/>
                  </a:cubicBezTo>
                  <a:cubicBezTo>
                    <a:pt x="34" y="5"/>
                    <a:pt x="33" y="10"/>
                    <a:pt x="31" y="14"/>
                  </a:cubicBezTo>
                  <a:cubicBezTo>
                    <a:pt x="26" y="22"/>
                    <a:pt x="22" y="31"/>
                    <a:pt x="19" y="40"/>
                  </a:cubicBezTo>
                  <a:cubicBezTo>
                    <a:pt x="15" y="54"/>
                    <a:pt x="13" y="67"/>
                    <a:pt x="13" y="81"/>
                  </a:cubicBezTo>
                  <a:cubicBezTo>
                    <a:pt x="12" y="95"/>
                    <a:pt x="14" y="109"/>
                    <a:pt x="18" y="122"/>
                  </a:cubicBezTo>
                  <a:cubicBezTo>
                    <a:pt x="20" y="129"/>
                    <a:pt x="21" y="136"/>
                    <a:pt x="25" y="143"/>
                  </a:cubicBezTo>
                  <a:cubicBezTo>
                    <a:pt x="26" y="144"/>
                    <a:pt x="28" y="147"/>
                    <a:pt x="26" y="149"/>
                  </a:cubicBezTo>
                  <a:cubicBezTo>
                    <a:pt x="21" y="146"/>
                    <a:pt x="21" y="140"/>
                    <a:pt x="19" y="136"/>
                  </a:cubicBezTo>
                  <a:cubicBezTo>
                    <a:pt x="12" y="121"/>
                    <a:pt x="10" y="106"/>
                    <a:pt x="9" y="90"/>
                  </a:cubicBezTo>
                  <a:cubicBezTo>
                    <a:pt x="9" y="75"/>
                    <a:pt x="10" y="61"/>
                    <a:pt x="13" y="47"/>
                  </a:cubicBezTo>
                  <a:cubicBezTo>
                    <a:pt x="14" y="44"/>
                    <a:pt x="13" y="42"/>
                    <a:pt x="10" y="40"/>
                  </a:cubicBezTo>
                  <a:cubicBezTo>
                    <a:pt x="6" y="38"/>
                    <a:pt x="2" y="38"/>
                    <a:pt x="0" y="33"/>
                  </a:cubicBezTo>
                  <a:cubicBezTo>
                    <a:pt x="0" y="33"/>
                    <a:pt x="0" y="33"/>
                    <a:pt x="0" y="32"/>
                  </a:cubicBezTo>
                  <a:close/>
                </a:path>
              </a:pathLst>
            </a:custGeom>
            <a:solidFill>
              <a:srgbClr val="4777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2" name="Freeform 9">
              <a:extLst>
                <a:ext uri="{FF2B5EF4-FFF2-40B4-BE49-F238E27FC236}">
                  <a16:creationId xmlns:a16="http://schemas.microsoft.com/office/drawing/2014/main" id="{AE3D16B4-EDF2-15A3-259C-92291B0F0C60}"/>
                </a:ext>
              </a:extLst>
            </p:cNvPr>
            <p:cNvSpPr>
              <a:spLocks/>
            </p:cNvSpPr>
            <p:nvPr/>
          </p:nvSpPr>
          <p:spPr bwMode="auto">
            <a:xfrm>
              <a:off x="5565775" y="4022725"/>
              <a:ext cx="25400" cy="17463"/>
            </a:xfrm>
            <a:custGeom>
              <a:avLst/>
              <a:gdLst>
                <a:gd name="T0" fmla="*/ 4 w 4"/>
                <a:gd name="T1" fmla="*/ 3 h 3"/>
                <a:gd name="T2" fmla="*/ 2 w 4"/>
                <a:gd name="T3" fmla="*/ 3 h 3"/>
                <a:gd name="T4" fmla="*/ 0 w 4"/>
                <a:gd name="T5" fmla="*/ 0 h 3"/>
                <a:gd name="T6" fmla="*/ 4 w 4"/>
                <a:gd name="T7" fmla="*/ 3 h 3"/>
              </a:gdLst>
              <a:ahLst/>
              <a:cxnLst>
                <a:cxn ang="0">
                  <a:pos x="T0" y="T1"/>
                </a:cxn>
                <a:cxn ang="0">
                  <a:pos x="T2" y="T3"/>
                </a:cxn>
                <a:cxn ang="0">
                  <a:pos x="T4" y="T5"/>
                </a:cxn>
                <a:cxn ang="0">
                  <a:pos x="T6" y="T7"/>
                </a:cxn>
              </a:cxnLst>
              <a:rect l="0" t="0" r="r" b="b"/>
              <a:pathLst>
                <a:path w="4" h="3">
                  <a:moveTo>
                    <a:pt x="4" y="3"/>
                  </a:moveTo>
                  <a:cubicBezTo>
                    <a:pt x="3" y="3"/>
                    <a:pt x="2" y="3"/>
                    <a:pt x="2" y="3"/>
                  </a:cubicBezTo>
                  <a:cubicBezTo>
                    <a:pt x="1" y="2"/>
                    <a:pt x="0" y="1"/>
                    <a:pt x="0" y="0"/>
                  </a:cubicBezTo>
                  <a:cubicBezTo>
                    <a:pt x="2" y="0"/>
                    <a:pt x="3" y="1"/>
                    <a:pt x="4" y="3"/>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3" name="Freeform 10">
              <a:extLst>
                <a:ext uri="{FF2B5EF4-FFF2-40B4-BE49-F238E27FC236}">
                  <a16:creationId xmlns:a16="http://schemas.microsoft.com/office/drawing/2014/main" id="{4B795F66-9E55-8B7B-4C5F-106F03318B87}"/>
                </a:ext>
              </a:extLst>
            </p:cNvPr>
            <p:cNvSpPr>
              <a:spLocks/>
            </p:cNvSpPr>
            <p:nvPr/>
          </p:nvSpPr>
          <p:spPr bwMode="auto">
            <a:xfrm>
              <a:off x="5591175" y="4035425"/>
              <a:ext cx="11113" cy="11113"/>
            </a:xfrm>
            <a:custGeom>
              <a:avLst/>
              <a:gdLst>
                <a:gd name="T0" fmla="*/ 0 w 2"/>
                <a:gd name="T1" fmla="*/ 2 h 2"/>
                <a:gd name="T2" fmla="*/ 0 w 2"/>
                <a:gd name="T3" fmla="*/ 1 h 2"/>
                <a:gd name="T4" fmla="*/ 2 w 2"/>
                <a:gd name="T5" fmla="*/ 0 h 2"/>
                <a:gd name="T6" fmla="*/ 2 w 2"/>
                <a:gd name="T7" fmla="*/ 2 h 2"/>
                <a:gd name="T8" fmla="*/ 0 w 2"/>
                <a:gd name="T9" fmla="*/ 2 h 2"/>
              </a:gdLst>
              <a:ahLst/>
              <a:cxnLst>
                <a:cxn ang="0">
                  <a:pos x="T0" y="T1"/>
                </a:cxn>
                <a:cxn ang="0">
                  <a:pos x="T2" y="T3"/>
                </a:cxn>
                <a:cxn ang="0">
                  <a:pos x="T4" y="T5"/>
                </a:cxn>
                <a:cxn ang="0">
                  <a:pos x="T6" y="T7"/>
                </a:cxn>
                <a:cxn ang="0">
                  <a:pos x="T8" y="T9"/>
                </a:cxn>
              </a:cxnLst>
              <a:rect l="0" t="0" r="r" b="b"/>
              <a:pathLst>
                <a:path w="2" h="2">
                  <a:moveTo>
                    <a:pt x="0" y="2"/>
                  </a:moveTo>
                  <a:cubicBezTo>
                    <a:pt x="0" y="2"/>
                    <a:pt x="0" y="1"/>
                    <a:pt x="0" y="1"/>
                  </a:cubicBezTo>
                  <a:cubicBezTo>
                    <a:pt x="1" y="1"/>
                    <a:pt x="1" y="0"/>
                    <a:pt x="2" y="0"/>
                  </a:cubicBezTo>
                  <a:cubicBezTo>
                    <a:pt x="2" y="1"/>
                    <a:pt x="2" y="1"/>
                    <a:pt x="2" y="2"/>
                  </a:cubicBezTo>
                  <a:cubicBezTo>
                    <a:pt x="1" y="2"/>
                    <a:pt x="1" y="2"/>
                    <a:pt x="0" y="2"/>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4" name="Freeform 11">
              <a:extLst>
                <a:ext uri="{FF2B5EF4-FFF2-40B4-BE49-F238E27FC236}">
                  <a16:creationId xmlns:a16="http://schemas.microsoft.com/office/drawing/2014/main" id="{DB6A16F9-0204-0234-90BF-5F99F8576C3A}"/>
                </a:ext>
              </a:extLst>
            </p:cNvPr>
            <p:cNvSpPr>
              <a:spLocks/>
            </p:cNvSpPr>
            <p:nvPr/>
          </p:nvSpPr>
          <p:spPr bwMode="auto">
            <a:xfrm>
              <a:off x="5621338" y="5059363"/>
              <a:ext cx="0" cy="4763"/>
            </a:xfrm>
            <a:custGeom>
              <a:avLst/>
              <a:gdLst>
                <a:gd name="T0" fmla="*/ 0 h 3"/>
                <a:gd name="T1" fmla="*/ 0 h 3"/>
                <a:gd name="T2" fmla="*/ 3 h 3"/>
                <a:gd name="T3" fmla="*/ 0 h 3"/>
                <a:gd name="T4" fmla="*/ 0 h 3"/>
              </a:gdLst>
              <a:ahLst/>
              <a:cxnLst>
                <a:cxn ang="0">
                  <a:pos x="0" y="T0"/>
                </a:cxn>
                <a:cxn ang="0">
                  <a:pos x="0" y="T1"/>
                </a:cxn>
                <a:cxn ang="0">
                  <a:pos x="0" y="T2"/>
                </a:cxn>
                <a:cxn ang="0">
                  <a:pos x="0" y="T3"/>
                </a:cxn>
                <a:cxn ang="0">
                  <a:pos x="0" y="T4"/>
                </a:cxn>
              </a:cxnLst>
              <a:rect l="0" t="0" r="r" b="b"/>
              <a:pathLst>
                <a:path h="3">
                  <a:moveTo>
                    <a:pt x="0" y="0"/>
                  </a:moveTo>
                  <a:lnTo>
                    <a:pt x="0" y="0"/>
                  </a:lnTo>
                  <a:lnTo>
                    <a:pt x="0" y="3"/>
                  </a:lnTo>
                  <a:lnTo>
                    <a:pt x="0" y="0"/>
                  </a:lnTo>
                  <a:lnTo>
                    <a:pt x="0" y="0"/>
                  </a:lnTo>
                  <a:close/>
                </a:path>
              </a:pathLst>
            </a:custGeom>
            <a:solidFill>
              <a:srgbClr val="606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5" name="Freeform 12">
              <a:extLst>
                <a:ext uri="{FF2B5EF4-FFF2-40B4-BE49-F238E27FC236}">
                  <a16:creationId xmlns:a16="http://schemas.microsoft.com/office/drawing/2014/main" id="{8A1771BB-3DAA-B3EB-C475-88A717DCAAD6}"/>
                </a:ext>
              </a:extLst>
            </p:cNvPr>
            <p:cNvSpPr>
              <a:spLocks/>
            </p:cNvSpPr>
            <p:nvPr/>
          </p:nvSpPr>
          <p:spPr bwMode="auto">
            <a:xfrm>
              <a:off x="5621338" y="5064125"/>
              <a:ext cx="6350" cy="6350"/>
            </a:xfrm>
            <a:custGeom>
              <a:avLst/>
              <a:gdLst>
                <a:gd name="T0" fmla="*/ 1 w 1"/>
                <a:gd name="T1" fmla="*/ 1 h 1"/>
                <a:gd name="T2" fmla="*/ 1 w 1"/>
                <a:gd name="T3" fmla="*/ 1 h 1"/>
                <a:gd name="T4" fmla="*/ 0 w 1"/>
                <a:gd name="T5" fmla="*/ 1 h 1"/>
                <a:gd name="T6" fmla="*/ 0 w 1"/>
                <a:gd name="T7" fmla="*/ 0 h 1"/>
                <a:gd name="T8" fmla="*/ 1 w 1"/>
                <a:gd name="T9" fmla="*/ 1 h 1"/>
              </a:gdLst>
              <a:ahLst/>
              <a:cxnLst>
                <a:cxn ang="0">
                  <a:pos x="T0" y="T1"/>
                </a:cxn>
                <a:cxn ang="0">
                  <a:pos x="T2" y="T3"/>
                </a:cxn>
                <a:cxn ang="0">
                  <a:pos x="T4" y="T5"/>
                </a:cxn>
                <a:cxn ang="0">
                  <a:pos x="T6" y="T7"/>
                </a:cxn>
                <a:cxn ang="0">
                  <a:pos x="T8" y="T9"/>
                </a:cxn>
              </a:cxnLst>
              <a:rect l="0" t="0" r="r" b="b"/>
              <a:pathLst>
                <a:path w="1" h="1">
                  <a:moveTo>
                    <a:pt x="1" y="1"/>
                  </a:moveTo>
                  <a:cubicBezTo>
                    <a:pt x="1" y="1"/>
                    <a:pt x="1" y="1"/>
                    <a:pt x="1" y="1"/>
                  </a:cubicBezTo>
                  <a:cubicBezTo>
                    <a:pt x="0" y="1"/>
                    <a:pt x="0" y="1"/>
                    <a:pt x="0" y="1"/>
                  </a:cubicBezTo>
                  <a:cubicBezTo>
                    <a:pt x="0" y="0"/>
                    <a:pt x="0" y="0"/>
                    <a:pt x="0" y="0"/>
                  </a:cubicBezTo>
                  <a:cubicBezTo>
                    <a:pt x="1" y="0"/>
                    <a:pt x="1" y="0"/>
                    <a:pt x="1" y="1"/>
                  </a:cubicBezTo>
                  <a:close/>
                </a:path>
              </a:pathLst>
            </a:custGeom>
            <a:solidFill>
              <a:srgbClr val="606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6" name="Freeform 13">
              <a:extLst>
                <a:ext uri="{FF2B5EF4-FFF2-40B4-BE49-F238E27FC236}">
                  <a16:creationId xmlns:a16="http://schemas.microsoft.com/office/drawing/2014/main" id="{AB422F7E-171F-2A83-10BA-26922AA0D748}"/>
                </a:ext>
              </a:extLst>
            </p:cNvPr>
            <p:cNvSpPr>
              <a:spLocks/>
            </p:cNvSpPr>
            <p:nvPr/>
          </p:nvSpPr>
          <p:spPr bwMode="auto">
            <a:xfrm>
              <a:off x="5602288" y="4029075"/>
              <a:ext cx="6350" cy="6350"/>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1" y="0"/>
                    <a:pt x="0" y="0"/>
                    <a:pt x="0" y="1"/>
                  </a:cubicBezTo>
                  <a:cubicBezTo>
                    <a:pt x="0" y="0"/>
                    <a:pt x="1" y="0"/>
                    <a:pt x="1" y="0"/>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7" name="Freeform 14">
              <a:extLst>
                <a:ext uri="{FF2B5EF4-FFF2-40B4-BE49-F238E27FC236}">
                  <a16:creationId xmlns:a16="http://schemas.microsoft.com/office/drawing/2014/main" id="{D0FD3704-A5DB-42BD-20DD-19C985E62006}"/>
                </a:ext>
              </a:extLst>
            </p:cNvPr>
            <p:cNvSpPr>
              <a:spLocks/>
            </p:cNvSpPr>
            <p:nvPr/>
          </p:nvSpPr>
          <p:spPr bwMode="auto">
            <a:xfrm>
              <a:off x="5372100" y="3871913"/>
              <a:ext cx="206375" cy="417513"/>
            </a:xfrm>
            <a:custGeom>
              <a:avLst/>
              <a:gdLst>
                <a:gd name="T0" fmla="*/ 32 w 34"/>
                <a:gd name="T1" fmla="*/ 25 h 69"/>
                <a:gd name="T2" fmla="*/ 32 w 34"/>
                <a:gd name="T3" fmla="*/ 25 h 69"/>
                <a:gd name="T4" fmla="*/ 24 w 34"/>
                <a:gd name="T5" fmla="*/ 17 h 69"/>
                <a:gd name="T6" fmla="*/ 24 w 34"/>
                <a:gd name="T7" fmla="*/ 17 h 69"/>
                <a:gd name="T8" fmla="*/ 23 w 34"/>
                <a:gd name="T9" fmla="*/ 16 h 69"/>
                <a:gd name="T10" fmla="*/ 23 w 34"/>
                <a:gd name="T11" fmla="*/ 16 h 69"/>
                <a:gd name="T12" fmla="*/ 15 w 34"/>
                <a:gd name="T13" fmla="*/ 6 h 69"/>
                <a:gd name="T14" fmla="*/ 11 w 34"/>
                <a:gd name="T15" fmla="*/ 1 h 69"/>
                <a:gd name="T16" fmla="*/ 10 w 34"/>
                <a:gd name="T17" fmla="*/ 9 h 69"/>
                <a:gd name="T18" fmla="*/ 5 w 34"/>
                <a:gd name="T19" fmla="*/ 34 h 69"/>
                <a:gd name="T20" fmla="*/ 0 w 34"/>
                <a:gd name="T21" fmla="*/ 60 h 69"/>
                <a:gd name="T22" fmla="*/ 10 w 34"/>
                <a:gd name="T23" fmla="*/ 67 h 69"/>
                <a:gd name="T24" fmla="*/ 17 w 34"/>
                <a:gd name="T25" fmla="*/ 64 h 69"/>
                <a:gd name="T26" fmla="*/ 34 w 34"/>
                <a:gd name="T27" fmla="*/ 28 h 69"/>
                <a:gd name="T28" fmla="*/ 32 w 34"/>
                <a:gd name="T29" fmla="*/ 2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69">
                  <a:moveTo>
                    <a:pt x="32" y="25"/>
                  </a:moveTo>
                  <a:cubicBezTo>
                    <a:pt x="32" y="25"/>
                    <a:pt x="32" y="25"/>
                    <a:pt x="32" y="25"/>
                  </a:cubicBezTo>
                  <a:cubicBezTo>
                    <a:pt x="30" y="22"/>
                    <a:pt x="27" y="19"/>
                    <a:pt x="24" y="17"/>
                  </a:cubicBezTo>
                  <a:cubicBezTo>
                    <a:pt x="24" y="17"/>
                    <a:pt x="24" y="17"/>
                    <a:pt x="24" y="17"/>
                  </a:cubicBezTo>
                  <a:cubicBezTo>
                    <a:pt x="24" y="16"/>
                    <a:pt x="24" y="16"/>
                    <a:pt x="23" y="16"/>
                  </a:cubicBezTo>
                  <a:cubicBezTo>
                    <a:pt x="23" y="16"/>
                    <a:pt x="23" y="16"/>
                    <a:pt x="23" y="16"/>
                  </a:cubicBezTo>
                  <a:cubicBezTo>
                    <a:pt x="20" y="13"/>
                    <a:pt x="18" y="9"/>
                    <a:pt x="15" y="6"/>
                  </a:cubicBezTo>
                  <a:cubicBezTo>
                    <a:pt x="14" y="4"/>
                    <a:pt x="14" y="0"/>
                    <a:pt x="11" y="1"/>
                  </a:cubicBezTo>
                  <a:cubicBezTo>
                    <a:pt x="9" y="2"/>
                    <a:pt x="10" y="6"/>
                    <a:pt x="10" y="9"/>
                  </a:cubicBezTo>
                  <a:cubicBezTo>
                    <a:pt x="9" y="17"/>
                    <a:pt x="7" y="26"/>
                    <a:pt x="5" y="34"/>
                  </a:cubicBezTo>
                  <a:cubicBezTo>
                    <a:pt x="2" y="43"/>
                    <a:pt x="0" y="51"/>
                    <a:pt x="0" y="60"/>
                  </a:cubicBezTo>
                  <a:cubicBezTo>
                    <a:pt x="4" y="61"/>
                    <a:pt x="7" y="64"/>
                    <a:pt x="10" y="67"/>
                  </a:cubicBezTo>
                  <a:cubicBezTo>
                    <a:pt x="14" y="69"/>
                    <a:pt x="16" y="68"/>
                    <a:pt x="17" y="64"/>
                  </a:cubicBezTo>
                  <a:cubicBezTo>
                    <a:pt x="21" y="51"/>
                    <a:pt x="28" y="40"/>
                    <a:pt x="34" y="28"/>
                  </a:cubicBezTo>
                  <a:cubicBezTo>
                    <a:pt x="33" y="27"/>
                    <a:pt x="32" y="26"/>
                    <a:pt x="32" y="25"/>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8" name="Freeform 15">
              <a:extLst>
                <a:ext uri="{FF2B5EF4-FFF2-40B4-BE49-F238E27FC236}">
                  <a16:creationId xmlns:a16="http://schemas.microsoft.com/office/drawing/2014/main" id="{15C80BF9-2D7C-A6ED-365A-F0A27112F3E3}"/>
                </a:ext>
              </a:extLst>
            </p:cNvPr>
            <p:cNvSpPr>
              <a:spLocks noEditPoints="1"/>
            </p:cNvSpPr>
            <p:nvPr/>
          </p:nvSpPr>
          <p:spPr bwMode="auto">
            <a:xfrm>
              <a:off x="5492750" y="3308350"/>
              <a:ext cx="1349375" cy="1968500"/>
            </a:xfrm>
            <a:custGeom>
              <a:avLst/>
              <a:gdLst>
                <a:gd name="T0" fmla="*/ 212 w 222"/>
                <a:gd name="T1" fmla="*/ 152 h 325"/>
                <a:gd name="T2" fmla="*/ 222 w 222"/>
                <a:gd name="T3" fmla="*/ 213 h 325"/>
                <a:gd name="T4" fmla="*/ 218 w 222"/>
                <a:gd name="T5" fmla="*/ 228 h 325"/>
                <a:gd name="T6" fmla="*/ 164 w 222"/>
                <a:gd name="T7" fmla="*/ 311 h 325"/>
                <a:gd name="T8" fmla="*/ 81 w 222"/>
                <a:gd name="T9" fmla="*/ 321 h 325"/>
                <a:gd name="T10" fmla="*/ 37 w 222"/>
                <a:gd name="T11" fmla="*/ 298 h 325"/>
                <a:gd name="T12" fmla="*/ 36 w 222"/>
                <a:gd name="T13" fmla="*/ 287 h 325"/>
                <a:gd name="T14" fmla="*/ 38 w 222"/>
                <a:gd name="T15" fmla="*/ 285 h 325"/>
                <a:gd name="T16" fmla="*/ 34 w 222"/>
                <a:gd name="T17" fmla="*/ 280 h 325"/>
                <a:gd name="T18" fmla="*/ 32 w 222"/>
                <a:gd name="T19" fmla="*/ 281 h 325"/>
                <a:gd name="T20" fmla="*/ 26 w 222"/>
                <a:gd name="T21" fmla="*/ 283 h 325"/>
                <a:gd name="T22" fmla="*/ 4 w 222"/>
                <a:gd name="T23" fmla="*/ 180 h 325"/>
                <a:gd name="T24" fmla="*/ 37 w 222"/>
                <a:gd name="T25" fmla="*/ 96 h 325"/>
                <a:gd name="T26" fmla="*/ 61 w 222"/>
                <a:gd name="T27" fmla="*/ 34 h 325"/>
                <a:gd name="T28" fmla="*/ 64 w 222"/>
                <a:gd name="T29" fmla="*/ 31 h 325"/>
                <a:gd name="T30" fmla="*/ 149 w 222"/>
                <a:gd name="T31" fmla="*/ 18 h 325"/>
                <a:gd name="T32" fmla="*/ 159 w 222"/>
                <a:gd name="T33" fmla="*/ 30 h 325"/>
                <a:gd name="T34" fmla="*/ 169 w 222"/>
                <a:gd name="T35" fmla="*/ 51 h 325"/>
                <a:gd name="T36" fmla="*/ 174 w 222"/>
                <a:gd name="T37" fmla="*/ 62 h 325"/>
                <a:gd name="T38" fmla="*/ 180 w 222"/>
                <a:gd name="T39" fmla="*/ 78 h 325"/>
                <a:gd name="T40" fmla="*/ 201 w 222"/>
                <a:gd name="T41" fmla="*/ 132 h 325"/>
                <a:gd name="T42" fmla="*/ 39 w 222"/>
                <a:gd name="T43" fmla="*/ 270 h 325"/>
                <a:gd name="T44" fmla="*/ 41 w 222"/>
                <a:gd name="T45" fmla="*/ 270 h 325"/>
                <a:gd name="T46" fmla="*/ 49 w 222"/>
                <a:gd name="T47" fmla="*/ 280 h 325"/>
                <a:gd name="T48" fmla="*/ 100 w 222"/>
                <a:gd name="T49" fmla="*/ 303 h 325"/>
                <a:gd name="T50" fmla="*/ 163 w 222"/>
                <a:gd name="T51" fmla="*/ 288 h 325"/>
                <a:gd name="T52" fmla="*/ 199 w 222"/>
                <a:gd name="T53" fmla="*/ 237 h 325"/>
                <a:gd name="T54" fmla="*/ 204 w 222"/>
                <a:gd name="T55" fmla="*/ 179 h 325"/>
                <a:gd name="T56" fmla="*/ 188 w 222"/>
                <a:gd name="T57" fmla="*/ 134 h 325"/>
                <a:gd name="T58" fmla="*/ 166 w 222"/>
                <a:gd name="T59" fmla="*/ 80 h 325"/>
                <a:gd name="T60" fmla="*/ 135 w 222"/>
                <a:gd name="T61" fmla="*/ 29 h 325"/>
                <a:gd name="T62" fmla="*/ 72 w 222"/>
                <a:gd name="T63" fmla="*/ 45 h 325"/>
                <a:gd name="T64" fmla="*/ 53 w 222"/>
                <a:gd name="T65" fmla="*/ 88 h 325"/>
                <a:gd name="T66" fmla="*/ 33 w 222"/>
                <a:gd name="T67" fmla="*/ 134 h 325"/>
                <a:gd name="T68" fmla="*/ 17 w 222"/>
                <a:gd name="T69" fmla="*/ 191 h 325"/>
                <a:gd name="T70" fmla="*/ 30 w 222"/>
                <a:gd name="T71" fmla="*/ 25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22" h="325">
                  <a:moveTo>
                    <a:pt x="205" y="134"/>
                  </a:moveTo>
                  <a:cubicBezTo>
                    <a:pt x="206" y="141"/>
                    <a:pt x="210" y="146"/>
                    <a:pt x="212" y="152"/>
                  </a:cubicBezTo>
                  <a:cubicBezTo>
                    <a:pt x="214" y="159"/>
                    <a:pt x="216" y="165"/>
                    <a:pt x="218" y="172"/>
                  </a:cubicBezTo>
                  <a:cubicBezTo>
                    <a:pt x="221" y="186"/>
                    <a:pt x="222" y="199"/>
                    <a:pt x="222" y="213"/>
                  </a:cubicBezTo>
                  <a:cubicBezTo>
                    <a:pt x="218" y="211"/>
                    <a:pt x="219" y="214"/>
                    <a:pt x="219" y="215"/>
                  </a:cubicBezTo>
                  <a:cubicBezTo>
                    <a:pt x="218" y="220"/>
                    <a:pt x="218" y="224"/>
                    <a:pt x="218" y="228"/>
                  </a:cubicBezTo>
                  <a:cubicBezTo>
                    <a:pt x="214" y="245"/>
                    <a:pt x="209" y="260"/>
                    <a:pt x="200" y="275"/>
                  </a:cubicBezTo>
                  <a:cubicBezTo>
                    <a:pt x="191" y="291"/>
                    <a:pt x="179" y="302"/>
                    <a:pt x="164" y="311"/>
                  </a:cubicBezTo>
                  <a:cubicBezTo>
                    <a:pt x="148" y="321"/>
                    <a:pt x="131" y="325"/>
                    <a:pt x="112" y="325"/>
                  </a:cubicBezTo>
                  <a:cubicBezTo>
                    <a:pt x="102" y="325"/>
                    <a:pt x="91" y="324"/>
                    <a:pt x="81" y="321"/>
                  </a:cubicBezTo>
                  <a:cubicBezTo>
                    <a:pt x="69" y="318"/>
                    <a:pt x="59" y="312"/>
                    <a:pt x="49" y="305"/>
                  </a:cubicBezTo>
                  <a:cubicBezTo>
                    <a:pt x="45" y="303"/>
                    <a:pt x="43" y="297"/>
                    <a:pt x="37" y="298"/>
                  </a:cubicBezTo>
                  <a:cubicBezTo>
                    <a:pt x="38" y="294"/>
                    <a:pt x="33" y="293"/>
                    <a:pt x="33" y="289"/>
                  </a:cubicBezTo>
                  <a:cubicBezTo>
                    <a:pt x="33" y="288"/>
                    <a:pt x="35" y="288"/>
                    <a:pt x="36" y="287"/>
                  </a:cubicBezTo>
                  <a:cubicBezTo>
                    <a:pt x="37" y="287"/>
                    <a:pt x="38" y="286"/>
                    <a:pt x="38" y="285"/>
                  </a:cubicBezTo>
                  <a:cubicBezTo>
                    <a:pt x="38" y="285"/>
                    <a:pt x="38" y="285"/>
                    <a:pt x="38" y="285"/>
                  </a:cubicBezTo>
                  <a:cubicBezTo>
                    <a:pt x="41" y="284"/>
                    <a:pt x="40" y="281"/>
                    <a:pt x="38" y="279"/>
                  </a:cubicBezTo>
                  <a:cubicBezTo>
                    <a:pt x="37" y="277"/>
                    <a:pt x="35" y="277"/>
                    <a:pt x="34" y="280"/>
                  </a:cubicBezTo>
                  <a:cubicBezTo>
                    <a:pt x="34" y="280"/>
                    <a:pt x="34" y="280"/>
                    <a:pt x="34" y="280"/>
                  </a:cubicBezTo>
                  <a:cubicBezTo>
                    <a:pt x="33" y="280"/>
                    <a:pt x="32" y="280"/>
                    <a:pt x="32" y="281"/>
                  </a:cubicBezTo>
                  <a:cubicBezTo>
                    <a:pt x="32" y="283"/>
                    <a:pt x="29" y="283"/>
                    <a:pt x="29" y="285"/>
                  </a:cubicBezTo>
                  <a:cubicBezTo>
                    <a:pt x="28" y="284"/>
                    <a:pt x="27" y="284"/>
                    <a:pt x="26" y="283"/>
                  </a:cubicBezTo>
                  <a:cubicBezTo>
                    <a:pt x="22" y="276"/>
                    <a:pt x="18" y="269"/>
                    <a:pt x="15" y="262"/>
                  </a:cubicBezTo>
                  <a:cubicBezTo>
                    <a:pt x="3" y="236"/>
                    <a:pt x="0" y="208"/>
                    <a:pt x="4" y="180"/>
                  </a:cubicBezTo>
                  <a:cubicBezTo>
                    <a:pt x="7" y="163"/>
                    <a:pt x="13" y="146"/>
                    <a:pt x="21" y="131"/>
                  </a:cubicBezTo>
                  <a:cubicBezTo>
                    <a:pt x="27" y="120"/>
                    <a:pt x="32" y="108"/>
                    <a:pt x="37" y="96"/>
                  </a:cubicBezTo>
                  <a:cubicBezTo>
                    <a:pt x="42" y="83"/>
                    <a:pt x="47" y="69"/>
                    <a:pt x="52" y="56"/>
                  </a:cubicBezTo>
                  <a:cubicBezTo>
                    <a:pt x="54" y="48"/>
                    <a:pt x="59" y="42"/>
                    <a:pt x="61" y="34"/>
                  </a:cubicBezTo>
                  <a:cubicBezTo>
                    <a:pt x="61" y="34"/>
                    <a:pt x="61" y="34"/>
                    <a:pt x="61" y="34"/>
                  </a:cubicBezTo>
                  <a:cubicBezTo>
                    <a:pt x="62" y="33"/>
                    <a:pt x="64" y="33"/>
                    <a:pt x="64" y="31"/>
                  </a:cubicBezTo>
                  <a:cubicBezTo>
                    <a:pt x="72" y="15"/>
                    <a:pt x="85" y="5"/>
                    <a:pt x="102" y="2"/>
                  </a:cubicBezTo>
                  <a:cubicBezTo>
                    <a:pt x="120" y="0"/>
                    <a:pt x="136" y="4"/>
                    <a:pt x="149" y="18"/>
                  </a:cubicBezTo>
                  <a:cubicBezTo>
                    <a:pt x="151" y="21"/>
                    <a:pt x="153" y="26"/>
                    <a:pt x="158" y="27"/>
                  </a:cubicBezTo>
                  <a:cubicBezTo>
                    <a:pt x="158" y="28"/>
                    <a:pt x="159" y="29"/>
                    <a:pt x="159" y="30"/>
                  </a:cubicBezTo>
                  <a:cubicBezTo>
                    <a:pt x="159" y="31"/>
                    <a:pt x="159" y="32"/>
                    <a:pt x="159" y="32"/>
                  </a:cubicBezTo>
                  <a:cubicBezTo>
                    <a:pt x="163" y="38"/>
                    <a:pt x="165" y="45"/>
                    <a:pt x="169" y="51"/>
                  </a:cubicBezTo>
                  <a:cubicBezTo>
                    <a:pt x="170" y="54"/>
                    <a:pt x="170" y="59"/>
                    <a:pt x="173" y="60"/>
                  </a:cubicBezTo>
                  <a:cubicBezTo>
                    <a:pt x="174" y="61"/>
                    <a:pt x="174" y="61"/>
                    <a:pt x="174" y="62"/>
                  </a:cubicBezTo>
                  <a:cubicBezTo>
                    <a:pt x="174" y="67"/>
                    <a:pt x="176" y="72"/>
                    <a:pt x="179" y="76"/>
                  </a:cubicBezTo>
                  <a:cubicBezTo>
                    <a:pt x="180" y="77"/>
                    <a:pt x="180" y="77"/>
                    <a:pt x="180" y="78"/>
                  </a:cubicBezTo>
                  <a:cubicBezTo>
                    <a:pt x="179" y="82"/>
                    <a:pt x="181" y="85"/>
                    <a:pt x="182" y="88"/>
                  </a:cubicBezTo>
                  <a:cubicBezTo>
                    <a:pt x="188" y="103"/>
                    <a:pt x="194" y="118"/>
                    <a:pt x="201" y="132"/>
                  </a:cubicBezTo>
                  <a:cubicBezTo>
                    <a:pt x="202" y="134"/>
                    <a:pt x="203" y="135"/>
                    <a:pt x="205" y="134"/>
                  </a:cubicBezTo>
                  <a:close/>
                  <a:moveTo>
                    <a:pt x="39" y="270"/>
                  </a:moveTo>
                  <a:cubicBezTo>
                    <a:pt x="39" y="271"/>
                    <a:pt x="37" y="272"/>
                    <a:pt x="39" y="273"/>
                  </a:cubicBezTo>
                  <a:cubicBezTo>
                    <a:pt x="40" y="273"/>
                    <a:pt x="41" y="271"/>
                    <a:pt x="41" y="270"/>
                  </a:cubicBezTo>
                  <a:cubicBezTo>
                    <a:pt x="43" y="270"/>
                    <a:pt x="45" y="272"/>
                    <a:pt x="45" y="273"/>
                  </a:cubicBezTo>
                  <a:cubicBezTo>
                    <a:pt x="45" y="277"/>
                    <a:pt x="47" y="279"/>
                    <a:pt x="49" y="280"/>
                  </a:cubicBezTo>
                  <a:cubicBezTo>
                    <a:pt x="61" y="290"/>
                    <a:pt x="73" y="298"/>
                    <a:pt x="89" y="302"/>
                  </a:cubicBezTo>
                  <a:cubicBezTo>
                    <a:pt x="93" y="302"/>
                    <a:pt x="96" y="303"/>
                    <a:pt x="100" y="303"/>
                  </a:cubicBezTo>
                  <a:cubicBezTo>
                    <a:pt x="111" y="304"/>
                    <a:pt x="121" y="305"/>
                    <a:pt x="131" y="302"/>
                  </a:cubicBezTo>
                  <a:cubicBezTo>
                    <a:pt x="142" y="299"/>
                    <a:pt x="153" y="296"/>
                    <a:pt x="163" y="288"/>
                  </a:cubicBezTo>
                  <a:cubicBezTo>
                    <a:pt x="169" y="284"/>
                    <a:pt x="174" y="280"/>
                    <a:pt x="179" y="274"/>
                  </a:cubicBezTo>
                  <a:cubicBezTo>
                    <a:pt x="188" y="263"/>
                    <a:pt x="194" y="251"/>
                    <a:pt x="199" y="237"/>
                  </a:cubicBezTo>
                  <a:cubicBezTo>
                    <a:pt x="202" y="226"/>
                    <a:pt x="204" y="214"/>
                    <a:pt x="205" y="202"/>
                  </a:cubicBezTo>
                  <a:cubicBezTo>
                    <a:pt x="206" y="194"/>
                    <a:pt x="205" y="187"/>
                    <a:pt x="204" y="179"/>
                  </a:cubicBezTo>
                  <a:cubicBezTo>
                    <a:pt x="203" y="171"/>
                    <a:pt x="201" y="162"/>
                    <a:pt x="197" y="154"/>
                  </a:cubicBezTo>
                  <a:cubicBezTo>
                    <a:pt x="195" y="147"/>
                    <a:pt x="192" y="141"/>
                    <a:pt x="188" y="134"/>
                  </a:cubicBezTo>
                  <a:cubicBezTo>
                    <a:pt x="184" y="128"/>
                    <a:pt x="182" y="121"/>
                    <a:pt x="179" y="114"/>
                  </a:cubicBezTo>
                  <a:cubicBezTo>
                    <a:pt x="174" y="103"/>
                    <a:pt x="171" y="91"/>
                    <a:pt x="166" y="80"/>
                  </a:cubicBezTo>
                  <a:cubicBezTo>
                    <a:pt x="160" y="65"/>
                    <a:pt x="155" y="51"/>
                    <a:pt x="145" y="39"/>
                  </a:cubicBezTo>
                  <a:cubicBezTo>
                    <a:pt x="142" y="35"/>
                    <a:pt x="139" y="32"/>
                    <a:pt x="135" y="29"/>
                  </a:cubicBezTo>
                  <a:cubicBezTo>
                    <a:pt x="125" y="24"/>
                    <a:pt x="115" y="23"/>
                    <a:pt x="105" y="24"/>
                  </a:cubicBezTo>
                  <a:cubicBezTo>
                    <a:pt x="90" y="25"/>
                    <a:pt x="79" y="33"/>
                    <a:pt x="72" y="45"/>
                  </a:cubicBezTo>
                  <a:cubicBezTo>
                    <a:pt x="68" y="51"/>
                    <a:pt x="65" y="57"/>
                    <a:pt x="63" y="63"/>
                  </a:cubicBezTo>
                  <a:cubicBezTo>
                    <a:pt x="59" y="71"/>
                    <a:pt x="56" y="79"/>
                    <a:pt x="53" y="88"/>
                  </a:cubicBezTo>
                  <a:cubicBezTo>
                    <a:pt x="50" y="97"/>
                    <a:pt x="45" y="107"/>
                    <a:pt x="41" y="117"/>
                  </a:cubicBezTo>
                  <a:cubicBezTo>
                    <a:pt x="39" y="122"/>
                    <a:pt x="37" y="128"/>
                    <a:pt x="33" y="134"/>
                  </a:cubicBezTo>
                  <a:cubicBezTo>
                    <a:pt x="31" y="138"/>
                    <a:pt x="29" y="144"/>
                    <a:pt x="27" y="149"/>
                  </a:cubicBezTo>
                  <a:cubicBezTo>
                    <a:pt x="21" y="163"/>
                    <a:pt x="17" y="177"/>
                    <a:pt x="17" y="191"/>
                  </a:cubicBezTo>
                  <a:cubicBezTo>
                    <a:pt x="17" y="202"/>
                    <a:pt x="18" y="213"/>
                    <a:pt x="20" y="224"/>
                  </a:cubicBezTo>
                  <a:cubicBezTo>
                    <a:pt x="22" y="235"/>
                    <a:pt x="25" y="245"/>
                    <a:pt x="30" y="255"/>
                  </a:cubicBezTo>
                  <a:cubicBezTo>
                    <a:pt x="33" y="260"/>
                    <a:pt x="36" y="265"/>
                    <a:pt x="39" y="270"/>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29" name="Freeform 16">
              <a:extLst>
                <a:ext uri="{FF2B5EF4-FFF2-40B4-BE49-F238E27FC236}">
                  <a16:creationId xmlns:a16="http://schemas.microsoft.com/office/drawing/2014/main" id="{2842414F-458E-64CD-E0D7-1F76218F2D5D}"/>
                </a:ext>
              </a:extLst>
            </p:cNvPr>
            <p:cNvSpPr>
              <a:spLocks/>
            </p:cNvSpPr>
            <p:nvPr/>
          </p:nvSpPr>
          <p:spPr bwMode="auto">
            <a:xfrm>
              <a:off x="5711825" y="4586288"/>
              <a:ext cx="1130300" cy="727075"/>
            </a:xfrm>
            <a:custGeom>
              <a:avLst/>
              <a:gdLst>
                <a:gd name="T0" fmla="*/ 1 w 186"/>
                <a:gd name="T1" fmla="*/ 87 h 120"/>
                <a:gd name="T2" fmla="*/ 13 w 186"/>
                <a:gd name="T3" fmla="*/ 94 h 120"/>
                <a:gd name="T4" fmla="*/ 45 w 186"/>
                <a:gd name="T5" fmla="*/ 110 h 120"/>
                <a:gd name="T6" fmla="*/ 76 w 186"/>
                <a:gd name="T7" fmla="*/ 114 h 120"/>
                <a:gd name="T8" fmla="*/ 128 w 186"/>
                <a:gd name="T9" fmla="*/ 100 h 120"/>
                <a:gd name="T10" fmla="*/ 164 w 186"/>
                <a:gd name="T11" fmla="*/ 64 h 120"/>
                <a:gd name="T12" fmla="*/ 182 w 186"/>
                <a:gd name="T13" fmla="*/ 17 h 120"/>
                <a:gd name="T14" fmla="*/ 183 w 186"/>
                <a:gd name="T15" fmla="*/ 4 h 120"/>
                <a:gd name="T16" fmla="*/ 186 w 186"/>
                <a:gd name="T17" fmla="*/ 2 h 120"/>
                <a:gd name="T18" fmla="*/ 174 w 186"/>
                <a:gd name="T19" fmla="*/ 51 h 120"/>
                <a:gd name="T20" fmla="*/ 93 w 186"/>
                <a:gd name="T21" fmla="*/ 116 h 120"/>
                <a:gd name="T22" fmla="*/ 12 w 186"/>
                <a:gd name="T23" fmla="*/ 98 h 120"/>
                <a:gd name="T24" fmla="*/ 2 w 186"/>
                <a:gd name="T25" fmla="*/ 90 h 120"/>
                <a:gd name="T26" fmla="*/ 0 w 186"/>
                <a:gd name="T27" fmla="*/ 87 h 120"/>
                <a:gd name="T28" fmla="*/ 1 w 186"/>
                <a:gd name="T29" fmla="*/ 87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6" h="120">
                  <a:moveTo>
                    <a:pt x="1" y="87"/>
                  </a:moveTo>
                  <a:cubicBezTo>
                    <a:pt x="7" y="86"/>
                    <a:pt x="9" y="92"/>
                    <a:pt x="13" y="94"/>
                  </a:cubicBezTo>
                  <a:cubicBezTo>
                    <a:pt x="23" y="101"/>
                    <a:pt x="33" y="107"/>
                    <a:pt x="45" y="110"/>
                  </a:cubicBezTo>
                  <a:cubicBezTo>
                    <a:pt x="55" y="113"/>
                    <a:pt x="66" y="114"/>
                    <a:pt x="76" y="114"/>
                  </a:cubicBezTo>
                  <a:cubicBezTo>
                    <a:pt x="95" y="114"/>
                    <a:pt x="112" y="110"/>
                    <a:pt x="128" y="100"/>
                  </a:cubicBezTo>
                  <a:cubicBezTo>
                    <a:pt x="143" y="91"/>
                    <a:pt x="155" y="80"/>
                    <a:pt x="164" y="64"/>
                  </a:cubicBezTo>
                  <a:cubicBezTo>
                    <a:pt x="173" y="49"/>
                    <a:pt x="178" y="34"/>
                    <a:pt x="182" y="17"/>
                  </a:cubicBezTo>
                  <a:cubicBezTo>
                    <a:pt x="182" y="13"/>
                    <a:pt x="182" y="9"/>
                    <a:pt x="183" y="4"/>
                  </a:cubicBezTo>
                  <a:cubicBezTo>
                    <a:pt x="183" y="3"/>
                    <a:pt x="182" y="0"/>
                    <a:pt x="186" y="2"/>
                  </a:cubicBezTo>
                  <a:cubicBezTo>
                    <a:pt x="184" y="19"/>
                    <a:pt x="181" y="36"/>
                    <a:pt x="174" y="51"/>
                  </a:cubicBezTo>
                  <a:cubicBezTo>
                    <a:pt x="158" y="86"/>
                    <a:pt x="132" y="110"/>
                    <a:pt x="93" y="116"/>
                  </a:cubicBezTo>
                  <a:cubicBezTo>
                    <a:pt x="64" y="120"/>
                    <a:pt x="37" y="115"/>
                    <a:pt x="12" y="98"/>
                  </a:cubicBezTo>
                  <a:cubicBezTo>
                    <a:pt x="9" y="95"/>
                    <a:pt x="6" y="92"/>
                    <a:pt x="2" y="90"/>
                  </a:cubicBezTo>
                  <a:cubicBezTo>
                    <a:pt x="1" y="89"/>
                    <a:pt x="1" y="88"/>
                    <a:pt x="0" y="87"/>
                  </a:cubicBezTo>
                  <a:cubicBezTo>
                    <a:pt x="1" y="87"/>
                    <a:pt x="1" y="87"/>
                    <a:pt x="1" y="87"/>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0" name="Freeform 17">
              <a:extLst>
                <a:ext uri="{FF2B5EF4-FFF2-40B4-BE49-F238E27FC236}">
                  <a16:creationId xmlns:a16="http://schemas.microsoft.com/office/drawing/2014/main" id="{C2065573-8AA8-2A93-739A-81EE7AE541C1}"/>
                </a:ext>
              </a:extLst>
            </p:cNvPr>
            <p:cNvSpPr>
              <a:spLocks/>
            </p:cNvSpPr>
            <p:nvPr/>
          </p:nvSpPr>
          <p:spPr bwMode="auto">
            <a:xfrm>
              <a:off x="5487988" y="3513138"/>
              <a:ext cx="376238" cy="1600200"/>
            </a:xfrm>
            <a:custGeom>
              <a:avLst/>
              <a:gdLst>
                <a:gd name="T0" fmla="*/ 34 w 62"/>
                <a:gd name="T1" fmla="*/ 255 h 264"/>
                <a:gd name="T2" fmla="*/ 38 w 62"/>
                <a:gd name="T3" fmla="*/ 264 h 264"/>
                <a:gd name="T4" fmla="*/ 37 w 62"/>
                <a:gd name="T5" fmla="*/ 264 h 264"/>
                <a:gd name="T6" fmla="*/ 36 w 62"/>
                <a:gd name="T7" fmla="*/ 263 h 264"/>
                <a:gd name="T8" fmla="*/ 30 w 62"/>
                <a:gd name="T9" fmla="*/ 258 h 264"/>
                <a:gd name="T10" fmla="*/ 28 w 62"/>
                <a:gd name="T11" fmla="*/ 255 h 264"/>
                <a:gd name="T12" fmla="*/ 26 w 62"/>
                <a:gd name="T13" fmla="*/ 251 h 264"/>
                <a:gd name="T14" fmla="*/ 1 w 62"/>
                <a:gd name="T15" fmla="*/ 161 h 264"/>
                <a:gd name="T16" fmla="*/ 18 w 62"/>
                <a:gd name="T17" fmla="*/ 101 h 264"/>
                <a:gd name="T18" fmla="*/ 19 w 62"/>
                <a:gd name="T19" fmla="*/ 100 h 264"/>
                <a:gd name="T20" fmla="*/ 20 w 62"/>
                <a:gd name="T21" fmla="*/ 97 h 264"/>
                <a:gd name="T22" fmla="*/ 41 w 62"/>
                <a:gd name="T23" fmla="*/ 48 h 264"/>
                <a:gd name="T24" fmla="*/ 59 w 62"/>
                <a:gd name="T25" fmla="*/ 3 h 264"/>
                <a:gd name="T26" fmla="*/ 62 w 62"/>
                <a:gd name="T27" fmla="*/ 0 h 264"/>
                <a:gd name="T28" fmla="*/ 53 w 62"/>
                <a:gd name="T29" fmla="*/ 22 h 264"/>
                <a:gd name="T30" fmla="*/ 38 w 62"/>
                <a:gd name="T31" fmla="*/ 62 h 264"/>
                <a:gd name="T32" fmla="*/ 22 w 62"/>
                <a:gd name="T33" fmla="*/ 97 h 264"/>
                <a:gd name="T34" fmla="*/ 5 w 62"/>
                <a:gd name="T35" fmla="*/ 146 h 264"/>
                <a:gd name="T36" fmla="*/ 16 w 62"/>
                <a:gd name="T37" fmla="*/ 228 h 264"/>
                <a:gd name="T38" fmla="*/ 27 w 62"/>
                <a:gd name="T39" fmla="*/ 249 h 264"/>
                <a:gd name="T40" fmla="*/ 30 w 62"/>
                <a:gd name="T41" fmla="*/ 251 h 264"/>
                <a:gd name="T42" fmla="*/ 34 w 62"/>
                <a:gd name="T43" fmla="*/ 255 h 2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2" h="264">
                  <a:moveTo>
                    <a:pt x="34" y="255"/>
                  </a:moveTo>
                  <a:cubicBezTo>
                    <a:pt x="34" y="259"/>
                    <a:pt x="39" y="260"/>
                    <a:pt x="38" y="264"/>
                  </a:cubicBezTo>
                  <a:cubicBezTo>
                    <a:pt x="38" y="264"/>
                    <a:pt x="38" y="264"/>
                    <a:pt x="37" y="264"/>
                  </a:cubicBezTo>
                  <a:cubicBezTo>
                    <a:pt x="37" y="264"/>
                    <a:pt x="36" y="264"/>
                    <a:pt x="36" y="263"/>
                  </a:cubicBezTo>
                  <a:cubicBezTo>
                    <a:pt x="34" y="262"/>
                    <a:pt x="34" y="258"/>
                    <a:pt x="30" y="258"/>
                  </a:cubicBezTo>
                  <a:cubicBezTo>
                    <a:pt x="30" y="256"/>
                    <a:pt x="29" y="255"/>
                    <a:pt x="28" y="255"/>
                  </a:cubicBezTo>
                  <a:cubicBezTo>
                    <a:pt x="28" y="253"/>
                    <a:pt x="27" y="252"/>
                    <a:pt x="26" y="251"/>
                  </a:cubicBezTo>
                  <a:cubicBezTo>
                    <a:pt x="6" y="224"/>
                    <a:pt x="0" y="193"/>
                    <a:pt x="1" y="161"/>
                  </a:cubicBezTo>
                  <a:cubicBezTo>
                    <a:pt x="2" y="139"/>
                    <a:pt x="8" y="120"/>
                    <a:pt x="18" y="101"/>
                  </a:cubicBezTo>
                  <a:cubicBezTo>
                    <a:pt x="18" y="100"/>
                    <a:pt x="18" y="100"/>
                    <a:pt x="19" y="100"/>
                  </a:cubicBezTo>
                  <a:cubicBezTo>
                    <a:pt x="19" y="99"/>
                    <a:pt x="20" y="98"/>
                    <a:pt x="20" y="97"/>
                  </a:cubicBezTo>
                  <a:cubicBezTo>
                    <a:pt x="29" y="81"/>
                    <a:pt x="35" y="65"/>
                    <a:pt x="41" y="48"/>
                  </a:cubicBezTo>
                  <a:cubicBezTo>
                    <a:pt x="46" y="33"/>
                    <a:pt x="52" y="18"/>
                    <a:pt x="59" y="3"/>
                  </a:cubicBezTo>
                  <a:cubicBezTo>
                    <a:pt x="60" y="2"/>
                    <a:pt x="60" y="0"/>
                    <a:pt x="62" y="0"/>
                  </a:cubicBezTo>
                  <a:cubicBezTo>
                    <a:pt x="60" y="8"/>
                    <a:pt x="55" y="14"/>
                    <a:pt x="53" y="22"/>
                  </a:cubicBezTo>
                  <a:cubicBezTo>
                    <a:pt x="48" y="35"/>
                    <a:pt x="43" y="49"/>
                    <a:pt x="38" y="62"/>
                  </a:cubicBezTo>
                  <a:cubicBezTo>
                    <a:pt x="33" y="74"/>
                    <a:pt x="28" y="86"/>
                    <a:pt x="22" y="97"/>
                  </a:cubicBezTo>
                  <a:cubicBezTo>
                    <a:pt x="14" y="112"/>
                    <a:pt x="8" y="129"/>
                    <a:pt x="5" y="146"/>
                  </a:cubicBezTo>
                  <a:cubicBezTo>
                    <a:pt x="1" y="174"/>
                    <a:pt x="4" y="202"/>
                    <a:pt x="16" y="228"/>
                  </a:cubicBezTo>
                  <a:cubicBezTo>
                    <a:pt x="19" y="235"/>
                    <a:pt x="23" y="242"/>
                    <a:pt x="27" y="249"/>
                  </a:cubicBezTo>
                  <a:cubicBezTo>
                    <a:pt x="28" y="250"/>
                    <a:pt x="29" y="250"/>
                    <a:pt x="30" y="251"/>
                  </a:cubicBezTo>
                  <a:cubicBezTo>
                    <a:pt x="30" y="253"/>
                    <a:pt x="31" y="255"/>
                    <a:pt x="34" y="255"/>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1" name="Freeform 18">
              <a:extLst>
                <a:ext uri="{FF2B5EF4-FFF2-40B4-BE49-F238E27FC236}">
                  <a16:creationId xmlns:a16="http://schemas.microsoft.com/office/drawing/2014/main" id="{5EE1BEE6-BD39-4DFE-1C02-91663CF94D7C}"/>
                </a:ext>
              </a:extLst>
            </p:cNvPr>
            <p:cNvSpPr>
              <a:spLocks/>
            </p:cNvSpPr>
            <p:nvPr/>
          </p:nvSpPr>
          <p:spPr bwMode="auto">
            <a:xfrm>
              <a:off x="5864225" y="3295650"/>
              <a:ext cx="588963" cy="217488"/>
            </a:xfrm>
            <a:custGeom>
              <a:avLst/>
              <a:gdLst>
                <a:gd name="T0" fmla="*/ 97 w 97"/>
                <a:gd name="T1" fmla="*/ 29 h 36"/>
                <a:gd name="T2" fmla="*/ 88 w 97"/>
                <a:gd name="T3" fmla="*/ 20 h 36"/>
                <a:gd name="T4" fmla="*/ 41 w 97"/>
                <a:gd name="T5" fmla="*/ 4 h 36"/>
                <a:gd name="T6" fmla="*/ 3 w 97"/>
                <a:gd name="T7" fmla="*/ 33 h 36"/>
                <a:gd name="T8" fmla="*/ 0 w 97"/>
                <a:gd name="T9" fmla="*/ 36 h 36"/>
                <a:gd name="T10" fmla="*/ 46 w 97"/>
                <a:gd name="T11" fmla="*/ 1 h 36"/>
                <a:gd name="T12" fmla="*/ 97 w 97"/>
                <a:gd name="T13" fmla="*/ 29 h 36"/>
              </a:gdLst>
              <a:ahLst/>
              <a:cxnLst>
                <a:cxn ang="0">
                  <a:pos x="T0" y="T1"/>
                </a:cxn>
                <a:cxn ang="0">
                  <a:pos x="T2" y="T3"/>
                </a:cxn>
                <a:cxn ang="0">
                  <a:pos x="T4" y="T5"/>
                </a:cxn>
                <a:cxn ang="0">
                  <a:pos x="T6" y="T7"/>
                </a:cxn>
                <a:cxn ang="0">
                  <a:pos x="T8" y="T9"/>
                </a:cxn>
                <a:cxn ang="0">
                  <a:pos x="T10" y="T11"/>
                </a:cxn>
                <a:cxn ang="0">
                  <a:pos x="T12" y="T13"/>
                </a:cxn>
              </a:cxnLst>
              <a:rect l="0" t="0" r="r" b="b"/>
              <a:pathLst>
                <a:path w="97" h="36">
                  <a:moveTo>
                    <a:pt x="97" y="29"/>
                  </a:moveTo>
                  <a:cubicBezTo>
                    <a:pt x="92" y="28"/>
                    <a:pt x="90" y="23"/>
                    <a:pt x="88" y="20"/>
                  </a:cubicBezTo>
                  <a:cubicBezTo>
                    <a:pt x="75" y="6"/>
                    <a:pt x="59" y="2"/>
                    <a:pt x="41" y="4"/>
                  </a:cubicBezTo>
                  <a:cubicBezTo>
                    <a:pt x="24" y="7"/>
                    <a:pt x="11" y="17"/>
                    <a:pt x="3" y="33"/>
                  </a:cubicBezTo>
                  <a:cubicBezTo>
                    <a:pt x="3" y="35"/>
                    <a:pt x="1" y="35"/>
                    <a:pt x="0" y="36"/>
                  </a:cubicBezTo>
                  <a:cubicBezTo>
                    <a:pt x="9" y="16"/>
                    <a:pt x="23" y="3"/>
                    <a:pt x="46" y="1"/>
                  </a:cubicBezTo>
                  <a:cubicBezTo>
                    <a:pt x="68" y="0"/>
                    <a:pt x="85" y="9"/>
                    <a:pt x="97" y="29"/>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2" name="Freeform 19">
              <a:extLst>
                <a:ext uri="{FF2B5EF4-FFF2-40B4-BE49-F238E27FC236}">
                  <a16:creationId xmlns:a16="http://schemas.microsoft.com/office/drawing/2014/main" id="{D6008F73-F3D4-6F4E-57A7-72C9DDF5C547}"/>
                </a:ext>
              </a:extLst>
            </p:cNvPr>
            <p:cNvSpPr>
              <a:spLocks/>
            </p:cNvSpPr>
            <p:nvPr/>
          </p:nvSpPr>
          <p:spPr bwMode="auto">
            <a:xfrm>
              <a:off x="6580188" y="3779838"/>
              <a:ext cx="157163" cy="346075"/>
            </a:xfrm>
            <a:custGeom>
              <a:avLst/>
              <a:gdLst>
                <a:gd name="T0" fmla="*/ 26 w 26"/>
                <a:gd name="T1" fmla="*/ 56 h 57"/>
                <a:gd name="T2" fmla="*/ 22 w 26"/>
                <a:gd name="T3" fmla="*/ 54 h 57"/>
                <a:gd name="T4" fmla="*/ 3 w 26"/>
                <a:gd name="T5" fmla="*/ 10 h 57"/>
                <a:gd name="T6" fmla="*/ 1 w 26"/>
                <a:gd name="T7" fmla="*/ 0 h 57"/>
                <a:gd name="T8" fmla="*/ 14 w 26"/>
                <a:gd name="T9" fmla="*/ 32 h 57"/>
                <a:gd name="T10" fmla="*/ 26 w 26"/>
                <a:gd name="T11" fmla="*/ 56 h 57"/>
              </a:gdLst>
              <a:ahLst/>
              <a:cxnLst>
                <a:cxn ang="0">
                  <a:pos x="T0" y="T1"/>
                </a:cxn>
                <a:cxn ang="0">
                  <a:pos x="T2" y="T3"/>
                </a:cxn>
                <a:cxn ang="0">
                  <a:pos x="T4" y="T5"/>
                </a:cxn>
                <a:cxn ang="0">
                  <a:pos x="T6" y="T7"/>
                </a:cxn>
                <a:cxn ang="0">
                  <a:pos x="T8" y="T9"/>
                </a:cxn>
                <a:cxn ang="0">
                  <a:pos x="T10" y="T11"/>
                </a:cxn>
              </a:cxnLst>
              <a:rect l="0" t="0" r="r" b="b"/>
              <a:pathLst>
                <a:path w="26" h="57">
                  <a:moveTo>
                    <a:pt x="26" y="56"/>
                  </a:moveTo>
                  <a:cubicBezTo>
                    <a:pt x="24" y="57"/>
                    <a:pt x="23" y="56"/>
                    <a:pt x="22" y="54"/>
                  </a:cubicBezTo>
                  <a:cubicBezTo>
                    <a:pt x="15" y="40"/>
                    <a:pt x="9" y="25"/>
                    <a:pt x="3" y="10"/>
                  </a:cubicBezTo>
                  <a:cubicBezTo>
                    <a:pt x="2" y="7"/>
                    <a:pt x="0" y="4"/>
                    <a:pt x="1" y="0"/>
                  </a:cubicBezTo>
                  <a:cubicBezTo>
                    <a:pt x="5" y="11"/>
                    <a:pt x="10" y="22"/>
                    <a:pt x="14" y="32"/>
                  </a:cubicBezTo>
                  <a:cubicBezTo>
                    <a:pt x="18" y="41"/>
                    <a:pt x="21" y="49"/>
                    <a:pt x="26" y="56"/>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3" name="Freeform 20">
              <a:extLst>
                <a:ext uri="{FF2B5EF4-FFF2-40B4-BE49-F238E27FC236}">
                  <a16:creationId xmlns:a16="http://schemas.microsoft.com/office/drawing/2014/main" id="{8BF1F17D-03FA-8AE5-D15B-C41665864D7D}"/>
                </a:ext>
              </a:extLst>
            </p:cNvPr>
            <p:cNvSpPr>
              <a:spLocks/>
            </p:cNvSpPr>
            <p:nvPr/>
          </p:nvSpPr>
          <p:spPr bwMode="auto">
            <a:xfrm>
              <a:off x="5627688" y="5059363"/>
              <a:ext cx="96838" cy="96838"/>
            </a:xfrm>
            <a:custGeom>
              <a:avLst/>
              <a:gdLst>
                <a:gd name="T0" fmla="*/ 13 w 16"/>
                <a:gd name="T1" fmla="*/ 8 h 16"/>
                <a:gd name="T2" fmla="*/ 14 w 16"/>
                <a:gd name="T3" fmla="*/ 9 h 16"/>
                <a:gd name="T4" fmla="*/ 16 w 16"/>
                <a:gd name="T5" fmla="*/ 12 h 16"/>
                <a:gd name="T6" fmla="*/ 15 w 16"/>
                <a:gd name="T7" fmla="*/ 16 h 16"/>
                <a:gd name="T8" fmla="*/ 0 w 16"/>
                <a:gd name="T9" fmla="*/ 2 h 16"/>
                <a:gd name="T10" fmla="*/ 5 w 16"/>
                <a:gd name="T11" fmla="*/ 0 h 16"/>
                <a:gd name="T12" fmla="*/ 7 w 16"/>
                <a:gd name="T13" fmla="*/ 3 h 16"/>
                <a:gd name="T14" fmla="*/ 13 w 16"/>
                <a:gd name="T15" fmla="*/ 8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16">
                  <a:moveTo>
                    <a:pt x="13" y="8"/>
                  </a:moveTo>
                  <a:cubicBezTo>
                    <a:pt x="13" y="9"/>
                    <a:pt x="14" y="9"/>
                    <a:pt x="14" y="9"/>
                  </a:cubicBezTo>
                  <a:cubicBezTo>
                    <a:pt x="15" y="10"/>
                    <a:pt x="15" y="11"/>
                    <a:pt x="16" y="12"/>
                  </a:cubicBezTo>
                  <a:cubicBezTo>
                    <a:pt x="14" y="13"/>
                    <a:pt x="15" y="14"/>
                    <a:pt x="15" y="16"/>
                  </a:cubicBezTo>
                  <a:cubicBezTo>
                    <a:pt x="9" y="12"/>
                    <a:pt x="5" y="7"/>
                    <a:pt x="0" y="2"/>
                  </a:cubicBezTo>
                  <a:cubicBezTo>
                    <a:pt x="2" y="3"/>
                    <a:pt x="3" y="0"/>
                    <a:pt x="5" y="0"/>
                  </a:cubicBezTo>
                  <a:cubicBezTo>
                    <a:pt x="6" y="0"/>
                    <a:pt x="7" y="1"/>
                    <a:pt x="7" y="3"/>
                  </a:cubicBezTo>
                  <a:cubicBezTo>
                    <a:pt x="7" y="6"/>
                    <a:pt x="8" y="10"/>
                    <a:pt x="13" y="8"/>
                  </a:cubicBezTo>
                  <a:close/>
                </a:path>
              </a:pathLst>
            </a:custGeom>
            <a:solidFill>
              <a:srgbClr val="3C55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4" name="Freeform 21">
              <a:extLst>
                <a:ext uri="{FF2B5EF4-FFF2-40B4-BE49-F238E27FC236}">
                  <a16:creationId xmlns:a16="http://schemas.microsoft.com/office/drawing/2014/main" id="{BD35CB33-37CE-ED52-E39E-76C7D0C723BE}"/>
                </a:ext>
              </a:extLst>
            </p:cNvPr>
            <p:cNvSpPr>
              <a:spLocks/>
            </p:cNvSpPr>
            <p:nvPr/>
          </p:nvSpPr>
          <p:spPr bwMode="auto">
            <a:xfrm>
              <a:off x="6459538" y="3489325"/>
              <a:ext cx="84138" cy="182563"/>
            </a:xfrm>
            <a:custGeom>
              <a:avLst/>
              <a:gdLst>
                <a:gd name="T0" fmla="*/ 14 w 14"/>
                <a:gd name="T1" fmla="*/ 30 h 30"/>
                <a:gd name="T2" fmla="*/ 10 w 14"/>
                <a:gd name="T3" fmla="*/ 21 h 30"/>
                <a:gd name="T4" fmla="*/ 0 w 14"/>
                <a:gd name="T5" fmla="*/ 2 h 30"/>
                <a:gd name="T6" fmla="*/ 0 w 14"/>
                <a:gd name="T7" fmla="*/ 0 h 30"/>
                <a:gd name="T8" fmla="*/ 5 w 14"/>
                <a:gd name="T9" fmla="*/ 7 h 30"/>
                <a:gd name="T10" fmla="*/ 14 w 14"/>
                <a:gd name="T11" fmla="*/ 30 h 30"/>
              </a:gdLst>
              <a:ahLst/>
              <a:cxnLst>
                <a:cxn ang="0">
                  <a:pos x="T0" y="T1"/>
                </a:cxn>
                <a:cxn ang="0">
                  <a:pos x="T2" y="T3"/>
                </a:cxn>
                <a:cxn ang="0">
                  <a:pos x="T4" y="T5"/>
                </a:cxn>
                <a:cxn ang="0">
                  <a:pos x="T6" y="T7"/>
                </a:cxn>
                <a:cxn ang="0">
                  <a:pos x="T8" y="T9"/>
                </a:cxn>
                <a:cxn ang="0">
                  <a:pos x="T10" y="T11"/>
                </a:cxn>
              </a:cxnLst>
              <a:rect l="0" t="0" r="r" b="b"/>
              <a:pathLst>
                <a:path w="14" h="30">
                  <a:moveTo>
                    <a:pt x="14" y="30"/>
                  </a:moveTo>
                  <a:cubicBezTo>
                    <a:pt x="11" y="29"/>
                    <a:pt x="11" y="24"/>
                    <a:pt x="10" y="21"/>
                  </a:cubicBezTo>
                  <a:cubicBezTo>
                    <a:pt x="6" y="15"/>
                    <a:pt x="4" y="8"/>
                    <a:pt x="0" y="2"/>
                  </a:cubicBezTo>
                  <a:cubicBezTo>
                    <a:pt x="0" y="2"/>
                    <a:pt x="0" y="1"/>
                    <a:pt x="0" y="0"/>
                  </a:cubicBezTo>
                  <a:cubicBezTo>
                    <a:pt x="3" y="2"/>
                    <a:pt x="3" y="5"/>
                    <a:pt x="5" y="7"/>
                  </a:cubicBezTo>
                  <a:cubicBezTo>
                    <a:pt x="9" y="15"/>
                    <a:pt x="12" y="22"/>
                    <a:pt x="14" y="30"/>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5" name="Freeform 22">
              <a:extLst>
                <a:ext uri="{FF2B5EF4-FFF2-40B4-BE49-F238E27FC236}">
                  <a16:creationId xmlns:a16="http://schemas.microsoft.com/office/drawing/2014/main" id="{D2C4430A-C9B5-CCC3-609A-F5102486308F}"/>
                </a:ext>
              </a:extLst>
            </p:cNvPr>
            <p:cNvSpPr>
              <a:spLocks/>
            </p:cNvSpPr>
            <p:nvPr/>
          </p:nvSpPr>
          <p:spPr bwMode="auto">
            <a:xfrm>
              <a:off x="6550025" y="3683000"/>
              <a:ext cx="30163" cy="85725"/>
            </a:xfrm>
            <a:custGeom>
              <a:avLst/>
              <a:gdLst>
                <a:gd name="T0" fmla="*/ 5 w 5"/>
                <a:gd name="T1" fmla="*/ 14 h 14"/>
                <a:gd name="T2" fmla="*/ 0 w 5"/>
                <a:gd name="T3" fmla="*/ 0 h 14"/>
                <a:gd name="T4" fmla="*/ 5 w 5"/>
                <a:gd name="T5" fmla="*/ 14 h 14"/>
              </a:gdLst>
              <a:ahLst/>
              <a:cxnLst>
                <a:cxn ang="0">
                  <a:pos x="T0" y="T1"/>
                </a:cxn>
                <a:cxn ang="0">
                  <a:pos x="T2" y="T3"/>
                </a:cxn>
                <a:cxn ang="0">
                  <a:pos x="T4" y="T5"/>
                </a:cxn>
              </a:cxnLst>
              <a:rect l="0" t="0" r="r" b="b"/>
              <a:pathLst>
                <a:path w="5" h="14">
                  <a:moveTo>
                    <a:pt x="5" y="14"/>
                  </a:moveTo>
                  <a:cubicBezTo>
                    <a:pt x="2" y="10"/>
                    <a:pt x="0" y="5"/>
                    <a:pt x="0" y="0"/>
                  </a:cubicBezTo>
                  <a:cubicBezTo>
                    <a:pt x="3" y="4"/>
                    <a:pt x="4" y="9"/>
                    <a:pt x="5" y="14"/>
                  </a:cubicBezTo>
                  <a:close/>
                </a:path>
              </a:pathLst>
            </a:custGeom>
            <a:solidFill>
              <a:srgbClr val="B3B76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6" name="Freeform 23">
              <a:extLst>
                <a:ext uri="{FF2B5EF4-FFF2-40B4-BE49-F238E27FC236}">
                  <a16:creationId xmlns:a16="http://schemas.microsoft.com/office/drawing/2014/main" id="{2ED7D8FD-82B8-118C-F379-54342292E348}"/>
                </a:ext>
              </a:extLst>
            </p:cNvPr>
            <p:cNvSpPr>
              <a:spLocks/>
            </p:cNvSpPr>
            <p:nvPr/>
          </p:nvSpPr>
          <p:spPr bwMode="auto">
            <a:xfrm>
              <a:off x="5724525" y="5162550"/>
              <a:ext cx="17463" cy="11113"/>
            </a:xfrm>
            <a:custGeom>
              <a:avLst/>
              <a:gdLst>
                <a:gd name="T0" fmla="*/ 3 w 3"/>
                <a:gd name="T1" fmla="*/ 2 h 2"/>
                <a:gd name="T2" fmla="*/ 0 w 3"/>
                <a:gd name="T3" fmla="*/ 0 h 2"/>
                <a:gd name="T4" fmla="*/ 3 w 3"/>
                <a:gd name="T5" fmla="*/ 2 h 2"/>
              </a:gdLst>
              <a:ahLst/>
              <a:cxnLst>
                <a:cxn ang="0">
                  <a:pos x="T0" y="T1"/>
                </a:cxn>
                <a:cxn ang="0">
                  <a:pos x="T2" y="T3"/>
                </a:cxn>
                <a:cxn ang="0">
                  <a:pos x="T4" y="T5"/>
                </a:cxn>
              </a:cxnLst>
              <a:rect l="0" t="0" r="r" b="b"/>
              <a:pathLst>
                <a:path w="3" h="2">
                  <a:moveTo>
                    <a:pt x="3" y="2"/>
                  </a:moveTo>
                  <a:cubicBezTo>
                    <a:pt x="2" y="2"/>
                    <a:pt x="1" y="1"/>
                    <a:pt x="0" y="0"/>
                  </a:cubicBezTo>
                  <a:cubicBezTo>
                    <a:pt x="2" y="0"/>
                    <a:pt x="3" y="1"/>
                    <a:pt x="3" y="2"/>
                  </a:cubicBezTo>
                  <a:close/>
                </a:path>
              </a:pathLst>
            </a:custGeom>
            <a:solidFill>
              <a:srgbClr val="606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7" name="Freeform 24">
              <a:extLst>
                <a:ext uri="{FF2B5EF4-FFF2-40B4-BE49-F238E27FC236}">
                  <a16:creationId xmlns:a16="http://schemas.microsoft.com/office/drawing/2014/main" id="{9D12E219-53D4-CF9E-5896-E1285B3DA586}"/>
                </a:ext>
              </a:extLst>
            </p:cNvPr>
            <p:cNvSpPr>
              <a:spLocks/>
            </p:cNvSpPr>
            <p:nvPr/>
          </p:nvSpPr>
          <p:spPr bwMode="auto">
            <a:xfrm>
              <a:off x="5718175" y="5156200"/>
              <a:ext cx="12700" cy="6350"/>
            </a:xfrm>
            <a:custGeom>
              <a:avLst/>
              <a:gdLst>
                <a:gd name="T0" fmla="*/ 1 w 2"/>
                <a:gd name="T1" fmla="*/ 1 h 1"/>
                <a:gd name="T2" fmla="*/ 0 w 2"/>
                <a:gd name="T3" fmla="*/ 0 h 1"/>
                <a:gd name="T4" fmla="*/ 1 w 2"/>
                <a:gd name="T5" fmla="*/ 1 h 1"/>
              </a:gdLst>
              <a:ahLst/>
              <a:cxnLst>
                <a:cxn ang="0">
                  <a:pos x="T0" y="T1"/>
                </a:cxn>
                <a:cxn ang="0">
                  <a:pos x="T2" y="T3"/>
                </a:cxn>
                <a:cxn ang="0">
                  <a:pos x="T4" y="T5"/>
                </a:cxn>
              </a:cxnLst>
              <a:rect l="0" t="0" r="r" b="b"/>
              <a:pathLst>
                <a:path w="2" h="1">
                  <a:moveTo>
                    <a:pt x="1" y="1"/>
                  </a:moveTo>
                  <a:cubicBezTo>
                    <a:pt x="1" y="1"/>
                    <a:pt x="0" y="1"/>
                    <a:pt x="0" y="0"/>
                  </a:cubicBezTo>
                  <a:cubicBezTo>
                    <a:pt x="1" y="0"/>
                    <a:pt x="2" y="0"/>
                    <a:pt x="1" y="1"/>
                  </a:cubicBezTo>
                  <a:close/>
                </a:path>
              </a:pathLst>
            </a:custGeom>
            <a:solidFill>
              <a:srgbClr val="606F5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8" name="Freeform 25">
              <a:extLst>
                <a:ext uri="{FF2B5EF4-FFF2-40B4-BE49-F238E27FC236}">
                  <a16:creationId xmlns:a16="http://schemas.microsoft.com/office/drawing/2014/main" id="{E7CC0641-837C-30D3-2A9B-9AD5AC7C7CCE}"/>
                </a:ext>
              </a:extLst>
            </p:cNvPr>
            <p:cNvSpPr>
              <a:spLocks/>
            </p:cNvSpPr>
            <p:nvPr/>
          </p:nvSpPr>
          <p:spPr bwMode="auto">
            <a:xfrm>
              <a:off x="5591175" y="4102100"/>
              <a:ext cx="0" cy="4763"/>
            </a:xfrm>
            <a:custGeom>
              <a:avLst/>
              <a:gdLst>
                <a:gd name="T0" fmla="*/ 1 h 1"/>
                <a:gd name="T1" fmla="*/ 0 h 1"/>
                <a:gd name="T2" fmla="*/ 1 h 1"/>
              </a:gdLst>
              <a:ahLst/>
              <a:cxnLst>
                <a:cxn ang="0">
                  <a:pos x="0" y="T0"/>
                </a:cxn>
                <a:cxn ang="0">
                  <a:pos x="0" y="T1"/>
                </a:cxn>
                <a:cxn ang="0">
                  <a:pos x="0" y="T2"/>
                </a:cxn>
              </a:cxnLst>
              <a:rect l="0" t="0" r="r" b="b"/>
              <a:pathLst>
                <a:path h="1">
                  <a:moveTo>
                    <a:pt x="0" y="1"/>
                  </a:moveTo>
                  <a:cubicBezTo>
                    <a:pt x="0" y="0"/>
                    <a:pt x="0" y="0"/>
                    <a:pt x="0" y="0"/>
                  </a:cubicBezTo>
                  <a:cubicBezTo>
                    <a:pt x="0" y="0"/>
                    <a:pt x="0" y="0"/>
                    <a:pt x="0" y="1"/>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39" name="Freeform 26">
              <a:extLst>
                <a:ext uri="{FF2B5EF4-FFF2-40B4-BE49-F238E27FC236}">
                  <a16:creationId xmlns:a16="http://schemas.microsoft.com/office/drawing/2014/main" id="{A6361FE1-DC02-1082-09F2-A9B546779629}"/>
                </a:ext>
              </a:extLst>
            </p:cNvPr>
            <p:cNvSpPr>
              <a:spLocks/>
            </p:cNvSpPr>
            <p:nvPr/>
          </p:nvSpPr>
          <p:spPr bwMode="auto">
            <a:xfrm>
              <a:off x="5591175" y="4106863"/>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0" name="Freeform 27">
              <a:extLst>
                <a:ext uri="{FF2B5EF4-FFF2-40B4-BE49-F238E27FC236}">
                  <a16:creationId xmlns:a16="http://schemas.microsoft.com/office/drawing/2014/main" id="{818725EA-043D-507E-8DF3-E19D75DAD975}"/>
                </a:ext>
              </a:extLst>
            </p:cNvPr>
            <p:cNvSpPr>
              <a:spLocks/>
            </p:cNvSpPr>
            <p:nvPr/>
          </p:nvSpPr>
          <p:spPr bwMode="auto">
            <a:xfrm>
              <a:off x="5595938" y="4119563"/>
              <a:ext cx="6350" cy="6350"/>
            </a:xfrm>
            <a:custGeom>
              <a:avLst/>
              <a:gdLst>
                <a:gd name="T0" fmla="*/ 1 w 1"/>
                <a:gd name="T1" fmla="*/ 0 h 1"/>
                <a:gd name="T2" fmla="*/ 0 w 1"/>
                <a:gd name="T3" fmla="*/ 1 h 1"/>
                <a:gd name="T4" fmla="*/ 1 w 1"/>
                <a:gd name="T5" fmla="*/ 0 h 1"/>
              </a:gdLst>
              <a:ahLst/>
              <a:cxnLst>
                <a:cxn ang="0">
                  <a:pos x="T0" y="T1"/>
                </a:cxn>
                <a:cxn ang="0">
                  <a:pos x="T2" y="T3"/>
                </a:cxn>
                <a:cxn ang="0">
                  <a:pos x="T4" y="T5"/>
                </a:cxn>
              </a:cxnLst>
              <a:rect l="0" t="0" r="r" b="b"/>
              <a:pathLst>
                <a:path w="1" h="1">
                  <a:moveTo>
                    <a:pt x="1" y="0"/>
                  </a:moveTo>
                  <a:cubicBezTo>
                    <a:pt x="0" y="0"/>
                    <a:pt x="0" y="0"/>
                    <a:pt x="0" y="1"/>
                  </a:cubicBezTo>
                  <a:cubicBezTo>
                    <a:pt x="0" y="0"/>
                    <a:pt x="0" y="0"/>
                    <a:pt x="1" y="0"/>
                  </a:cubicBezTo>
                  <a:close/>
                </a:path>
              </a:pathLst>
            </a:custGeom>
            <a:solidFill>
              <a:srgbClr val="5B6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1" name="Freeform 28">
              <a:extLst>
                <a:ext uri="{FF2B5EF4-FFF2-40B4-BE49-F238E27FC236}">
                  <a16:creationId xmlns:a16="http://schemas.microsoft.com/office/drawing/2014/main" id="{8C4AC989-2EAD-E661-9997-4C4C5DE8BAAF}"/>
                </a:ext>
              </a:extLst>
            </p:cNvPr>
            <p:cNvSpPr>
              <a:spLocks/>
            </p:cNvSpPr>
            <p:nvPr/>
          </p:nvSpPr>
          <p:spPr bwMode="auto">
            <a:xfrm>
              <a:off x="6173788" y="299243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2" name="Freeform 29">
              <a:extLst>
                <a:ext uri="{FF2B5EF4-FFF2-40B4-BE49-F238E27FC236}">
                  <a16:creationId xmlns:a16="http://schemas.microsoft.com/office/drawing/2014/main" id="{EF8D7D37-8536-6907-D4F0-FCB73292F0EF}"/>
                </a:ext>
              </a:extLst>
            </p:cNvPr>
            <p:cNvSpPr>
              <a:spLocks/>
            </p:cNvSpPr>
            <p:nvPr/>
          </p:nvSpPr>
          <p:spPr bwMode="auto">
            <a:xfrm>
              <a:off x="6064250" y="3149600"/>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3" name="Freeform 30">
              <a:extLst>
                <a:ext uri="{FF2B5EF4-FFF2-40B4-BE49-F238E27FC236}">
                  <a16:creationId xmlns:a16="http://schemas.microsoft.com/office/drawing/2014/main" id="{DEFCA3EF-30FE-BFD4-BBFA-D4BD246010CB}"/>
                </a:ext>
              </a:extLst>
            </p:cNvPr>
            <p:cNvSpPr>
              <a:spLocks noEditPoints="1"/>
            </p:cNvSpPr>
            <p:nvPr/>
          </p:nvSpPr>
          <p:spPr bwMode="auto">
            <a:xfrm>
              <a:off x="5062538" y="2884487"/>
              <a:ext cx="1231900" cy="714375"/>
            </a:xfrm>
            <a:custGeom>
              <a:avLst/>
              <a:gdLst>
                <a:gd name="T0" fmla="*/ 197 w 203"/>
                <a:gd name="T1" fmla="*/ 2 h 118"/>
                <a:gd name="T2" fmla="*/ 186 w 203"/>
                <a:gd name="T3" fmla="*/ 9 h 118"/>
                <a:gd name="T4" fmla="*/ 184 w 203"/>
                <a:gd name="T5" fmla="*/ 15 h 118"/>
                <a:gd name="T6" fmla="*/ 184 w 203"/>
                <a:gd name="T7" fmla="*/ 17 h 118"/>
                <a:gd name="T8" fmla="*/ 183 w 203"/>
                <a:gd name="T9" fmla="*/ 18 h 118"/>
                <a:gd name="T10" fmla="*/ 161 w 203"/>
                <a:gd name="T11" fmla="*/ 39 h 118"/>
                <a:gd name="T12" fmla="*/ 144 w 203"/>
                <a:gd name="T13" fmla="*/ 37 h 118"/>
                <a:gd name="T14" fmla="*/ 122 w 203"/>
                <a:gd name="T15" fmla="*/ 34 h 118"/>
                <a:gd name="T16" fmla="*/ 122 w 203"/>
                <a:gd name="T17" fmla="*/ 34 h 118"/>
                <a:gd name="T18" fmla="*/ 122 w 203"/>
                <a:gd name="T19" fmla="*/ 34 h 118"/>
                <a:gd name="T20" fmla="*/ 116 w 203"/>
                <a:gd name="T21" fmla="*/ 34 h 118"/>
                <a:gd name="T22" fmla="*/ 82 w 203"/>
                <a:gd name="T23" fmla="*/ 40 h 118"/>
                <a:gd name="T24" fmla="*/ 69 w 203"/>
                <a:gd name="T25" fmla="*/ 45 h 118"/>
                <a:gd name="T26" fmla="*/ 64 w 203"/>
                <a:gd name="T27" fmla="*/ 47 h 118"/>
                <a:gd name="T28" fmla="*/ 51 w 203"/>
                <a:gd name="T29" fmla="*/ 56 h 118"/>
                <a:gd name="T30" fmla="*/ 51 w 203"/>
                <a:gd name="T31" fmla="*/ 57 h 118"/>
                <a:gd name="T32" fmla="*/ 52 w 203"/>
                <a:gd name="T33" fmla="*/ 60 h 118"/>
                <a:gd name="T34" fmla="*/ 51 w 203"/>
                <a:gd name="T35" fmla="*/ 57 h 118"/>
                <a:gd name="T36" fmla="*/ 32 w 203"/>
                <a:gd name="T37" fmla="*/ 76 h 118"/>
                <a:gd name="T38" fmla="*/ 29 w 203"/>
                <a:gd name="T39" fmla="*/ 80 h 118"/>
                <a:gd name="T40" fmla="*/ 22 w 203"/>
                <a:gd name="T41" fmla="*/ 88 h 118"/>
                <a:gd name="T42" fmla="*/ 21 w 203"/>
                <a:gd name="T43" fmla="*/ 89 h 118"/>
                <a:gd name="T44" fmla="*/ 21 w 203"/>
                <a:gd name="T45" fmla="*/ 90 h 118"/>
                <a:gd name="T46" fmla="*/ 20 w 203"/>
                <a:gd name="T47" fmla="*/ 91 h 118"/>
                <a:gd name="T48" fmla="*/ 0 w 203"/>
                <a:gd name="T49" fmla="*/ 114 h 118"/>
                <a:gd name="T50" fmla="*/ 51 w 203"/>
                <a:gd name="T51" fmla="*/ 118 h 118"/>
                <a:gd name="T52" fmla="*/ 53 w 203"/>
                <a:gd name="T53" fmla="*/ 117 h 118"/>
                <a:gd name="T54" fmla="*/ 78 w 203"/>
                <a:gd name="T55" fmla="*/ 113 h 118"/>
                <a:gd name="T56" fmla="*/ 120 w 203"/>
                <a:gd name="T57" fmla="*/ 91 h 118"/>
                <a:gd name="T58" fmla="*/ 122 w 203"/>
                <a:gd name="T59" fmla="*/ 90 h 118"/>
                <a:gd name="T60" fmla="*/ 122 w 203"/>
                <a:gd name="T61" fmla="*/ 90 h 118"/>
                <a:gd name="T62" fmla="*/ 124 w 203"/>
                <a:gd name="T63" fmla="*/ 89 h 118"/>
                <a:gd name="T64" fmla="*/ 124 w 203"/>
                <a:gd name="T65" fmla="*/ 89 h 118"/>
                <a:gd name="T66" fmla="*/ 142 w 203"/>
                <a:gd name="T67" fmla="*/ 69 h 118"/>
                <a:gd name="T68" fmla="*/ 142 w 203"/>
                <a:gd name="T69" fmla="*/ 69 h 118"/>
                <a:gd name="T70" fmla="*/ 145 w 203"/>
                <a:gd name="T71" fmla="*/ 65 h 118"/>
                <a:gd name="T72" fmla="*/ 145 w 203"/>
                <a:gd name="T73" fmla="*/ 65 h 118"/>
                <a:gd name="T74" fmla="*/ 147 w 203"/>
                <a:gd name="T75" fmla="*/ 63 h 118"/>
                <a:gd name="T76" fmla="*/ 148 w 203"/>
                <a:gd name="T77" fmla="*/ 62 h 118"/>
                <a:gd name="T78" fmla="*/ 162 w 203"/>
                <a:gd name="T79" fmla="*/ 45 h 118"/>
                <a:gd name="T80" fmla="*/ 165 w 203"/>
                <a:gd name="T81" fmla="*/ 44 h 118"/>
                <a:gd name="T82" fmla="*/ 166 w 203"/>
                <a:gd name="T83" fmla="*/ 43 h 118"/>
                <a:gd name="T84" fmla="*/ 173 w 203"/>
                <a:gd name="T85" fmla="*/ 39 h 118"/>
                <a:gd name="T86" fmla="*/ 176 w 203"/>
                <a:gd name="T87" fmla="*/ 41 h 118"/>
                <a:gd name="T88" fmla="*/ 170 w 203"/>
                <a:gd name="T89" fmla="*/ 66 h 118"/>
                <a:gd name="T90" fmla="*/ 188 w 203"/>
                <a:gd name="T91" fmla="*/ 66 h 118"/>
                <a:gd name="T92" fmla="*/ 192 w 203"/>
                <a:gd name="T93" fmla="*/ 45 h 118"/>
                <a:gd name="T94" fmla="*/ 188 w 203"/>
                <a:gd name="T95" fmla="*/ 45 h 118"/>
                <a:gd name="T96" fmla="*/ 192 w 203"/>
                <a:gd name="T97" fmla="*/ 45 h 118"/>
                <a:gd name="T98" fmla="*/ 193 w 203"/>
                <a:gd name="T99" fmla="*/ 39 h 118"/>
                <a:gd name="T100" fmla="*/ 199 w 203"/>
                <a:gd name="T101" fmla="*/ 16 h 118"/>
                <a:gd name="T102" fmla="*/ 201 w 203"/>
                <a:gd name="T103" fmla="*/ 10 h 118"/>
                <a:gd name="T104" fmla="*/ 197 w 203"/>
                <a:gd name="T105" fmla="*/ 2 h 118"/>
                <a:gd name="T106" fmla="*/ 176 w 203"/>
                <a:gd name="T107" fmla="*/ 46 h 118"/>
                <a:gd name="T108" fmla="*/ 177 w 203"/>
                <a:gd name="T109" fmla="*/ 47 h 118"/>
                <a:gd name="T110" fmla="*/ 176 w 203"/>
                <a:gd name="T111" fmla="*/ 46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3" h="118">
                  <a:moveTo>
                    <a:pt x="197" y="2"/>
                  </a:moveTo>
                  <a:cubicBezTo>
                    <a:pt x="192" y="0"/>
                    <a:pt x="188" y="3"/>
                    <a:pt x="186" y="9"/>
                  </a:cubicBezTo>
                  <a:cubicBezTo>
                    <a:pt x="186" y="11"/>
                    <a:pt x="186" y="13"/>
                    <a:pt x="184" y="15"/>
                  </a:cubicBezTo>
                  <a:cubicBezTo>
                    <a:pt x="184" y="15"/>
                    <a:pt x="184" y="16"/>
                    <a:pt x="184" y="17"/>
                  </a:cubicBezTo>
                  <a:cubicBezTo>
                    <a:pt x="184" y="17"/>
                    <a:pt x="184" y="17"/>
                    <a:pt x="183" y="18"/>
                  </a:cubicBezTo>
                  <a:cubicBezTo>
                    <a:pt x="181" y="30"/>
                    <a:pt x="173" y="36"/>
                    <a:pt x="161" y="39"/>
                  </a:cubicBezTo>
                  <a:cubicBezTo>
                    <a:pt x="155" y="40"/>
                    <a:pt x="150" y="38"/>
                    <a:pt x="144" y="37"/>
                  </a:cubicBezTo>
                  <a:cubicBezTo>
                    <a:pt x="136" y="36"/>
                    <a:pt x="129" y="34"/>
                    <a:pt x="122" y="34"/>
                  </a:cubicBezTo>
                  <a:cubicBezTo>
                    <a:pt x="122" y="34"/>
                    <a:pt x="122" y="34"/>
                    <a:pt x="122" y="34"/>
                  </a:cubicBezTo>
                  <a:cubicBezTo>
                    <a:pt x="122" y="34"/>
                    <a:pt x="122" y="34"/>
                    <a:pt x="122" y="34"/>
                  </a:cubicBezTo>
                  <a:cubicBezTo>
                    <a:pt x="120" y="34"/>
                    <a:pt x="118" y="34"/>
                    <a:pt x="116" y="34"/>
                  </a:cubicBezTo>
                  <a:cubicBezTo>
                    <a:pt x="104" y="34"/>
                    <a:pt x="93" y="36"/>
                    <a:pt x="82" y="40"/>
                  </a:cubicBezTo>
                  <a:cubicBezTo>
                    <a:pt x="77" y="41"/>
                    <a:pt x="74" y="44"/>
                    <a:pt x="69" y="45"/>
                  </a:cubicBezTo>
                  <a:cubicBezTo>
                    <a:pt x="68" y="46"/>
                    <a:pt x="66" y="47"/>
                    <a:pt x="64" y="47"/>
                  </a:cubicBezTo>
                  <a:cubicBezTo>
                    <a:pt x="60" y="50"/>
                    <a:pt x="56" y="53"/>
                    <a:pt x="51" y="56"/>
                  </a:cubicBezTo>
                  <a:cubicBezTo>
                    <a:pt x="51" y="57"/>
                    <a:pt x="51" y="57"/>
                    <a:pt x="51" y="57"/>
                  </a:cubicBezTo>
                  <a:cubicBezTo>
                    <a:pt x="52" y="58"/>
                    <a:pt x="52" y="59"/>
                    <a:pt x="52" y="60"/>
                  </a:cubicBezTo>
                  <a:cubicBezTo>
                    <a:pt x="52" y="59"/>
                    <a:pt x="52" y="58"/>
                    <a:pt x="51" y="57"/>
                  </a:cubicBezTo>
                  <a:cubicBezTo>
                    <a:pt x="43" y="62"/>
                    <a:pt x="38" y="69"/>
                    <a:pt x="32" y="76"/>
                  </a:cubicBezTo>
                  <a:cubicBezTo>
                    <a:pt x="31" y="77"/>
                    <a:pt x="30" y="78"/>
                    <a:pt x="29" y="80"/>
                  </a:cubicBezTo>
                  <a:cubicBezTo>
                    <a:pt x="26" y="83"/>
                    <a:pt x="24" y="86"/>
                    <a:pt x="22" y="88"/>
                  </a:cubicBezTo>
                  <a:cubicBezTo>
                    <a:pt x="21" y="89"/>
                    <a:pt x="21" y="89"/>
                    <a:pt x="21" y="89"/>
                  </a:cubicBezTo>
                  <a:cubicBezTo>
                    <a:pt x="21" y="89"/>
                    <a:pt x="21" y="89"/>
                    <a:pt x="21" y="90"/>
                  </a:cubicBezTo>
                  <a:cubicBezTo>
                    <a:pt x="20" y="90"/>
                    <a:pt x="20" y="90"/>
                    <a:pt x="20" y="91"/>
                  </a:cubicBezTo>
                  <a:cubicBezTo>
                    <a:pt x="14" y="99"/>
                    <a:pt x="9" y="108"/>
                    <a:pt x="0" y="114"/>
                  </a:cubicBezTo>
                  <a:cubicBezTo>
                    <a:pt x="17" y="113"/>
                    <a:pt x="34" y="118"/>
                    <a:pt x="51" y="118"/>
                  </a:cubicBezTo>
                  <a:cubicBezTo>
                    <a:pt x="52" y="118"/>
                    <a:pt x="53" y="117"/>
                    <a:pt x="53" y="117"/>
                  </a:cubicBezTo>
                  <a:cubicBezTo>
                    <a:pt x="61" y="116"/>
                    <a:pt x="70" y="115"/>
                    <a:pt x="78" y="113"/>
                  </a:cubicBezTo>
                  <a:cubicBezTo>
                    <a:pt x="94" y="109"/>
                    <a:pt x="108" y="101"/>
                    <a:pt x="120" y="91"/>
                  </a:cubicBezTo>
                  <a:cubicBezTo>
                    <a:pt x="121" y="91"/>
                    <a:pt x="122" y="90"/>
                    <a:pt x="122" y="90"/>
                  </a:cubicBezTo>
                  <a:cubicBezTo>
                    <a:pt x="122" y="90"/>
                    <a:pt x="122" y="90"/>
                    <a:pt x="122" y="90"/>
                  </a:cubicBezTo>
                  <a:cubicBezTo>
                    <a:pt x="123" y="89"/>
                    <a:pt x="123" y="89"/>
                    <a:pt x="124" y="89"/>
                  </a:cubicBezTo>
                  <a:cubicBezTo>
                    <a:pt x="124" y="89"/>
                    <a:pt x="124" y="89"/>
                    <a:pt x="124" y="89"/>
                  </a:cubicBezTo>
                  <a:cubicBezTo>
                    <a:pt x="130" y="82"/>
                    <a:pt x="136" y="76"/>
                    <a:pt x="142" y="69"/>
                  </a:cubicBezTo>
                  <a:cubicBezTo>
                    <a:pt x="142" y="69"/>
                    <a:pt x="142" y="69"/>
                    <a:pt x="142" y="69"/>
                  </a:cubicBezTo>
                  <a:cubicBezTo>
                    <a:pt x="143" y="67"/>
                    <a:pt x="144" y="66"/>
                    <a:pt x="145" y="65"/>
                  </a:cubicBezTo>
                  <a:cubicBezTo>
                    <a:pt x="145" y="65"/>
                    <a:pt x="145" y="65"/>
                    <a:pt x="145" y="65"/>
                  </a:cubicBezTo>
                  <a:cubicBezTo>
                    <a:pt x="145" y="64"/>
                    <a:pt x="146" y="63"/>
                    <a:pt x="147" y="63"/>
                  </a:cubicBezTo>
                  <a:cubicBezTo>
                    <a:pt x="147" y="62"/>
                    <a:pt x="147" y="62"/>
                    <a:pt x="148" y="62"/>
                  </a:cubicBezTo>
                  <a:cubicBezTo>
                    <a:pt x="151" y="55"/>
                    <a:pt x="155" y="49"/>
                    <a:pt x="162" y="45"/>
                  </a:cubicBezTo>
                  <a:cubicBezTo>
                    <a:pt x="163" y="44"/>
                    <a:pt x="164" y="44"/>
                    <a:pt x="165" y="44"/>
                  </a:cubicBezTo>
                  <a:cubicBezTo>
                    <a:pt x="165" y="43"/>
                    <a:pt x="166" y="43"/>
                    <a:pt x="166" y="43"/>
                  </a:cubicBezTo>
                  <a:cubicBezTo>
                    <a:pt x="168" y="42"/>
                    <a:pt x="171" y="40"/>
                    <a:pt x="173" y="39"/>
                  </a:cubicBezTo>
                  <a:cubicBezTo>
                    <a:pt x="175" y="38"/>
                    <a:pt x="176" y="38"/>
                    <a:pt x="176" y="41"/>
                  </a:cubicBezTo>
                  <a:cubicBezTo>
                    <a:pt x="175" y="50"/>
                    <a:pt x="173" y="58"/>
                    <a:pt x="170" y="66"/>
                  </a:cubicBezTo>
                  <a:cubicBezTo>
                    <a:pt x="176" y="66"/>
                    <a:pt x="182" y="66"/>
                    <a:pt x="188" y="66"/>
                  </a:cubicBezTo>
                  <a:cubicBezTo>
                    <a:pt x="189" y="59"/>
                    <a:pt x="190" y="52"/>
                    <a:pt x="192" y="45"/>
                  </a:cubicBezTo>
                  <a:cubicBezTo>
                    <a:pt x="191" y="45"/>
                    <a:pt x="190" y="45"/>
                    <a:pt x="188" y="45"/>
                  </a:cubicBezTo>
                  <a:cubicBezTo>
                    <a:pt x="190" y="45"/>
                    <a:pt x="191" y="45"/>
                    <a:pt x="192" y="45"/>
                  </a:cubicBezTo>
                  <a:cubicBezTo>
                    <a:pt x="193" y="43"/>
                    <a:pt x="193" y="41"/>
                    <a:pt x="193" y="39"/>
                  </a:cubicBezTo>
                  <a:cubicBezTo>
                    <a:pt x="195" y="31"/>
                    <a:pt x="197" y="24"/>
                    <a:pt x="199" y="16"/>
                  </a:cubicBezTo>
                  <a:cubicBezTo>
                    <a:pt x="200" y="14"/>
                    <a:pt x="201" y="12"/>
                    <a:pt x="201" y="10"/>
                  </a:cubicBezTo>
                  <a:cubicBezTo>
                    <a:pt x="203" y="6"/>
                    <a:pt x="201" y="4"/>
                    <a:pt x="197" y="2"/>
                  </a:cubicBezTo>
                  <a:close/>
                  <a:moveTo>
                    <a:pt x="176" y="46"/>
                  </a:moveTo>
                  <a:cubicBezTo>
                    <a:pt x="176" y="47"/>
                    <a:pt x="177" y="47"/>
                    <a:pt x="177" y="47"/>
                  </a:cubicBezTo>
                  <a:cubicBezTo>
                    <a:pt x="177" y="47"/>
                    <a:pt x="176" y="47"/>
                    <a:pt x="176" y="46"/>
                  </a:cubicBezTo>
                  <a:close/>
                </a:path>
              </a:pathLst>
            </a:custGeom>
            <a:solidFill>
              <a:srgbClr val="5D94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4" name="Freeform 31">
              <a:extLst>
                <a:ext uri="{FF2B5EF4-FFF2-40B4-BE49-F238E27FC236}">
                  <a16:creationId xmlns:a16="http://schemas.microsoft.com/office/drawing/2014/main" id="{01A40C4D-71C3-398B-684F-099EB65DAB78}"/>
                </a:ext>
              </a:extLst>
            </p:cNvPr>
            <p:cNvSpPr>
              <a:spLocks noEditPoints="1"/>
            </p:cNvSpPr>
            <p:nvPr/>
          </p:nvSpPr>
          <p:spPr bwMode="auto">
            <a:xfrm>
              <a:off x="5595938" y="3446463"/>
              <a:ext cx="1147763" cy="1709738"/>
            </a:xfrm>
            <a:custGeom>
              <a:avLst/>
              <a:gdLst>
                <a:gd name="T0" fmla="*/ 22 w 189"/>
                <a:gd name="T1" fmla="*/ 247 h 282"/>
                <a:gd name="T2" fmla="*/ 13 w 189"/>
                <a:gd name="T3" fmla="*/ 232 h 282"/>
                <a:gd name="T4" fmla="*/ 3 w 189"/>
                <a:gd name="T5" fmla="*/ 201 h 282"/>
                <a:gd name="T6" fmla="*/ 0 w 189"/>
                <a:gd name="T7" fmla="*/ 168 h 282"/>
                <a:gd name="T8" fmla="*/ 10 w 189"/>
                <a:gd name="T9" fmla="*/ 126 h 282"/>
                <a:gd name="T10" fmla="*/ 16 w 189"/>
                <a:gd name="T11" fmla="*/ 111 h 282"/>
                <a:gd name="T12" fmla="*/ 24 w 189"/>
                <a:gd name="T13" fmla="*/ 94 h 282"/>
                <a:gd name="T14" fmla="*/ 36 w 189"/>
                <a:gd name="T15" fmla="*/ 65 h 282"/>
                <a:gd name="T16" fmla="*/ 46 w 189"/>
                <a:gd name="T17" fmla="*/ 40 h 282"/>
                <a:gd name="T18" fmla="*/ 55 w 189"/>
                <a:gd name="T19" fmla="*/ 22 h 282"/>
                <a:gd name="T20" fmla="*/ 88 w 189"/>
                <a:gd name="T21" fmla="*/ 1 h 282"/>
                <a:gd name="T22" fmla="*/ 118 w 189"/>
                <a:gd name="T23" fmla="*/ 6 h 282"/>
                <a:gd name="T24" fmla="*/ 128 w 189"/>
                <a:gd name="T25" fmla="*/ 16 h 282"/>
                <a:gd name="T26" fmla="*/ 149 w 189"/>
                <a:gd name="T27" fmla="*/ 57 h 282"/>
                <a:gd name="T28" fmla="*/ 162 w 189"/>
                <a:gd name="T29" fmla="*/ 91 h 282"/>
                <a:gd name="T30" fmla="*/ 171 w 189"/>
                <a:gd name="T31" fmla="*/ 111 h 282"/>
                <a:gd name="T32" fmla="*/ 180 w 189"/>
                <a:gd name="T33" fmla="*/ 131 h 282"/>
                <a:gd name="T34" fmla="*/ 187 w 189"/>
                <a:gd name="T35" fmla="*/ 156 h 282"/>
                <a:gd name="T36" fmla="*/ 188 w 189"/>
                <a:gd name="T37" fmla="*/ 179 h 282"/>
                <a:gd name="T38" fmla="*/ 182 w 189"/>
                <a:gd name="T39" fmla="*/ 214 h 282"/>
                <a:gd name="T40" fmla="*/ 162 w 189"/>
                <a:gd name="T41" fmla="*/ 251 h 282"/>
                <a:gd name="T42" fmla="*/ 146 w 189"/>
                <a:gd name="T43" fmla="*/ 265 h 282"/>
                <a:gd name="T44" fmla="*/ 114 w 189"/>
                <a:gd name="T45" fmla="*/ 279 h 282"/>
                <a:gd name="T46" fmla="*/ 83 w 189"/>
                <a:gd name="T47" fmla="*/ 280 h 282"/>
                <a:gd name="T48" fmla="*/ 72 w 189"/>
                <a:gd name="T49" fmla="*/ 279 h 282"/>
                <a:gd name="T50" fmla="*/ 32 w 189"/>
                <a:gd name="T51" fmla="*/ 257 h 282"/>
                <a:gd name="T52" fmla="*/ 28 w 189"/>
                <a:gd name="T53" fmla="*/ 250 h 282"/>
                <a:gd name="T54" fmla="*/ 24 w 189"/>
                <a:gd name="T55" fmla="*/ 247 h 282"/>
                <a:gd name="T56" fmla="*/ 22 w 189"/>
                <a:gd name="T57" fmla="*/ 247 h 282"/>
                <a:gd name="T58" fmla="*/ 42 w 189"/>
                <a:gd name="T59" fmla="*/ 189 h 282"/>
                <a:gd name="T60" fmla="*/ 54 w 189"/>
                <a:gd name="T61" fmla="*/ 228 h 282"/>
                <a:gd name="T62" fmla="*/ 98 w 189"/>
                <a:gd name="T63" fmla="*/ 245 h 282"/>
                <a:gd name="T64" fmla="*/ 142 w 189"/>
                <a:gd name="T65" fmla="*/ 213 h 282"/>
                <a:gd name="T66" fmla="*/ 124 w 189"/>
                <a:gd name="T67" fmla="*/ 137 h 282"/>
                <a:gd name="T68" fmla="*/ 66 w 189"/>
                <a:gd name="T69" fmla="*/ 134 h 282"/>
                <a:gd name="T70" fmla="*/ 42 w 189"/>
                <a:gd name="T71" fmla="*/ 189 h 2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9" h="282">
                  <a:moveTo>
                    <a:pt x="22" y="247"/>
                  </a:moveTo>
                  <a:cubicBezTo>
                    <a:pt x="19" y="242"/>
                    <a:pt x="16" y="237"/>
                    <a:pt x="13" y="232"/>
                  </a:cubicBezTo>
                  <a:cubicBezTo>
                    <a:pt x="8" y="222"/>
                    <a:pt x="5" y="212"/>
                    <a:pt x="3" y="201"/>
                  </a:cubicBezTo>
                  <a:cubicBezTo>
                    <a:pt x="1" y="190"/>
                    <a:pt x="0" y="179"/>
                    <a:pt x="0" y="168"/>
                  </a:cubicBezTo>
                  <a:cubicBezTo>
                    <a:pt x="0" y="154"/>
                    <a:pt x="4" y="140"/>
                    <a:pt x="10" y="126"/>
                  </a:cubicBezTo>
                  <a:cubicBezTo>
                    <a:pt x="12" y="121"/>
                    <a:pt x="14" y="115"/>
                    <a:pt x="16" y="111"/>
                  </a:cubicBezTo>
                  <a:cubicBezTo>
                    <a:pt x="20" y="105"/>
                    <a:pt x="22" y="99"/>
                    <a:pt x="24" y="94"/>
                  </a:cubicBezTo>
                  <a:cubicBezTo>
                    <a:pt x="28" y="84"/>
                    <a:pt x="33" y="74"/>
                    <a:pt x="36" y="65"/>
                  </a:cubicBezTo>
                  <a:cubicBezTo>
                    <a:pt x="39" y="56"/>
                    <a:pt x="42" y="48"/>
                    <a:pt x="46" y="40"/>
                  </a:cubicBezTo>
                  <a:cubicBezTo>
                    <a:pt x="48" y="34"/>
                    <a:pt x="51" y="28"/>
                    <a:pt x="55" y="22"/>
                  </a:cubicBezTo>
                  <a:cubicBezTo>
                    <a:pt x="62" y="10"/>
                    <a:pt x="73" y="2"/>
                    <a:pt x="88" y="1"/>
                  </a:cubicBezTo>
                  <a:cubicBezTo>
                    <a:pt x="98" y="0"/>
                    <a:pt x="108" y="1"/>
                    <a:pt x="118" y="6"/>
                  </a:cubicBezTo>
                  <a:cubicBezTo>
                    <a:pt x="122" y="9"/>
                    <a:pt x="125" y="12"/>
                    <a:pt x="128" y="16"/>
                  </a:cubicBezTo>
                  <a:cubicBezTo>
                    <a:pt x="138" y="28"/>
                    <a:pt x="143" y="42"/>
                    <a:pt x="149" y="57"/>
                  </a:cubicBezTo>
                  <a:cubicBezTo>
                    <a:pt x="154" y="68"/>
                    <a:pt x="157" y="80"/>
                    <a:pt x="162" y="91"/>
                  </a:cubicBezTo>
                  <a:cubicBezTo>
                    <a:pt x="165" y="98"/>
                    <a:pt x="167" y="105"/>
                    <a:pt x="171" y="111"/>
                  </a:cubicBezTo>
                  <a:cubicBezTo>
                    <a:pt x="175" y="118"/>
                    <a:pt x="178" y="124"/>
                    <a:pt x="180" y="131"/>
                  </a:cubicBezTo>
                  <a:cubicBezTo>
                    <a:pt x="184" y="139"/>
                    <a:pt x="186" y="148"/>
                    <a:pt x="187" y="156"/>
                  </a:cubicBezTo>
                  <a:cubicBezTo>
                    <a:pt x="188" y="164"/>
                    <a:pt x="189" y="171"/>
                    <a:pt x="188" y="179"/>
                  </a:cubicBezTo>
                  <a:cubicBezTo>
                    <a:pt x="187" y="191"/>
                    <a:pt x="185" y="203"/>
                    <a:pt x="182" y="214"/>
                  </a:cubicBezTo>
                  <a:cubicBezTo>
                    <a:pt x="177" y="228"/>
                    <a:pt x="171" y="240"/>
                    <a:pt x="162" y="251"/>
                  </a:cubicBezTo>
                  <a:cubicBezTo>
                    <a:pt x="157" y="257"/>
                    <a:pt x="152" y="261"/>
                    <a:pt x="146" y="265"/>
                  </a:cubicBezTo>
                  <a:cubicBezTo>
                    <a:pt x="136" y="273"/>
                    <a:pt x="125" y="276"/>
                    <a:pt x="114" y="279"/>
                  </a:cubicBezTo>
                  <a:cubicBezTo>
                    <a:pt x="104" y="282"/>
                    <a:pt x="94" y="281"/>
                    <a:pt x="83" y="280"/>
                  </a:cubicBezTo>
                  <a:cubicBezTo>
                    <a:pt x="79" y="280"/>
                    <a:pt x="76" y="279"/>
                    <a:pt x="72" y="279"/>
                  </a:cubicBezTo>
                  <a:cubicBezTo>
                    <a:pt x="56" y="275"/>
                    <a:pt x="44" y="267"/>
                    <a:pt x="32" y="257"/>
                  </a:cubicBezTo>
                  <a:cubicBezTo>
                    <a:pt x="30" y="256"/>
                    <a:pt x="28" y="254"/>
                    <a:pt x="28" y="250"/>
                  </a:cubicBezTo>
                  <a:cubicBezTo>
                    <a:pt x="28" y="249"/>
                    <a:pt x="26" y="247"/>
                    <a:pt x="24" y="247"/>
                  </a:cubicBezTo>
                  <a:cubicBezTo>
                    <a:pt x="23" y="247"/>
                    <a:pt x="23" y="246"/>
                    <a:pt x="22" y="247"/>
                  </a:cubicBezTo>
                  <a:close/>
                  <a:moveTo>
                    <a:pt x="42" y="189"/>
                  </a:moveTo>
                  <a:cubicBezTo>
                    <a:pt x="42" y="205"/>
                    <a:pt x="45" y="217"/>
                    <a:pt x="54" y="228"/>
                  </a:cubicBezTo>
                  <a:cubicBezTo>
                    <a:pt x="65" y="242"/>
                    <a:pt x="81" y="246"/>
                    <a:pt x="98" y="245"/>
                  </a:cubicBezTo>
                  <a:cubicBezTo>
                    <a:pt x="120" y="244"/>
                    <a:pt x="137" y="231"/>
                    <a:pt x="142" y="213"/>
                  </a:cubicBezTo>
                  <a:cubicBezTo>
                    <a:pt x="150" y="184"/>
                    <a:pt x="144" y="158"/>
                    <a:pt x="124" y="137"/>
                  </a:cubicBezTo>
                  <a:cubicBezTo>
                    <a:pt x="108" y="119"/>
                    <a:pt x="84" y="118"/>
                    <a:pt x="66" y="134"/>
                  </a:cubicBezTo>
                  <a:cubicBezTo>
                    <a:pt x="49" y="150"/>
                    <a:pt x="44" y="170"/>
                    <a:pt x="42" y="189"/>
                  </a:cubicBezTo>
                  <a:close/>
                </a:path>
              </a:pathLst>
            </a:custGeom>
            <a:solidFill>
              <a:srgbClr val="EDE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5" name="Freeform 32">
              <a:extLst>
                <a:ext uri="{FF2B5EF4-FFF2-40B4-BE49-F238E27FC236}">
                  <a16:creationId xmlns:a16="http://schemas.microsoft.com/office/drawing/2014/main" id="{B27E1B19-D7C9-8594-536F-2996A61A0E7B}"/>
                </a:ext>
              </a:extLst>
            </p:cNvPr>
            <p:cNvSpPr>
              <a:spLocks/>
            </p:cNvSpPr>
            <p:nvPr/>
          </p:nvSpPr>
          <p:spPr bwMode="auto">
            <a:xfrm>
              <a:off x="5668963" y="5003800"/>
              <a:ext cx="55563" cy="55563"/>
            </a:xfrm>
            <a:custGeom>
              <a:avLst/>
              <a:gdLst>
                <a:gd name="T0" fmla="*/ 4 w 9"/>
                <a:gd name="T1" fmla="*/ 9 h 9"/>
                <a:gd name="T2" fmla="*/ 0 w 9"/>
                <a:gd name="T3" fmla="*/ 5 h 9"/>
                <a:gd name="T4" fmla="*/ 3 w 9"/>
                <a:gd name="T5" fmla="*/ 1 h 9"/>
                <a:gd name="T6" fmla="*/ 5 w 9"/>
                <a:gd name="T7" fmla="*/ 0 h 9"/>
                <a:gd name="T8" fmla="*/ 5 w 9"/>
                <a:gd name="T9" fmla="*/ 0 h 9"/>
                <a:gd name="T10" fmla="*/ 9 w 9"/>
                <a:gd name="T11" fmla="*/ 5 h 9"/>
                <a:gd name="T12" fmla="*/ 9 w 9"/>
                <a:gd name="T13" fmla="*/ 5 h 9"/>
                <a:gd name="T14" fmla="*/ 7 w 9"/>
                <a:gd name="T15" fmla="*/ 7 h 9"/>
                <a:gd name="T16" fmla="*/ 4 w 9"/>
                <a:gd name="T17"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9">
                  <a:moveTo>
                    <a:pt x="4" y="9"/>
                  </a:moveTo>
                  <a:cubicBezTo>
                    <a:pt x="1" y="9"/>
                    <a:pt x="0" y="7"/>
                    <a:pt x="0" y="5"/>
                  </a:cubicBezTo>
                  <a:cubicBezTo>
                    <a:pt x="0" y="3"/>
                    <a:pt x="3" y="3"/>
                    <a:pt x="3" y="1"/>
                  </a:cubicBezTo>
                  <a:cubicBezTo>
                    <a:pt x="4" y="1"/>
                    <a:pt x="4" y="1"/>
                    <a:pt x="5" y="0"/>
                  </a:cubicBezTo>
                  <a:cubicBezTo>
                    <a:pt x="5" y="0"/>
                    <a:pt x="5" y="0"/>
                    <a:pt x="5" y="0"/>
                  </a:cubicBezTo>
                  <a:cubicBezTo>
                    <a:pt x="8" y="0"/>
                    <a:pt x="9" y="2"/>
                    <a:pt x="9" y="5"/>
                  </a:cubicBezTo>
                  <a:cubicBezTo>
                    <a:pt x="9" y="5"/>
                    <a:pt x="9" y="5"/>
                    <a:pt x="9" y="5"/>
                  </a:cubicBezTo>
                  <a:cubicBezTo>
                    <a:pt x="8" y="5"/>
                    <a:pt x="7" y="6"/>
                    <a:pt x="7" y="7"/>
                  </a:cubicBezTo>
                  <a:cubicBezTo>
                    <a:pt x="6" y="8"/>
                    <a:pt x="4" y="8"/>
                    <a:pt x="4" y="9"/>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6" name="Freeform 33">
              <a:extLst>
                <a:ext uri="{FF2B5EF4-FFF2-40B4-BE49-F238E27FC236}">
                  <a16:creationId xmlns:a16="http://schemas.microsoft.com/office/drawing/2014/main" id="{3ED1F8A0-F831-4897-F7CF-4D993D52457A}"/>
                </a:ext>
              </a:extLst>
            </p:cNvPr>
            <p:cNvSpPr>
              <a:spLocks/>
            </p:cNvSpPr>
            <p:nvPr/>
          </p:nvSpPr>
          <p:spPr bwMode="auto">
            <a:xfrm>
              <a:off x="5699125" y="4986338"/>
              <a:ext cx="42863" cy="47625"/>
            </a:xfrm>
            <a:custGeom>
              <a:avLst/>
              <a:gdLst>
                <a:gd name="T0" fmla="*/ 4 w 7"/>
                <a:gd name="T1" fmla="*/ 8 h 8"/>
                <a:gd name="T2" fmla="*/ 0 w 7"/>
                <a:gd name="T3" fmla="*/ 3 h 8"/>
                <a:gd name="T4" fmla="*/ 4 w 7"/>
                <a:gd name="T5" fmla="*/ 2 h 8"/>
                <a:gd name="T6" fmla="*/ 4 w 7"/>
                <a:gd name="T7" fmla="*/ 8 h 8"/>
              </a:gdLst>
              <a:ahLst/>
              <a:cxnLst>
                <a:cxn ang="0">
                  <a:pos x="T0" y="T1"/>
                </a:cxn>
                <a:cxn ang="0">
                  <a:pos x="T2" y="T3"/>
                </a:cxn>
                <a:cxn ang="0">
                  <a:pos x="T4" y="T5"/>
                </a:cxn>
                <a:cxn ang="0">
                  <a:pos x="T6" y="T7"/>
                </a:cxn>
              </a:cxnLst>
              <a:rect l="0" t="0" r="r" b="b"/>
              <a:pathLst>
                <a:path w="7" h="8">
                  <a:moveTo>
                    <a:pt x="4" y="8"/>
                  </a:moveTo>
                  <a:cubicBezTo>
                    <a:pt x="4" y="5"/>
                    <a:pt x="3" y="3"/>
                    <a:pt x="0" y="3"/>
                  </a:cubicBezTo>
                  <a:cubicBezTo>
                    <a:pt x="1" y="0"/>
                    <a:pt x="3" y="0"/>
                    <a:pt x="4" y="2"/>
                  </a:cubicBezTo>
                  <a:cubicBezTo>
                    <a:pt x="6" y="4"/>
                    <a:pt x="7" y="7"/>
                    <a:pt x="4" y="8"/>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7" name="Freeform 34">
              <a:extLst>
                <a:ext uri="{FF2B5EF4-FFF2-40B4-BE49-F238E27FC236}">
                  <a16:creationId xmlns:a16="http://schemas.microsoft.com/office/drawing/2014/main" id="{916581F1-A319-842A-9478-520E99BAAD1B}"/>
                </a:ext>
              </a:extLst>
            </p:cNvPr>
            <p:cNvSpPr>
              <a:spLocks/>
            </p:cNvSpPr>
            <p:nvPr/>
          </p:nvSpPr>
          <p:spPr bwMode="auto">
            <a:xfrm>
              <a:off x="5718175" y="4937125"/>
              <a:ext cx="23813" cy="25400"/>
            </a:xfrm>
            <a:custGeom>
              <a:avLst/>
              <a:gdLst>
                <a:gd name="T0" fmla="*/ 2 w 4"/>
                <a:gd name="T1" fmla="*/ 1 h 4"/>
                <a:gd name="T2" fmla="*/ 4 w 4"/>
                <a:gd name="T3" fmla="*/ 1 h 4"/>
                <a:gd name="T4" fmla="*/ 2 w 4"/>
                <a:gd name="T5" fmla="*/ 4 h 4"/>
                <a:gd name="T6" fmla="*/ 2 w 4"/>
                <a:gd name="T7" fmla="*/ 1 h 4"/>
              </a:gdLst>
              <a:ahLst/>
              <a:cxnLst>
                <a:cxn ang="0">
                  <a:pos x="T0" y="T1"/>
                </a:cxn>
                <a:cxn ang="0">
                  <a:pos x="T2" y="T3"/>
                </a:cxn>
                <a:cxn ang="0">
                  <a:pos x="T4" y="T5"/>
                </a:cxn>
                <a:cxn ang="0">
                  <a:pos x="T6" y="T7"/>
                </a:cxn>
              </a:cxnLst>
              <a:rect l="0" t="0" r="r" b="b"/>
              <a:pathLst>
                <a:path w="4" h="4">
                  <a:moveTo>
                    <a:pt x="2" y="1"/>
                  </a:moveTo>
                  <a:cubicBezTo>
                    <a:pt x="3" y="0"/>
                    <a:pt x="3" y="1"/>
                    <a:pt x="4" y="1"/>
                  </a:cubicBezTo>
                  <a:cubicBezTo>
                    <a:pt x="4" y="2"/>
                    <a:pt x="3" y="4"/>
                    <a:pt x="2" y="4"/>
                  </a:cubicBezTo>
                  <a:cubicBezTo>
                    <a:pt x="0" y="3"/>
                    <a:pt x="2" y="2"/>
                    <a:pt x="2" y="1"/>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8" name="Freeform 35">
              <a:extLst>
                <a:ext uri="{FF2B5EF4-FFF2-40B4-BE49-F238E27FC236}">
                  <a16:creationId xmlns:a16="http://schemas.microsoft.com/office/drawing/2014/main" id="{9A442EC0-AFA6-FB55-0C68-C7EEA0E46B5D}"/>
                </a:ext>
              </a:extLst>
            </p:cNvPr>
            <p:cNvSpPr>
              <a:spLocks/>
            </p:cNvSpPr>
            <p:nvPr/>
          </p:nvSpPr>
          <p:spPr bwMode="auto">
            <a:xfrm>
              <a:off x="5711825" y="5033963"/>
              <a:ext cx="12700" cy="12700"/>
            </a:xfrm>
            <a:custGeom>
              <a:avLst/>
              <a:gdLst>
                <a:gd name="T0" fmla="*/ 0 w 2"/>
                <a:gd name="T1" fmla="*/ 2 h 2"/>
                <a:gd name="T2" fmla="*/ 2 w 2"/>
                <a:gd name="T3" fmla="*/ 0 h 2"/>
                <a:gd name="T4" fmla="*/ 0 w 2"/>
                <a:gd name="T5" fmla="*/ 2 h 2"/>
              </a:gdLst>
              <a:ahLst/>
              <a:cxnLst>
                <a:cxn ang="0">
                  <a:pos x="T0" y="T1"/>
                </a:cxn>
                <a:cxn ang="0">
                  <a:pos x="T2" y="T3"/>
                </a:cxn>
                <a:cxn ang="0">
                  <a:pos x="T4" y="T5"/>
                </a:cxn>
              </a:cxnLst>
              <a:rect l="0" t="0" r="r" b="b"/>
              <a:pathLst>
                <a:path w="2" h="2">
                  <a:moveTo>
                    <a:pt x="0" y="2"/>
                  </a:moveTo>
                  <a:cubicBezTo>
                    <a:pt x="0" y="1"/>
                    <a:pt x="1" y="0"/>
                    <a:pt x="2" y="0"/>
                  </a:cubicBezTo>
                  <a:cubicBezTo>
                    <a:pt x="2" y="1"/>
                    <a:pt x="1" y="2"/>
                    <a:pt x="0" y="2"/>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49" name="Freeform 36">
              <a:extLst>
                <a:ext uri="{FF2B5EF4-FFF2-40B4-BE49-F238E27FC236}">
                  <a16:creationId xmlns:a16="http://schemas.microsoft.com/office/drawing/2014/main" id="{62AF549A-B807-A11B-14C4-B91D44B0D53D}"/>
                </a:ext>
              </a:extLst>
            </p:cNvPr>
            <p:cNvSpPr>
              <a:spLocks/>
            </p:cNvSpPr>
            <p:nvPr/>
          </p:nvSpPr>
          <p:spPr bwMode="auto">
            <a:xfrm>
              <a:off x="5688013" y="5003800"/>
              <a:ext cx="11113" cy="6350"/>
            </a:xfrm>
            <a:custGeom>
              <a:avLst/>
              <a:gdLst>
                <a:gd name="T0" fmla="*/ 2 w 2"/>
                <a:gd name="T1" fmla="*/ 0 h 1"/>
                <a:gd name="T2" fmla="*/ 0 w 2"/>
                <a:gd name="T3" fmla="*/ 1 h 1"/>
                <a:gd name="T4" fmla="*/ 2 w 2"/>
                <a:gd name="T5" fmla="*/ 0 h 1"/>
              </a:gdLst>
              <a:ahLst/>
              <a:cxnLst>
                <a:cxn ang="0">
                  <a:pos x="T0" y="T1"/>
                </a:cxn>
                <a:cxn ang="0">
                  <a:pos x="T2" y="T3"/>
                </a:cxn>
                <a:cxn ang="0">
                  <a:pos x="T4" y="T5"/>
                </a:cxn>
              </a:cxnLst>
              <a:rect l="0" t="0" r="r" b="b"/>
              <a:pathLst>
                <a:path w="2" h="1">
                  <a:moveTo>
                    <a:pt x="2" y="0"/>
                  </a:moveTo>
                  <a:cubicBezTo>
                    <a:pt x="1" y="1"/>
                    <a:pt x="1" y="1"/>
                    <a:pt x="0" y="1"/>
                  </a:cubicBezTo>
                  <a:cubicBezTo>
                    <a:pt x="0" y="0"/>
                    <a:pt x="1" y="0"/>
                    <a:pt x="2" y="0"/>
                  </a:cubicBezTo>
                  <a:close/>
                </a:path>
              </a:pathLst>
            </a:custGeom>
            <a:solidFill>
              <a:srgbClr val="D1D78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0" name="Freeform 37">
              <a:extLst>
                <a:ext uri="{FF2B5EF4-FFF2-40B4-BE49-F238E27FC236}">
                  <a16:creationId xmlns:a16="http://schemas.microsoft.com/office/drawing/2014/main" id="{87FD1C07-090D-0973-BF3D-D973ABBB2F39}"/>
                </a:ext>
              </a:extLst>
            </p:cNvPr>
            <p:cNvSpPr>
              <a:spLocks/>
            </p:cNvSpPr>
            <p:nvPr/>
          </p:nvSpPr>
          <p:spPr bwMode="auto">
            <a:xfrm>
              <a:off x="5668963" y="5076825"/>
              <a:ext cx="36513" cy="42863"/>
            </a:xfrm>
            <a:custGeom>
              <a:avLst/>
              <a:gdLst>
                <a:gd name="T0" fmla="*/ 6 w 6"/>
                <a:gd name="T1" fmla="*/ 5 h 7"/>
                <a:gd name="T2" fmla="*/ 0 w 6"/>
                <a:gd name="T3" fmla="*/ 0 h 7"/>
                <a:gd name="T4" fmla="*/ 6 w 6"/>
                <a:gd name="T5" fmla="*/ 5 h 7"/>
              </a:gdLst>
              <a:ahLst/>
              <a:cxnLst>
                <a:cxn ang="0">
                  <a:pos x="T0" y="T1"/>
                </a:cxn>
                <a:cxn ang="0">
                  <a:pos x="T2" y="T3"/>
                </a:cxn>
                <a:cxn ang="0">
                  <a:pos x="T4" y="T5"/>
                </a:cxn>
              </a:cxnLst>
              <a:rect l="0" t="0" r="r" b="b"/>
              <a:pathLst>
                <a:path w="6" h="7">
                  <a:moveTo>
                    <a:pt x="6" y="5"/>
                  </a:moveTo>
                  <a:cubicBezTo>
                    <a:pt x="1" y="7"/>
                    <a:pt x="0" y="3"/>
                    <a:pt x="0" y="0"/>
                  </a:cubicBezTo>
                  <a:cubicBezTo>
                    <a:pt x="4" y="0"/>
                    <a:pt x="4" y="4"/>
                    <a:pt x="6" y="5"/>
                  </a:cubicBezTo>
                  <a:close/>
                </a:path>
              </a:pathLst>
            </a:custGeom>
            <a:solidFill>
              <a:srgbClr val="3C55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1" name="Freeform 38">
              <a:extLst>
                <a:ext uri="{FF2B5EF4-FFF2-40B4-BE49-F238E27FC236}">
                  <a16:creationId xmlns:a16="http://schemas.microsoft.com/office/drawing/2014/main" id="{1EFC7A71-49BE-7A6C-23BF-94CDE87B26E1}"/>
                </a:ext>
              </a:extLst>
            </p:cNvPr>
            <p:cNvSpPr>
              <a:spLocks noEditPoints="1"/>
            </p:cNvSpPr>
            <p:nvPr/>
          </p:nvSpPr>
          <p:spPr bwMode="auto">
            <a:xfrm>
              <a:off x="5851525" y="4162425"/>
              <a:ext cx="655638" cy="774700"/>
            </a:xfrm>
            <a:custGeom>
              <a:avLst/>
              <a:gdLst>
                <a:gd name="T0" fmla="*/ 0 w 108"/>
                <a:gd name="T1" fmla="*/ 71 h 128"/>
                <a:gd name="T2" fmla="*/ 24 w 108"/>
                <a:gd name="T3" fmla="*/ 16 h 128"/>
                <a:gd name="T4" fmla="*/ 82 w 108"/>
                <a:gd name="T5" fmla="*/ 19 h 128"/>
                <a:gd name="T6" fmla="*/ 100 w 108"/>
                <a:gd name="T7" fmla="*/ 95 h 128"/>
                <a:gd name="T8" fmla="*/ 56 w 108"/>
                <a:gd name="T9" fmla="*/ 127 h 128"/>
                <a:gd name="T10" fmla="*/ 12 w 108"/>
                <a:gd name="T11" fmla="*/ 110 h 128"/>
                <a:gd name="T12" fmla="*/ 0 w 108"/>
                <a:gd name="T13" fmla="*/ 71 h 128"/>
                <a:gd name="T14" fmla="*/ 93 w 108"/>
                <a:gd name="T15" fmla="*/ 71 h 128"/>
                <a:gd name="T16" fmla="*/ 81 w 108"/>
                <a:gd name="T17" fmla="*/ 33 h 128"/>
                <a:gd name="T18" fmla="*/ 57 w 108"/>
                <a:gd name="T19" fmla="*/ 25 h 128"/>
                <a:gd name="T20" fmla="*/ 38 w 108"/>
                <a:gd name="T21" fmla="*/ 45 h 128"/>
                <a:gd name="T22" fmla="*/ 30 w 108"/>
                <a:gd name="T23" fmla="*/ 67 h 128"/>
                <a:gd name="T24" fmla="*/ 30 w 108"/>
                <a:gd name="T25" fmla="*/ 96 h 128"/>
                <a:gd name="T26" fmla="*/ 33 w 108"/>
                <a:gd name="T27" fmla="*/ 106 h 128"/>
                <a:gd name="T28" fmla="*/ 49 w 108"/>
                <a:gd name="T29" fmla="*/ 115 h 128"/>
                <a:gd name="T30" fmla="*/ 86 w 108"/>
                <a:gd name="T31" fmla="*/ 102 h 128"/>
                <a:gd name="T32" fmla="*/ 93 w 108"/>
                <a:gd name="T33" fmla="*/ 71 h 128"/>
                <a:gd name="T34" fmla="*/ 31 w 108"/>
                <a:gd name="T35" fmla="*/ 108 h 128"/>
                <a:gd name="T36" fmla="*/ 31 w 108"/>
                <a:gd name="T37" fmla="*/ 108 h 128"/>
                <a:gd name="T38" fmla="*/ 31 w 108"/>
                <a:gd name="T39" fmla="*/ 10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8" h="128">
                  <a:moveTo>
                    <a:pt x="0" y="71"/>
                  </a:moveTo>
                  <a:cubicBezTo>
                    <a:pt x="2" y="52"/>
                    <a:pt x="7" y="32"/>
                    <a:pt x="24" y="16"/>
                  </a:cubicBezTo>
                  <a:cubicBezTo>
                    <a:pt x="42" y="0"/>
                    <a:pt x="66" y="1"/>
                    <a:pt x="82" y="19"/>
                  </a:cubicBezTo>
                  <a:cubicBezTo>
                    <a:pt x="102" y="40"/>
                    <a:pt x="108" y="66"/>
                    <a:pt x="100" y="95"/>
                  </a:cubicBezTo>
                  <a:cubicBezTo>
                    <a:pt x="95" y="113"/>
                    <a:pt x="78" y="126"/>
                    <a:pt x="56" y="127"/>
                  </a:cubicBezTo>
                  <a:cubicBezTo>
                    <a:pt x="39" y="128"/>
                    <a:pt x="23" y="124"/>
                    <a:pt x="12" y="110"/>
                  </a:cubicBezTo>
                  <a:cubicBezTo>
                    <a:pt x="3" y="99"/>
                    <a:pt x="0" y="87"/>
                    <a:pt x="0" y="71"/>
                  </a:cubicBezTo>
                  <a:close/>
                  <a:moveTo>
                    <a:pt x="93" y="71"/>
                  </a:moveTo>
                  <a:cubicBezTo>
                    <a:pt x="93" y="57"/>
                    <a:pt x="90" y="44"/>
                    <a:pt x="81" y="33"/>
                  </a:cubicBezTo>
                  <a:cubicBezTo>
                    <a:pt x="75" y="24"/>
                    <a:pt x="67" y="20"/>
                    <a:pt x="57" y="25"/>
                  </a:cubicBezTo>
                  <a:cubicBezTo>
                    <a:pt x="49" y="30"/>
                    <a:pt x="43" y="37"/>
                    <a:pt x="38" y="45"/>
                  </a:cubicBezTo>
                  <a:cubicBezTo>
                    <a:pt x="35" y="52"/>
                    <a:pt x="31" y="59"/>
                    <a:pt x="30" y="67"/>
                  </a:cubicBezTo>
                  <a:cubicBezTo>
                    <a:pt x="27" y="77"/>
                    <a:pt x="26" y="86"/>
                    <a:pt x="30" y="96"/>
                  </a:cubicBezTo>
                  <a:cubicBezTo>
                    <a:pt x="31" y="100"/>
                    <a:pt x="32" y="105"/>
                    <a:pt x="33" y="106"/>
                  </a:cubicBezTo>
                  <a:cubicBezTo>
                    <a:pt x="39" y="109"/>
                    <a:pt x="43" y="113"/>
                    <a:pt x="49" y="115"/>
                  </a:cubicBezTo>
                  <a:cubicBezTo>
                    <a:pt x="65" y="120"/>
                    <a:pt x="77" y="117"/>
                    <a:pt x="86" y="102"/>
                  </a:cubicBezTo>
                  <a:cubicBezTo>
                    <a:pt x="91" y="92"/>
                    <a:pt x="93" y="82"/>
                    <a:pt x="93" y="71"/>
                  </a:cubicBezTo>
                  <a:close/>
                  <a:moveTo>
                    <a:pt x="31" y="108"/>
                  </a:moveTo>
                  <a:cubicBezTo>
                    <a:pt x="31" y="108"/>
                    <a:pt x="31" y="108"/>
                    <a:pt x="31" y="108"/>
                  </a:cubicBezTo>
                  <a:cubicBezTo>
                    <a:pt x="31" y="108"/>
                    <a:pt x="31" y="108"/>
                    <a:pt x="31" y="108"/>
                  </a:cubicBezTo>
                  <a:close/>
                </a:path>
              </a:pathLst>
            </a:custGeom>
            <a:solidFill>
              <a:srgbClr val="9151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2" name="Freeform 39">
              <a:extLst>
                <a:ext uri="{FF2B5EF4-FFF2-40B4-BE49-F238E27FC236}">
                  <a16:creationId xmlns:a16="http://schemas.microsoft.com/office/drawing/2014/main" id="{FB2596A0-4276-F56C-0119-082A642306BF}"/>
                </a:ext>
              </a:extLst>
            </p:cNvPr>
            <p:cNvSpPr>
              <a:spLocks/>
            </p:cNvSpPr>
            <p:nvPr/>
          </p:nvSpPr>
          <p:spPr bwMode="auto">
            <a:xfrm>
              <a:off x="6010275" y="4283075"/>
              <a:ext cx="406400" cy="606425"/>
            </a:xfrm>
            <a:custGeom>
              <a:avLst/>
              <a:gdLst>
                <a:gd name="T0" fmla="*/ 67 w 67"/>
                <a:gd name="T1" fmla="*/ 51 h 100"/>
                <a:gd name="T2" fmla="*/ 60 w 67"/>
                <a:gd name="T3" fmla="*/ 82 h 100"/>
                <a:gd name="T4" fmla="*/ 23 w 67"/>
                <a:gd name="T5" fmla="*/ 95 h 100"/>
                <a:gd name="T6" fmla="*/ 7 w 67"/>
                <a:gd name="T7" fmla="*/ 86 h 100"/>
                <a:gd name="T8" fmla="*/ 4 w 67"/>
                <a:gd name="T9" fmla="*/ 76 h 100"/>
                <a:gd name="T10" fmla="*/ 4 w 67"/>
                <a:gd name="T11" fmla="*/ 47 h 100"/>
                <a:gd name="T12" fmla="*/ 12 w 67"/>
                <a:gd name="T13" fmla="*/ 25 h 100"/>
                <a:gd name="T14" fmla="*/ 31 w 67"/>
                <a:gd name="T15" fmla="*/ 5 h 100"/>
                <a:gd name="T16" fmla="*/ 55 w 67"/>
                <a:gd name="T17" fmla="*/ 13 h 100"/>
                <a:gd name="T18" fmla="*/ 67 w 67"/>
                <a:gd name="T19" fmla="*/ 5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7" h="100">
                  <a:moveTo>
                    <a:pt x="67" y="51"/>
                  </a:moveTo>
                  <a:cubicBezTo>
                    <a:pt x="67" y="62"/>
                    <a:pt x="65" y="72"/>
                    <a:pt x="60" y="82"/>
                  </a:cubicBezTo>
                  <a:cubicBezTo>
                    <a:pt x="51" y="97"/>
                    <a:pt x="39" y="100"/>
                    <a:pt x="23" y="95"/>
                  </a:cubicBezTo>
                  <a:cubicBezTo>
                    <a:pt x="17" y="93"/>
                    <a:pt x="13" y="89"/>
                    <a:pt x="7" y="86"/>
                  </a:cubicBezTo>
                  <a:cubicBezTo>
                    <a:pt x="6" y="85"/>
                    <a:pt x="5" y="80"/>
                    <a:pt x="4" y="76"/>
                  </a:cubicBezTo>
                  <a:cubicBezTo>
                    <a:pt x="0" y="66"/>
                    <a:pt x="1" y="57"/>
                    <a:pt x="4" y="47"/>
                  </a:cubicBezTo>
                  <a:cubicBezTo>
                    <a:pt x="5" y="39"/>
                    <a:pt x="9" y="32"/>
                    <a:pt x="12" y="25"/>
                  </a:cubicBezTo>
                  <a:cubicBezTo>
                    <a:pt x="17" y="17"/>
                    <a:pt x="23" y="10"/>
                    <a:pt x="31" y="5"/>
                  </a:cubicBezTo>
                  <a:cubicBezTo>
                    <a:pt x="41" y="0"/>
                    <a:pt x="49" y="4"/>
                    <a:pt x="55" y="13"/>
                  </a:cubicBezTo>
                  <a:cubicBezTo>
                    <a:pt x="64" y="24"/>
                    <a:pt x="67" y="37"/>
                    <a:pt x="67" y="51"/>
                  </a:cubicBezTo>
                  <a:close/>
                </a:path>
              </a:pathLst>
            </a:custGeom>
            <a:solidFill>
              <a:srgbClr val="B566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3" name="Rectangle 40">
              <a:extLst>
                <a:ext uri="{FF2B5EF4-FFF2-40B4-BE49-F238E27FC236}">
                  <a16:creationId xmlns:a16="http://schemas.microsoft.com/office/drawing/2014/main" id="{A3E4AB37-B17C-8985-9E9D-10B8A0D9E9B8}"/>
                </a:ext>
              </a:extLst>
            </p:cNvPr>
            <p:cNvSpPr>
              <a:spLocks noChangeArrowheads="1"/>
            </p:cNvSpPr>
            <p:nvPr/>
          </p:nvSpPr>
          <p:spPr bwMode="auto">
            <a:xfrm>
              <a:off x="6040438" y="4816475"/>
              <a:ext cx="1588" cy="1588"/>
            </a:xfrm>
            <a:prstGeom prst="rect">
              <a:avLst/>
            </a:prstGeom>
            <a:solidFill>
              <a:srgbClr val="B5664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grpSp>
        <p:nvGrpSpPr>
          <p:cNvPr id="67" name="Grupo 66">
            <a:extLst>
              <a:ext uri="{FF2B5EF4-FFF2-40B4-BE49-F238E27FC236}">
                <a16:creationId xmlns:a16="http://schemas.microsoft.com/office/drawing/2014/main" id="{CEB8EB9C-6E9C-DC18-C479-140D3E027431}"/>
              </a:ext>
            </a:extLst>
          </p:cNvPr>
          <p:cNvGrpSpPr/>
          <p:nvPr/>
        </p:nvGrpSpPr>
        <p:grpSpPr>
          <a:xfrm rot="19786634">
            <a:off x="10674350" y="569913"/>
            <a:ext cx="1314450" cy="1284287"/>
            <a:chOff x="10674350" y="569913"/>
            <a:chExt cx="1314450" cy="1284287"/>
          </a:xfrm>
        </p:grpSpPr>
        <p:sp>
          <p:nvSpPr>
            <p:cNvPr id="57" name="Freeform 44">
              <a:extLst>
                <a:ext uri="{FF2B5EF4-FFF2-40B4-BE49-F238E27FC236}">
                  <a16:creationId xmlns:a16="http://schemas.microsoft.com/office/drawing/2014/main" id="{26DA7D02-D69A-FFE6-3609-2B5F4FA56CFE}"/>
                </a:ext>
              </a:extLst>
            </p:cNvPr>
            <p:cNvSpPr>
              <a:spLocks/>
            </p:cNvSpPr>
            <p:nvPr/>
          </p:nvSpPr>
          <p:spPr bwMode="auto">
            <a:xfrm>
              <a:off x="10674350" y="569913"/>
              <a:ext cx="852488" cy="1135063"/>
            </a:xfrm>
            <a:custGeom>
              <a:avLst/>
              <a:gdLst>
                <a:gd name="T0" fmla="*/ 287 w 621"/>
                <a:gd name="T1" fmla="*/ 826 h 826"/>
                <a:gd name="T2" fmla="*/ 233 w 621"/>
                <a:gd name="T3" fmla="*/ 730 h 826"/>
                <a:gd name="T4" fmla="*/ 205 w 621"/>
                <a:gd name="T5" fmla="*/ 709 h 826"/>
                <a:gd name="T6" fmla="*/ 50 w 621"/>
                <a:gd name="T7" fmla="*/ 637 h 826"/>
                <a:gd name="T8" fmla="*/ 6 w 621"/>
                <a:gd name="T9" fmla="*/ 463 h 826"/>
                <a:gd name="T10" fmla="*/ 249 w 621"/>
                <a:gd name="T11" fmla="*/ 135 h 826"/>
                <a:gd name="T12" fmla="*/ 479 w 621"/>
                <a:gd name="T13" fmla="*/ 26 h 826"/>
                <a:gd name="T14" fmla="*/ 621 w 621"/>
                <a:gd name="T15" fmla="*/ 44 h 826"/>
                <a:gd name="T16" fmla="*/ 617 w 621"/>
                <a:gd name="T17" fmla="*/ 47 h 826"/>
                <a:gd name="T18" fmla="*/ 595 w 621"/>
                <a:gd name="T19" fmla="*/ 38 h 826"/>
                <a:gd name="T20" fmla="*/ 489 w 621"/>
                <a:gd name="T21" fmla="*/ 33 h 826"/>
                <a:gd name="T22" fmla="*/ 336 w 621"/>
                <a:gd name="T23" fmla="*/ 107 h 826"/>
                <a:gd name="T24" fmla="*/ 224 w 621"/>
                <a:gd name="T25" fmla="*/ 160 h 826"/>
                <a:gd name="T26" fmla="*/ 35 w 621"/>
                <a:gd name="T27" fmla="*/ 371 h 826"/>
                <a:gd name="T28" fmla="*/ 19 w 621"/>
                <a:gd name="T29" fmla="*/ 449 h 826"/>
                <a:gd name="T30" fmla="*/ 52 w 621"/>
                <a:gd name="T31" fmla="*/ 618 h 826"/>
                <a:gd name="T32" fmla="*/ 204 w 621"/>
                <a:gd name="T33" fmla="*/ 699 h 826"/>
                <a:gd name="T34" fmla="*/ 220 w 621"/>
                <a:gd name="T35" fmla="*/ 684 h 826"/>
                <a:gd name="T36" fmla="*/ 272 w 621"/>
                <a:gd name="T37" fmla="*/ 492 h 826"/>
                <a:gd name="T38" fmla="*/ 290 w 621"/>
                <a:gd name="T39" fmla="*/ 471 h 826"/>
                <a:gd name="T40" fmla="*/ 302 w 621"/>
                <a:gd name="T41" fmla="*/ 473 h 826"/>
                <a:gd name="T42" fmla="*/ 262 w 621"/>
                <a:gd name="T43" fmla="*/ 577 h 826"/>
                <a:gd name="T44" fmla="*/ 290 w 621"/>
                <a:gd name="T45" fmla="*/ 762 h 826"/>
                <a:gd name="T46" fmla="*/ 296 w 621"/>
                <a:gd name="T47" fmla="*/ 784 h 826"/>
                <a:gd name="T48" fmla="*/ 277 w 621"/>
                <a:gd name="T49" fmla="*/ 771 h 826"/>
                <a:gd name="T50" fmla="*/ 249 w 621"/>
                <a:gd name="T51" fmla="*/ 571 h 826"/>
                <a:gd name="T52" fmla="*/ 280 w 621"/>
                <a:gd name="T53" fmla="*/ 800 h 826"/>
                <a:gd name="T54" fmla="*/ 290 w 621"/>
                <a:gd name="T55" fmla="*/ 821 h 826"/>
                <a:gd name="T56" fmla="*/ 287 w 621"/>
                <a:gd name="T57" fmla="*/ 826 h 8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21" h="826">
                  <a:moveTo>
                    <a:pt x="287" y="826"/>
                  </a:moveTo>
                  <a:cubicBezTo>
                    <a:pt x="261" y="799"/>
                    <a:pt x="244" y="766"/>
                    <a:pt x="233" y="730"/>
                  </a:cubicBezTo>
                  <a:cubicBezTo>
                    <a:pt x="228" y="713"/>
                    <a:pt x="221" y="709"/>
                    <a:pt x="205" y="709"/>
                  </a:cubicBezTo>
                  <a:cubicBezTo>
                    <a:pt x="143" y="708"/>
                    <a:pt x="89" y="688"/>
                    <a:pt x="50" y="637"/>
                  </a:cubicBezTo>
                  <a:cubicBezTo>
                    <a:pt x="11" y="585"/>
                    <a:pt x="0" y="525"/>
                    <a:pt x="6" y="463"/>
                  </a:cubicBezTo>
                  <a:cubicBezTo>
                    <a:pt x="22" y="306"/>
                    <a:pt x="119" y="206"/>
                    <a:pt x="249" y="135"/>
                  </a:cubicBezTo>
                  <a:cubicBezTo>
                    <a:pt x="323" y="94"/>
                    <a:pt x="403" y="64"/>
                    <a:pt x="479" y="26"/>
                  </a:cubicBezTo>
                  <a:cubicBezTo>
                    <a:pt x="529" y="0"/>
                    <a:pt x="578" y="7"/>
                    <a:pt x="621" y="44"/>
                  </a:cubicBezTo>
                  <a:cubicBezTo>
                    <a:pt x="620" y="46"/>
                    <a:pt x="619" y="47"/>
                    <a:pt x="617" y="47"/>
                  </a:cubicBezTo>
                  <a:cubicBezTo>
                    <a:pt x="608" y="47"/>
                    <a:pt x="602" y="42"/>
                    <a:pt x="595" y="38"/>
                  </a:cubicBezTo>
                  <a:cubicBezTo>
                    <a:pt x="560" y="20"/>
                    <a:pt x="526" y="17"/>
                    <a:pt x="489" y="33"/>
                  </a:cubicBezTo>
                  <a:cubicBezTo>
                    <a:pt x="438" y="56"/>
                    <a:pt x="388" y="84"/>
                    <a:pt x="336" y="107"/>
                  </a:cubicBezTo>
                  <a:cubicBezTo>
                    <a:pt x="298" y="123"/>
                    <a:pt x="260" y="139"/>
                    <a:pt x="224" y="160"/>
                  </a:cubicBezTo>
                  <a:cubicBezTo>
                    <a:pt x="139" y="210"/>
                    <a:pt x="82" y="286"/>
                    <a:pt x="35" y="371"/>
                  </a:cubicBezTo>
                  <a:cubicBezTo>
                    <a:pt x="22" y="395"/>
                    <a:pt x="21" y="423"/>
                    <a:pt x="19" y="449"/>
                  </a:cubicBezTo>
                  <a:cubicBezTo>
                    <a:pt x="14" y="508"/>
                    <a:pt x="17" y="566"/>
                    <a:pt x="52" y="618"/>
                  </a:cubicBezTo>
                  <a:cubicBezTo>
                    <a:pt x="88" y="673"/>
                    <a:pt x="142" y="695"/>
                    <a:pt x="204" y="699"/>
                  </a:cubicBezTo>
                  <a:cubicBezTo>
                    <a:pt x="216" y="700"/>
                    <a:pt x="221" y="697"/>
                    <a:pt x="220" y="684"/>
                  </a:cubicBezTo>
                  <a:cubicBezTo>
                    <a:pt x="214" y="614"/>
                    <a:pt x="235" y="551"/>
                    <a:pt x="272" y="492"/>
                  </a:cubicBezTo>
                  <a:cubicBezTo>
                    <a:pt x="277" y="484"/>
                    <a:pt x="282" y="477"/>
                    <a:pt x="290" y="471"/>
                  </a:cubicBezTo>
                  <a:cubicBezTo>
                    <a:pt x="294" y="469"/>
                    <a:pt x="299" y="465"/>
                    <a:pt x="302" y="473"/>
                  </a:cubicBezTo>
                  <a:cubicBezTo>
                    <a:pt x="289" y="508"/>
                    <a:pt x="271" y="541"/>
                    <a:pt x="262" y="577"/>
                  </a:cubicBezTo>
                  <a:cubicBezTo>
                    <a:pt x="245" y="643"/>
                    <a:pt x="252" y="705"/>
                    <a:pt x="290" y="762"/>
                  </a:cubicBezTo>
                  <a:cubicBezTo>
                    <a:pt x="294" y="769"/>
                    <a:pt x="301" y="775"/>
                    <a:pt x="296" y="784"/>
                  </a:cubicBezTo>
                  <a:cubicBezTo>
                    <a:pt x="285" y="786"/>
                    <a:pt x="281" y="777"/>
                    <a:pt x="277" y="771"/>
                  </a:cubicBezTo>
                  <a:cubicBezTo>
                    <a:pt x="232" y="702"/>
                    <a:pt x="225" y="630"/>
                    <a:pt x="249" y="571"/>
                  </a:cubicBezTo>
                  <a:cubicBezTo>
                    <a:pt x="227" y="640"/>
                    <a:pt x="227" y="723"/>
                    <a:pt x="280" y="800"/>
                  </a:cubicBezTo>
                  <a:cubicBezTo>
                    <a:pt x="284" y="807"/>
                    <a:pt x="290" y="812"/>
                    <a:pt x="290" y="821"/>
                  </a:cubicBezTo>
                  <a:cubicBezTo>
                    <a:pt x="290" y="823"/>
                    <a:pt x="289" y="825"/>
                    <a:pt x="287" y="826"/>
                  </a:cubicBezTo>
                  <a:close/>
                </a:path>
              </a:pathLst>
            </a:custGeom>
            <a:solidFill>
              <a:srgbClr val="2A351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8" name="Freeform 45">
              <a:extLst>
                <a:ext uri="{FF2B5EF4-FFF2-40B4-BE49-F238E27FC236}">
                  <a16:creationId xmlns:a16="http://schemas.microsoft.com/office/drawing/2014/main" id="{2DB7D357-50C9-E1AC-8075-957931F948EF}"/>
                </a:ext>
              </a:extLst>
            </p:cNvPr>
            <p:cNvSpPr>
              <a:spLocks/>
            </p:cNvSpPr>
            <p:nvPr/>
          </p:nvSpPr>
          <p:spPr bwMode="auto">
            <a:xfrm>
              <a:off x="11106150" y="630238"/>
              <a:ext cx="882650" cy="965200"/>
            </a:xfrm>
            <a:custGeom>
              <a:avLst/>
              <a:gdLst>
                <a:gd name="T0" fmla="*/ 307 w 643"/>
                <a:gd name="T1" fmla="*/ 0 h 702"/>
                <a:gd name="T2" fmla="*/ 349 w 643"/>
                <a:gd name="T3" fmla="*/ 65 h 702"/>
                <a:gd name="T4" fmla="*/ 336 w 643"/>
                <a:gd name="T5" fmla="*/ 192 h 702"/>
                <a:gd name="T6" fmla="*/ 282 w 643"/>
                <a:gd name="T7" fmla="*/ 323 h 702"/>
                <a:gd name="T8" fmla="*/ 502 w 643"/>
                <a:gd name="T9" fmla="*/ 348 h 702"/>
                <a:gd name="T10" fmla="*/ 520 w 643"/>
                <a:gd name="T11" fmla="*/ 349 h 702"/>
                <a:gd name="T12" fmla="*/ 586 w 643"/>
                <a:gd name="T13" fmla="*/ 426 h 702"/>
                <a:gd name="T14" fmla="*/ 610 w 643"/>
                <a:gd name="T15" fmla="*/ 496 h 702"/>
                <a:gd name="T16" fmla="*/ 624 w 643"/>
                <a:gd name="T17" fmla="*/ 573 h 702"/>
                <a:gd name="T18" fmla="*/ 531 w 643"/>
                <a:gd name="T19" fmla="*/ 702 h 702"/>
                <a:gd name="T20" fmla="*/ 527 w 643"/>
                <a:gd name="T21" fmla="*/ 701 h 702"/>
                <a:gd name="T22" fmla="*/ 518 w 643"/>
                <a:gd name="T23" fmla="*/ 691 h 702"/>
                <a:gd name="T24" fmla="*/ 554 w 643"/>
                <a:gd name="T25" fmla="*/ 651 h 702"/>
                <a:gd name="T26" fmla="*/ 616 w 643"/>
                <a:gd name="T27" fmla="*/ 566 h 702"/>
                <a:gd name="T28" fmla="*/ 611 w 643"/>
                <a:gd name="T29" fmla="*/ 514 h 702"/>
                <a:gd name="T30" fmla="*/ 579 w 643"/>
                <a:gd name="T31" fmla="*/ 479 h 702"/>
                <a:gd name="T32" fmla="*/ 568 w 643"/>
                <a:gd name="T33" fmla="*/ 414 h 702"/>
                <a:gd name="T34" fmla="*/ 553 w 643"/>
                <a:gd name="T35" fmla="*/ 371 h 702"/>
                <a:gd name="T36" fmla="*/ 495 w 643"/>
                <a:gd name="T37" fmla="*/ 358 h 702"/>
                <a:gd name="T38" fmla="*/ 345 w 643"/>
                <a:gd name="T39" fmla="*/ 343 h 702"/>
                <a:gd name="T40" fmla="*/ 114 w 643"/>
                <a:gd name="T41" fmla="*/ 353 h 702"/>
                <a:gd name="T42" fmla="*/ 27 w 643"/>
                <a:gd name="T43" fmla="*/ 398 h 702"/>
                <a:gd name="T44" fmla="*/ 10 w 643"/>
                <a:gd name="T45" fmla="*/ 406 h 702"/>
                <a:gd name="T46" fmla="*/ 17 w 643"/>
                <a:gd name="T47" fmla="*/ 385 h 702"/>
                <a:gd name="T48" fmla="*/ 126 w 643"/>
                <a:gd name="T49" fmla="*/ 332 h 702"/>
                <a:gd name="T50" fmla="*/ 246 w 643"/>
                <a:gd name="T51" fmla="*/ 320 h 702"/>
                <a:gd name="T52" fmla="*/ 282 w 643"/>
                <a:gd name="T53" fmla="*/ 298 h 702"/>
                <a:gd name="T54" fmla="*/ 337 w 643"/>
                <a:gd name="T55" fmla="*/ 142 h 702"/>
                <a:gd name="T56" fmla="*/ 310 w 643"/>
                <a:gd name="T57" fmla="*/ 14 h 702"/>
                <a:gd name="T58" fmla="*/ 306 w 643"/>
                <a:gd name="T59" fmla="*/ 1 h 702"/>
                <a:gd name="T60" fmla="*/ 307 w 643"/>
                <a:gd name="T61" fmla="*/ 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643" h="702">
                  <a:moveTo>
                    <a:pt x="307" y="0"/>
                  </a:moveTo>
                  <a:cubicBezTo>
                    <a:pt x="330" y="15"/>
                    <a:pt x="345" y="36"/>
                    <a:pt x="349" y="65"/>
                  </a:cubicBezTo>
                  <a:cubicBezTo>
                    <a:pt x="354" y="108"/>
                    <a:pt x="353" y="150"/>
                    <a:pt x="336" y="192"/>
                  </a:cubicBezTo>
                  <a:cubicBezTo>
                    <a:pt x="319" y="236"/>
                    <a:pt x="306" y="281"/>
                    <a:pt x="282" y="323"/>
                  </a:cubicBezTo>
                  <a:cubicBezTo>
                    <a:pt x="356" y="334"/>
                    <a:pt x="428" y="348"/>
                    <a:pt x="502" y="348"/>
                  </a:cubicBezTo>
                  <a:cubicBezTo>
                    <a:pt x="508" y="348"/>
                    <a:pt x="514" y="348"/>
                    <a:pt x="520" y="349"/>
                  </a:cubicBezTo>
                  <a:cubicBezTo>
                    <a:pt x="562" y="356"/>
                    <a:pt x="593" y="367"/>
                    <a:pt x="586" y="426"/>
                  </a:cubicBezTo>
                  <a:cubicBezTo>
                    <a:pt x="583" y="453"/>
                    <a:pt x="589" y="475"/>
                    <a:pt x="610" y="496"/>
                  </a:cubicBezTo>
                  <a:cubicBezTo>
                    <a:pt x="641" y="526"/>
                    <a:pt x="643" y="539"/>
                    <a:pt x="624" y="573"/>
                  </a:cubicBezTo>
                  <a:cubicBezTo>
                    <a:pt x="598" y="619"/>
                    <a:pt x="566" y="662"/>
                    <a:pt x="531" y="702"/>
                  </a:cubicBezTo>
                  <a:cubicBezTo>
                    <a:pt x="530" y="702"/>
                    <a:pt x="528" y="702"/>
                    <a:pt x="527" y="701"/>
                  </a:cubicBezTo>
                  <a:cubicBezTo>
                    <a:pt x="523" y="698"/>
                    <a:pt x="516" y="699"/>
                    <a:pt x="518" y="691"/>
                  </a:cubicBezTo>
                  <a:cubicBezTo>
                    <a:pt x="527" y="675"/>
                    <a:pt x="542" y="664"/>
                    <a:pt x="554" y="651"/>
                  </a:cubicBezTo>
                  <a:cubicBezTo>
                    <a:pt x="579" y="626"/>
                    <a:pt x="598" y="596"/>
                    <a:pt x="616" y="566"/>
                  </a:cubicBezTo>
                  <a:cubicBezTo>
                    <a:pt x="626" y="547"/>
                    <a:pt x="625" y="531"/>
                    <a:pt x="611" y="514"/>
                  </a:cubicBezTo>
                  <a:cubicBezTo>
                    <a:pt x="601" y="501"/>
                    <a:pt x="590" y="490"/>
                    <a:pt x="579" y="479"/>
                  </a:cubicBezTo>
                  <a:cubicBezTo>
                    <a:pt x="558" y="457"/>
                    <a:pt x="556" y="441"/>
                    <a:pt x="568" y="414"/>
                  </a:cubicBezTo>
                  <a:cubicBezTo>
                    <a:pt x="577" y="395"/>
                    <a:pt x="572" y="381"/>
                    <a:pt x="553" y="371"/>
                  </a:cubicBezTo>
                  <a:cubicBezTo>
                    <a:pt x="535" y="362"/>
                    <a:pt x="516" y="358"/>
                    <a:pt x="495" y="358"/>
                  </a:cubicBezTo>
                  <a:cubicBezTo>
                    <a:pt x="445" y="359"/>
                    <a:pt x="395" y="353"/>
                    <a:pt x="345" y="343"/>
                  </a:cubicBezTo>
                  <a:cubicBezTo>
                    <a:pt x="267" y="329"/>
                    <a:pt x="190" y="332"/>
                    <a:pt x="114" y="353"/>
                  </a:cubicBezTo>
                  <a:cubicBezTo>
                    <a:pt x="82" y="361"/>
                    <a:pt x="53" y="377"/>
                    <a:pt x="27" y="398"/>
                  </a:cubicBezTo>
                  <a:cubicBezTo>
                    <a:pt x="22" y="402"/>
                    <a:pt x="18" y="407"/>
                    <a:pt x="10" y="406"/>
                  </a:cubicBezTo>
                  <a:cubicBezTo>
                    <a:pt x="0" y="395"/>
                    <a:pt x="12" y="390"/>
                    <a:pt x="17" y="385"/>
                  </a:cubicBezTo>
                  <a:cubicBezTo>
                    <a:pt x="49" y="358"/>
                    <a:pt x="86" y="342"/>
                    <a:pt x="126" y="332"/>
                  </a:cubicBezTo>
                  <a:cubicBezTo>
                    <a:pt x="165" y="322"/>
                    <a:pt x="206" y="318"/>
                    <a:pt x="246" y="320"/>
                  </a:cubicBezTo>
                  <a:cubicBezTo>
                    <a:pt x="264" y="320"/>
                    <a:pt x="274" y="313"/>
                    <a:pt x="282" y="298"/>
                  </a:cubicBezTo>
                  <a:cubicBezTo>
                    <a:pt x="306" y="248"/>
                    <a:pt x="326" y="196"/>
                    <a:pt x="337" y="142"/>
                  </a:cubicBezTo>
                  <a:cubicBezTo>
                    <a:pt x="345" y="97"/>
                    <a:pt x="344" y="51"/>
                    <a:pt x="310" y="14"/>
                  </a:cubicBezTo>
                  <a:cubicBezTo>
                    <a:pt x="307" y="10"/>
                    <a:pt x="304" y="6"/>
                    <a:pt x="306" y="1"/>
                  </a:cubicBezTo>
                  <a:cubicBezTo>
                    <a:pt x="306" y="1"/>
                    <a:pt x="307" y="0"/>
                    <a:pt x="307" y="0"/>
                  </a:cubicBezTo>
                  <a:close/>
                </a:path>
              </a:pathLst>
            </a:custGeom>
            <a:solidFill>
              <a:srgbClr val="353B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59" name="Freeform 46">
              <a:extLst>
                <a:ext uri="{FF2B5EF4-FFF2-40B4-BE49-F238E27FC236}">
                  <a16:creationId xmlns:a16="http://schemas.microsoft.com/office/drawing/2014/main" id="{530CCD3A-1AE9-8A53-CD98-867CF1DFDB96}"/>
                </a:ext>
              </a:extLst>
            </p:cNvPr>
            <p:cNvSpPr>
              <a:spLocks/>
            </p:cNvSpPr>
            <p:nvPr/>
          </p:nvSpPr>
          <p:spPr bwMode="auto">
            <a:xfrm>
              <a:off x="11068050" y="1590675"/>
              <a:ext cx="766763" cy="263525"/>
            </a:xfrm>
            <a:custGeom>
              <a:avLst/>
              <a:gdLst>
                <a:gd name="T0" fmla="*/ 0 w 558"/>
                <a:gd name="T1" fmla="*/ 83 h 191"/>
                <a:gd name="T2" fmla="*/ 1 w 558"/>
                <a:gd name="T3" fmla="*/ 78 h 191"/>
                <a:gd name="T4" fmla="*/ 18 w 558"/>
                <a:gd name="T5" fmla="*/ 89 h 191"/>
                <a:gd name="T6" fmla="*/ 186 w 558"/>
                <a:gd name="T7" fmla="*/ 161 h 191"/>
                <a:gd name="T8" fmla="*/ 333 w 558"/>
                <a:gd name="T9" fmla="*/ 131 h 191"/>
                <a:gd name="T10" fmla="*/ 497 w 558"/>
                <a:gd name="T11" fmla="*/ 46 h 191"/>
                <a:gd name="T12" fmla="*/ 538 w 558"/>
                <a:gd name="T13" fmla="*/ 11 h 191"/>
                <a:gd name="T14" fmla="*/ 557 w 558"/>
                <a:gd name="T15" fmla="*/ 1 h 191"/>
                <a:gd name="T16" fmla="*/ 558 w 558"/>
                <a:gd name="T17" fmla="*/ 3 h 191"/>
                <a:gd name="T18" fmla="*/ 436 w 558"/>
                <a:gd name="T19" fmla="*/ 97 h 191"/>
                <a:gd name="T20" fmla="*/ 303 w 558"/>
                <a:gd name="T21" fmla="*/ 155 h 191"/>
                <a:gd name="T22" fmla="*/ 9 w 558"/>
                <a:gd name="T23" fmla="*/ 95 h 191"/>
                <a:gd name="T24" fmla="*/ 0 w 558"/>
                <a:gd name="T25" fmla="*/ 83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58" h="191">
                  <a:moveTo>
                    <a:pt x="0" y="83"/>
                  </a:moveTo>
                  <a:cubicBezTo>
                    <a:pt x="1" y="82"/>
                    <a:pt x="1" y="80"/>
                    <a:pt x="1" y="78"/>
                  </a:cubicBezTo>
                  <a:cubicBezTo>
                    <a:pt x="10" y="77"/>
                    <a:pt x="13" y="84"/>
                    <a:pt x="18" y="89"/>
                  </a:cubicBezTo>
                  <a:cubicBezTo>
                    <a:pt x="64" y="137"/>
                    <a:pt x="121" y="158"/>
                    <a:pt x="186" y="161"/>
                  </a:cubicBezTo>
                  <a:cubicBezTo>
                    <a:pt x="238" y="162"/>
                    <a:pt x="286" y="154"/>
                    <a:pt x="333" y="131"/>
                  </a:cubicBezTo>
                  <a:cubicBezTo>
                    <a:pt x="388" y="104"/>
                    <a:pt x="448" y="86"/>
                    <a:pt x="497" y="46"/>
                  </a:cubicBezTo>
                  <a:cubicBezTo>
                    <a:pt x="511" y="35"/>
                    <a:pt x="525" y="24"/>
                    <a:pt x="538" y="11"/>
                  </a:cubicBezTo>
                  <a:cubicBezTo>
                    <a:pt x="543" y="7"/>
                    <a:pt x="548" y="0"/>
                    <a:pt x="557" y="1"/>
                  </a:cubicBezTo>
                  <a:cubicBezTo>
                    <a:pt x="557" y="2"/>
                    <a:pt x="558" y="2"/>
                    <a:pt x="558" y="3"/>
                  </a:cubicBezTo>
                  <a:cubicBezTo>
                    <a:pt x="525" y="44"/>
                    <a:pt x="483" y="74"/>
                    <a:pt x="436" y="97"/>
                  </a:cubicBezTo>
                  <a:cubicBezTo>
                    <a:pt x="393" y="118"/>
                    <a:pt x="349" y="139"/>
                    <a:pt x="303" y="155"/>
                  </a:cubicBezTo>
                  <a:cubicBezTo>
                    <a:pt x="206" y="191"/>
                    <a:pt x="83" y="178"/>
                    <a:pt x="9" y="95"/>
                  </a:cubicBezTo>
                  <a:cubicBezTo>
                    <a:pt x="5" y="91"/>
                    <a:pt x="3" y="87"/>
                    <a:pt x="0" y="83"/>
                  </a:cubicBezTo>
                  <a:close/>
                </a:path>
              </a:pathLst>
            </a:custGeom>
            <a:solidFill>
              <a:srgbClr val="3139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0" name="Freeform 47">
              <a:extLst>
                <a:ext uri="{FF2B5EF4-FFF2-40B4-BE49-F238E27FC236}">
                  <a16:creationId xmlns:a16="http://schemas.microsoft.com/office/drawing/2014/main" id="{0FF22912-E48A-D6D0-DE93-0F916A2DB88E}"/>
                </a:ext>
              </a:extLst>
            </p:cNvPr>
            <p:cNvSpPr>
              <a:spLocks/>
            </p:cNvSpPr>
            <p:nvPr/>
          </p:nvSpPr>
          <p:spPr bwMode="auto">
            <a:xfrm>
              <a:off x="10683875" y="581025"/>
              <a:ext cx="909638" cy="957263"/>
            </a:xfrm>
            <a:custGeom>
              <a:avLst/>
              <a:gdLst>
                <a:gd name="T0" fmla="*/ 613 w 662"/>
                <a:gd name="T1" fmla="*/ 37 h 697"/>
                <a:gd name="T2" fmla="*/ 644 w 662"/>
                <a:gd name="T3" fmla="*/ 204 h 697"/>
                <a:gd name="T4" fmla="*/ 590 w 662"/>
                <a:gd name="T5" fmla="*/ 345 h 697"/>
                <a:gd name="T6" fmla="*/ 564 w 662"/>
                <a:gd name="T7" fmla="*/ 361 h 697"/>
                <a:gd name="T8" fmla="*/ 388 w 662"/>
                <a:gd name="T9" fmla="*/ 388 h 697"/>
                <a:gd name="T10" fmla="*/ 325 w 662"/>
                <a:gd name="T11" fmla="*/ 427 h 697"/>
                <a:gd name="T12" fmla="*/ 317 w 662"/>
                <a:gd name="T13" fmla="*/ 441 h 697"/>
                <a:gd name="T14" fmla="*/ 293 w 662"/>
                <a:gd name="T15" fmla="*/ 465 h 697"/>
                <a:gd name="T16" fmla="*/ 278 w 662"/>
                <a:gd name="T17" fmla="*/ 475 h 697"/>
                <a:gd name="T18" fmla="*/ 220 w 662"/>
                <a:gd name="T19" fmla="*/ 683 h 697"/>
                <a:gd name="T20" fmla="*/ 206 w 662"/>
                <a:gd name="T21" fmla="*/ 696 h 697"/>
                <a:gd name="T22" fmla="*/ 9 w 662"/>
                <a:gd name="T23" fmla="*/ 534 h 697"/>
                <a:gd name="T24" fmla="*/ 15 w 662"/>
                <a:gd name="T25" fmla="*/ 386 h 697"/>
                <a:gd name="T26" fmla="*/ 79 w 662"/>
                <a:gd name="T27" fmla="*/ 274 h 697"/>
                <a:gd name="T28" fmla="*/ 297 w 662"/>
                <a:gd name="T29" fmla="*/ 107 h 697"/>
                <a:gd name="T30" fmla="*/ 477 w 662"/>
                <a:gd name="T31" fmla="*/ 21 h 697"/>
                <a:gd name="T32" fmla="*/ 604 w 662"/>
                <a:gd name="T33" fmla="*/ 34 h 697"/>
                <a:gd name="T34" fmla="*/ 613 w 662"/>
                <a:gd name="T35" fmla="*/ 37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62" h="697">
                  <a:moveTo>
                    <a:pt x="613" y="37"/>
                  </a:moveTo>
                  <a:cubicBezTo>
                    <a:pt x="662" y="85"/>
                    <a:pt x="660" y="145"/>
                    <a:pt x="644" y="204"/>
                  </a:cubicBezTo>
                  <a:cubicBezTo>
                    <a:pt x="630" y="252"/>
                    <a:pt x="614" y="300"/>
                    <a:pt x="590" y="345"/>
                  </a:cubicBezTo>
                  <a:cubicBezTo>
                    <a:pt x="583" y="356"/>
                    <a:pt x="577" y="361"/>
                    <a:pt x="564" y="361"/>
                  </a:cubicBezTo>
                  <a:cubicBezTo>
                    <a:pt x="504" y="360"/>
                    <a:pt x="444" y="364"/>
                    <a:pt x="388" y="388"/>
                  </a:cubicBezTo>
                  <a:cubicBezTo>
                    <a:pt x="365" y="398"/>
                    <a:pt x="345" y="411"/>
                    <a:pt x="325" y="427"/>
                  </a:cubicBezTo>
                  <a:cubicBezTo>
                    <a:pt x="321" y="430"/>
                    <a:pt x="313" y="432"/>
                    <a:pt x="317" y="441"/>
                  </a:cubicBezTo>
                  <a:cubicBezTo>
                    <a:pt x="316" y="455"/>
                    <a:pt x="308" y="463"/>
                    <a:pt x="293" y="465"/>
                  </a:cubicBezTo>
                  <a:cubicBezTo>
                    <a:pt x="284" y="462"/>
                    <a:pt x="281" y="470"/>
                    <a:pt x="278" y="475"/>
                  </a:cubicBezTo>
                  <a:cubicBezTo>
                    <a:pt x="235" y="537"/>
                    <a:pt x="209" y="605"/>
                    <a:pt x="220" y="683"/>
                  </a:cubicBezTo>
                  <a:cubicBezTo>
                    <a:pt x="222" y="696"/>
                    <a:pt x="215" y="697"/>
                    <a:pt x="206" y="696"/>
                  </a:cubicBezTo>
                  <a:cubicBezTo>
                    <a:pt x="103" y="694"/>
                    <a:pt x="29" y="640"/>
                    <a:pt x="9" y="534"/>
                  </a:cubicBezTo>
                  <a:cubicBezTo>
                    <a:pt x="0" y="484"/>
                    <a:pt x="4" y="435"/>
                    <a:pt x="15" y="386"/>
                  </a:cubicBezTo>
                  <a:cubicBezTo>
                    <a:pt x="25" y="343"/>
                    <a:pt x="54" y="309"/>
                    <a:pt x="79" y="274"/>
                  </a:cubicBezTo>
                  <a:cubicBezTo>
                    <a:pt x="133" y="194"/>
                    <a:pt x="209" y="142"/>
                    <a:pt x="297" y="107"/>
                  </a:cubicBezTo>
                  <a:cubicBezTo>
                    <a:pt x="359" y="82"/>
                    <a:pt x="417" y="50"/>
                    <a:pt x="477" y="21"/>
                  </a:cubicBezTo>
                  <a:cubicBezTo>
                    <a:pt x="522" y="0"/>
                    <a:pt x="564" y="7"/>
                    <a:pt x="604" y="34"/>
                  </a:cubicBezTo>
                  <a:cubicBezTo>
                    <a:pt x="606" y="35"/>
                    <a:pt x="610" y="36"/>
                    <a:pt x="613" y="37"/>
                  </a:cubicBezTo>
                  <a:close/>
                </a:path>
              </a:pathLst>
            </a:custGeom>
            <a:solidFill>
              <a:srgbClr val="64813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1" name="Freeform 48">
              <a:extLst>
                <a:ext uri="{FF2B5EF4-FFF2-40B4-BE49-F238E27FC236}">
                  <a16:creationId xmlns:a16="http://schemas.microsoft.com/office/drawing/2014/main" id="{9519500D-1ACF-D0C8-1703-2B7B5FE78C1D}"/>
                </a:ext>
              </a:extLst>
            </p:cNvPr>
            <p:cNvSpPr>
              <a:spLocks/>
            </p:cNvSpPr>
            <p:nvPr/>
          </p:nvSpPr>
          <p:spPr bwMode="auto">
            <a:xfrm>
              <a:off x="11007725" y="1079500"/>
              <a:ext cx="965200" cy="692150"/>
            </a:xfrm>
            <a:custGeom>
              <a:avLst/>
              <a:gdLst>
                <a:gd name="T0" fmla="*/ 57 w 702"/>
                <a:gd name="T1" fmla="*/ 102 h 503"/>
                <a:gd name="T2" fmla="*/ 81 w 702"/>
                <a:gd name="T3" fmla="*/ 78 h 503"/>
                <a:gd name="T4" fmla="*/ 273 w 702"/>
                <a:gd name="T5" fmla="*/ 5 h 503"/>
                <a:gd name="T6" fmla="*/ 463 w 702"/>
                <a:gd name="T7" fmla="*/ 19 h 503"/>
                <a:gd name="T8" fmla="*/ 562 w 702"/>
                <a:gd name="T9" fmla="*/ 26 h 503"/>
                <a:gd name="T10" fmla="*/ 625 w 702"/>
                <a:gd name="T11" fmla="*/ 37 h 503"/>
                <a:gd name="T12" fmla="*/ 643 w 702"/>
                <a:gd name="T13" fmla="*/ 91 h 503"/>
                <a:gd name="T14" fmla="*/ 656 w 702"/>
                <a:gd name="T15" fmla="*/ 151 h 503"/>
                <a:gd name="T16" fmla="*/ 691 w 702"/>
                <a:gd name="T17" fmla="*/ 189 h 503"/>
                <a:gd name="T18" fmla="*/ 694 w 702"/>
                <a:gd name="T19" fmla="*/ 234 h 503"/>
                <a:gd name="T20" fmla="*/ 619 w 702"/>
                <a:gd name="T21" fmla="*/ 338 h 503"/>
                <a:gd name="T22" fmla="*/ 588 w 702"/>
                <a:gd name="T23" fmla="*/ 369 h 503"/>
                <a:gd name="T24" fmla="*/ 587 w 702"/>
                <a:gd name="T25" fmla="*/ 372 h 503"/>
                <a:gd name="T26" fmla="*/ 363 w 702"/>
                <a:gd name="T27" fmla="*/ 483 h 503"/>
                <a:gd name="T28" fmla="*/ 241 w 702"/>
                <a:gd name="T29" fmla="*/ 500 h 503"/>
                <a:gd name="T30" fmla="*/ 76 w 702"/>
                <a:gd name="T31" fmla="*/ 442 h 503"/>
                <a:gd name="T32" fmla="*/ 54 w 702"/>
                <a:gd name="T33" fmla="*/ 417 h 503"/>
                <a:gd name="T34" fmla="*/ 54 w 702"/>
                <a:gd name="T35" fmla="*/ 414 h 503"/>
                <a:gd name="T36" fmla="*/ 28 w 702"/>
                <a:gd name="T37" fmla="*/ 367 h 503"/>
                <a:gd name="T38" fmla="*/ 12 w 702"/>
                <a:gd name="T39" fmla="*/ 214 h 503"/>
                <a:gd name="T40" fmla="*/ 57 w 702"/>
                <a:gd name="T41" fmla="*/ 10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02" h="503">
                  <a:moveTo>
                    <a:pt x="57" y="102"/>
                  </a:moveTo>
                  <a:cubicBezTo>
                    <a:pt x="65" y="94"/>
                    <a:pt x="73" y="86"/>
                    <a:pt x="81" y="78"/>
                  </a:cubicBezTo>
                  <a:cubicBezTo>
                    <a:pt x="136" y="29"/>
                    <a:pt x="201" y="11"/>
                    <a:pt x="273" y="5"/>
                  </a:cubicBezTo>
                  <a:cubicBezTo>
                    <a:pt x="337" y="0"/>
                    <a:pt x="400" y="8"/>
                    <a:pt x="463" y="19"/>
                  </a:cubicBezTo>
                  <a:cubicBezTo>
                    <a:pt x="496" y="25"/>
                    <a:pt x="529" y="26"/>
                    <a:pt x="562" y="26"/>
                  </a:cubicBezTo>
                  <a:cubicBezTo>
                    <a:pt x="584" y="26"/>
                    <a:pt x="605" y="29"/>
                    <a:pt x="625" y="37"/>
                  </a:cubicBezTo>
                  <a:cubicBezTo>
                    <a:pt x="650" y="48"/>
                    <a:pt x="656" y="67"/>
                    <a:pt x="643" y="91"/>
                  </a:cubicBezTo>
                  <a:cubicBezTo>
                    <a:pt x="631" y="112"/>
                    <a:pt x="635" y="132"/>
                    <a:pt x="656" y="151"/>
                  </a:cubicBezTo>
                  <a:cubicBezTo>
                    <a:pt x="669" y="163"/>
                    <a:pt x="680" y="175"/>
                    <a:pt x="691" y="189"/>
                  </a:cubicBezTo>
                  <a:cubicBezTo>
                    <a:pt x="702" y="204"/>
                    <a:pt x="702" y="218"/>
                    <a:pt x="694" y="234"/>
                  </a:cubicBezTo>
                  <a:cubicBezTo>
                    <a:pt x="675" y="273"/>
                    <a:pt x="650" y="307"/>
                    <a:pt x="619" y="338"/>
                  </a:cubicBezTo>
                  <a:cubicBezTo>
                    <a:pt x="609" y="349"/>
                    <a:pt x="596" y="357"/>
                    <a:pt x="588" y="369"/>
                  </a:cubicBezTo>
                  <a:cubicBezTo>
                    <a:pt x="588" y="370"/>
                    <a:pt x="588" y="371"/>
                    <a:pt x="587" y="372"/>
                  </a:cubicBezTo>
                  <a:cubicBezTo>
                    <a:pt x="524" y="433"/>
                    <a:pt x="451" y="473"/>
                    <a:pt x="363" y="483"/>
                  </a:cubicBezTo>
                  <a:cubicBezTo>
                    <a:pt x="322" y="488"/>
                    <a:pt x="282" y="498"/>
                    <a:pt x="241" y="500"/>
                  </a:cubicBezTo>
                  <a:cubicBezTo>
                    <a:pt x="178" y="503"/>
                    <a:pt x="123" y="483"/>
                    <a:pt x="76" y="442"/>
                  </a:cubicBezTo>
                  <a:cubicBezTo>
                    <a:pt x="68" y="434"/>
                    <a:pt x="59" y="427"/>
                    <a:pt x="54" y="417"/>
                  </a:cubicBezTo>
                  <a:cubicBezTo>
                    <a:pt x="54" y="416"/>
                    <a:pt x="54" y="415"/>
                    <a:pt x="54" y="414"/>
                  </a:cubicBezTo>
                  <a:cubicBezTo>
                    <a:pt x="45" y="398"/>
                    <a:pt x="36" y="383"/>
                    <a:pt x="28" y="367"/>
                  </a:cubicBezTo>
                  <a:cubicBezTo>
                    <a:pt x="2" y="318"/>
                    <a:pt x="0" y="267"/>
                    <a:pt x="12" y="214"/>
                  </a:cubicBezTo>
                  <a:cubicBezTo>
                    <a:pt x="21" y="174"/>
                    <a:pt x="36" y="136"/>
                    <a:pt x="57" y="102"/>
                  </a:cubicBezTo>
                  <a:close/>
                </a:path>
              </a:pathLst>
            </a:custGeom>
            <a:solidFill>
              <a:srgbClr val="C8C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2" name="Freeform 49">
              <a:extLst>
                <a:ext uri="{FF2B5EF4-FFF2-40B4-BE49-F238E27FC236}">
                  <a16:creationId xmlns:a16="http://schemas.microsoft.com/office/drawing/2014/main" id="{0BDAA4E0-512C-8D73-C1B3-493B0FE01EB1}"/>
                </a:ext>
              </a:extLst>
            </p:cNvPr>
            <p:cNvSpPr>
              <a:spLocks/>
            </p:cNvSpPr>
            <p:nvPr/>
          </p:nvSpPr>
          <p:spPr bwMode="auto">
            <a:xfrm>
              <a:off x="10963275" y="1317625"/>
              <a:ext cx="869950" cy="515938"/>
            </a:xfrm>
            <a:custGeom>
              <a:avLst/>
              <a:gdLst>
                <a:gd name="T0" fmla="*/ 633 w 633"/>
                <a:gd name="T1" fmla="*/ 200 h 376"/>
                <a:gd name="T2" fmla="*/ 502 w 633"/>
                <a:gd name="T3" fmla="*/ 294 h 376"/>
                <a:gd name="T4" fmla="*/ 346 w 633"/>
                <a:gd name="T5" fmla="*/ 358 h 376"/>
                <a:gd name="T6" fmla="*/ 92 w 633"/>
                <a:gd name="T7" fmla="*/ 293 h 376"/>
                <a:gd name="T8" fmla="*/ 77 w 633"/>
                <a:gd name="T9" fmla="*/ 277 h 376"/>
                <a:gd name="T10" fmla="*/ 49 w 633"/>
                <a:gd name="T11" fmla="*/ 0 h 376"/>
                <a:gd name="T12" fmla="*/ 31 w 633"/>
                <a:gd name="T13" fmla="*/ 87 h 376"/>
                <a:gd name="T14" fmla="*/ 86 w 633"/>
                <a:gd name="T15" fmla="*/ 241 h 376"/>
                <a:gd name="T16" fmla="*/ 85 w 633"/>
                <a:gd name="T17" fmla="*/ 240 h 376"/>
                <a:gd name="T18" fmla="*/ 273 w 633"/>
                <a:gd name="T19" fmla="*/ 325 h 376"/>
                <a:gd name="T20" fmla="*/ 448 w 633"/>
                <a:gd name="T21" fmla="*/ 298 h 376"/>
                <a:gd name="T22" fmla="*/ 610 w 633"/>
                <a:gd name="T23" fmla="*/ 205 h 376"/>
                <a:gd name="T24" fmla="*/ 621 w 633"/>
                <a:gd name="T25" fmla="*/ 196 h 376"/>
                <a:gd name="T26" fmla="*/ 620 w 633"/>
                <a:gd name="T27" fmla="*/ 196 h 376"/>
                <a:gd name="T28" fmla="*/ 633 w 633"/>
                <a:gd name="T29" fmla="*/ 200 h 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3" h="376">
                  <a:moveTo>
                    <a:pt x="633" y="200"/>
                  </a:moveTo>
                  <a:cubicBezTo>
                    <a:pt x="593" y="237"/>
                    <a:pt x="553" y="272"/>
                    <a:pt x="502" y="294"/>
                  </a:cubicBezTo>
                  <a:cubicBezTo>
                    <a:pt x="450" y="316"/>
                    <a:pt x="402" y="346"/>
                    <a:pt x="346" y="358"/>
                  </a:cubicBezTo>
                  <a:cubicBezTo>
                    <a:pt x="252" y="376"/>
                    <a:pt x="163" y="366"/>
                    <a:pt x="92" y="293"/>
                  </a:cubicBezTo>
                  <a:cubicBezTo>
                    <a:pt x="87" y="288"/>
                    <a:pt x="82" y="282"/>
                    <a:pt x="77" y="277"/>
                  </a:cubicBezTo>
                  <a:cubicBezTo>
                    <a:pt x="0" y="184"/>
                    <a:pt x="12" y="67"/>
                    <a:pt x="49" y="0"/>
                  </a:cubicBezTo>
                  <a:cubicBezTo>
                    <a:pt x="40" y="28"/>
                    <a:pt x="32" y="57"/>
                    <a:pt x="31" y="87"/>
                  </a:cubicBezTo>
                  <a:cubicBezTo>
                    <a:pt x="28" y="145"/>
                    <a:pt x="45" y="197"/>
                    <a:pt x="86" y="241"/>
                  </a:cubicBezTo>
                  <a:cubicBezTo>
                    <a:pt x="85" y="240"/>
                    <a:pt x="85" y="240"/>
                    <a:pt x="85" y="240"/>
                  </a:cubicBezTo>
                  <a:cubicBezTo>
                    <a:pt x="133" y="301"/>
                    <a:pt x="197" y="328"/>
                    <a:pt x="273" y="325"/>
                  </a:cubicBezTo>
                  <a:cubicBezTo>
                    <a:pt x="332" y="322"/>
                    <a:pt x="391" y="311"/>
                    <a:pt x="448" y="298"/>
                  </a:cubicBezTo>
                  <a:cubicBezTo>
                    <a:pt x="511" y="283"/>
                    <a:pt x="563" y="248"/>
                    <a:pt x="610" y="205"/>
                  </a:cubicBezTo>
                  <a:cubicBezTo>
                    <a:pt x="614" y="202"/>
                    <a:pt x="617" y="199"/>
                    <a:pt x="621" y="196"/>
                  </a:cubicBezTo>
                  <a:cubicBezTo>
                    <a:pt x="620" y="196"/>
                    <a:pt x="620" y="196"/>
                    <a:pt x="620" y="196"/>
                  </a:cubicBezTo>
                  <a:cubicBezTo>
                    <a:pt x="624" y="200"/>
                    <a:pt x="632" y="188"/>
                    <a:pt x="633" y="200"/>
                  </a:cubicBezTo>
                  <a:close/>
                </a:path>
              </a:pathLst>
            </a:custGeom>
            <a:solidFill>
              <a:srgbClr val="65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3" name="Freeform 50">
              <a:extLst>
                <a:ext uri="{FF2B5EF4-FFF2-40B4-BE49-F238E27FC236}">
                  <a16:creationId xmlns:a16="http://schemas.microsoft.com/office/drawing/2014/main" id="{4A72CA76-B48F-6875-D4F8-F8B80560AE22}"/>
                </a:ext>
              </a:extLst>
            </p:cNvPr>
            <p:cNvSpPr>
              <a:spLocks/>
            </p:cNvSpPr>
            <p:nvPr/>
          </p:nvSpPr>
          <p:spPr bwMode="auto">
            <a:xfrm>
              <a:off x="11884025" y="1208088"/>
              <a:ext cx="19050" cy="57150"/>
            </a:xfrm>
            <a:custGeom>
              <a:avLst/>
              <a:gdLst>
                <a:gd name="T0" fmla="*/ 13 w 13"/>
                <a:gd name="T1" fmla="*/ 0 h 42"/>
                <a:gd name="T2" fmla="*/ 13 w 13"/>
                <a:gd name="T3" fmla="*/ 42 h 42"/>
                <a:gd name="T4" fmla="*/ 13 w 13"/>
                <a:gd name="T5" fmla="*/ 0 h 42"/>
              </a:gdLst>
              <a:ahLst/>
              <a:cxnLst>
                <a:cxn ang="0">
                  <a:pos x="T0" y="T1"/>
                </a:cxn>
                <a:cxn ang="0">
                  <a:pos x="T2" y="T3"/>
                </a:cxn>
                <a:cxn ang="0">
                  <a:pos x="T4" y="T5"/>
                </a:cxn>
              </a:cxnLst>
              <a:rect l="0" t="0" r="r" b="b"/>
              <a:pathLst>
                <a:path w="13" h="42">
                  <a:moveTo>
                    <a:pt x="13" y="0"/>
                  </a:moveTo>
                  <a:cubicBezTo>
                    <a:pt x="10" y="14"/>
                    <a:pt x="10" y="28"/>
                    <a:pt x="13" y="42"/>
                  </a:cubicBezTo>
                  <a:cubicBezTo>
                    <a:pt x="2" y="28"/>
                    <a:pt x="0" y="14"/>
                    <a:pt x="13" y="0"/>
                  </a:cubicBezTo>
                  <a:close/>
                </a:path>
              </a:pathLst>
            </a:custGeom>
            <a:solidFill>
              <a:srgbClr val="6D7A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4" name="Freeform 51">
              <a:extLst>
                <a:ext uri="{FF2B5EF4-FFF2-40B4-BE49-F238E27FC236}">
                  <a16:creationId xmlns:a16="http://schemas.microsoft.com/office/drawing/2014/main" id="{96067D4F-FC9F-2563-59B1-7866B3581F71}"/>
                </a:ext>
              </a:extLst>
            </p:cNvPr>
            <p:cNvSpPr>
              <a:spLocks/>
            </p:cNvSpPr>
            <p:nvPr/>
          </p:nvSpPr>
          <p:spPr bwMode="auto">
            <a:xfrm>
              <a:off x="11222038" y="1222375"/>
              <a:ext cx="403225" cy="346075"/>
            </a:xfrm>
            <a:custGeom>
              <a:avLst/>
              <a:gdLst>
                <a:gd name="T0" fmla="*/ 249 w 293"/>
                <a:gd name="T1" fmla="*/ 50 h 252"/>
                <a:gd name="T2" fmla="*/ 283 w 293"/>
                <a:gd name="T3" fmla="*/ 138 h 252"/>
                <a:gd name="T4" fmla="*/ 101 w 293"/>
                <a:gd name="T5" fmla="*/ 242 h 252"/>
                <a:gd name="T6" fmla="*/ 48 w 293"/>
                <a:gd name="T7" fmla="*/ 212 h 252"/>
                <a:gd name="T8" fmla="*/ 2 w 293"/>
                <a:gd name="T9" fmla="*/ 87 h 252"/>
                <a:gd name="T10" fmla="*/ 75 w 293"/>
                <a:gd name="T11" fmla="*/ 11 h 252"/>
                <a:gd name="T12" fmla="*/ 239 w 293"/>
                <a:gd name="T13" fmla="*/ 40 h 252"/>
                <a:gd name="T14" fmla="*/ 249 w 293"/>
                <a:gd name="T15" fmla="*/ 51 h 252"/>
                <a:gd name="T16" fmla="*/ 230 w 293"/>
                <a:gd name="T17" fmla="*/ 47 h 252"/>
                <a:gd name="T18" fmla="*/ 88 w 293"/>
                <a:gd name="T19" fmla="*/ 21 h 252"/>
                <a:gd name="T20" fmla="*/ 16 w 293"/>
                <a:gd name="T21" fmla="*/ 123 h 252"/>
                <a:gd name="T22" fmla="*/ 53 w 293"/>
                <a:gd name="T23" fmla="*/ 201 h 252"/>
                <a:gd name="T24" fmla="*/ 150 w 293"/>
                <a:gd name="T25" fmla="*/ 231 h 252"/>
                <a:gd name="T26" fmla="*/ 266 w 293"/>
                <a:gd name="T27" fmla="*/ 150 h 252"/>
                <a:gd name="T28" fmla="*/ 261 w 293"/>
                <a:gd name="T29" fmla="*/ 76 h 252"/>
                <a:gd name="T30" fmla="*/ 249 w 293"/>
                <a:gd name="T31" fmla="*/ 5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3" h="252">
                  <a:moveTo>
                    <a:pt x="249" y="50"/>
                  </a:moveTo>
                  <a:cubicBezTo>
                    <a:pt x="279" y="68"/>
                    <a:pt x="293" y="105"/>
                    <a:pt x="283" y="138"/>
                  </a:cubicBezTo>
                  <a:cubicBezTo>
                    <a:pt x="255" y="225"/>
                    <a:pt x="160" y="252"/>
                    <a:pt x="101" y="242"/>
                  </a:cubicBezTo>
                  <a:cubicBezTo>
                    <a:pt x="80" y="238"/>
                    <a:pt x="62" y="227"/>
                    <a:pt x="48" y="212"/>
                  </a:cubicBezTo>
                  <a:cubicBezTo>
                    <a:pt x="13" y="178"/>
                    <a:pt x="0" y="134"/>
                    <a:pt x="2" y="87"/>
                  </a:cubicBezTo>
                  <a:cubicBezTo>
                    <a:pt x="3" y="53"/>
                    <a:pt x="38" y="19"/>
                    <a:pt x="75" y="11"/>
                  </a:cubicBezTo>
                  <a:cubicBezTo>
                    <a:pt x="133" y="0"/>
                    <a:pt x="187" y="12"/>
                    <a:pt x="239" y="40"/>
                  </a:cubicBezTo>
                  <a:cubicBezTo>
                    <a:pt x="243" y="42"/>
                    <a:pt x="249" y="44"/>
                    <a:pt x="249" y="51"/>
                  </a:cubicBezTo>
                  <a:cubicBezTo>
                    <a:pt x="241" y="57"/>
                    <a:pt x="236" y="50"/>
                    <a:pt x="230" y="47"/>
                  </a:cubicBezTo>
                  <a:cubicBezTo>
                    <a:pt x="185" y="23"/>
                    <a:pt x="138" y="16"/>
                    <a:pt x="88" y="21"/>
                  </a:cubicBezTo>
                  <a:cubicBezTo>
                    <a:pt x="41" y="25"/>
                    <a:pt x="0" y="71"/>
                    <a:pt x="16" y="123"/>
                  </a:cubicBezTo>
                  <a:cubicBezTo>
                    <a:pt x="24" y="151"/>
                    <a:pt x="30" y="180"/>
                    <a:pt x="53" y="201"/>
                  </a:cubicBezTo>
                  <a:cubicBezTo>
                    <a:pt x="80" y="227"/>
                    <a:pt x="112" y="238"/>
                    <a:pt x="150" y="231"/>
                  </a:cubicBezTo>
                  <a:cubicBezTo>
                    <a:pt x="201" y="221"/>
                    <a:pt x="241" y="198"/>
                    <a:pt x="266" y="150"/>
                  </a:cubicBezTo>
                  <a:cubicBezTo>
                    <a:pt x="279" y="124"/>
                    <a:pt x="277" y="100"/>
                    <a:pt x="261" y="76"/>
                  </a:cubicBezTo>
                  <a:cubicBezTo>
                    <a:pt x="256" y="68"/>
                    <a:pt x="247" y="62"/>
                    <a:pt x="249" y="50"/>
                  </a:cubicBezTo>
                  <a:close/>
                </a:path>
              </a:pathLst>
            </a:custGeom>
            <a:solidFill>
              <a:srgbClr val="372D1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5" name="Freeform 52">
              <a:extLst>
                <a:ext uri="{FF2B5EF4-FFF2-40B4-BE49-F238E27FC236}">
                  <a16:creationId xmlns:a16="http://schemas.microsoft.com/office/drawing/2014/main" id="{C8001049-6C32-E440-1C6A-50E35EA29DB3}"/>
                </a:ext>
              </a:extLst>
            </p:cNvPr>
            <p:cNvSpPr>
              <a:spLocks/>
            </p:cNvSpPr>
            <p:nvPr/>
          </p:nvSpPr>
          <p:spPr bwMode="auto">
            <a:xfrm>
              <a:off x="11080750" y="1587500"/>
              <a:ext cx="736600" cy="187325"/>
            </a:xfrm>
            <a:custGeom>
              <a:avLst/>
              <a:gdLst>
                <a:gd name="T0" fmla="*/ 536 w 536"/>
                <a:gd name="T1" fmla="*/ 0 h 137"/>
                <a:gd name="T2" fmla="*/ 410 w 536"/>
                <a:gd name="T3" fmla="*/ 89 h 137"/>
                <a:gd name="T4" fmla="*/ 250 w 536"/>
                <a:gd name="T5" fmla="*/ 125 h 137"/>
                <a:gd name="T6" fmla="*/ 116 w 536"/>
                <a:gd name="T7" fmla="*/ 125 h 137"/>
                <a:gd name="T8" fmla="*/ 6 w 536"/>
                <a:gd name="T9" fmla="*/ 57 h 137"/>
                <a:gd name="T10" fmla="*/ 0 w 536"/>
                <a:gd name="T11" fmla="*/ 44 h 137"/>
                <a:gd name="T12" fmla="*/ 41 w 536"/>
                <a:gd name="T13" fmla="*/ 82 h 137"/>
                <a:gd name="T14" fmla="*/ 216 w 536"/>
                <a:gd name="T15" fmla="*/ 124 h 137"/>
                <a:gd name="T16" fmla="*/ 326 w 536"/>
                <a:gd name="T17" fmla="*/ 107 h 137"/>
                <a:gd name="T18" fmla="*/ 517 w 536"/>
                <a:gd name="T19" fmla="*/ 14 h 137"/>
                <a:gd name="T20" fmla="*/ 536 w 536"/>
                <a:gd name="T21"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6" h="137">
                  <a:moveTo>
                    <a:pt x="536" y="0"/>
                  </a:moveTo>
                  <a:cubicBezTo>
                    <a:pt x="501" y="40"/>
                    <a:pt x="457" y="67"/>
                    <a:pt x="410" y="89"/>
                  </a:cubicBezTo>
                  <a:cubicBezTo>
                    <a:pt x="359" y="112"/>
                    <a:pt x="304" y="116"/>
                    <a:pt x="250" y="125"/>
                  </a:cubicBezTo>
                  <a:cubicBezTo>
                    <a:pt x="205" y="133"/>
                    <a:pt x="161" y="137"/>
                    <a:pt x="116" y="125"/>
                  </a:cubicBezTo>
                  <a:cubicBezTo>
                    <a:pt x="72" y="113"/>
                    <a:pt x="36" y="91"/>
                    <a:pt x="6" y="57"/>
                  </a:cubicBezTo>
                  <a:cubicBezTo>
                    <a:pt x="3" y="53"/>
                    <a:pt x="0" y="50"/>
                    <a:pt x="0" y="44"/>
                  </a:cubicBezTo>
                  <a:cubicBezTo>
                    <a:pt x="14" y="57"/>
                    <a:pt x="26" y="71"/>
                    <a:pt x="41" y="82"/>
                  </a:cubicBezTo>
                  <a:cubicBezTo>
                    <a:pt x="93" y="121"/>
                    <a:pt x="152" y="132"/>
                    <a:pt x="216" y="124"/>
                  </a:cubicBezTo>
                  <a:cubicBezTo>
                    <a:pt x="253" y="119"/>
                    <a:pt x="289" y="112"/>
                    <a:pt x="326" y="107"/>
                  </a:cubicBezTo>
                  <a:cubicBezTo>
                    <a:pt x="400" y="96"/>
                    <a:pt x="461" y="60"/>
                    <a:pt x="517" y="14"/>
                  </a:cubicBezTo>
                  <a:cubicBezTo>
                    <a:pt x="523" y="9"/>
                    <a:pt x="527" y="2"/>
                    <a:pt x="536" y="0"/>
                  </a:cubicBezTo>
                  <a:close/>
                </a:path>
              </a:pathLst>
            </a:custGeom>
            <a:solidFill>
              <a:srgbClr val="353E1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sp>
          <p:nvSpPr>
            <p:cNvPr id="66" name="Freeform 53">
              <a:extLst>
                <a:ext uri="{FF2B5EF4-FFF2-40B4-BE49-F238E27FC236}">
                  <a16:creationId xmlns:a16="http://schemas.microsoft.com/office/drawing/2014/main" id="{F0639538-E855-70EA-2CAD-42E4B06B5C3D}"/>
                </a:ext>
              </a:extLst>
            </p:cNvPr>
            <p:cNvSpPr>
              <a:spLocks/>
            </p:cNvSpPr>
            <p:nvPr/>
          </p:nvSpPr>
          <p:spPr bwMode="auto">
            <a:xfrm>
              <a:off x="11226800" y="1236663"/>
              <a:ext cx="407988" cy="323850"/>
            </a:xfrm>
            <a:custGeom>
              <a:avLst/>
              <a:gdLst>
                <a:gd name="T0" fmla="*/ 246 w 297"/>
                <a:gd name="T1" fmla="*/ 39 h 236"/>
                <a:gd name="T2" fmla="*/ 247 w 297"/>
                <a:gd name="T3" fmla="*/ 41 h 236"/>
                <a:gd name="T4" fmla="*/ 230 w 297"/>
                <a:gd name="T5" fmla="*/ 189 h 236"/>
                <a:gd name="T6" fmla="*/ 95 w 297"/>
                <a:gd name="T7" fmla="*/ 223 h 236"/>
                <a:gd name="T8" fmla="*/ 15 w 297"/>
                <a:gd name="T9" fmla="*/ 139 h 236"/>
                <a:gd name="T10" fmla="*/ 6 w 297"/>
                <a:gd name="T11" fmla="*/ 73 h 236"/>
                <a:gd name="T12" fmla="*/ 90 w 297"/>
                <a:gd name="T13" fmla="*/ 4 h 236"/>
                <a:gd name="T14" fmla="*/ 246 w 297"/>
                <a:gd name="T15" fmla="*/ 40 h 236"/>
                <a:gd name="T16" fmla="*/ 246 w 297"/>
                <a:gd name="T17" fmla="*/ 39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7" h="236">
                  <a:moveTo>
                    <a:pt x="246" y="39"/>
                  </a:moveTo>
                  <a:cubicBezTo>
                    <a:pt x="246" y="40"/>
                    <a:pt x="246" y="41"/>
                    <a:pt x="247" y="41"/>
                  </a:cubicBezTo>
                  <a:cubicBezTo>
                    <a:pt x="297" y="95"/>
                    <a:pt x="282" y="143"/>
                    <a:pt x="230" y="189"/>
                  </a:cubicBezTo>
                  <a:cubicBezTo>
                    <a:pt x="192" y="221"/>
                    <a:pt x="145" y="236"/>
                    <a:pt x="95" y="223"/>
                  </a:cubicBezTo>
                  <a:cubicBezTo>
                    <a:pt x="52" y="212"/>
                    <a:pt x="26" y="181"/>
                    <a:pt x="15" y="139"/>
                  </a:cubicBezTo>
                  <a:cubicBezTo>
                    <a:pt x="9" y="117"/>
                    <a:pt x="0" y="97"/>
                    <a:pt x="6" y="73"/>
                  </a:cubicBezTo>
                  <a:cubicBezTo>
                    <a:pt x="15" y="34"/>
                    <a:pt x="49" y="6"/>
                    <a:pt x="90" y="4"/>
                  </a:cubicBezTo>
                  <a:cubicBezTo>
                    <a:pt x="146" y="0"/>
                    <a:pt x="198" y="13"/>
                    <a:pt x="246" y="40"/>
                  </a:cubicBezTo>
                  <a:cubicBezTo>
                    <a:pt x="246" y="40"/>
                    <a:pt x="246" y="39"/>
                    <a:pt x="246" y="39"/>
                  </a:cubicBezTo>
                  <a:close/>
                </a:path>
              </a:pathLst>
            </a:custGeom>
            <a:solidFill>
              <a:srgbClr val="8C66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PE"/>
            </a:p>
          </p:txBody>
        </p:sp>
      </p:grpSp>
    </p:spTree>
    <p:extLst>
      <p:ext uri="{BB962C8B-B14F-4D97-AF65-F5344CB8AC3E}">
        <p14:creationId xmlns:p14="http://schemas.microsoft.com/office/powerpoint/2010/main" val="160644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ángulo 130">
            <a:extLst>
              <a:ext uri="{FF2B5EF4-FFF2-40B4-BE49-F238E27FC236}">
                <a16:creationId xmlns:a16="http://schemas.microsoft.com/office/drawing/2014/main" id="{D32D5914-524E-9C4B-A2EA-AF33B3399122}"/>
              </a:ext>
            </a:extLst>
          </p:cNvPr>
          <p:cNvSpPr/>
          <p:nvPr/>
        </p:nvSpPr>
        <p:spPr>
          <a:xfrm rot="10800000">
            <a:off x="10417423" y="5068110"/>
            <a:ext cx="1764622" cy="1816250"/>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2" name="Rectángulo 130">
            <a:extLst>
              <a:ext uri="{FF2B5EF4-FFF2-40B4-BE49-F238E27FC236}">
                <a16:creationId xmlns:a16="http://schemas.microsoft.com/office/drawing/2014/main" id="{0363375F-B802-5B40-BB22-ACE6CE505391}"/>
              </a:ext>
            </a:extLst>
          </p:cNvPr>
          <p:cNvSpPr/>
          <p:nvPr/>
        </p:nvSpPr>
        <p:spPr>
          <a:xfrm>
            <a:off x="0" y="-1"/>
            <a:ext cx="3281114" cy="3377111"/>
          </a:xfrm>
          <a:custGeom>
            <a:avLst/>
            <a:gdLst>
              <a:gd name="connsiteX0" fmla="*/ 0 w 2829700"/>
              <a:gd name="connsiteY0" fmla="*/ 0 h 2494200"/>
              <a:gd name="connsiteX1" fmla="*/ 2829700 w 2829700"/>
              <a:gd name="connsiteY1" fmla="*/ 0 h 2494200"/>
              <a:gd name="connsiteX2" fmla="*/ 2829700 w 2829700"/>
              <a:gd name="connsiteY2" fmla="*/ 2494200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494200"/>
              <a:gd name="connsiteX1" fmla="*/ 2829700 w 2829700"/>
              <a:gd name="connsiteY1" fmla="*/ 0 h 2494200"/>
              <a:gd name="connsiteX2" fmla="*/ 1244092 w 2829700"/>
              <a:gd name="connsiteY2" fmla="*/ 1278242 h 2494200"/>
              <a:gd name="connsiteX3" fmla="*/ 0 w 2829700"/>
              <a:gd name="connsiteY3" fmla="*/ 2494200 h 2494200"/>
              <a:gd name="connsiteX4" fmla="*/ 0 w 2829700"/>
              <a:gd name="connsiteY4" fmla="*/ 0 h 2494200"/>
              <a:gd name="connsiteX0" fmla="*/ 0 w 2829700"/>
              <a:gd name="connsiteY0" fmla="*/ 0 h 2912490"/>
              <a:gd name="connsiteX1" fmla="*/ 2829700 w 2829700"/>
              <a:gd name="connsiteY1" fmla="*/ 0 h 2912490"/>
              <a:gd name="connsiteX2" fmla="*/ 1244092 w 2829700"/>
              <a:gd name="connsiteY2" fmla="*/ 1278242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 name="connsiteX0" fmla="*/ 0 w 2829700"/>
              <a:gd name="connsiteY0" fmla="*/ 0 h 2912490"/>
              <a:gd name="connsiteX1" fmla="*/ 2829700 w 2829700"/>
              <a:gd name="connsiteY1" fmla="*/ 0 h 2912490"/>
              <a:gd name="connsiteX2" fmla="*/ 1409463 w 2829700"/>
              <a:gd name="connsiteY2" fmla="*/ 1579799 h 2912490"/>
              <a:gd name="connsiteX3" fmla="*/ 0 w 2829700"/>
              <a:gd name="connsiteY3" fmla="*/ 2912490 h 2912490"/>
              <a:gd name="connsiteX4" fmla="*/ 0 w 2829700"/>
              <a:gd name="connsiteY4" fmla="*/ 0 h 2912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9700" h="2912490">
                <a:moveTo>
                  <a:pt x="0" y="0"/>
                </a:moveTo>
                <a:lnTo>
                  <a:pt x="2829700" y="0"/>
                </a:lnTo>
                <a:cubicBezTo>
                  <a:pt x="2301164" y="426081"/>
                  <a:pt x="2764850" y="1134263"/>
                  <a:pt x="1409463" y="1579799"/>
                </a:cubicBezTo>
                <a:cubicBezTo>
                  <a:pt x="304102" y="2238037"/>
                  <a:pt x="414697" y="2507171"/>
                  <a:pt x="0" y="2912490"/>
                </a:cubicBezTo>
                <a:lnTo>
                  <a:pt x="0" y="0"/>
                </a:lnTo>
                <a:close/>
              </a:path>
            </a:pathLst>
          </a:custGeom>
          <a:solidFill>
            <a:srgbClr val="30B2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4" name="Rectángulo 3">
            <a:extLst>
              <a:ext uri="{FF2B5EF4-FFF2-40B4-BE49-F238E27FC236}">
                <a16:creationId xmlns:a16="http://schemas.microsoft.com/office/drawing/2014/main" id="{85895BA4-A590-7E4A-A940-5B579F9D4D3D}"/>
              </a:ext>
            </a:extLst>
          </p:cNvPr>
          <p:cNvSpPr/>
          <p:nvPr/>
        </p:nvSpPr>
        <p:spPr>
          <a:xfrm>
            <a:off x="6408278" y="1329914"/>
            <a:ext cx="4277032" cy="46899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Quicksand" pitchFamily="2" charset="77"/>
            </a:endParaRPr>
          </a:p>
        </p:txBody>
      </p:sp>
      <p:sp>
        <p:nvSpPr>
          <p:cNvPr id="2" name="Título 1">
            <a:extLst>
              <a:ext uri="{FF2B5EF4-FFF2-40B4-BE49-F238E27FC236}">
                <a16:creationId xmlns:a16="http://schemas.microsoft.com/office/drawing/2014/main" id="{FF7061D7-40F2-4A45-B737-6023E5D9D5A6}"/>
              </a:ext>
            </a:extLst>
          </p:cNvPr>
          <p:cNvSpPr>
            <a:spLocks noGrp="1"/>
          </p:cNvSpPr>
          <p:nvPr>
            <p:ph type="title" idx="4294967295"/>
          </p:nvPr>
        </p:nvSpPr>
        <p:spPr>
          <a:xfrm>
            <a:off x="901004" y="2909939"/>
            <a:ext cx="5386388" cy="1367094"/>
          </a:xfrm>
        </p:spPr>
        <p:txBody>
          <a:bodyPr>
            <a:normAutofit fontScale="90000"/>
          </a:bodyPr>
          <a:lstStyle/>
          <a:p>
            <a:r>
              <a:rPr lang="es-ES" sz="5400" dirty="0">
                <a:solidFill>
                  <a:schemeClr val="tx2"/>
                </a:solidFill>
              </a:rPr>
              <a:t>Ways to use benchmarking</a:t>
            </a:r>
          </a:p>
        </p:txBody>
      </p:sp>
      <p:sp>
        <p:nvSpPr>
          <p:cNvPr id="3" name="Rectángulo 2">
            <a:extLst>
              <a:ext uri="{FF2B5EF4-FFF2-40B4-BE49-F238E27FC236}">
                <a16:creationId xmlns:a16="http://schemas.microsoft.com/office/drawing/2014/main" id="{E968A6F3-CC7D-8D4A-A18F-E5344010E5E0}"/>
              </a:ext>
            </a:extLst>
          </p:cNvPr>
          <p:cNvSpPr/>
          <p:nvPr/>
        </p:nvSpPr>
        <p:spPr>
          <a:xfrm>
            <a:off x="708095" y="153123"/>
            <a:ext cx="3348994" cy="3154710"/>
          </a:xfrm>
          <a:prstGeom prst="rect">
            <a:avLst/>
          </a:prstGeom>
        </p:spPr>
        <p:txBody>
          <a:bodyPr wrap="none">
            <a:spAutoFit/>
          </a:bodyPr>
          <a:lstStyle/>
          <a:p>
            <a:r>
              <a:rPr lang="es-ES" sz="19900" b="1" dirty="0">
                <a:solidFill>
                  <a:srgbClr val="FFC000"/>
                </a:solidFill>
                <a:latin typeface="Quicksand" pitchFamily="2" charset="77"/>
                <a:ea typeface="+mj-ea"/>
                <a:cs typeface="+mj-cs"/>
              </a:rPr>
              <a:t>02 </a:t>
            </a:r>
            <a:endParaRPr lang="es-ES" sz="6000" dirty="0">
              <a:solidFill>
                <a:srgbClr val="FFC000"/>
              </a:solidFill>
              <a:latin typeface="Quicksand" pitchFamily="2" charset="77"/>
            </a:endParaRPr>
          </a:p>
        </p:txBody>
      </p:sp>
      <p:sp>
        <p:nvSpPr>
          <p:cNvPr id="11" name="Título 1">
            <a:extLst>
              <a:ext uri="{FF2B5EF4-FFF2-40B4-BE49-F238E27FC236}">
                <a16:creationId xmlns:a16="http://schemas.microsoft.com/office/drawing/2014/main" id="{C90AB5FF-8254-A545-A27A-85C242C24298}"/>
              </a:ext>
            </a:extLst>
          </p:cNvPr>
          <p:cNvSpPr txBox="1">
            <a:spLocks/>
          </p:cNvSpPr>
          <p:nvPr/>
        </p:nvSpPr>
        <p:spPr>
          <a:xfrm>
            <a:off x="901004" y="4633471"/>
            <a:ext cx="4152777" cy="1670864"/>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3600" b="1" i="0" kern="1200">
                <a:solidFill>
                  <a:schemeClr val="bg1"/>
                </a:solidFill>
                <a:latin typeface="Quicksand" pitchFamily="2" charset="77"/>
                <a:ea typeface="+mj-ea"/>
                <a:cs typeface="+mj-cs"/>
              </a:defRPr>
            </a:lvl1pPr>
          </a:lstStyle>
          <a:p>
            <a:pPr marL="285750" indent="-285750">
              <a:lnSpc>
                <a:spcPct val="220000"/>
              </a:lnSpc>
              <a:buClr>
                <a:schemeClr val="bg1"/>
              </a:buClr>
              <a:buFont typeface="Wingdings" pitchFamily="2" charset="2"/>
              <a:buChar char="§"/>
            </a:pPr>
            <a:r>
              <a:rPr lang="es-ES" sz="1800" b="0" dirty="0">
                <a:solidFill>
                  <a:schemeClr val="tx2"/>
                </a:solidFill>
              </a:rPr>
              <a:t>Process benchmarking</a:t>
            </a:r>
          </a:p>
          <a:p>
            <a:pPr marL="285750" indent="-285750">
              <a:lnSpc>
                <a:spcPct val="220000"/>
              </a:lnSpc>
              <a:buClr>
                <a:schemeClr val="bg1"/>
              </a:buClr>
              <a:buFont typeface="Wingdings" pitchFamily="2" charset="2"/>
              <a:buChar char="§"/>
            </a:pPr>
            <a:r>
              <a:rPr lang="es-ES" sz="1800" b="0" dirty="0">
                <a:solidFill>
                  <a:schemeClr val="tx2"/>
                </a:solidFill>
              </a:rPr>
              <a:t>Strategic benchmarking</a:t>
            </a:r>
          </a:p>
          <a:p>
            <a:pPr marL="285750" indent="-285750">
              <a:lnSpc>
                <a:spcPct val="220000"/>
              </a:lnSpc>
              <a:buClr>
                <a:schemeClr val="bg1"/>
              </a:buClr>
              <a:buFont typeface="Wingdings" pitchFamily="2" charset="2"/>
              <a:buChar char="§"/>
            </a:pPr>
            <a:r>
              <a:rPr lang="es-ES" sz="1800" b="0" dirty="0">
                <a:solidFill>
                  <a:schemeClr val="tx2"/>
                </a:solidFill>
              </a:rPr>
              <a:t>Performance benchmarking</a:t>
            </a:r>
          </a:p>
          <a:p>
            <a:pPr marL="285750" indent="-285750">
              <a:lnSpc>
                <a:spcPct val="220000"/>
              </a:lnSpc>
              <a:buClr>
                <a:schemeClr val="bg1"/>
              </a:buClr>
              <a:buFont typeface="Wingdings" pitchFamily="2" charset="2"/>
              <a:buChar char="§"/>
            </a:pPr>
            <a:endParaRPr lang="es-ES" sz="1800" b="0" dirty="0">
              <a:solidFill>
                <a:schemeClr val="tx2"/>
              </a:solidFill>
            </a:endParaRPr>
          </a:p>
        </p:txBody>
      </p:sp>
      <p:pic>
        <p:nvPicPr>
          <p:cNvPr id="5122" name="Picture 2" descr="persona con rodajas de fruta verde">
            <a:extLst>
              <a:ext uri="{FF2B5EF4-FFF2-40B4-BE49-F238E27FC236}">
                <a16:creationId xmlns:a16="http://schemas.microsoft.com/office/drawing/2014/main" id="{FBDB00AC-2B17-4E7B-9223-EFD8E30D9E07}"/>
              </a:ext>
            </a:extLst>
          </p:cNvPr>
          <p:cNvPicPr>
            <a:picLocks noGrp="1" noChangeAspect="1" noChangeArrowheads="1"/>
          </p:cNvPicPr>
          <p:nvPr>
            <p:ph type="pic" sz="quarter" idx="13"/>
          </p:nvPr>
        </p:nvPicPr>
        <p:blipFill>
          <a:blip r:embed="rId2">
            <a:extLst>
              <a:ext uri="{28A0092B-C50C-407E-A947-70E740481C1C}">
                <a14:useLocalDpi xmlns:a14="http://schemas.microsoft.com/office/drawing/2010/main" val="0"/>
              </a:ext>
            </a:extLst>
          </a:blip>
          <a:srcRect t="14403" b="144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5619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s 14">
      <a:dk1>
        <a:srgbClr val="445469"/>
      </a:dk1>
      <a:lt1>
        <a:srgbClr val="30B29A"/>
      </a:lt1>
      <a:dk2>
        <a:srgbClr val="44546A"/>
      </a:dk2>
      <a:lt2>
        <a:srgbClr val="FFFD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836</TotalTime>
  <Words>1013</Words>
  <Application>Microsoft Office PowerPoint</Application>
  <PresentationFormat>Panorámica</PresentationFormat>
  <Paragraphs>136</Paragraphs>
  <Slides>36</Slides>
  <Notes>21</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36</vt:i4>
      </vt:variant>
    </vt:vector>
  </HeadingPairs>
  <TitlesOfParts>
    <vt:vector size="55" baseType="lpstr">
      <vt:lpstr>Calibri</vt:lpstr>
      <vt:lpstr>맑은 고딕</vt:lpstr>
      <vt:lpstr>Wingdings</vt:lpstr>
      <vt:lpstr>Rubik</vt:lpstr>
      <vt:lpstr>Arvo</vt:lpstr>
      <vt:lpstr>Arial</vt:lpstr>
      <vt:lpstr>Quicksand</vt:lpstr>
      <vt:lpstr>Josefin Sans</vt:lpstr>
      <vt:lpstr>Kanit ExtraLight</vt:lpstr>
      <vt:lpstr>Assistant Light</vt:lpstr>
      <vt:lpstr>Montserrat</vt:lpstr>
      <vt:lpstr>PT Sans</vt:lpstr>
      <vt:lpstr>Roboto Th</vt:lpstr>
      <vt:lpstr>DM Sans</vt:lpstr>
      <vt:lpstr>Bree Serif</vt:lpstr>
      <vt:lpstr>Patua One</vt:lpstr>
      <vt:lpstr>Kanit Light</vt:lpstr>
      <vt:lpstr>Calibri Light</vt:lpstr>
      <vt:lpstr>Tema de Office</vt:lpstr>
      <vt:lpstr>AVOCADO</vt:lpstr>
      <vt:lpstr>Introduction</vt:lpstr>
      <vt:lpstr>Table of Contents</vt:lpstr>
      <vt:lpstr>2 </vt:lpstr>
      <vt:lpstr>Equity, diversity &amp; inclusion</vt:lpstr>
      <vt:lpstr>Introduction</vt:lpstr>
      <vt:lpstr>What is benchamrking?</vt:lpstr>
      <vt:lpstr>What’s the difference between benchmarks and KPIs?</vt:lpstr>
      <vt:lpstr>Ways to use benchmarking</vt:lpstr>
      <vt:lpstr>Three ways to use benchmarking</vt:lpstr>
      <vt:lpstr>AWARDS</vt:lpstr>
      <vt:lpstr>Three ways to use benchmarking</vt:lpstr>
      <vt:lpstr>70%</vt:lpstr>
      <vt:lpstr>Three ways to use  benchmarking</vt:lpstr>
      <vt:lpstr>How does benchmarking work?</vt:lpstr>
      <vt:lpstr>ABOUT US</vt:lpstr>
      <vt:lpstr>OUR SERVICES</vt:lpstr>
      <vt:lpstr>Defining a Benchmarking Initiative</vt:lpstr>
      <vt:lpstr>Defining a Benchmarking Initiative</vt:lpstr>
      <vt:lpstr>Benchmarking Examples</vt:lpstr>
      <vt:lpstr>Benchmarking Examples</vt:lpstr>
      <vt:lpstr>Benchmarking  Examples</vt:lpstr>
      <vt:lpstr>Extra Slides and Infographics</vt:lpstr>
      <vt:lpstr>The Bottom Line</vt:lpstr>
      <vt:lpstr>A PICTURE IS WORTH A THOUSAND WORDS</vt:lpstr>
      <vt:lpstr>OUR LOCATIONS</vt:lpstr>
      <vt:lpstr>9h 55m 23s</vt:lpstr>
      <vt:lpstr>AWESOME WORDS</vt:lpstr>
      <vt:lpstr>Free Template</vt:lpstr>
      <vt:lpstr>Presentación de PowerPoint</vt:lpstr>
      <vt:lpstr>RESOURCES</vt:lpstr>
      <vt:lpstr>RESOURCES</vt:lpstr>
      <vt:lpstr>RESOURCES</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aguacate</dc:title>
  <dc:creator>grym</dc:creator>
  <cp:lastModifiedBy>eduardo</cp:lastModifiedBy>
  <cp:revision>207</cp:revision>
  <dcterms:created xsi:type="dcterms:W3CDTF">2021-02-21T11:09:14Z</dcterms:created>
  <dcterms:modified xsi:type="dcterms:W3CDTF">2025-11-06T05:39:26Z</dcterms:modified>
</cp:coreProperties>
</file>