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Marcellus"/>
      <p:regular r:id="rId30"/>
    </p:embeddedFont>
    <p:embeddedFont>
      <p:font typeface="Lato"/>
      <p:bold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ikgZ9gETx7rbcbK+QpjCZ9YaZw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Marcellus-regular.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334982839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334982839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334982839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3349828399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33349828399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33349828399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3349828399_0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3349828399_0_2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3349828399_0_2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3349828399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33349828399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33349828399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3349828399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3349828399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3349828399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3349828399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33349828399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33349828399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3349828399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33349828399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33349828399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3349828399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33349828399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33349828399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3349828399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3349828399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3349828399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3349828399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33349828399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33349828399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3349828399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33349828399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33349828399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334982839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3349828399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3349828399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3349828399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33349828399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33349828399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3349828399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33349828399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33349828399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33349828399_0_5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33349828399_0_5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33349828399_0_5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3349828399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33349828399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33349828399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3349828399_0_5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33349828399_0_5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33349828399_0_5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33349828399_0_6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8" name="Google Shape;698;g33349828399_0_6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9" name="Google Shape;699;g33349828399_0_6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3349828399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3349828399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3349828399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3349828399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33349828399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g33349828399_0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3349828399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3349828399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3349828399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3349828399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3349828399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33349828399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3349828399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33349828399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33349828399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3349828399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33349828399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33349828399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3349828399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33349828399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33349828399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png"/><Relationship Id="rId11" Type="http://schemas.openxmlformats.org/officeDocument/2006/relationships/image" Target="../media/image73.png"/><Relationship Id="rId10" Type="http://schemas.openxmlformats.org/officeDocument/2006/relationships/image" Target="../media/image62.png"/><Relationship Id="rId9" Type="http://schemas.openxmlformats.org/officeDocument/2006/relationships/image" Target="../media/image82.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34.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66.png"/><Relationship Id="rId22" Type="http://schemas.openxmlformats.org/officeDocument/2006/relationships/image" Target="../media/image93.png"/><Relationship Id="rId21" Type="http://schemas.openxmlformats.org/officeDocument/2006/relationships/image" Target="../media/image87.png"/><Relationship Id="rId24" Type="http://schemas.openxmlformats.org/officeDocument/2006/relationships/image" Target="../media/image71.png"/><Relationship Id="rId23"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72.png"/><Relationship Id="rId26" Type="http://schemas.openxmlformats.org/officeDocument/2006/relationships/image" Target="../media/image80.png"/><Relationship Id="rId25" Type="http://schemas.openxmlformats.org/officeDocument/2006/relationships/image" Target="../media/image86.png"/><Relationship Id="rId28" Type="http://schemas.openxmlformats.org/officeDocument/2006/relationships/image" Target="../media/image76.png"/><Relationship Id="rId27" Type="http://schemas.openxmlformats.org/officeDocument/2006/relationships/image" Target="../media/image107.png"/><Relationship Id="rId5" Type="http://schemas.openxmlformats.org/officeDocument/2006/relationships/image" Target="../media/image2.png"/><Relationship Id="rId6" Type="http://schemas.openxmlformats.org/officeDocument/2006/relationships/image" Target="../media/image64.png"/><Relationship Id="rId29" Type="http://schemas.openxmlformats.org/officeDocument/2006/relationships/image" Target="../media/image104.png"/><Relationship Id="rId7" Type="http://schemas.openxmlformats.org/officeDocument/2006/relationships/image" Target="../media/image59.png"/><Relationship Id="rId8" Type="http://schemas.openxmlformats.org/officeDocument/2006/relationships/image" Target="../media/image74.png"/><Relationship Id="rId11" Type="http://schemas.openxmlformats.org/officeDocument/2006/relationships/image" Target="../media/image63.png"/><Relationship Id="rId10" Type="http://schemas.openxmlformats.org/officeDocument/2006/relationships/image" Target="../media/image65.png"/><Relationship Id="rId13" Type="http://schemas.openxmlformats.org/officeDocument/2006/relationships/image" Target="../media/image92.png"/><Relationship Id="rId12" Type="http://schemas.openxmlformats.org/officeDocument/2006/relationships/image" Target="../media/image119.png"/><Relationship Id="rId15" Type="http://schemas.openxmlformats.org/officeDocument/2006/relationships/image" Target="../media/image75.png"/><Relationship Id="rId14" Type="http://schemas.openxmlformats.org/officeDocument/2006/relationships/image" Target="../media/image69.png"/><Relationship Id="rId17" Type="http://schemas.openxmlformats.org/officeDocument/2006/relationships/image" Target="../media/image70.png"/><Relationship Id="rId16" Type="http://schemas.openxmlformats.org/officeDocument/2006/relationships/image" Target="../media/image100.png"/><Relationship Id="rId19" Type="http://schemas.openxmlformats.org/officeDocument/2006/relationships/image" Target="../media/image67.png"/><Relationship Id="rId18" Type="http://schemas.openxmlformats.org/officeDocument/2006/relationships/image" Target="../media/image8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106.png"/><Relationship Id="rId7" Type="http://schemas.openxmlformats.org/officeDocument/2006/relationships/image" Target="../media/image15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1.png"/><Relationship Id="rId7" Type="http://schemas.openxmlformats.org/officeDocument/2006/relationships/image" Target="../media/image9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18.png"/><Relationship Id="rId7"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1.png"/><Relationship Id="rId4" Type="http://schemas.openxmlformats.org/officeDocument/2006/relationships/image" Target="../media/image32.png"/><Relationship Id="rId5" Type="http://schemas.openxmlformats.org/officeDocument/2006/relationships/image" Target="../media/image1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137.png"/><Relationship Id="rId5" Type="http://schemas.openxmlformats.org/officeDocument/2006/relationships/image" Target="../media/image2.png"/><Relationship Id="rId6" Type="http://schemas.openxmlformats.org/officeDocument/2006/relationships/image" Target="../media/image120.png"/><Relationship Id="rId7" Type="http://schemas.openxmlformats.org/officeDocument/2006/relationships/image" Target="../media/image126.png"/><Relationship Id="rId8" Type="http://schemas.openxmlformats.org/officeDocument/2006/relationships/image" Target="../media/image127.png"/><Relationship Id="rId11" Type="http://schemas.openxmlformats.org/officeDocument/2006/relationships/image" Target="../media/image115.png"/><Relationship Id="rId10" Type="http://schemas.openxmlformats.org/officeDocument/2006/relationships/image" Target="../media/image129.png"/><Relationship Id="rId12" Type="http://schemas.openxmlformats.org/officeDocument/2006/relationships/image" Target="../media/image1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167.png"/><Relationship Id="rId7" Type="http://schemas.openxmlformats.org/officeDocument/2006/relationships/image" Target="../media/image146.png"/><Relationship Id="rId8" Type="http://schemas.openxmlformats.org/officeDocument/2006/relationships/image" Target="../media/image16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56.png"/><Relationship Id="rId7"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s>
</file>

<file path=ppt/slides/_rels/slide24.xml.rels><?xml version="1.0" encoding="UTF-8" standalone="yes"?><Relationships xmlns="http://schemas.openxmlformats.org/package/2006/relationships"><Relationship Id="rId20" Type="http://schemas.openxmlformats.org/officeDocument/2006/relationships/image" Target="../media/image149.png"/><Relationship Id="rId21" Type="http://schemas.openxmlformats.org/officeDocument/2006/relationships/image" Target="../media/image159.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154.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62.png"/><Relationship Id="rId8" Type="http://schemas.openxmlformats.org/officeDocument/2006/relationships/image" Target="../media/image170.png"/><Relationship Id="rId11" Type="http://schemas.openxmlformats.org/officeDocument/2006/relationships/image" Target="../media/image158.png"/><Relationship Id="rId10" Type="http://schemas.openxmlformats.org/officeDocument/2006/relationships/image" Target="../media/image165.png"/><Relationship Id="rId13" Type="http://schemas.openxmlformats.org/officeDocument/2006/relationships/image" Target="../media/image163.png"/><Relationship Id="rId12" Type="http://schemas.openxmlformats.org/officeDocument/2006/relationships/image" Target="../media/image160.png"/><Relationship Id="rId15" Type="http://schemas.openxmlformats.org/officeDocument/2006/relationships/image" Target="../media/image169.png"/><Relationship Id="rId14" Type="http://schemas.openxmlformats.org/officeDocument/2006/relationships/image" Target="../media/image140.png"/><Relationship Id="rId17" Type="http://schemas.openxmlformats.org/officeDocument/2006/relationships/image" Target="../media/image142.png"/><Relationship Id="rId16" Type="http://schemas.openxmlformats.org/officeDocument/2006/relationships/image" Target="../media/image144.png"/><Relationship Id="rId19" Type="http://schemas.openxmlformats.org/officeDocument/2006/relationships/image" Target="../media/image155.png"/><Relationship Id="rId18" Type="http://schemas.openxmlformats.org/officeDocument/2006/relationships/image" Target="../media/image1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3.png"/><Relationship Id="rId6" Type="http://schemas.openxmlformats.org/officeDocument/2006/relationships/image" Target="../media/image32.png"/><Relationship Id="rId7" Type="http://schemas.openxmlformats.org/officeDocument/2006/relationships/image" Target="../media/image37.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6.png"/><Relationship Id="rId7"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41.png"/><Relationship Id="rId7" Type="http://schemas.openxmlformats.org/officeDocument/2006/relationships/image" Target="../media/image48.png"/><Relationship Id="rId8"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56.png"/><Relationship Id="rId7" Type="http://schemas.openxmlformats.org/officeDocument/2006/relationships/image" Target="../media/image88.png"/><Relationship Id="rId8" Type="http://schemas.openxmlformats.org/officeDocument/2006/relationships/image" Target="../media/image8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5" name="Shape 15"/>
        <p:cNvGrpSpPr/>
        <p:nvPr/>
      </p:nvGrpSpPr>
      <p:grpSpPr>
        <a:xfrm>
          <a:off x="0" y="0"/>
          <a:ext cx="0" cy="0"/>
          <a:chOff x="0" y="0"/>
          <a:chExt cx="0" cy="0"/>
        </a:xfrm>
      </p:grpSpPr>
      <p:pic>
        <p:nvPicPr>
          <p:cNvPr descr=" " id="16" name="Google Shape;16;g33349828399_0_0"/>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17" name="Google Shape;17;g33349828399_0_0"/>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18" name="Google Shape;18;g33349828399_0_0"/>
          <p:cNvSpPr/>
          <p:nvPr/>
        </p:nvSpPr>
        <p:spPr>
          <a:xfrm>
            <a:off x="13103804" y="7759700"/>
            <a:ext cx="9022500" cy="222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69BA4"/>
              </a:buClr>
              <a:buSzPts val="6400"/>
              <a:buFont typeface="Lato"/>
              <a:buNone/>
            </a:pPr>
            <a:r>
              <a:rPr b="1" i="0" lang="en-US" sz="6400" u="none" cap="none" strike="noStrike">
                <a:solidFill>
                  <a:srgbClr val="469BA4"/>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334982839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3349828399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33349828399_0_0"/>
          <p:cNvSpPr/>
          <p:nvPr/>
        </p:nvSpPr>
        <p:spPr>
          <a:xfrm>
            <a:off x="11685461" y="4775200"/>
            <a:ext cx="104406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g33349828399_0_0"/>
          <p:cNvSpPr/>
          <p:nvPr/>
        </p:nvSpPr>
        <p:spPr>
          <a:xfrm>
            <a:off x="12447556" y="5080000"/>
            <a:ext cx="94584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Tuberculosis</a:t>
            </a:r>
            <a:endParaRPr b="0" i="0" sz="12800" u="none" cap="none" strike="noStrike">
              <a:solidFill>
                <a:schemeClr val="dk1"/>
              </a:solidFill>
              <a:latin typeface="Calibri"/>
              <a:ea typeface="Calibri"/>
              <a:cs typeface="Calibri"/>
              <a:sym typeface="Calibri"/>
            </a:endParaRPr>
          </a:p>
        </p:txBody>
      </p:sp>
      <p:pic>
        <p:nvPicPr>
          <p:cNvPr descr=" " id="23" name="Google Shape;23;g33349828399_0_0"/>
          <p:cNvPicPr preferRelativeResize="0"/>
          <p:nvPr/>
        </p:nvPicPr>
        <p:blipFill rotWithShape="1">
          <a:blip r:embed="rId6">
            <a:alphaModFix/>
          </a:blip>
          <a:srcRect b="0" l="0" r="0" t="0"/>
          <a:stretch/>
        </p:blipFill>
        <p:spPr>
          <a:xfrm>
            <a:off x="876410" y="2184400"/>
            <a:ext cx="12180822" cy="9728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99" name="Shape 199"/>
        <p:cNvGrpSpPr/>
        <p:nvPr/>
      </p:nvGrpSpPr>
      <p:grpSpPr>
        <a:xfrm>
          <a:off x="0" y="0"/>
          <a:ext cx="0" cy="0"/>
          <a:chOff x="0" y="0"/>
          <a:chExt cx="0" cy="0"/>
        </a:xfrm>
      </p:grpSpPr>
      <p:pic>
        <p:nvPicPr>
          <p:cNvPr descr=" " id="200" name="Google Shape;200;g33349828399_0_175"/>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201" name="Google Shape;201;g33349828399_0_175"/>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202" name="Google Shape;202;g33349828399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33349828399_0_1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4" name="Google Shape;204;g33349828399_0_175"/>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5" name="Google Shape;205;g33349828399_0_175"/>
          <p:cNvSpPr/>
          <p:nvPr/>
        </p:nvSpPr>
        <p:spPr>
          <a:xfrm>
            <a:off x="381048" y="3581400"/>
            <a:ext cx="5347500" cy="7632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3349828399_0_175"/>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3349828399_0_175"/>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3349828399_0_175"/>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3349828399_0_175"/>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10" name="Google Shape;210;g33349828399_0_175"/>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1" name="Google Shape;211;g33349828399_0_175"/>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12" name="Google Shape;212;g33349828399_0_175"/>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13" name="Google Shape;213;g33349828399_0_175"/>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3349828399_0_175"/>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3349828399_0_175"/>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16" name="Google Shape;216;g33349828399_0_175"/>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7" name="Google Shape;217;g33349828399_0_175"/>
          <p:cNvSpPr/>
          <p:nvPr/>
        </p:nvSpPr>
        <p:spPr>
          <a:xfrm>
            <a:off x="6477810" y="3581400"/>
            <a:ext cx="5347500" cy="7632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3349828399_0_175"/>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3349828399_0_175"/>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3349828399_0_175"/>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3349828399_0_175"/>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22" name="Google Shape;222;g33349828399_0_175"/>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3" name="Google Shape;223;g33349828399_0_175"/>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4" name="Google Shape;224;g33349828399_0_175"/>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5" name="Google Shape;225;g33349828399_0_175"/>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3349828399_0_175"/>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3349828399_0_175"/>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28" name="Google Shape;228;g33349828399_0_175"/>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9" name="Google Shape;229;g33349828399_0_175"/>
          <p:cNvSpPr/>
          <p:nvPr/>
        </p:nvSpPr>
        <p:spPr>
          <a:xfrm>
            <a:off x="12574572" y="3581400"/>
            <a:ext cx="5347500" cy="7632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3349828399_0_175"/>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3349828399_0_175"/>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3349828399_0_175"/>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3349828399_0_175"/>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34" name="Google Shape;234;g33349828399_0_175"/>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5" name="Google Shape;235;g33349828399_0_175"/>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6" name="Google Shape;236;g33349828399_0_175"/>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7" name="Google Shape;237;g33349828399_0_175"/>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3349828399_0_175"/>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3349828399_0_175"/>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40" name="Google Shape;240;g33349828399_0_175"/>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1" name="Google Shape;241;g33349828399_0_175"/>
          <p:cNvSpPr/>
          <p:nvPr/>
        </p:nvSpPr>
        <p:spPr>
          <a:xfrm>
            <a:off x="18671334" y="3581400"/>
            <a:ext cx="5347500" cy="7632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3349828399_0_175"/>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3349828399_0_175"/>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3349828399_0_175"/>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3349828399_0_175"/>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46" name="Google Shape;246;g33349828399_0_175"/>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7" name="Google Shape;247;g33349828399_0_175"/>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8" name="Google Shape;248;g33349828399_0_175"/>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9" name="Google Shape;249;g33349828399_0_175"/>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3349828399_0_175"/>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3349828399_0_175"/>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52" name="Google Shape;252;g33349828399_0_175"/>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3" name="Google Shape;253;g33349828399_0_175"/>
          <p:cNvSpPr/>
          <p:nvPr/>
        </p:nvSpPr>
        <p:spPr>
          <a:xfrm>
            <a:off x="1994149" y="2146300"/>
            <a:ext cx="2133900" cy="2133600"/>
          </a:xfrm>
          <a:prstGeom prst="roundRect">
            <a:avLst>
              <a:gd fmla="val 198429" name="adj"/>
            </a:avLst>
          </a:prstGeom>
          <a:solidFill>
            <a:srgbClr val="469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3349828399_0_175"/>
          <p:cNvSpPr/>
          <p:nvPr/>
        </p:nvSpPr>
        <p:spPr>
          <a:xfrm>
            <a:off x="2826103"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255" name="Google Shape;255;g33349828399_0_175"/>
          <p:cNvSpPr/>
          <p:nvPr/>
        </p:nvSpPr>
        <p:spPr>
          <a:xfrm>
            <a:off x="8090911" y="2146300"/>
            <a:ext cx="2133900" cy="2133600"/>
          </a:xfrm>
          <a:prstGeom prst="roundRect">
            <a:avLst>
              <a:gd fmla="val 198429" name="adj"/>
            </a:avLst>
          </a:prstGeom>
          <a:solidFill>
            <a:srgbClr val="469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3349828399_0_175"/>
          <p:cNvSpPr/>
          <p:nvPr/>
        </p:nvSpPr>
        <p:spPr>
          <a:xfrm>
            <a:off x="8637080" y="2578100"/>
            <a:ext cx="138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257" name="Google Shape;257;g33349828399_0_175"/>
          <p:cNvSpPr/>
          <p:nvPr/>
        </p:nvSpPr>
        <p:spPr>
          <a:xfrm>
            <a:off x="14187673" y="2146300"/>
            <a:ext cx="2133900" cy="2133600"/>
          </a:xfrm>
          <a:prstGeom prst="roundRect">
            <a:avLst>
              <a:gd fmla="val 198429" name="adj"/>
            </a:avLst>
          </a:prstGeom>
          <a:solidFill>
            <a:srgbClr val="469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3349828399_0_175"/>
          <p:cNvSpPr/>
          <p:nvPr/>
        </p:nvSpPr>
        <p:spPr>
          <a:xfrm>
            <a:off x="14841805" y="2578100"/>
            <a:ext cx="116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259" name="Google Shape;259;g33349828399_0_175"/>
          <p:cNvSpPr/>
          <p:nvPr/>
        </p:nvSpPr>
        <p:spPr>
          <a:xfrm>
            <a:off x="20284435" y="2146300"/>
            <a:ext cx="2133900" cy="2133600"/>
          </a:xfrm>
          <a:prstGeom prst="roundRect">
            <a:avLst>
              <a:gd fmla="val 198429" name="adj"/>
            </a:avLst>
          </a:prstGeom>
          <a:solidFill>
            <a:srgbClr val="469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3349828399_0_175"/>
          <p:cNvSpPr/>
          <p:nvPr/>
        </p:nvSpPr>
        <p:spPr>
          <a:xfrm>
            <a:off x="21046530" y="2578100"/>
            <a:ext cx="9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265" name="Shape 265"/>
        <p:cNvGrpSpPr/>
        <p:nvPr/>
      </p:nvGrpSpPr>
      <p:grpSpPr>
        <a:xfrm>
          <a:off x="0" y="0"/>
          <a:ext cx="0" cy="0"/>
          <a:chOff x="0" y="0"/>
          <a:chExt cx="0" cy="0"/>
        </a:xfrm>
      </p:grpSpPr>
      <p:pic>
        <p:nvPicPr>
          <p:cNvPr descr=" " id="266" name="Google Shape;266;g33349828399_0_240"/>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267" name="Google Shape;267;g33349828399_0_240"/>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268" name="Google Shape;268;g33349828399_0_2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33349828399_0_2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0" name="Google Shape;270;g33349828399_0_240"/>
          <p:cNvSpPr/>
          <p:nvPr/>
        </p:nvSpPr>
        <p:spPr>
          <a:xfrm>
            <a:off x="13171546" y="1930400"/>
            <a:ext cx="65286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3349828399_0_240"/>
          <p:cNvSpPr/>
          <p:nvPr/>
        </p:nvSpPr>
        <p:spPr>
          <a:xfrm>
            <a:off x="13933641" y="2235200"/>
            <a:ext cx="534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arcellus"/>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272" name="Google Shape;272;g33349828399_0_240"/>
          <p:cNvSpPr/>
          <p:nvPr/>
        </p:nvSpPr>
        <p:spPr>
          <a:xfrm>
            <a:off x="13171546" y="50292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3349828399_0_240"/>
          <p:cNvSpPr/>
          <p:nvPr/>
        </p:nvSpPr>
        <p:spPr>
          <a:xfrm>
            <a:off x="13171546"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3349828399_0_240"/>
          <p:cNvSpPr/>
          <p:nvPr/>
        </p:nvSpPr>
        <p:spPr>
          <a:xfrm>
            <a:off x="13171546" y="5029200"/>
            <a:ext cx="37344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3349828399_0_240"/>
          <p:cNvSpPr/>
          <p:nvPr/>
        </p:nvSpPr>
        <p:spPr>
          <a:xfrm>
            <a:off x="13933641" y="53340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276" name="Google Shape;276;g33349828399_0_240"/>
          <p:cNvSpPr/>
          <p:nvPr/>
        </p:nvSpPr>
        <p:spPr>
          <a:xfrm>
            <a:off x="17109038" y="51498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3349828399_0_240"/>
          <p:cNvSpPr/>
          <p:nvPr/>
        </p:nvSpPr>
        <p:spPr>
          <a:xfrm>
            <a:off x="17109038" y="51498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278" name="Google Shape;278;g33349828399_0_240"/>
          <p:cNvSpPr/>
          <p:nvPr/>
        </p:nvSpPr>
        <p:spPr>
          <a:xfrm>
            <a:off x="17109038" y="58229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9" name="Google Shape;279;g33349828399_0_240"/>
          <p:cNvSpPr/>
          <p:nvPr/>
        </p:nvSpPr>
        <p:spPr>
          <a:xfrm>
            <a:off x="13171546" y="7518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3349828399_0_240"/>
          <p:cNvSpPr/>
          <p:nvPr/>
        </p:nvSpPr>
        <p:spPr>
          <a:xfrm>
            <a:off x="13171546" y="7683500"/>
            <a:ext cx="37977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3349828399_0_240"/>
          <p:cNvSpPr/>
          <p:nvPr/>
        </p:nvSpPr>
        <p:spPr>
          <a:xfrm>
            <a:off x="13933641" y="79883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282" name="Google Shape;282;g33349828399_0_240"/>
          <p:cNvSpPr/>
          <p:nvPr/>
        </p:nvSpPr>
        <p:spPr>
          <a:xfrm>
            <a:off x="17172546" y="75184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3349828399_0_240"/>
          <p:cNvSpPr/>
          <p:nvPr/>
        </p:nvSpPr>
        <p:spPr>
          <a:xfrm>
            <a:off x="17172546" y="75184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284" name="Google Shape;284;g33349828399_0_240"/>
          <p:cNvSpPr/>
          <p:nvPr/>
        </p:nvSpPr>
        <p:spPr>
          <a:xfrm>
            <a:off x="17172546" y="87630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5" name="Google Shape;285;g33349828399_0_240"/>
          <p:cNvSpPr/>
          <p:nvPr/>
        </p:nvSpPr>
        <p:spPr>
          <a:xfrm>
            <a:off x="13171546" y="10337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3349828399_0_240"/>
          <p:cNvSpPr/>
          <p:nvPr/>
        </p:nvSpPr>
        <p:spPr>
          <a:xfrm>
            <a:off x="13171546" y="10337800"/>
            <a:ext cx="37977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3349828399_0_240"/>
          <p:cNvSpPr/>
          <p:nvPr/>
        </p:nvSpPr>
        <p:spPr>
          <a:xfrm>
            <a:off x="13933641" y="10642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288" name="Google Shape;288;g33349828399_0_240"/>
          <p:cNvSpPr/>
          <p:nvPr/>
        </p:nvSpPr>
        <p:spPr>
          <a:xfrm>
            <a:off x="17172546" y="104584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3349828399_0_240"/>
          <p:cNvSpPr/>
          <p:nvPr/>
        </p:nvSpPr>
        <p:spPr>
          <a:xfrm>
            <a:off x="17172546" y="10458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290" name="Google Shape;290;g33349828399_0_240"/>
          <p:cNvSpPr/>
          <p:nvPr/>
        </p:nvSpPr>
        <p:spPr>
          <a:xfrm>
            <a:off x="17172546" y="111315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1" name="Google Shape;291;g33349828399_0_240"/>
          <p:cNvPicPr preferRelativeResize="0"/>
          <p:nvPr/>
        </p:nvPicPr>
        <p:blipFill rotWithShape="1">
          <a:blip r:embed="rId6">
            <a:alphaModFix/>
          </a:blip>
          <a:srcRect b="0" l="0" r="0" t="0"/>
          <a:stretch/>
        </p:blipFill>
        <p:spPr>
          <a:xfrm>
            <a:off x="596975" y="1295400"/>
            <a:ext cx="12574572" cy="11404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296" name="Shape 296"/>
        <p:cNvGrpSpPr/>
        <p:nvPr/>
      </p:nvGrpSpPr>
      <p:grpSpPr>
        <a:xfrm>
          <a:off x="0" y="0"/>
          <a:ext cx="0" cy="0"/>
          <a:chOff x="0" y="0"/>
          <a:chExt cx="0" cy="0"/>
        </a:xfrm>
      </p:grpSpPr>
      <p:pic>
        <p:nvPicPr>
          <p:cNvPr descr=" " id="297" name="Google Shape;297;g33349828399_0_270"/>
          <p:cNvPicPr preferRelativeResize="0"/>
          <p:nvPr/>
        </p:nvPicPr>
        <p:blipFill rotWithShape="1">
          <a:blip r:embed="rId3">
            <a:alphaModFix/>
          </a:blip>
          <a:srcRect b="0" l="0" r="0" t="0"/>
          <a:stretch/>
        </p:blipFill>
        <p:spPr>
          <a:xfrm>
            <a:off x="13768521" y="-6870700"/>
            <a:ext cx="17464683" cy="16535400"/>
          </a:xfrm>
          <a:prstGeom prst="rect">
            <a:avLst/>
          </a:prstGeom>
          <a:noFill/>
          <a:ln>
            <a:noFill/>
          </a:ln>
        </p:spPr>
      </p:pic>
      <p:pic>
        <p:nvPicPr>
          <p:cNvPr descr=" " id="298" name="Google Shape;298;g33349828399_0_270"/>
          <p:cNvPicPr preferRelativeResize="0"/>
          <p:nvPr/>
        </p:nvPicPr>
        <p:blipFill rotWithShape="1">
          <a:blip r:embed="rId4">
            <a:alphaModFix/>
          </a:blip>
          <a:srcRect b="0" l="0" r="0" t="0"/>
          <a:stretch/>
        </p:blipFill>
        <p:spPr>
          <a:xfrm>
            <a:off x="-9602400" y="-203200"/>
            <a:ext cx="19204800" cy="14122400"/>
          </a:xfrm>
          <a:prstGeom prst="rect">
            <a:avLst/>
          </a:prstGeom>
          <a:noFill/>
          <a:ln>
            <a:noFill/>
          </a:ln>
        </p:spPr>
      </p:pic>
      <p:sp>
        <p:nvSpPr>
          <p:cNvPr id="299" name="Google Shape;299;g33349828399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33349828399_0_2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1" name="Google Shape;301;g33349828399_0_270"/>
          <p:cNvSpPr/>
          <p:nvPr/>
        </p:nvSpPr>
        <p:spPr>
          <a:xfrm>
            <a:off x="4305838" y="3403600"/>
            <a:ext cx="15762600" cy="69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3349828399_0_270"/>
          <p:cNvSpPr/>
          <p:nvPr/>
        </p:nvSpPr>
        <p:spPr>
          <a:xfrm>
            <a:off x="4305838" y="3403600"/>
            <a:ext cx="15762600" cy="561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3349828399_0_270"/>
          <p:cNvSpPr/>
          <p:nvPr/>
        </p:nvSpPr>
        <p:spPr>
          <a:xfrm>
            <a:off x="6350794" y="3403600"/>
            <a:ext cx="11672700" cy="44322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3349828399_0_270"/>
          <p:cNvSpPr/>
          <p:nvPr/>
        </p:nvSpPr>
        <p:spPr>
          <a:xfrm>
            <a:off x="7112889" y="3708400"/>
            <a:ext cx="111648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4000"/>
              <a:buFont typeface="Marcellus"/>
              <a:buNone/>
            </a:pPr>
            <a:r>
              <a:rPr b="0" i="0" lang="en-US" sz="24000" u="none" cap="none" strike="noStrike">
                <a:solidFill>
                  <a:srgbClr val="469BA4"/>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05" name="Google Shape;305;g33349828399_0_270"/>
          <p:cNvSpPr/>
          <p:nvPr/>
        </p:nvSpPr>
        <p:spPr>
          <a:xfrm>
            <a:off x="4170355" y="8039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6" name="Google Shape;306;g33349828399_0_270"/>
          <p:cNvSpPr/>
          <p:nvPr/>
        </p:nvSpPr>
        <p:spPr>
          <a:xfrm>
            <a:off x="7483352" y="9423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311" name="Shape 311"/>
        <p:cNvGrpSpPr/>
        <p:nvPr/>
      </p:nvGrpSpPr>
      <p:grpSpPr>
        <a:xfrm>
          <a:off x="0" y="0"/>
          <a:ext cx="0" cy="0"/>
          <a:chOff x="0" y="0"/>
          <a:chExt cx="0" cy="0"/>
        </a:xfrm>
      </p:grpSpPr>
      <p:pic>
        <p:nvPicPr>
          <p:cNvPr descr=" " id="312" name="Google Shape;312;g33349828399_0_284"/>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313" name="Google Shape;313;g33349828399_0_284"/>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314" name="Google Shape;314;g33349828399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33349828399_0_2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6" name="Google Shape;316;g33349828399_0_284"/>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3349828399_0_284"/>
          <p:cNvSpPr/>
          <p:nvPr/>
        </p:nvSpPr>
        <p:spPr>
          <a:xfrm>
            <a:off x="3092837" y="2476500"/>
            <a:ext cx="84720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3349828399_0_284"/>
          <p:cNvSpPr/>
          <p:nvPr/>
        </p:nvSpPr>
        <p:spPr>
          <a:xfrm>
            <a:off x="3312997" y="2781300"/>
            <a:ext cx="74898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19" name="Google Shape;319;g33349828399_0_284"/>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3349828399_0_284"/>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21" name="Google Shape;321;g33349828399_0_284"/>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3349828399_0_284"/>
          <p:cNvSpPr/>
          <p:nvPr/>
        </p:nvSpPr>
        <p:spPr>
          <a:xfrm>
            <a:off x="2876910" y="7226300"/>
            <a:ext cx="89037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3349828399_0_284"/>
          <p:cNvSpPr/>
          <p:nvPr/>
        </p:nvSpPr>
        <p:spPr>
          <a:xfrm>
            <a:off x="3097070" y="7531100"/>
            <a:ext cx="79215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24" name="Google Shape;324;g33349828399_0_284"/>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3349828399_0_284"/>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6" name="Google Shape;326;g33349828399_0_284"/>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3349828399_0_284"/>
          <p:cNvSpPr/>
          <p:nvPr/>
        </p:nvSpPr>
        <p:spPr>
          <a:xfrm>
            <a:off x="15203800" y="2476500"/>
            <a:ext cx="45726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3349828399_0_284"/>
          <p:cNvSpPr/>
          <p:nvPr/>
        </p:nvSpPr>
        <p:spPr>
          <a:xfrm>
            <a:off x="15423961" y="2781300"/>
            <a:ext cx="3590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29" name="Google Shape;329;g33349828399_0_284"/>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3349828399_0_284"/>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31" name="Google Shape;331;g33349828399_0_284"/>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3349828399_0_284"/>
          <p:cNvSpPr/>
          <p:nvPr/>
        </p:nvSpPr>
        <p:spPr>
          <a:xfrm>
            <a:off x="14003500" y="7226300"/>
            <a:ext cx="69732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3349828399_0_284"/>
          <p:cNvSpPr/>
          <p:nvPr/>
        </p:nvSpPr>
        <p:spPr>
          <a:xfrm>
            <a:off x="14223661" y="7531100"/>
            <a:ext cx="59910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674 Km</a:t>
            </a:r>
            <a:endParaRPr b="0" i="0" sz="12800" u="none" cap="none" strike="noStrike">
              <a:solidFill>
                <a:schemeClr val="dk1"/>
              </a:solidFill>
              <a:latin typeface="Calibri"/>
              <a:ea typeface="Calibri"/>
              <a:cs typeface="Calibri"/>
              <a:sym typeface="Calibri"/>
            </a:endParaRPr>
          </a:p>
        </p:txBody>
      </p:sp>
      <p:sp>
        <p:nvSpPr>
          <p:cNvPr id="334" name="Google Shape;334;g33349828399_0_284"/>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3349828399_0_284"/>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340" name="Shape 340"/>
        <p:cNvGrpSpPr/>
        <p:nvPr/>
      </p:nvGrpSpPr>
      <p:grpSpPr>
        <a:xfrm>
          <a:off x="0" y="0"/>
          <a:ext cx="0" cy="0"/>
          <a:chOff x="0" y="0"/>
          <a:chExt cx="0" cy="0"/>
        </a:xfrm>
      </p:grpSpPr>
      <p:pic>
        <p:nvPicPr>
          <p:cNvPr descr=" " id="341" name="Google Shape;341;g33349828399_0_312"/>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342" name="Google Shape;342;g33349828399_0_312"/>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343" name="Google Shape;343;g33349828399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33349828399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5" name="Google Shape;345;g33349828399_0_312"/>
          <p:cNvSpPr/>
          <p:nvPr/>
        </p:nvSpPr>
        <p:spPr>
          <a:xfrm>
            <a:off x="8598975" y="1143000"/>
            <a:ext cx="71892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3349828399_0_312"/>
          <p:cNvSpPr/>
          <p:nvPr/>
        </p:nvSpPr>
        <p:spPr>
          <a:xfrm>
            <a:off x="9361070" y="1447800"/>
            <a:ext cx="60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47" name="Google Shape;347;g33349828399_0_31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3349828399_0_31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9" name="Google Shape;349;g33349828399_0_31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0" name="Google Shape;350;g33349828399_0_31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1" name="Google Shape;351;g33349828399_0_31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2" name="Google Shape;352;g33349828399_0_31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3" name="Google Shape;353;g33349828399_0_31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4" name="Google Shape;354;g33349828399_0_31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5" name="Google Shape;355;g33349828399_0_31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6" name="Google Shape;356;g33349828399_0_31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2185"/>
              <a:buFont typeface="Lato"/>
              <a:buNone/>
            </a:pPr>
            <a:r>
              <a:rPr b="0" i="0" lang="en-US" sz="2185" u="none" cap="none" strike="noStrike">
                <a:solidFill>
                  <a:srgbClr val="469BA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7" name="Google Shape;357;g33349828399_0_31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8" name="Google Shape;358;g33349828399_0_31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9" name="Google Shape;359;g33349828399_0_31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0" name="Google Shape;360;g33349828399_0_31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1" name="Google Shape;361;g33349828399_0_31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2" name="Google Shape;362;g33349828399_0_31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3" name="Google Shape;363;g33349828399_0_31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4" name="Google Shape;364;g33349828399_0_31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5" name="Google Shape;365;g33349828399_0_31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6" name="Google Shape;366;g33349828399_0_31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820"/>
              <a:buFont typeface="Lato"/>
              <a:buNone/>
            </a:pPr>
            <a:r>
              <a:rPr b="0" i="0" lang="en-US" sz="1820" u="none" cap="none" strike="noStrike">
                <a:solidFill>
                  <a:srgbClr val="469BA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7" name="Google Shape;367;g33349828399_0_31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8" name="Google Shape;368;g33349828399_0_31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9" name="Google Shape;369;g33349828399_0_31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0" name="Google Shape;370;g33349828399_0_31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1" name="Google Shape;371;g33349828399_0_31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2" name="Google Shape;372;g33349828399_0_31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3" name="Google Shape;373;g33349828399_0_31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4" name="Google Shape;374;g33349828399_0_31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5" name="Google Shape;375;g33349828399_0_31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6" name="Google Shape;376;g33349828399_0_31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7" name="Google Shape;377;g33349828399_0_31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8" name="Google Shape;378;g33349828399_0_31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9" name="Google Shape;379;g33349828399_0_31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0" name="Google Shape;380;g33349828399_0_31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1" name="Google Shape;381;g33349828399_0_31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2" name="Google Shape;382;g33349828399_0_31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3" name="Google Shape;383;g33349828399_0_31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4" name="Google Shape;384;g33349828399_0_31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5" name="Google Shape;385;g33349828399_0_31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6" name="Google Shape;386;g33349828399_0_31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7" name="Google Shape;387;g33349828399_0_31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8" name="Google Shape;388;g33349828399_0_31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9" name="Google Shape;389;g33349828399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3349828399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33349828399_0_31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2" name="Google Shape;392;g33349828399_0_31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3" name="Google Shape;393;g33349828399_0_312"/>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33349828399_0_312"/>
          <p:cNvSpPr/>
          <p:nvPr/>
        </p:nvSpPr>
        <p:spPr>
          <a:xfrm>
            <a:off x="16372346" y="6356350"/>
            <a:ext cx="18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395" name="Google Shape;395;g33349828399_0_312"/>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6" name="Google Shape;396;g33349828399_0_312"/>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3349828399_0_312"/>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3349828399_0_312"/>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399" name="Google Shape;399;g33349828399_0_312"/>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0" name="Google Shape;400;g33349828399_0_312"/>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3349828399_0_312"/>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3349828399_0_312"/>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03" name="Google Shape;403;g33349828399_0_312"/>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08" name="Shape 408"/>
        <p:cNvGrpSpPr/>
        <p:nvPr/>
      </p:nvGrpSpPr>
      <p:grpSpPr>
        <a:xfrm>
          <a:off x="0" y="0"/>
          <a:ext cx="0" cy="0"/>
          <a:chOff x="0" y="0"/>
          <a:chExt cx="0" cy="0"/>
        </a:xfrm>
      </p:grpSpPr>
      <p:pic>
        <p:nvPicPr>
          <p:cNvPr descr=" " id="409" name="Google Shape;409;g33349828399_0_379"/>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410" name="Google Shape;410;g33349828399_0_379"/>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411" name="Google Shape;411;g33349828399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33349828399_0_3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3" name="Google Shape;413;g33349828399_0_379"/>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3349828399_0_379"/>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3349828399_0_379"/>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16" name="Google Shape;416;g33349828399_0_379"/>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7" name="Google Shape;417;g33349828399_0_379"/>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8" name="Google Shape;418;g33349828399_0_379"/>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9" name="Google Shape;419;g33349828399_0_379"/>
          <p:cNvSpPr/>
          <p:nvPr/>
        </p:nvSpPr>
        <p:spPr>
          <a:xfrm>
            <a:off x="6871559" y="1219200"/>
            <a:ext cx="106440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3349828399_0_379"/>
          <p:cNvSpPr/>
          <p:nvPr/>
        </p:nvSpPr>
        <p:spPr>
          <a:xfrm>
            <a:off x="7633654" y="1524000"/>
            <a:ext cx="9458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25" name="Shape 425"/>
        <p:cNvGrpSpPr/>
        <p:nvPr/>
      </p:nvGrpSpPr>
      <p:grpSpPr>
        <a:xfrm>
          <a:off x="0" y="0"/>
          <a:ext cx="0" cy="0"/>
          <a:chOff x="0" y="0"/>
          <a:chExt cx="0" cy="0"/>
        </a:xfrm>
      </p:grpSpPr>
      <p:pic>
        <p:nvPicPr>
          <p:cNvPr descr=" " id="426" name="Google Shape;426;g33349828399_0_395"/>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427" name="Google Shape;427;g33349828399_0_395"/>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428" name="Google Shape;428;g33349828399_0_3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33349828399_0_3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0" name="Google Shape;430;g33349828399_0_395"/>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3349828399_0_395"/>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3349828399_0_395"/>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33" name="Google Shape;433;g33349828399_0_395"/>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4" name="Google Shape;434;g33349828399_0_39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5" name="Google Shape;435;g33349828399_0_395"/>
          <p:cNvSpPr/>
          <p:nvPr/>
        </p:nvSpPr>
        <p:spPr>
          <a:xfrm>
            <a:off x="2895962" y="1854200"/>
            <a:ext cx="114186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3349828399_0_395"/>
          <p:cNvSpPr/>
          <p:nvPr/>
        </p:nvSpPr>
        <p:spPr>
          <a:xfrm>
            <a:off x="3658057" y="2159000"/>
            <a:ext cx="1023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37" name="Google Shape;437;g33349828399_0_39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8" name="Google Shape;438;g33349828399_0_39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43" name="Shape 443"/>
        <p:cNvGrpSpPr/>
        <p:nvPr/>
      </p:nvGrpSpPr>
      <p:grpSpPr>
        <a:xfrm>
          <a:off x="0" y="0"/>
          <a:ext cx="0" cy="0"/>
          <a:chOff x="0" y="0"/>
          <a:chExt cx="0" cy="0"/>
        </a:xfrm>
      </p:grpSpPr>
      <p:pic>
        <p:nvPicPr>
          <p:cNvPr descr=" " id="444" name="Google Shape;444;g33349828399_0_412"/>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445" name="Google Shape;445;g33349828399_0_412"/>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446" name="Google Shape;446;g33349828399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33349828399_0_4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8" name="Google Shape;448;g33349828399_0_412"/>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3349828399_0_412"/>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3349828399_0_412"/>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51" name="Google Shape;451;g33349828399_0_412"/>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2" name="Google Shape;452;g33349828399_0_412"/>
          <p:cNvSpPr/>
          <p:nvPr/>
        </p:nvSpPr>
        <p:spPr>
          <a:xfrm>
            <a:off x="825603" y="1231900"/>
            <a:ext cx="7849500" cy="568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33349828399_0_412"/>
          <p:cNvSpPr/>
          <p:nvPr/>
        </p:nvSpPr>
        <p:spPr>
          <a:xfrm>
            <a:off x="1587698" y="1536700"/>
            <a:ext cx="66642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454" name="Google Shape;454;g33349828399_0_412"/>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5" name="Google Shape;455;g33349828399_0_412"/>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56" name="Google Shape;456;g33349828399_0_412"/>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61" name="Shape 461"/>
        <p:cNvGrpSpPr/>
        <p:nvPr/>
      </p:nvGrpSpPr>
      <p:grpSpPr>
        <a:xfrm>
          <a:off x="0" y="0"/>
          <a:ext cx="0" cy="0"/>
          <a:chOff x="0" y="0"/>
          <a:chExt cx="0" cy="0"/>
        </a:xfrm>
      </p:grpSpPr>
      <p:pic>
        <p:nvPicPr>
          <p:cNvPr descr=" " id="462" name="Google Shape;462;g33349828399_0_42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3" name="Google Shape;463;g33349828399_0_429"/>
          <p:cNvPicPr preferRelativeResize="0"/>
          <p:nvPr/>
        </p:nvPicPr>
        <p:blipFill rotWithShape="1">
          <a:blip r:embed="rId4">
            <a:alphaModFix/>
          </a:blip>
          <a:srcRect b="0" l="0" r="0" t="0"/>
          <a:stretch/>
        </p:blipFill>
        <p:spPr>
          <a:xfrm>
            <a:off x="23370921" y="10515600"/>
            <a:ext cx="1016127" cy="3200400"/>
          </a:xfrm>
          <a:prstGeom prst="rect">
            <a:avLst/>
          </a:prstGeom>
          <a:noFill/>
          <a:ln>
            <a:noFill/>
          </a:ln>
        </p:spPr>
      </p:pic>
      <p:pic>
        <p:nvPicPr>
          <p:cNvPr descr=" " id="464" name="Google Shape;464;g33349828399_0_429"/>
          <p:cNvPicPr preferRelativeResize="0"/>
          <p:nvPr/>
        </p:nvPicPr>
        <p:blipFill rotWithShape="1">
          <a:blip r:embed="rId5">
            <a:alphaModFix/>
          </a:blip>
          <a:srcRect b="0" l="0" r="0" t="0"/>
          <a:stretch/>
        </p:blipFill>
        <p:spPr>
          <a:xfrm>
            <a:off x="14797349" y="698500"/>
            <a:ext cx="8941918" cy="1879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69" name="Shape 469"/>
        <p:cNvGrpSpPr/>
        <p:nvPr/>
      </p:nvGrpSpPr>
      <p:grpSpPr>
        <a:xfrm>
          <a:off x="0" y="0"/>
          <a:ext cx="0" cy="0"/>
          <a:chOff x="0" y="0"/>
          <a:chExt cx="0" cy="0"/>
        </a:xfrm>
      </p:grpSpPr>
      <p:pic>
        <p:nvPicPr>
          <p:cNvPr descr=" " id="470" name="Google Shape;470;g33349828399_0_436"/>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471" name="Google Shape;471;g33349828399_0_436"/>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472" name="Google Shape;472;g33349828399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33349828399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4" name="Google Shape;474;g33349828399_0_436"/>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75" name="Google Shape;475;g33349828399_0_436"/>
          <p:cNvSpPr/>
          <p:nvPr/>
        </p:nvSpPr>
        <p:spPr>
          <a:xfrm>
            <a:off x="5429929" y="946150"/>
            <a:ext cx="135144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3349828399_0_436"/>
          <p:cNvSpPr/>
          <p:nvPr/>
        </p:nvSpPr>
        <p:spPr>
          <a:xfrm>
            <a:off x="6192024" y="12509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477" name="Google Shape;477;g33349828399_0_436"/>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3349828399_0_436"/>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3349828399_0_436"/>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Forest</a:t>
            </a:r>
            <a:endParaRPr b="0" i="0" sz="4800" u="none" cap="none" strike="noStrike">
              <a:solidFill>
                <a:schemeClr val="dk1"/>
              </a:solidFill>
              <a:latin typeface="Calibri"/>
              <a:ea typeface="Calibri"/>
              <a:cs typeface="Calibri"/>
              <a:sym typeface="Calibri"/>
            </a:endParaRPr>
          </a:p>
        </p:txBody>
      </p:sp>
      <p:sp>
        <p:nvSpPr>
          <p:cNvPr id="480" name="Google Shape;480;g33349828399_0_436"/>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1" name="Google Shape;481;g33349828399_0_436"/>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3349828399_0_436"/>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3349828399_0_436"/>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Caves</a:t>
            </a:r>
            <a:endParaRPr b="0" i="0" sz="4800" u="none" cap="none" strike="noStrike">
              <a:solidFill>
                <a:schemeClr val="dk1"/>
              </a:solidFill>
              <a:latin typeface="Calibri"/>
              <a:ea typeface="Calibri"/>
              <a:cs typeface="Calibri"/>
              <a:sym typeface="Calibri"/>
            </a:endParaRPr>
          </a:p>
        </p:txBody>
      </p:sp>
      <p:sp>
        <p:nvSpPr>
          <p:cNvPr id="484" name="Google Shape;484;g33349828399_0_436"/>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5" name="Google Shape;485;g33349828399_0_436"/>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3349828399_0_436"/>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3349828399_0_436"/>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Lair</a:t>
            </a:r>
            <a:endParaRPr b="0" i="0" sz="4800" u="none" cap="none" strike="noStrike">
              <a:solidFill>
                <a:schemeClr val="dk1"/>
              </a:solidFill>
              <a:latin typeface="Calibri"/>
              <a:ea typeface="Calibri"/>
              <a:cs typeface="Calibri"/>
              <a:sym typeface="Calibri"/>
            </a:endParaRPr>
          </a:p>
        </p:txBody>
      </p:sp>
      <p:sp>
        <p:nvSpPr>
          <p:cNvPr id="488" name="Google Shape;488;g33349828399_0_436"/>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28" name="Shape 28"/>
        <p:cNvGrpSpPr/>
        <p:nvPr/>
      </p:nvGrpSpPr>
      <p:grpSpPr>
        <a:xfrm>
          <a:off x="0" y="0"/>
          <a:ext cx="0" cy="0"/>
          <a:chOff x="0" y="0"/>
          <a:chExt cx="0" cy="0"/>
        </a:xfrm>
      </p:grpSpPr>
      <p:pic>
        <p:nvPicPr>
          <p:cNvPr descr=" " id="29" name="Google Shape;29;g33349828399_0_12"/>
          <p:cNvPicPr preferRelativeResize="0"/>
          <p:nvPr/>
        </p:nvPicPr>
        <p:blipFill rotWithShape="1">
          <a:blip r:embed="rId3">
            <a:alphaModFix/>
          </a:blip>
          <a:srcRect b="0" l="0" r="0" t="0"/>
          <a:stretch/>
        </p:blipFill>
        <p:spPr>
          <a:xfrm>
            <a:off x="13768521" y="-6870700"/>
            <a:ext cx="17464683" cy="16535400"/>
          </a:xfrm>
          <a:prstGeom prst="rect">
            <a:avLst/>
          </a:prstGeom>
          <a:noFill/>
          <a:ln>
            <a:noFill/>
          </a:ln>
        </p:spPr>
      </p:pic>
      <p:pic>
        <p:nvPicPr>
          <p:cNvPr descr=" " id="30" name="Google Shape;30;g33349828399_0_12"/>
          <p:cNvPicPr preferRelativeResize="0"/>
          <p:nvPr/>
        </p:nvPicPr>
        <p:blipFill rotWithShape="1">
          <a:blip r:embed="rId4">
            <a:alphaModFix/>
          </a:blip>
          <a:srcRect b="0" l="0" r="0" t="0"/>
          <a:stretch/>
        </p:blipFill>
        <p:spPr>
          <a:xfrm>
            <a:off x="-9602400" y="-203200"/>
            <a:ext cx="19204800" cy="14122400"/>
          </a:xfrm>
          <a:prstGeom prst="rect">
            <a:avLst/>
          </a:prstGeom>
          <a:noFill/>
          <a:ln>
            <a:noFill/>
          </a:ln>
        </p:spPr>
      </p:pic>
      <p:sp>
        <p:nvSpPr>
          <p:cNvPr id="31" name="Google Shape;31;g33349828399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3349828399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33349828399_0_12"/>
          <p:cNvSpPr/>
          <p:nvPr/>
        </p:nvSpPr>
        <p:spPr>
          <a:xfrm>
            <a:off x="7944843" y="3619500"/>
            <a:ext cx="85101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33349828399_0_12"/>
          <p:cNvSpPr/>
          <p:nvPr/>
        </p:nvSpPr>
        <p:spPr>
          <a:xfrm>
            <a:off x="8706938" y="3924300"/>
            <a:ext cx="7527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5" name="Google Shape;35;g33349828399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93" name="Shape 493"/>
        <p:cNvGrpSpPr/>
        <p:nvPr/>
      </p:nvGrpSpPr>
      <p:grpSpPr>
        <a:xfrm>
          <a:off x="0" y="0"/>
          <a:ext cx="0" cy="0"/>
          <a:chOff x="0" y="0"/>
          <a:chExt cx="0" cy="0"/>
        </a:xfrm>
      </p:grpSpPr>
      <p:pic>
        <p:nvPicPr>
          <p:cNvPr descr=" " id="494" name="Google Shape;494;g33349828399_0_459"/>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495" name="Google Shape;495;g33349828399_0_459"/>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496" name="Google Shape;496;g33349828399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33349828399_0_4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8" name="Google Shape;498;g33349828399_0_459"/>
          <p:cNvSpPr/>
          <p:nvPr/>
        </p:nvSpPr>
        <p:spPr>
          <a:xfrm>
            <a:off x="1524191" y="603250"/>
            <a:ext cx="74559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3349828399_0_459"/>
          <p:cNvSpPr/>
          <p:nvPr/>
        </p:nvSpPr>
        <p:spPr>
          <a:xfrm>
            <a:off x="2286286" y="908050"/>
            <a:ext cx="627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pic>
        <p:nvPicPr>
          <p:cNvPr descr=" " id="500" name="Google Shape;500;g33349828399_0_459"/>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01" name="Google Shape;501;g33349828399_0_459"/>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02" name="Google Shape;502;g33349828399_0_459"/>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03" name="Google Shape;503;g33349828399_0_459"/>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04" name="Google Shape;504;g33349828399_0_459"/>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05" name="Google Shape;505;g33349828399_0_459"/>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3349828399_0_459"/>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3349828399_0_459"/>
          <p:cNvSpPr/>
          <p:nvPr/>
        </p:nvSpPr>
        <p:spPr>
          <a:xfrm>
            <a:off x="3213502" y="6832600"/>
            <a:ext cx="2007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Eclipse</a:t>
            </a:r>
            <a:endParaRPr b="0" i="0" sz="4800" u="none" cap="none" strike="noStrike">
              <a:solidFill>
                <a:schemeClr val="dk1"/>
              </a:solidFill>
              <a:latin typeface="Calibri"/>
              <a:ea typeface="Calibri"/>
              <a:cs typeface="Calibri"/>
              <a:sym typeface="Calibri"/>
            </a:endParaRPr>
          </a:p>
        </p:txBody>
      </p:sp>
      <p:sp>
        <p:nvSpPr>
          <p:cNvPr id="508" name="Google Shape;508;g33349828399_0_459"/>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33349828399_0_459"/>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10" name="Google Shape;510;g33349828399_0_459"/>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3349828399_0_459"/>
          <p:cNvSpPr/>
          <p:nvPr/>
        </p:nvSpPr>
        <p:spPr>
          <a:xfrm>
            <a:off x="8687886" y="6832600"/>
            <a:ext cx="182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Quest</a:t>
            </a:r>
            <a:endParaRPr b="0" i="0" sz="4800" u="none" cap="none" strike="noStrike">
              <a:solidFill>
                <a:schemeClr val="dk1"/>
              </a:solidFill>
              <a:latin typeface="Calibri"/>
              <a:ea typeface="Calibri"/>
              <a:cs typeface="Calibri"/>
              <a:sym typeface="Calibri"/>
            </a:endParaRPr>
          </a:p>
        </p:txBody>
      </p:sp>
      <p:sp>
        <p:nvSpPr>
          <p:cNvPr id="512" name="Google Shape;512;g33349828399_0_459"/>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33349828399_0_459"/>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14" name="Google Shape;514;g33349828399_0_459"/>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3349828399_0_459"/>
          <p:cNvSpPr/>
          <p:nvPr/>
        </p:nvSpPr>
        <p:spPr>
          <a:xfrm>
            <a:off x="13330316" y="6832600"/>
            <a:ext cx="331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Foundation</a:t>
            </a:r>
            <a:endParaRPr b="0" i="0" sz="4800" u="none" cap="none" strike="noStrike">
              <a:solidFill>
                <a:schemeClr val="dk1"/>
              </a:solidFill>
              <a:latin typeface="Calibri"/>
              <a:ea typeface="Calibri"/>
              <a:cs typeface="Calibri"/>
              <a:sym typeface="Calibri"/>
            </a:endParaRPr>
          </a:p>
        </p:txBody>
      </p:sp>
      <p:sp>
        <p:nvSpPr>
          <p:cNvPr id="516" name="Google Shape;516;g33349828399_0_459"/>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33349828399_0_459"/>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18" name="Google Shape;518;g33349828399_0_459"/>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3349828399_0_459"/>
          <p:cNvSpPr/>
          <p:nvPr/>
        </p:nvSpPr>
        <p:spPr>
          <a:xfrm>
            <a:off x="18182323" y="6832600"/>
            <a:ext cx="4382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Transformation</a:t>
            </a:r>
            <a:endParaRPr b="0" i="0" sz="4800" u="none" cap="none" strike="noStrike">
              <a:solidFill>
                <a:schemeClr val="dk1"/>
              </a:solidFill>
              <a:latin typeface="Calibri"/>
              <a:ea typeface="Calibri"/>
              <a:cs typeface="Calibri"/>
              <a:sym typeface="Calibri"/>
            </a:endParaRPr>
          </a:p>
        </p:txBody>
      </p:sp>
      <p:pic>
        <p:nvPicPr>
          <p:cNvPr descr=" " id="520" name="Google Shape;520;g33349828399_0_459"/>
          <p:cNvPicPr preferRelativeResize="0"/>
          <p:nvPr/>
        </p:nvPicPr>
        <p:blipFill rotWithShape="1">
          <a:blip r:embed="rId9">
            <a:alphaModFix/>
          </a:blip>
          <a:srcRect b="0" l="0" r="0" t="0"/>
          <a:stretch/>
        </p:blipFill>
        <p:spPr>
          <a:xfrm>
            <a:off x="3277010" y="4229100"/>
            <a:ext cx="1683305" cy="1625575"/>
          </a:xfrm>
          <a:prstGeom prst="rect">
            <a:avLst/>
          </a:prstGeom>
          <a:noFill/>
          <a:ln>
            <a:noFill/>
          </a:ln>
        </p:spPr>
      </p:pic>
      <p:pic>
        <p:nvPicPr>
          <p:cNvPr descr=" " id="521" name="Google Shape;521;g33349828399_0_459"/>
          <p:cNvPicPr preferRelativeResize="0"/>
          <p:nvPr/>
        </p:nvPicPr>
        <p:blipFill rotWithShape="1">
          <a:blip r:embed="rId10">
            <a:alphaModFix/>
          </a:blip>
          <a:srcRect b="0" l="0" r="0" t="0"/>
          <a:stretch/>
        </p:blipFill>
        <p:spPr>
          <a:xfrm>
            <a:off x="8697263" y="8585200"/>
            <a:ext cx="1618020" cy="1625600"/>
          </a:xfrm>
          <a:prstGeom prst="rect">
            <a:avLst/>
          </a:prstGeom>
          <a:noFill/>
          <a:ln>
            <a:noFill/>
          </a:ln>
        </p:spPr>
      </p:pic>
      <p:pic>
        <p:nvPicPr>
          <p:cNvPr descr=" " id="522" name="Google Shape;522;g33349828399_0_459"/>
          <p:cNvPicPr preferRelativeResize="0"/>
          <p:nvPr/>
        </p:nvPicPr>
        <p:blipFill rotWithShape="1">
          <a:blip r:embed="rId11">
            <a:alphaModFix/>
          </a:blip>
          <a:srcRect b="0" l="0" r="0" t="0"/>
          <a:stretch/>
        </p:blipFill>
        <p:spPr>
          <a:xfrm>
            <a:off x="13870134" y="4229100"/>
            <a:ext cx="2043436" cy="1625600"/>
          </a:xfrm>
          <a:prstGeom prst="rect">
            <a:avLst/>
          </a:prstGeom>
          <a:noFill/>
          <a:ln>
            <a:noFill/>
          </a:ln>
        </p:spPr>
      </p:pic>
      <p:pic>
        <p:nvPicPr>
          <p:cNvPr descr=" " id="523" name="Google Shape;523;g33349828399_0_459"/>
          <p:cNvPicPr preferRelativeResize="0"/>
          <p:nvPr/>
        </p:nvPicPr>
        <p:blipFill rotWithShape="1">
          <a:blip r:embed="rId12">
            <a:alphaModFix/>
          </a:blip>
          <a:srcRect b="0" l="0" r="0" t="0"/>
          <a:stretch/>
        </p:blipFill>
        <p:spPr>
          <a:xfrm>
            <a:off x="19453176" y="8585200"/>
            <a:ext cx="1625803" cy="1625600"/>
          </a:xfrm>
          <a:prstGeom prst="rect">
            <a:avLst/>
          </a:prstGeom>
          <a:noFill/>
          <a:ln>
            <a:noFill/>
          </a:ln>
        </p:spPr>
      </p:pic>
      <p:sp>
        <p:nvSpPr>
          <p:cNvPr id="524" name="Google Shape;524;g33349828399_0_459"/>
          <p:cNvSpPr/>
          <p:nvPr/>
        </p:nvSpPr>
        <p:spPr>
          <a:xfrm>
            <a:off x="1574997" y="8591550"/>
            <a:ext cx="5080500" cy="2921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3349828399_0_459"/>
          <p:cNvSpPr/>
          <p:nvPr/>
        </p:nvSpPr>
        <p:spPr>
          <a:xfrm>
            <a:off x="1981448"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3349828399_0_459"/>
          <p:cNvSpPr/>
          <p:nvPr/>
        </p:nvSpPr>
        <p:spPr>
          <a:xfrm>
            <a:off x="1879835"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April</a:t>
            </a:r>
            <a:endParaRPr b="0" i="0" sz="4800" u="none" cap="none" strike="noStrike">
              <a:solidFill>
                <a:schemeClr val="dk1"/>
              </a:solidFill>
              <a:latin typeface="Calibri"/>
              <a:ea typeface="Calibri"/>
              <a:cs typeface="Calibri"/>
              <a:sym typeface="Calibri"/>
            </a:endParaRPr>
          </a:p>
        </p:txBody>
      </p:sp>
      <p:sp>
        <p:nvSpPr>
          <p:cNvPr id="527" name="Google Shape;527;g33349828399_0_459"/>
          <p:cNvSpPr/>
          <p:nvPr/>
        </p:nvSpPr>
        <p:spPr>
          <a:xfrm>
            <a:off x="1913706"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28" name="Google Shape;528;g33349828399_0_459"/>
          <p:cNvSpPr/>
          <p:nvPr/>
        </p:nvSpPr>
        <p:spPr>
          <a:xfrm>
            <a:off x="6960470" y="2927350"/>
            <a:ext cx="5080500" cy="2921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3349828399_0_459"/>
          <p:cNvSpPr/>
          <p:nvPr/>
        </p:nvSpPr>
        <p:spPr>
          <a:xfrm>
            <a:off x="7366921"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3349828399_0_459"/>
          <p:cNvSpPr/>
          <p:nvPr/>
        </p:nvSpPr>
        <p:spPr>
          <a:xfrm>
            <a:off x="7265308"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May</a:t>
            </a:r>
            <a:endParaRPr b="0" i="0" sz="4800" u="none" cap="none" strike="noStrike">
              <a:solidFill>
                <a:schemeClr val="dk1"/>
              </a:solidFill>
              <a:latin typeface="Calibri"/>
              <a:ea typeface="Calibri"/>
              <a:cs typeface="Calibri"/>
              <a:sym typeface="Calibri"/>
            </a:endParaRPr>
          </a:p>
        </p:txBody>
      </p:sp>
      <p:sp>
        <p:nvSpPr>
          <p:cNvPr id="531" name="Google Shape;531;g33349828399_0_459"/>
          <p:cNvSpPr/>
          <p:nvPr/>
        </p:nvSpPr>
        <p:spPr>
          <a:xfrm>
            <a:off x="7299179"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32" name="Google Shape;532;g33349828399_0_459"/>
          <p:cNvSpPr/>
          <p:nvPr/>
        </p:nvSpPr>
        <p:spPr>
          <a:xfrm>
            <a:off x="12345943" y="8591550"/>
            <a:ext cx="5080500" cy="2921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3349828399_0_459"/>
          <p:cNvSpPr/>
          <p:nvPr/>
        </p:nvSpPr>
        <p:spPr>
          <a:xfrm>
            <a:off x="12752394"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3349828399_0_459"/>
          <p:cNvSpPr/>
          <p:nvPr/>
        </p:nvSpPr>
        <p:spPr>
          <a:xfrm>
            <a:off x="12650781"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June</a:t>
            </a:r>
            <a:endParaRPr b="0" i="0" sz="4800" u="none" cap="none" strike="noStrike">
              <a:solidFill>
                <a:schemeClr val="dk1"/>
              </a:solidFill>
              <a:latin typeface="Calibri"/>
              <a:ea typeface="Calibri"/>
              <a:cs typeface="Calibri"/>
              <a:sym typeface="Calibri"/>
            </a:endParaRPr>
          </a:p>
        </p:txBody>
      </p:sp>
      <p:sp>
        <p:nvSpPr>
          <p:cNvPr id="535" name="Google Shape;535;g33349828399_0_459"/>
          <p:cNvSpPr/>
          <p:nvPr/>
        </p:nvSpPr>
        <p:spPr>
          <a:xfrm>
            <a:off x="12684652"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36" name="Google Shape;536;g33349828399_0_459"/>
          <p:cNvSpPr/>
          <p:nvPr/>
        </p:nvSpPr>
        <p:spPr>
          <a:xfrm>
            <a:off x="17731416" y="3168650"/>
            <a:ext cx="5080500" cy="2438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3349828399_0_459"/>
          <p:cNvSpPr/>
          <p:nvPr/>
        </p:nvSpPr>
        <p:spPr>
          <a:xfrm>
            <a:off x="18137867" y="3473450"/>
            <a:ext cx="426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3349828399_0_459"/>
          <p:cNvSpPr/>
          <p:nvPr/>
        </p:nvSpPr>
        <p:spPr>
          <a:xfrm>
            <a:off x="18036254" y="34734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July</a:t>
            </a:r>
            <a:endParaRPr b="0" i="0" sz="4800" u="none" cap="none" strike="noStrike">
              <a:solidFill>
                <a:schemeClr val="dk1"/>
              </a:solidFill>
              <a:latin typeface="Calibri"/>
              <a:ea typeface="Calibri"/>
              <a:cs typeface="Calibri"/>
              <a:sym typeface="Calibri"/>
            </a:endParaRPr>
          </a:p>
        </p:txBody>
      </p:sp>
      <p:sp>
        <p:nvSpPr>
          <p:cNvPr id="539" name="Google Shape;539;g33349828399_0_459"/>
          <p:cNvSpPr/>
          <p:nvPr/>
        </p:nvSpPr>
        <p:spPr>
          <a:xfrm>
            <a:off x="18070125" y="43370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544" name="Shape 544"/>
        <p:cNvGrpSpPr/>
        <p:nvPr/>
      </p:nvGrpSpPr>
      <p:grpSpPr>
        <a:xfrm>
          <a:off x="0" y="0"/>
          <a:ext cx="0" cy="0"/>
          <a:chOff x="0" y="0"/>
          <a:chExt cx="0" cy="0"/>
        </a:xfrm>
      </p:grpSpPr>
      <p:pic>
        <p:nvPicPr>
          <p:cNvPr descr=" " id="545" name="Google Shape;545;g33349828399_0_509"/>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546" name="Google Shape;546;g33349828399_0_509"/>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547" name="Google Shape;547;g33349828399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33349828399_0_5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9" name="Google Shape;549;g33349828399_0_509"/>
          <p:cNvSpPr/>
          <p:nvPr/>
        </p:nvSpPr>
        <p:spPr>
          <a:xfrm>
            <a:off x="9132441" y="1231900"/>
            <a:ext cx="61221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3349828399_0_509"/>
          <p:cNvSpPr/>
          <p:nvPr/>
        </p:nvSpPr>
        <p:spPr>
          <a:xfrm>
            <a:off x="9894537" y="1536700"/>
            <a:ext cx="493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551" name="Google Shape;551;g33349828399_0_509"/>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33349828399_0_509"/>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553" name="Google Shape;553;g33349828399_0_50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3349828399_0_50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3349828399_0_509"/>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556" name="Google Shape;556;g33349828399_0_509"/>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7" name="Google Shape;557;g33349828399_0_509"/>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33349828399_0_509"/>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559" name="Google Shape;559;g33349828399_0_50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3349828399_0_50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3349828399_0_509"/>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562" name="Google Shape;562;g33349828399_0_509"/>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3" name="Google Shape;563;g33349828399_0_509"/>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33349828399_0_509"/>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565" name="Google Shape;565;g33349828399_0_50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3349828399_0_50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3349828399_0_509"/>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568" name="Google Shape;568;g33349828399_0_509"/>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573" name="Shape 573"/>
        <p:cNvGrpSpPr/>
        <p:nvPr/>
      </p:nvGrpSpPr>
      <p:grpSpPr>
        <a:xfrm>
          <a:off x="0" y="0"/>
          <a:ext cx="0" cy="0"/>
          <a:chOff x="0" y="0"/>
          <a:chExt cx="0" cy="0"/>
        </a:xfrm>
      </p:grpSpPr>
      <p:pic>
        <p:nvPicPr>
          <p:cNvPr descr=" " id="574" name="Google Shape;574;g33349828399_0_537"/>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575" name="Google Shape;575;g33349828399_0_537"/>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576" name="Google Shape;576;g33349828399_0_5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33349828399_0_53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78" name="Google Shape;578;g33349828399_0_537"/>
          <p:cNvPicPr preferRelativeResize="0"/>
          <p:nvPr/>
        </p:nvPicPr>
        <p:blipFill rotWithShape="1">
          <a:blip r:embed="rId6">
            <a:alphaModFix/>
          </a:blip>
          <a:srcRect b="0" l="0" r="0" t="0"/>
          <a:stretch/>
        </p:blipFill>
        <p:spPr>
          <a:xfrm>
            <a:off x="495362" y="1333500"/>
            <a:ext cx="11939492" cy="11963400"/>
          </a:xfrm>
          <a:prstGeom prst="rect">
            <a:avLst/>
          </a:prstGeom>
          <a:noFill/>
          <a:ln>
            <a:noFill/>
          </a:ln>
        </p:spPr>
      </p:pic>
      <p:sp>
        <p:nvSpPr>
          <p:cNvPr id="579" name="Google Shape;579;g33349828399_0_537"/>
          <p:cNvSpPr/>
          <p:nvPr/>
        </p:nvSpPr>
        <p:spPr>
          <a:xfrm>
            <a:off x="12777797" y="2336800"/>
            <a:ext cx="24642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3349828399_0_537"/>
          <p:cNvSpPr/>
          <p:nvPr/>
        </p:nvSpPr>
        <p:spPr>
          <a:xfrm>
            <a:off x="12803200" y="2336800"/>
            <a:ext cx="241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3349828399_0_537"/>
          <p:cNvSpPr/>
          <p:nvPr/>
        </p:nvSpPr>
        <p:spPr>
          <a:xfrm>
            <a:off x="12803200" y="2336800"/>
            <a:ext cx="275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2023</a:t>
            </a:r>
            <a:endParaRPr b="0" i="0" sz="8000" u="none" cap="none" strike="noStrike">
              <a:solidFill>
                <a:schemeClr val="dk1"/>
              </a:solidFill>
              <a:latin typeface="Calibri"/>
              <a:ea typeface="Calibri"/>
              <a:cs typeface="Calibri"/>
              <a:sym typeface="Calibri"/>
            </a:endParaRPr>
          </a:p>
        </p:txBody>
      </p:sp>
      <p:pic>
        <p:nvPicPr>
          <p:cNvPr descr=" " id="582" name="Google Shape;582;g33349828399_0_537"/>
          <p:cNvPicPr preferRelativeResize="0"/>
          <p:nvPr/>
        </p:nvPicPr>
        <p:blipFill rotWithShape="1">
          <a:blip r:embed="rId7">
            <a:alphaModFix/>
          </a:blip>
          <a:srcRect b="0" l="0" r="0" t="0"/>
          <a:stretch/>
        </p:blipFill>
        <p:spPr>
          <a:xfrm>
            <a:off x="13971746" y="3606800"/>
            <a:ext cx="38105" cy="1625600"/>
          </a:xfrm>
          <a:prstGeom prst="rect">
            <a:avLst/>
          </a:prstGeom>
          <a:noFill/>
          <a:ln>
            <a:noFill/>
          </a:ln>
        </p:spPr>
      </p:pic>
      <p:sp>
        <p:nvSpPr>
          <p:cNvPr id="583" name="Google Shape;583;g33349828399_0_537"/>
          <p:cNvSpPr/>
          <p:nvPr/>
        </p:nvSpPr>
        <p:spPr>
          <a:xfrm>
            <a:off x="12777797" y="5232400"/>
            <a:ext cx="246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3349828399_0_537"/>
          <p:cNvSpPr/>
          <p:nvPr/>
        </p:nvSpPr>
        <p:spPr>
          <a:xfrm>
            <a:off x="12777797" y="5232400"/>
            <a:ext cx="2802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2024</a:t>
            </a:r>
            <a:endParaRPr b="0" i="0" sz="8000" u="none" cap="none" strike="noStrike">
              <a:solidFill>
                <a:schemeClr val="dk1"/>
              </a:solidFill>
              <a:latin typeface="Calibri"/>
              <a:ea typeface="Calibri"/>
              <a:cs typeface="Calibri"/>
              <a:sym typeface="Calibri"/>
            </a:endParaRPr>
          </a:p>
        </p:txBody>
      </p:sp>
      <p:pic>
        <p:nvPicPr>
          <p:cNvPr descr=" " id="585" name="Google Shape;585;g33349828399_0_537"/>
          <p:cNvPicPr preferRelativeResize="0"/>
          <p:nvPr/>
        </p:nvPicPr>
        <p:blipFill rotWithShape="1">
          <a:blip r:embed="rId7">
            <a:alphaModFix/>
          </a:blip>
          <a:srcRect b="0" l="0" r="0" t="0"/>
          <a:stretch/>
        </p:blipFill>
        <p:spPr>
          <a:xfrm>
            <a:off x="13971746" y="6502400"/>
            <a:ext cx="38105" cy="1625600"/>
          </a:xfrm>
          <a:prstGeom prst="rect">
            <a:avLst/>
          </a:prstGeom>
          <a:noFill/>
          <a:ln>
            <a:noFill/>
          </a:ln>
        </p:spPr>
      </p:pic>
      <p:sp>
        <p:nvSpPr>
          <p:cNvPr id="586" name="Google Shape;586;g33349828399_0_537"/>
          <p:cNvSpPr/>
          <p:nvPr/>
        </p:nvSpPr>
        <p:spPr>
          <a:xfrm>
            <a:off x="12822253" y="8128000"/>
            <a:ext cx="2375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3349828399_0_537"/>
          <p:cNvSpPr/>
          <p:nvPr/>
        </p:nvSpPr>
        <p:spPr>
          <a:xfrm>
            <a:off x="12822253" y="8128000"/>
            <a:ext cx="271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2025</a:t>
            </a:r>
            <a:endParaRPr b="0" i="0" sz="8000" u="none" cap="none" strike="noStrike">
              <a:solidFill>
                <a:schemeClr val="dk1"/>
              </a:solidFill>
              <a:latin typeface="Calibri"/>
              <a:ea typeface="Calibri"/>
              <a:cs typeface="Calibri"/>
              <a:sym typeface="Calibri"/>
            </a:endParaRPr>
          </a:p>
        </p:txBody>
      </p:sp>
      <p:pic>
        <p:nvPicPr>
          <p:cNvPr descr=" " id="588" name="Google Shape;588;g33349828399_0_537"/>
          <p:cNvPicPr preferRelativeResize="0"/>
          <p:nvPr/>
        </p:nvPicPr>
        <p:blipFill rotWithShape="1">
          <a:blip r:embed="rId7">
            <a:alphaModFix/>
          </a:blip>
          <a:srcRect b="0" l="0" r="0" t="0"/>
          <a:stretch/>
        </p:blipFill>
        <p:spPr>
          <a:xfrm>
            <a:off x="13971746" y="9398000"/>
            <a:ext cx="38105" cy="1625600"/>
          </a:xfrm>
          <a:prstGeom prst="rect">
            <a:avLst/>
          </a:prstGeom>
          <a:noFill/>
          <a:ln>
            <a:noFill/>
          </a:ln>
        </p:spPr>
      </p:pic>
      <p:sp>
        <p:nvSpPr>
          <p:cNvPr id="589" name="Google Shape;589;g33349828399_0_537"/>
          <p:cNvSpPr/>
          <p:nvPr/>
        </p:nvSpPr>
        <p:spPr>
          <a:xfrm>
            <a:off x="12777797" y="11023600"/>
            <a:ext cx="2464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3349828399_0_537"/>
          <p:cNvSpPr/>
          <p:nvPr/>
        </p:nvSpPr>
        <p:spPr>
          <a:xfrm>
            <a:off x="12777797" y="11023600"/>
            <a:ext cx="2802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2026</a:t>
            </a:r>
            <a:endParaRPr b="0" i="0" sz="8000" u="none" cap="none" strike="noStrike">
              <a:solidFill>
                <a:schemeClr val="dk1"/>
              </a:solidFill>
              <a:latin typeface="Calibri"/>
              <a:ea typeface="Calibri"/>
              <a:cs typeface="Calibri"/>
              <a:sym typeface="Calibri"/>
            </a:endParaRPr>
          </a:p>
        </p:txBody>
      </p:sp>
      <p:sp>
        <p:nvSpPr>
          <p:cNvPr id="591" name="Google Shape;591;g33349828399_0_537"/>
          <p:cNvSpPr/>
          <p:nvPr/>
        </p:nvSpPr>
        <p:spPr>
          <a:xfrm>
            <a:off x="15216502" y="3911600"/>
            <a:ext cx="79725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a:t>
            </a:r>
            <a:endParaRPr b="0" i="0" sz="3200" u="none" cap="none" strike="noStrike">
              <a:solidFill>
                <a:schemeClr val="dk1"/>
              </a:solidFill>
              <a:latin typeface="Calibri"/>
              <a:ea typeface="Calibri"/>
              <a:cs typeface="Calibri"/>
              <a:sym typeface="Calibri"/>
            </a:endParaRPr>
          </a:p>
        </p:txBody>
      </p:sp>
      <p:sp>
        <p:nvSpPr>
          <p:cNvPr id="592" name="Google Shape;592;g33349828399_0_537"/>
          <p:cNvSpPr/>
          <p:nvPr/>
        </p:nvSpPr>
        <p:spPr>
          <a:xfrm>
            <a:off x="15216502" y="6807200"/>
            <a:ext cx="79725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a:t>
            </a:r>
            <a:endParaRPr b="0" i="0" sz="3200" u="none" cap="none" strike="noStrike">
              <a:solidFill>
                <a:schemeClr val="dk1"/>
              </a:solidFill>
              <a:latin typeface="Calibri"/>
              <a:ea typeface="Calibri"/>
              <a:cs typeface="Calibri"/>
              <a:sym typeface="Calibri"/>
            </a:endParaRPr>
          </a:p>
        </p:txBody>
      </p:sp>
      <p:sp>
        <p:nvSpPr>
          <p:cNvPr id="593" name="Google Shape;593;g33349828399_0_537"/>
          <p:cNvSpPr/>
          <p:nvPr/>
        </p:nvSpPr>
        <p:spPr>
          <a:xfrm>
            <a:off x="15216502" y="9702800"/>
            <a:ext cx="79725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a:t>
            </a:r>
            <a:endParaRPr b="0" i="0" sz="3200" u="none" cap="none" strike="noStrike">
              <a:solidFill>
                <a:schemeClr val="dk1"/>
              </a:solidFill>
              <a:latin typeface="Calibri"/>
              <a:ea typeface="Calibri"/>
              <a:cs typeface="Calibri"/>
              <a:sym typeface="Calibri"/>
            </a:endParaRPr>
          </a:p>
        </p:txBody>
      </p:sp>
      <p:sp>
        <p:nvSpPr>
          <p:cNvPr id="594" name="Google Shape;594;g33349828399_0_537"/>
          <p:cNvSpPr/>
          <p:nvPr/>
        </p:nvSpPr>
        <p:spPr>
          <a:xfrm>
            <a:off x="15426078" y="387350"/>
            <a:ext cx="73287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3349828399_0_537"/>
          <p:cNvSpPr/>
          <p:nvPr/>
        </p:nvSpPr>
        <p:spPr>
          <a:xfrm>
            <a:off x="16188173" y="692150"/>
            <a:ext cx="6143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600" name="Shape 600"/>
        <p:cNvGrpSpPr/>
        <p:nvPr/>
      </p:nvGrpSpPr>
      <p:grpSpPr>
        <a:xfrm>
          <a:off x="0" y="0"/>
          <a:ext cx="0" cy="0"/>
          <a:chOff x="0" y="0"/>
          <a:chExt cx="0" cy="0"/>
        </a:xfrm>
      </p:grpSpPr>
      <p:pic>
        <p:nvPicPr>
          <p:cNvPr descr=" " id="601" name="Google Shape;601;g33349828399_0_563"/>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602" name="Google Shape;602;g33349828399_0_563"/>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603" name="Google Shape;603;g33349828399_0_5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3349828399_0_5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5" name="Google Shape;605;g33349828399_0_563"/>
          <p:cNvSpPr/>
          <p:nvPr/>
        </p:nvSpPr>
        <p:spPr>
          <a:xfrm>
            <a:off x="9684960" y="1060450"/>
            <a:ext cx="50298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3349828399_0_563"/>
          <p:cNvSpPr/>
          <p:nvPr/>
        </p:nvSpPr>
        <p:spPr>
          <a:xfrm>
            <a:off x="10447056" y="1365250"/>
            <a:ext cx="384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List</a:t>
            </a:r>
            <a:endParaRPr b="0" i="0" sz="8000" u="none" cap="none" strike="noStrike">
              <a:solidFill>
                <a:schemeClr val="dk1"/>
              </a:solidFill>
              <a:latin typeface="Calibri"/>
              <a:ea typeface="Calibri"/>
              <a:cs typeface="Calibri"/>
              <a:sym typeface="Calibri"/>
            </a:endParaRPr>
          </a:p>
        </p:txBody>
      </p:sp>
      <p:sp>
        <p:nvSpPr>
          <p:cNvPr id="607" name="Google Shape;607;g33349828399_0_563"/>
          <p:cNvSpPr/>
          <p:nvPr/>
        </p:nvSpPr>
        <p:spPr>
          <a:xfrm>
            <a:off x="3670759" y="4343400"/>
            <a:ext cx="17032800" cy="68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3349828399_0_563"/>
          <p:cNvSpPr/>
          <p:nvPr/>
        </p:nvSpPr>
        <p:spPr>
          <a:xfrm>
            <a:off x="3670759" y="4343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3349828399_0_563"/>
          <p:cNvSpPr/>
          <p:nvPr/>
        </p:nvSpPr>
        <p:spPr>
          <a:xfrm>
            <a:off x="3670759" y="4540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Dragons</a:t>
            </a:r>
            <a:endParaRPr b="0" i="0" sz="3600" u="none" cap="none" strike="noStrike">
              <a:solidFill>
                <a:schemeClr val="dk1"/>
              </a:solidFill>
              <a:latin typeface="Calibri"/>
              <a:ea typeface="Calibri"/>
              <a:cs typeface="Calibri"/>
              <a:sym typeface="Calibri"/>
            </a:endParaRPr>
          </a:p>
        </p:txBody>
      </p:sp>
      <p:sp>
        <p:nvSpPr>
          <p:cNvPr id="610" name="Google Shape;610;g33349828399_0_563"/>
          <p:cNvSpPr/>
          <p:nvPr/>
        </p:nvSpPr>
        <p:spPr>
          <a:xfrm>
            <a:off x="10072359" y="4343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11" name="Google Shape;611;g33349828399_0_563"/>
          <p:cNvSpPr/>
          <p:nvPr/>
        </p:nvSpPr>
        <p:spPr>
          <a:xfrm>
            <a:off x="3670759" y="59182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33349828399_0_563"/>
          <p:cNvSpPr/>
          <p:nvPr/>
        </p:nvSpPr>
        <p:spPr>
          <a:xfrm>
            <a:off x="3670759" y="59182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Medieval-like Settings</a:t>
            </a:r>
            <a:endParaRPr b="0" i="0" sz="3600" u="none" cap="none" strike="noStrike">
              <a:solidFill>
                <a:schemeClr val="dk1"/>
              </a:solidFill>
              <a:latin typeface="Calibri"/>
              <a:ea typeface="Calibri"/>
              <a:cs typeface="Calibri"/>
              <a:sym typeface="Calibri"/>
            </a:endParaRPr>
          </a:p>
        </p:txBody>
      </p:sp>
      <p:sp>
        <p:nvSpPr>
          <p:cNvPr id="613" name="Google Shape;613;g33349828399_0_563"/>
          <p:cNvSpPr/>
          <p:nvPr/>
        </p:nvSpPr>
        <p:spPr>
          <a:xfrm>
            <a:off x="10072359" y="59626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14" name="Google Shape;614;g33349828399_0_563"/>
          <p:cNvSpPr/>
          <p:nvPr/>
        </p:nvSpPr>
        <p:spPr>
          <a:xfrm>
            <a:off x="3670759" y="70993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3349828399_0_563"/>
          <p:cNvSpPr/>
          <p:nvPr/>
        </p:nvSpPr>
        <p:spPr>
          <a:xfrm>
            <a:off x="3670759" y="70993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Chosen One Trope</a:t>
            </a:r>
            <a:endParaRPr b="0" i="0" sz="3600" u="none" cap="none" strike="noStrike">
              <a:solidFill>
                <a:schemeClr val="dk1"/>
              </a:solidFill>
              <a:latin typeface="Calibri"/>
              <a:ea typeface="Calibri"/>
              <a:cs typeface="Calibri"/>
              <a:sym typeface="Calibri"/>
            </a:endParaRPr>
          </a:p>
        </p:txBody>
      </p:sp>
      <p:sp>
        <p:nvSpPr>
          <p:cNvPr id="616" name="Google Shape;616;g33349828399_0_563"/>
          <p:cNvSpPr/>
          <p:nvPr/>
        </p:nvSpPr>
        <p:spPr>
          <a:xfrm>
            <a:off x="10072359" y="7143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17" name="Google Shape;617;g33349828399_0_563"/>
          <p:cNvSpPr/>
          <p:nvPr/>
        </p:nvSpPr>
        <p:spPr>
          <a:xfrm>
            <a:off x="3670759" y="82804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3349828399_0_563"/>
          <p:cNvSpPr/>
          <p:nvPr/>
        </p:nvSpPr>
        <p:spPr>
          <a:xfrm>
            <a:off x="3670759" y="82804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a:t>
            </a:r>
            <a:endParaRPr b="0" i="0" sz="3600" u="none" cap="none" strike="noStrike">
              <a:solidFill>
                <a:schemeClr val="dk1"/>
              </a:solidFill>
              <a:latin typeface="Calibri"/>
              <a:ea typeface="Calibri"/>
              <a:cs typeface="Calibri"/>
              <a:sym typeface="Calibri"/>
            </a:endParaRPr>
          </a:p>
        </p:txBody>
      </p:sp>
      <p:sp>
        <p:nvSpPr>
          <p:cNvPr id="619" name="Google Shape;619;g33349828399_0_563"/>
          <p:cNvSpPr/>
          <p:nvPr/>
        </p:nvSpPr>
        <p:spPr>
          <a:xfrm>
            <a:off x="10072359" y="83248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20" name="Google Shape;620;g33349828399_0_563"/>
          <p:cNvSpPr/>
          <p:nvPr/>
        </p:nvSpPr>
        <p:spPr>
          <a:xfrm>
            <a:off x="3670759" y="94615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3349828399_0_563"/>
          <p:cNvSpPr/>
          <p:nvPr/>
        </p:nvSpPr>
        <p:spPr>
          <a:xfrm>
            <a:off x="3670759" y="94615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Best Curse</a:t>
            </a:r>
            <a:endParaRPr b="0" i="0" sz="3600" u="none" cap="none" strike="noStrike">
              <a:solidFill>
                <a:schemeClr val="dk1"/>
              </a:solidFill>
              <a:latin typeface="Calibri"/>
              <a:ea typeface="Calibri"/>
              <a:cs typeface="Calibri"/>
              <a:sym typeface="Calibri"/>
            </a:endParaRPr>
          </a:p>
        </p:txBody>
      </p:sp>
      <p:sp>
        <p:nvSpPr>
          <p:cNvPr id="622" name="Google Shape;622;g33349828399_0_563"/>
          <p:cNvSpPr/>
          <p:nvPr/>
        </p:nvSpPr>
        <p:spPr>
          <a:xfrm>
            <a:off x="10072359" y="95059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23" name="Google Shape;623;g33349828399_0_563"/>
          <p:cNvSpPr/>
          <p:nvPr/>
        </p:nvSpPr>
        <p:spPr>
          <a:xfrm>
            <a:off x="3670759" y="106426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3349828399_0_563"/>
          <p:cNvSpPr/>
          <p:nvPr/>
        </p:nvSpPr>
        <p:spPr>
          <a:xfrm>
            <a:off x="3670759" y="106426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Unique Creatures</a:t>
            </a:r>
            <a:endParaRPr b="0" i="0" sz="3600" u="none" cap="none" strike="noStrike">
              <a:solidFill>
                <a:schemeClr val="dk1"/>
              </a:solidFill>
              <a:latin typeface="Calibri"/>
              <a:ea typeface="Calibri"/>
              <a:cs typeface="Calibri"/>
              <a:sym typeface="Calibri"/>
            </a:endParaRPr>
          </a:p>
        </p:txBody>
      </p:sp>
      <p:sp>
        <p:nvSpPr>
          <p:cNvPr id="625" name="Google Shape;625;g33349828399_0_563"/>
          <p:cNvSpPr/>
          <p:nvPr/>
        </p:nvSpPr>
        <p:spPr>
          <a:xfrm>
            <a:off x="10072359" y="106870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630" name="Shape 630"/>
        <p:cNvGrpSpPr/>
        <p:nvPr/>
      </p:nvGrpSpPr>
      <p:grpSpPr>
        <a:xfrm>
          <a:off x="0" y="0"/>
          <a:ext cx="0" cy="0"/>
          <a:chOff x="0" y="0"/>
          <a:chExt cx="0" cy="0"/>
        </a:xfrm>
      </p:grpSpPr>
      <p:pic>
        <p:nvPicPr>
          <p:cNvPr descr=" " id="631" name="Google Shape;631;g33349828399_0_592"/>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632" name="Google Shape;632;g33349828399_0_592"/>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633" name="Google Shape;633;g33349828399_0_5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33349828399_0_5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5" name="Google Shape;635;g33349828399_0_592"/>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6" name="Google Shape;636;g33349828399_0_592"/>
          <p:cNvSpPr/>
          <p:nvPr/>
        </p:nvSpPr>
        <p:spPr>
          <a:xfrm>
            <a:off x="7424078" y="635000"/>
            <a:ext cx="95517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3349828399_0_592"/>
          <p:cNvSpPr/>
          <p:nvPr/>
        </p:nvSpPr>
        <p:spPr>
          <a:xfrm>
            <a:off x="8186173" y="939800"/>
            <a:ext cx="836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638" name="Google Shape;638;g33349828399_0_592"/>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3349828399_0_592"/>
          <p:cNvSpPr/>
          <p:nvPr/>
        </p:nvSpPr>
        <p:spPr>
          <a:xfrm>
            <a:off x="10173972" y="33528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33349828399_0_592"/>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641" name="Google Shape;641;g33349828399_0_592"/>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3349828399_0_592"/>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43" name="Google Shape;643;g33349828399_0_592"/>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44" name="Google Shape;644;g33349828399_0_592"/>
          <p:cNvSpPr/>
          <p:nvPr/>
        </p:nvSpPr>
        <p:spPr>
          <a:xfrm>
            <a:off x="787498" y="57150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33349828399_0_592"/>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646" name="Google Shape;646;g33349828399_0_592"/>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33349828399_0_592"/>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648" name="Google Shape;648;g33349828399_0_592"/>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49" name="Google Shape;649;g33349828399_0_592"/>
          <p:cNvSpPr/>
          <p:nvPr/>
        </p:nvSpPr>
        <p:spPr>
          <a:xfrm>
            <a:off x="3835879" y="80518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33349828399_0_592"/>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651" name="Google Shape;651;g33349828399_0_592"/>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3349828399_0_592"/>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653" name="Google Shape;653;g33349828399_0_592"/>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54" name="Google Shape;654;g33349828399_0_592"/>
          <p:cNvSpPr/>
          <p:nvPr/>
        </p:nvSpPr>
        <p:spPr>
          <a:xfrm>
            <a:off x="3835879" y="104394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33349828399_0_592"/>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656" name="Google Shape;656;g33349828399_0_592"/>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3349828399_0_592"/>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658" name="Google Shape;658;g33349828399_0_592"/>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59" name="Google Shape;659;g33349828399_0_592"/>
          <p:cNvSpPr/>
          <p:nvPr/>
        </p:nvSpPr>
        <p:spPr>
          <a:xfrm>
            <a:off x="15343518" y="80772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33349828399_0_592"/>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61" name="Google Shape;661;g33349828399_0_592"/>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3349828399_0_592"/>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663" name="Google Shape;663;g33349828399_0_592"/>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64" name="Google Shape;664;g33349828399_0_592"/>
          <p:cNvSpPr/>
          <p:nvPr/>
        </p:nvSpPr>
        <p:spPr>
          <a:xfrm>
            <a:off x="15343518" y="104394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3349828399_0_592"/>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66" name="Google Shape;666;g33349828399_0_592"/>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3349828399_0_592"/>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668" name="Google Shape;668;g33349828399_0_592"/>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69" name="Google Shape;669;g33349828399_0_592"/>
          <p:cNvSpPr/>
          <p:nvPr/>
        </p:nvSpPr>
        <p:spPr>
          <a:xfrm>
            <a:off x="6681035" y="57150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33349828399_0_592"/>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71" name="Google Shape;671;g33349828399_0_592"/>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3349828399_0_592"/>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673" name="Google Shape;673;g33349828399_0_592"/>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74" name="Google Shape;674;g33349828399_0_592"/>
          <p:cNvSpPr/>
          <p:nvPr/>
        </p:nvSpPr>
        <p:spPr>
          <a:xfrm>
            <a:off x="18468108" y="57150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33349828399_0_592"/>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76" name="Google Shape;676;g33349828399_0_592"/>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3349828399_0_592"/>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678" name="Google Shape;678;g33349828399_0_592"/>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79" name="Google Shape;679;g33349828399_0_592"/>
          <p:cNvSpPr/>
          <p:nvPr/>
        </p:nvSpPr>
        <p:spPr>
          <a:xfrm>
            <a:off x="12574572" y="5715000"/>
            <a:ext cx="5487000" cy="15621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33349828399_0_592"/>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81" name="Google Shape;681;g33349828399_0_592"/>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33349828399_0_592"/>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683" name="Google Shape;683;g33349828399_0_592"/>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84" name="Google Shape;684;g33349828399_0_592"/>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85" name="Google Shape;685;g33349828399_0_592"/>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86" name="Google Shape;686;g33349828399_0_592"/>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87" name="Google Shape;687;g33349828399_0_592"/>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88" name="Google Shape;688;g33349828399_0_592"/>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89" name="Google Shape;689;g33349828399_0_592"/>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90" name="Google Shape;690;g33349828399_0_592"/>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91" name="Google Shape;691;g33349828399_0_592"/>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92" name="Google Shape;692;g33349828399_0_592"/>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93" name="Google Shape;693;g33349828399_0_592"/>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94" name="Google Shape;694;g33349828399_0_592"/>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95" name="Google Shape;695;g33349828399_0_592"/>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700" name="Shape 700"/>
        <p:cNvGrpSpPr/>
        <p:nvPr/>
      </p:nvGrpSpPr>
      <p:grpSpPr>
        <a:xfrm>
          <a:off x="0" y="0"/>
          <a:ext cx="0" cy="0"/>
          <a:chOff x="0" y="0"/>
          <a:chExt cx="0" cy="0"/>
        </a:xfrm>
      </p:grpSpPr>
      <p:pic>
        <p:nvPicPr>
          <p:cNvPr descr=" " id="701" name="Google Shape;701;g33349828399_0_661"/>
          <p:cNvPicPr preferRelativeResize="0"/>
          <p:nvPr/>
        </p:nvPicPr>
        <p:blipFill rotWithShape="1">
          <a:blip r:embed="rId3">
            <a:alphaModFix/>
          </a:blip>
          <a:srcRect b="0" l="0" r="0" t="0"/>
          <a:stretch/>
        </p:blipFill>
        <p:spPr>
          <a:xfrm>
            <a:off x="13768521" y="-6870700"/>
            <a:ext cx="17464683" cy="16535400"/>
          </a:xfrm>
          <a:prstGeom prst="rect">
            <a:avLst/>
          </a:prstGeom>
          <a:noFill/>
          <a:ln>
            <a:noFill/>
          </a:ln>
        </p:spPr>
      </p:pic>
      <p:pic>
        <p:nvPicPr>
          <p:cNvPr descr=" " id="702" name="Google Shape;702;g33349828399_0_661"/>
          <p:cNvPicPr preferRelativeResize="0"/>
          <p:nvPr/>
        </p:nvPicPr>
        <p:blipFill rotWithShape="1">
          <a:blip r:embed="rId4">
            <a:alphaModFix/>
          </a:blip>
          <a:srcRect b="0" l="0" r="0" t="0"/>
          <a:stretch/>
        </p:blipFill>
        <p:spPr>
          <a:xfrm>
            <a:off x="-9602400" y="-203200"/>
            <a:ext cx="19204800" cy="14122400"/>
          </a:xfrm>
          <a:prstGeom prst="rect">
            <a:avLst/>
          </a:prstGeom>
          <a:noFill/>
          <a:ln>
            <a:noFill/>
          </a:ln>
        </p:spPr>
      </p:pic>
      <p:sp>
        <p:nvSpPr>
          <p:cNvPr id="703" name="Google Shape;703;g33349828399_0_6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33349828399_0_6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05" name="Google Shape;705;g33349828399_0_661"/>
          <p:cNvSpPr/>
          <p:nvPr/>
        </p:nvSpPr>
        <p:spPr>
          <a:xfrm>
            <a:off x="13000075" y="3162300"/>
            <a:ext cx="9500700" cy="31497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33349828399_0_661"/>
          <p:cNvSpPr/>
          <p:nvPr/>
        </p:nvSpPr>
        <p:spPr>
          <a:xfrm>
            <a:off x="13762170" y="34671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07" name="Google Shape;707;g33349828399_0_661"/>
          <p:cNvSpPr/>
          <p:nvPr/>
        </p:nvSpPr>
        <p:spPr>
          <a:xfrm>
            <a:off x="12993724" y="6921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8" name="Google Shape;708;g33349828399_0_661"/>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09" name="Google Shape;709;g33349828399_0_661"/>
          <p:cNvPicPr preferRelativeResize="0"/>
          <p:nvPr/>
        </p:nvPicPr>
        <p:blipFill rotWithShape="1">
          <a:blip r:embed="rId7">
            <a:alphaModFix/>
          </a:blip>
          <a:srcRect b="0" l="0" r="0" t="0"/>
          <a:stretch/>
        </p:blipFill>
        <p:spPr>
          <a:xfrm>
            <a:off x="457257" y="1536700"/>
            <a:ext cx="12193524" cy="10642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40" name="Shape 40"/>
        <p:cNvGrpSpPr/>
        <p:nvPr/>
      </p:nvGrpSpPr>
      <p:grpSpPr>
        <a:xfrm>
          <a:off x="0" y="0"/>
          <a:ext cx="0" cy="0"/>
          <a:chOff x="0" y="0"/>
          <a:chExt cx="0" cy="0"/>
        </a:xfrm>
      </p:grpSpPr>
      <p:pic>
        <p:nvPicPr>
          <p:cNvPr descr=" " id="41" name="Google Shape;41;g33349828399_0_23"/>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42" name="Google Shape;42;g33349828399_0_23"/>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43" name="Google Shape;43;g33349828399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33349828399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 name="Google Shape;45;g33349828399_0_23"/>
          <p:cNvSpPr/>
          <p:nvPr/>
        </p:nvSpPr>
        <p:spPr>
          <a:xfrm>
            <a:off x="4934567" y="615950"/>
            <a:ext cx="14530500" cy="26544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3349828399_0_23"/>
          <p:cNvSpPr/>
          <p:nvPr/>
        </p:nvSpPr>
        <p:spPr>
          <a:xfrm>
            <a:off x="5696662" y="92075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12800"/>
              <a:buFont typeface="Marcellus"/>
              <a:buNone/>
            </a:pPr>
            <a:r>
              <a:rPr b="0" i="0" lang="en-US" sz="12800" u="none" cap="none" strike="noStrike">
                <a:solidFill>
                  <a:srgbClr val="469BA4"/>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3349828399_0_23"/>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3349828399_0_23"/>
          <p:cNvSpPr/>
          <p:nvPr/>
        </p:nvSpPr>
        <p:spPr>
          <a:xfrm>
            <a:off x="1219352" y="4521200"/>
            <a:ext cx="1625700" cy="1625700"/>
          </a:xfrm>
          <a:prstGeom prst="roundRect">
            <a:avLst>
              <a:gd fmla="val 781313" name="adj"/>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3349828399_0_23"/>
          <p:cNvSpPr/>
          <p:nvPr/>
        </p:nvSpPr>
        <p:spPr>
          <a:xfrm>
            <a:off x="1594049" y="4851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50" name="Google Shape;50;g33349828399_0_23"/>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3349828399_0_23"/>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52" name="Google Shape;52;g33349828399_0_23"/>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33349828399_0_23"/>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3349828399_0_23"/>
          <p:cNvSpPr/>
          <p:nvPr/>
        </p:nvSpPr>
        <p:spPr>
          <a:xfrm>
            <a:off x="1219352" y="9156700"/>
            <a:ext cx="1625700" cy="16257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3349828399_0_23"/>
          <p:cNvSpPr/>
          <p:nvPr/>
        </p:nvSpPr>
        <p:spPr>
          <a:xfrm>
            <a:off x="1517840" y="94869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56" name="Google Shape;56;g33349828399_0_23"/>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3349828399_0_23"/>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58" name="Google Shape;58;g33349828399_0_23"/>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9" name="Google Shape;59;g33349828399_0_23"/>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3349828399_0_23"/>
          <p:cNvSpPr/>
          <p:nvPr/>
        </p:nvSpPr>
        <p:spPr>
          <a:xfrm>
            <a:off x="8535467" y="4521200"/>
            <a:ext cx="1625700" cy="16257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3349828399_0_23"/>
          <p:cNvSpPr/>
          <p:nvPr/>
        </p:nvSpPr>
        <p:spPr>
          <a:xfrm>
            <a:off x="8846656" y="48514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2" name="Google Shape;62;g33349828399_0_23"/>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3349828399_0_23"/>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64" name="Google Shape;64;g33349828399_0_23"/>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5" name="Google Shape;65;g33349828399_0_23"/>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3349828399_0_23"/>
          <p:cNvSpPr/>
          <p:nvPr/>
        </p:nvSpPr>
        <p:spPr>
          <a:xfrm>
            <a:off x="8535467" y="9156700"/>
            <a:ext cx="1625700" cy="1625700"/>
          </a:xfrm>
          <a:prstGeom prst="roundRect">
            <a:avLst>
              <a:gd fmla="val 781313" name="adj"/>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3349828399_0_23"/>
          <p:cNvSpPr/>
          <p:nvPr/>
        </p:nvSpPr>
        <p:spPr>
          <a:xfrm>
            <a:off x="8821253" y="9486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68" name="Google Shape;68;g33349828399_0_23"/>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3349828399_0_23"/>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70" name="Google Shape;70;g33349828399_0_23"/>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1" name="Google Shape;71;g33349828399_0_23"/>
          <p:cNvPicPr preferRelativeResize="0"/>
          <p:nvPr/>
        </p:nvPicPr>
        <p:blipFill rotWithShape="1">
          <a:blip r:embed="rId6">
            <a:alphaModFix/>
          </a:blip>
          <a:srcRect b="0" l="0" r="0" t="0"/>
          <a:stretch/>
        </p:blipFill>
        <p:spPr>
          <a:xfrm>
            <a:off x="13146143" y="4521200"/>
            <a:ext cx="8573572" cy="7848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76" name="Shape 76"/>
        <p:cNvGrpSpPr/>
        <p:nvPr/>
      </p:nvGrpSpPr>
      <p:grpSpPr>
        <a:xfrm>
          <a:off x="0" y="0"/>
          <a:ext cx="0" cy="0"/>
          <a:chOff x="0" y="0"/>
          <a:chExt cx="0" cy="0"/>
        </a:xfrm>
      </p:grpSpPr>
      <p:pic>
        <p:nvPicPr>
          <p:cNvPr descr=" " id="77" name="Google Shape;77;g33349828399_0_58"/>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78" name="Google Shape;78;g33349828399_0_58"/>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79" name="Google Shape;79;g33349828399_0_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3349828399_0_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1" name="Google Shape;81;g33349828399_0_58"/>
          <p:cNvSpPr/>
          <p:nvPr/>
        </p:nvSpPr>
        <p:spPr>
          <a:xfrm>
            <a:off x="2959470" y="2127250"/>
            <a:ext cx="159786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3349828399_0_58"/>
          <p:cNvSpPr/>
          <p:nvPr/>
        </p:nvSpPr>
        <p:spPr>
          <a:xfrm>
            <a:off x="3721565"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33349828399_0_58"/>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33349828399_0_58"/>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89" name="Shape 89"/>
        <p:cNvGrpSpPr/>
        <p:nvPr/>
      </p:nvGrpSpPr>
      <p:grpSpPr>
        <a:xfrm>
          <a:off x="0" y="0"/>
          <a:ext cx="0" cy="0"/>
          <a:chOff x="0" y="0"/>
          <a:chExt cx="0" cy="0"/>
        </a:xfrm>
      </p:grpSpPr>
      <p:pic>
        <p:nvPicPr>
          <p:cNvPr descr=" " id="90" name="Google Shape;90;g33349828399_0_70"/>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91" name="Google Shape;91;g33349828399_0_70"/>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pic>
        <p:nvPicPr>
          <p:cNvPr descr=" " id="92" name="Google Shape;92;g33349828399_0_70"/>
          <p:cNvPicPr preferRelativeResize="0"/>
          <p:nvPr/>
        </p:nvPicPr>
        <p:blipFill rotWithShape="1">
          <a:blip r:embed="rId5">
            <a:alphaModFix/>
          </a:blip>
          <a:srcRect b="0" l="0" r="0" t="0"/>
          <a:stretch/>
        </p:blipFill>
        <p:spPr>
          <a:xfrm>
            <a:off x="0" y="5092700"/>
            <a:ext cx="24387048" cy="8623300"/>
          </a:xfrm>
          <a:prstGeom prst="rect">
            <a:avLst/>
          </a:prstGeom>
          <a:noFill/>
          <a:ln>
            <a:noFill/>
          </a:ln>
        </p:spPr>
      </p:pic>
      <p:pic>
        <p:nvPicPr>
          <p:cNvPr descr=" " id="93" name="Google Shape;93;g33349828399_0_70"/>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4" name="Google Shape;94;g33349828399_0_70"/>
          <p:cNvSpPr/>
          <p:nvPr/>
        </p:nvSpPr>
        <p:spPr>
          <a:xfrm>
            <a:off x="1905238" y="1600200"/>
            <a:ext cx="9869100" cy="48513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3349828399_0_70"/>
          <p:cNvPicPr preferRelativeResize="0"/>
          <p:nvPr/>
        </p:nvPicPr>
        <p:blipFill rotWithShape="1">
          <a:blip r:embed="rId7">
            <a:alphaModFix/>
          </a:blip>
          <a:srcRect b="0" l="0" r="0" t="0"/>
          <a:stretch/>
        </p:blipFill>
        <p:spPr>
          <a:xfrm>
            <a:off x="5922593" y="1905000"/>
            <a:ext cx="1834427" cy="1625600"/>
          </a:xfrm>
          <a:prstGeom prst="rect">
            <a:avLst/>
          </a:prstGeom>
          <a:noFill/>
          <a:ln>
            <a:noFill/>
          </a:ln>
        </p:spPr>
      </p:pic>
      <p:sp>
        <p:nvSpPr>
          <p:cNvPr id="96" name="Google Shape;96;g33349828399_0_70"/>
          <p:cNvSpPr/>
          <p:nvPr/>
        </p:nvSpPr>
        <p:spPr>
          <a:xfrm>
            <a:off x="2311689"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33349828399_0_70"/>
          <p:cNvSpPr/>
          <p:nvPr/>
        </p:nvSpPr>
        <p:spPr>
          <a:xfrm>
            <a:off x="2210076"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98" name="Google Shape;98;g33349828399_0_70"/>
          <p:cNvSpPr/>
          <p:nvPr/>
        </p:nvSpPr>
        <p:spPr>
          <a:xfrm>
            <a:off x="2243947"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9" name="Google Shape;99;g33349828399_0_70"/>
          <p:cNvSpPr/>
          <p:nvPr/>
        </p:nvSpPr>
        <p:spPr>
          <a:xfrm>
            <a:off x="12612676" y="1600200"/>
            <a:ext cx="9869100" cy="48513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3349828399_0_70"/>
          <p:cNvPicPr preferRelativeResize="0"/>
          <p:nvPr/>
        </p:nvPicPr>
        <p:blipFill rotWithShape="1">
          <a:blip r:embed="rId8">
            <a:alphaModFix/>
          </a:blip>
          <a:srcRect b="0" l="0" r="0" t="0"/>
          <a:stretch/>
        </p:blipFill>
        <p:spPr>
          <a:xfrm>
            <a:off x="16709934" y="1905000"/>
            <a:ext cx="1674619" cy="1625600"/>
          </a:xfrm>
          <a:prstGeom prst="rect">
            <a:avLst/>
          </a:prstGeom>
          <a:noFill/>
          <a:ln>
            <a:noFill/>
          </a:ln>
        </p:spPr>
      </p:pic>
      <p:sp>
        <p:nvSpPr>
          <p:cNvPr id="101" name="Google Shape;101;g33349828399_0_70"/>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33349828399_0_70"/>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03" name="Google Shape;103;g33349828399_0_70"/>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08" name="Shape 108"/>
        <p:cNvGrpSpPr/>
        <p:nvPr/>
      </p:nvGrpSpPr>
      <p:grpSpPr>
        <a:xfrm>
          <a:off x="0" y="0"/>
          <a:ext cx="0" cy="0"/>
          <a:chOff x="0" y="0"/>
          <a:chExt cx="0" cy="0"/>
        </a:xfrm>
      </p:grpSpPr>
      <p:pic>
        <p:nvPicPr>
          <p:cNvPr descr=" " id="109" name="Google Shape;109;g33349828399_0_88"/>
          <p:cNvPicPr preferRelativeResize="0"/>
          <p:nvPr/>
        </p:nvPicPr>
        <p:blipFill rotWithShape="1">
          <a:blip r:embed="rId3">
            <a:alphaModFix/>
          </a:blip>
          <a:srcRect b="0" l="0" r="0" t="0"/>
          <a:stretch/>
        </p:blipFill>
        <p:spPr>
          <a:xfrm>
            <a:off x="14848156" y="4318000"/>
            <a:ext cx="11228203" cy="10629900"/>
          </a:xfrm>
          <a:prstGeom prst="rect">
            <a:avLst/>
          </a:prstGeom>
          <a:noFill/>
          <a:ln>
            <a:noFill/>
          </a:ln>
        </p:spPr>
      </p:pic>
      <p:pic>
        <p:nvPicPr>
          <p:cNvPr descr=" " id="110" name="Google Shape;110;g33349828399_0_88"/>
          <p:cNvPicPr preferRelativeResize="0"/>
          <p:nvPr/>
        </p:nvPicPr>
        <p:blipFill rotWithShape="1">
          <a:blip r:embed="rId4">
            <a:alphaModFix/>
          </a:blip>
          <a:srcRect b="0" l="0" r="0" t="0"/>
          <a:stretch/>
        </p:blipFill>
        <p:spPr>
          <a:xfrm>
            <a:off x="-18328391" y="-10947400"/>
            <a:ext cx="26622527" cy="19570700"/>
          </a:xfrm>
          <a:prstGeom prst="rect">
            <a:avLst/>
          </a:prstGeom>
          <a:noFill/>
          <a:ln>
            <a:noFill/>
          </a:ln>
        </p:spPr>
      </p:pic>
      <p:sp>
        <p:nvSpPr>
          <p:cNvPr id="111" name="Google Shape;111;g33349828399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33349828399_0_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3" name="Google Shape;113;g33349828399_0_88"/>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33349828399_0_88"/>
          <p:cNvPicPr preferRelativeResize="0"/>
          <p:nvPr/>
        </p:nvPicPr>
        <p:blipFill rotWithShape="1">
          <a:blip r:embed="rId6">
            <a:alphaModFix/>
          </a:blip>
          <a:srcRect b="0" l="0" r="0" t="0"/>
          <a:stretch/>
        </p:blipFill>
        <p:spPr>
          <a:xfrm>
            <a:off x="2934067" y="1384300"/>
            <a:ext cx="8129016" cy="7658100"/>
          </a:xfrm>
          <a:prstGeom prst="rect">
            <a:avLst/>
          </a:prstGeom>
          <a:noFill/>
          <a:ln>
            <a:noFill/>
          </a:ln>
        </p:spPr>
      </p:pic>
      <p:sp>
        <p:nvSpPr>
          <p:cNvPr id="115" name="Google Shape;115;g33349828399_0_88"/>
          <p:cNvSpPr/>
          <p:nvPr/>
        </p:nvSpPr>
        <p:spPr>
          <a:xfrm>
            <a:off x="2934067" y="9652000"/>
            <a:ext cx="8129100" cy="1371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33349828399_0_88"/>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33349828399_0_88"/>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3349828399_0_88"/>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33349828399_0_88"/>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33349828399_0_88"/>
          <p:cNvPicPr preferRelativeResize="0"/>
          <p:nvPr/>
        </p:nvPicPr>
        <p:blipFill rotWithShape="1">
          <a:blip r:embed="rId7">
            <a:alphaModFix/>
          </a:blip>
          <a:srcRect b="0" l="0" r="0" t="0"/>
          <a:stretch/>
        </p:blipFill>
        <p:spPr>
          <a:xfrm>
            <a:off x="13323965" y="1384300"/>
            <a:ext cx="8129016" cy="7658100"/>
          </a:xfrm>
          <a:prstGeom prst="rect">
            <a:avLst/>
          </a:prstGeom>
          <a:noFill/>
          <a:ln>
            <a:noFill/>
          </a:ln>
        </p:spPr>
      </p:pic>
      <p:sp>
        <p:nvSpPr>
          <p:cNvPr id="121" name="Google Shape;121;g33349828399_0_88"/>
          <p:cNvSpPr/>
          <p:nvPr/>
        </p:nvSpPr>
        <p:spPr>
          <a:xfrm>
            <a:off x="13323965" y="9652000"/>
            <a:ext cx="8129100" cy="13716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3349828399_0_88"/>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3" name="Google Shape;123;g33349828399_0_88"/>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33349828399_0_88"/>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29" name="Shape 129"/>
        <p:cNvGrpSpPr/>
        <p:nvPr/>
      </p:nvGrpSpPr>
      <p:grpSpPr>
        <a:xfrm>
          <a:off x="0" y="0"/>
          <a:ext cx="0" cy="0"/>
          <a:chOff x="0" y="0"/>
          <a:chExt cx="0" cy="0"/>
        </a:xfrm>
      </p:grpSpPr>
      <p:pic>
        <p:nvPicPr>
          <p:cNvPr descr=" " id="130" name="Google Shape;130;g33349828399_0_108"/>
          <p:cNvPicPr preferRelativeResize="0"/>
          <p:nvPr/>
        </p:nvPicPr>
        <p:blipFill rotWithShape="1">
          <a:blip r:embed="rId3">
            <a:alphaModFix/>
          </a:blip>
          <a:srcRect b="0" l="0" r="0" t="0"/>
          <a:stretch/>
        </p:blipFill>
        <p:spPr>
          <a:xfrm>
            <a:off x="13768521" y="-6870700"/>
            <a:ext cx="17464683" cy="16535400"/>
          </a:xfrm>
          <a:prstGeom prst="rect">
            <a:avLst/>
          </a:prstGeom>
          <a:noFill/>
          <a:ln>
            <a:noFill/>
          </a:ln>
        </p:spPr>
      </p:pic>
      <p:pic>
        <p:nvPicPr>
          <p:cNvPr descr=" " id="131" name="Google Shape;131;g33349828399_0_108"/>
          <p:cNvPicPr preferRelativeResize="0"/>
          <p:nvPr/>
        </p:nvPicPr>
        <p:blipFill rotWithShape="1">
          <a:blip r:embed="rId4">
            <a:alphaModFix/>
          </a:blip>
          <a:srcRect b="0" l="0" r="0" t="0"/>
          <a:stretch/>
        </p:blipFill>
        <p:spPr>
          <a:xfrm>
            <a:off x="-9602400" y="-203200"/>
            <a:ext cx="19204800" cy="14122400"/>
          </a:xfrm>
          <a:prstGeom prst="rect">
            <a:avLst/>
          </a:prstGeom>
          <a:noFill/>
          <a:ln>
            <a:noFill/>
          </a:ln>
        </p:spPr>
      </p:pic>
      <p:sp>
        <p:nvSpPr>
          <p:cNvPr id="132" name="Google Shape;132;g33349828399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33349828399_0_1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4" name="Google Shape;134;g33349828399_0_108"/>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5" name="Google Shape;135;g33349828399_0_108"/>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3349828399_0_108"/>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7" name="Google Shape;137;g33349828399_0_108"/>
          <p:cNvSpPr/>
          <p:nvPr/>
        </p:nvSpPr>
        <p:spPr>
          <a:xfrm>
            <a:off x="15419727" y="88138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42" name="Shape 142"/>
        <p:cNvGrpSpPr/>
        <p:nvPr/>
      </p:nvGrpSpPr>
      <p:grpSpPr>
        <a:xfrm>
          <a:off x="0" y="0"/>
          <a:ext cx="0" cy="0"/>
          <a:chOff x="0" y="0"/>
          <a:chExt cx="0" cy="0"/>
        </a:xfrm>
      </p:grpSpPr>
      <p:pic>
        <p:nvPicPr>
          <p:cNvPr descr=" " id="143" name="Google Shape;143;g33349828399_0_120"/>
          <p:cNvPicPr preferRelativeResize="0"/>
          <p:nvPr/>
        </p:nvPicPr>
        <p:blipFill rotWithShape="1">
          <a:blip r:embed="rId3">
            <a:alphaModFix/>
          </a:blip>
          <a:srcRect b="0" l="0" r="0" t="0"/>
          <a:stretch/>
        </p:blipFill>
        <p:spPr>
          <a:xfrm>
            <a:off x="-3277010" y="5549900"/>
            <a:ext cx="11228203" cy="10629900"/>
          </a:xfrm>
          <a:prstGeom prst="rect">
            <a:avLst/>
          </a:prstGeom>
          <a:noFill/>
          <a:ln>
            <a:noFill/>
          </a:ln>
        </p:spPr>
      </p:pic>
      <p:pic>
        <p:nvPicPr>
          <p:cNvPr descr=" " id="144" name="Google Shape;144;g33349828399_0_120"/>
          <p:cNvPicPr preferRelativeResize="0"/>
          <p:nvPr/>
        </p:nvPicPr>
        <p:blipFill rotWithShape="1">
          <a:blip r:embed="rId4">
            <a:alphaModFix/>
          </a:blip>
          <a:srcRect b="0" l="0" r="0" t="0"/>
          <a:stretch/>
        </p:blipFill>
        <p:spPr>
          <a:xfrm>
            <a:off x="14848156" y="-203200"/>
            <a:ext cx="19090486" cy="14122400"/>
          </a:xfrm>
          <a:prstGeom prst="rect">
            <a:avLst/>
          </a:prstGeom>
          <a:noFill/>
          <a:ln>
            <a:noFill/>
          </a:ln>
        </p:spPr>
      </p:pic>
      <p:sp>
        <p:nvSpPr>
          <p:cNvPr id="145" name="Google Shape;145;g33349828399_0_120"/>
          <p:cNvSpPr/>
          <p:nvPr/>
        </p:nvSpPr>
        <p:spPr>
          <a:xfrm>
            <a:off x="3499287" y="1092200"/>
            <a:ext cx="174138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3349828399_0_120"/>
          <p:cNvSpPr/>
          <p:nvPr/>
        </p:nvSpPr>
        <p:spPr>
          <a:xfrm>
            <a:off x="4261383" y="1397000"/>
            <a:ext cx="1622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47" name="Google Shape;147;g33349828399_0_12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3349828399_0_120"/>
          <p:cNvSpPr/>
          <p:nvPr/>
        </p:nvSpPr>
        <p:spPr>
          <a:xfrm>
            <a:off x="14200375" y="4406900"/>
            <a:ext cx="8205300" cy="8204100"/>
          </a:xfrm>
          <a:prstGeom prst="ellipse">
            <a:avLst/>
          </a:prstGeom>
          <a:solidFill>
            <a:srgbClr val="469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3349828399_0_120"/>
          <p:cNvSpPr/>
          <p:nvPr/>
        </p:nvSpPr>
        <p:spPr>
          <a:xfrm>
            <a:off x="15229203" y="6299200"/>
            <a:ext cx="6160200" cy="6159600"/>
          </a:xfrm>
          <a:prstGeom prst="ellipse">
            <a:avLst/>
          </a:prstGeom>
          <a:solidFill>
            <a:srgbClr val="A1EB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3349828399_0_120"/>
          <p:cNvSpPr/>
          <p:nvPr/>
        </p:nvSpPr>
        <p:spPr>
          <a:xfrm>
            <a:off x="16258032" y="8178800"/>
            <a:ext cx="4089900" cy="4089300"/>
          </a:xfrm>
          <a:prstGeom prst="ellipse">
            <a:avLst/>
          </a:prstGeom>
          <a:solidFill>
            <a:srgbClr val="D6FB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3349828399_0_120"/>
          <p:cNvSpPr/>
          <p:nvPr/>
        </p:nvSpPr>
        <p:spPr>
          <a:xfrm>
            <a:off x="17490086" y="4927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FBFF"/>
              </a:buClr>
              <a:buSzPts val="4800"/>
              <a:buFont typeface="Marcellus"/>
              <a:buNone/>
            </a:pPr>
            <a:r>
              <a:rPr b="0" i="0" lang="en-US" sz="4800" u="none" cap="none" strike="noStrike">
                <a:solidFill>
                  <a:srgbClr val="D6FBFF"/>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52" name="Google Shape;152;g33349828399_0_120"/>
          <p:cNvSpPr/>
          <p:nvPr/>
        </p:nvSpPr>
        <p:spPr>
          <a:xfrm>
            <a:off x="17515489" y="97409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53" name="Google Shape;153;g33349828399_0_120"/>
          <p:cNvSpPr/>
          <p:nvPr/>
        </p:nvSpPr>
        <p:spPr>
          <a:xfrm>
            <a:off x="17477384" y="68072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ellus"/>
              <a:buNone/>
            </a:pPr>
            <a:r>
              <a:rPr b="0" i="0" lang="en-US" sz="4800" u="none" cap="none" strike="noStrike">
                <a:solidFill>
                  <a:srgbClr val="272727"/>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54" name="Google Shape;154;g33349828399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33349828399_0_1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6" name="Google Shape;156;g33349828399_0_120"/>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33349828399_0_120"/>
          <p:cNvPicPr preferRelativeResize="0"/>
          <p:nvPr/>
        </p:nvPicPr>
        <p:blipFill rotWithShape="1">
          <a:blip r:embed="rId6">
            <a:alphaModFix/>
          </a:blip>
          <a:srcRect b="0" l="0" r="0" t="0"/>
          <a:stretch/>
        </p:blipFill>
        <p:spPr>
          <a:xfrm>
            <a:off x="3734267" y="3594100"/>
            <a:ext cx="1117740" cy="1117600"/>
          </a:xfrm>
          <a:prstGeom prst="rect">
            <a:avLst/>
          </a:prstGeom>
          <a:noFill/>
          <a:ln>
            <a:noFill/>
          </a:ln>
        </p:spPr>
      </p:pic>
      <p:sp>
        <p:nvSpPr>
          <p:cNvPr id="158" name="Google Shape;158;g33349828399_0_120"/>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3349828399_0_120"/>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0" name="Google Shape;160;g33349828399_0_120"/>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33349828399_0_120"/>
          <p:cNvPicPr preferRelativeResize="0"/>
          <p:nvPr/>
        </p:nvPicPr>
        <p:blipFill rotWithShape="1">
          <a:blip r:embed="rId7">
            <a:alphaModFix/>
          </a:blip>
          <a:srcRect b="0" l="0" r="0" t="0"/>
          <a:stretch/>
        </p:blipFill>
        <p:spPr>
          <a:xfrm>
            <a:off x="3734267" y="6946900"/>
            <a:ext cx="1117740" cy="1117600"/>
          </a:xfrm>
          <a:prstGeom prst="rect">
            <a:avLst/>
          </a:prstGeom>
          <a:noFill/>
          <a:ln>
            <a:noFill/>
          </a:ln>
        </p:spPr>
      </p:pic>
      <p:sp>
        <p:nvSpPr>
          <p:cNvPr id="162" name="Google Shape;162;g33349828399_0_120"/>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33349828399_0_120"/>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4" name="Google Shape;164;g33349828399_0_120"/>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33349828399_0_120"/>
          <p:cNvPicPr preferRelativeResize="0"/>
          <p:nvPr/>
        </p:nvPicPr>
        <p:blipFill rotWithShape="1">
          <a:blip r:embed="rId8">
            <a:alphaModFix/>
          </a:blip>
          <a:srcRect b="0" l="0" r="0" t="0"/>
          <a:stretch/>
        </p:blipFill>
        <p:spPr>
          <a:xfrm>
            <a:off x="3734267" y="10299700"/>
            <a:ext cx="1117740" cy="1117600"/>
          </a:xfrm>
          <a:prstGeom prst="rect">
            <a:avLst/>
          </a:prstGeom>
          <a:noFill/>
          <a:ln>
            <a:noFill/>
          </a:ln>
        </p:spPr>
      </p:pic>
      <p:sp>
        <p:nvSpPr>
          <p:cNvPr id="166" name="Google Shape;166;g33349828399_0_120"/>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3349828399_0_120"/>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FF"/>
        </a:solidFill>
      </p:bgPr>
    </p:bg>
    <p:spTree>
      <p:nvGrpSpPr>
        <p:cNvPr id="172" name="Shape 172"/>
        <p:cNvGrpSpPr/>
        <p:nvPr/>
      </p:nvGrpSpPr>
      <p:grpSpPr>
        <a:xfrm>
          <a:off x="0" y="0"/>
          <a:ext cx="0" cy="0"/>
          <a:chOff x="0" y="0"/>
          <a:chExt cx="0" cy="0"/>
        </a:xfrm>
      </p:grpSpPr>
      <p:pic>
        <p:nvPicPr>
          <p:cNvPr descr=" " id="173" name="Google Shape;173;g33349828399_0_149"/>
          <p:cNvPicPr preferRelativeResize="0"/>
          <p:nvPr/>
        </p:nvPicPr>
        <p:blipFill rotWithShape="1">
          <a:blip r:embed="rId3">
            <a:alphaModFix/>
          </a:blip>
          <a:srcRect b="0" l="0" r="0" t="0"/>
          <a:stretch/>
        </p:blipFill>
        <p:spPr>
          <a:xfrm>
            <a:off x="16600975" y="-4610100"/>
            <a:ext cx="26622527" cy="19570700"/>
          </a:xfrm>
          <a:prstGeom prst="rect">
            <a:avLst/>
          </a:prstGeom>
          <a:noFill/>
          <a:ln>
            <a:noFill/>
          </a:ln>
        </p:spPr>
      </p:pic>
      <p:pic>
        <p:nvPicPr>
          <p:cNvPr descr=" " id="174" name="Google Shape;174;g33349828399_0_149"/>
          <p:cNvPicPr preferRelativeResize="0"/>
          <p:nvPr/>
        </p:nvPicPr>
        <p:blipFill rotWithShape="1">
          <a:blip r:embed="rId4">
            <a:alphaModFix/>
          </a:blip>
          <a:srcRect b="0" l="0" r="0" t="0"/>
          <a:stretch/>
        </p:blipFill>
        <p:spPr>
          <a:xfrm>
            <a:off x="-4305838" y="5181600"/>
            <a:ext cx="11228203" cy="10629900"/>
          </a:xfrm>
          <a:prstGeom prst="rect">
            <a:avLst/>
          </a:prstGeom>
          <a:noFill/>
          <a:ln>
            <a:noFill/>
          </a:ln>
        </p:spPr>
      </p:pic>
      <p:sp>
        <p:nvSpPr>
          <p:cNvPr id="175" name="Google Shape;175;g33349828399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33349828399_0_1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7" name="Google Shape;177;g33349828399_0_149"/>
          <p:cNvSpPr/>
          <p:nvPr/>
        </p:nvSpPr>
        <p:spPr>
          <a:xfrm>
            <a:off x="8795849" y="939800"/>
            <a:ext cx="6795300" cy="18795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3349828399_0_149"/>
          <p:cNvSpPr/>
          <p:nvPr/>
        </p:nvSpPr>
        <p:spPr>
          <a:xfrm>
            <a:off x="9557945" y="1244600"/>
            <a:ext cx="561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69BA4"/>
              </a:buClr>
              <a:buSzPts val="8000"/>
              <a:buFont typeface="Marcellus"/>
              <a:buNone/>
            </a:pPr>
            <a:r>
              <a:rPr b="0" i="0" lang="en-US" sz="8000" u="none" cap="none" strike="noStrike">
                <a:solidFill>
                  <a:srgbClr val="469BA4"/>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179" name="Google Shape;179;g33349828399_0_149"/>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3349828399_0_149"/>
          <p:cNvSpPr/>
          <p:nvPr/>
        </p:nvSpPr>
        <p:spPr>
          <a:xfrm>
            <a:off x="1778222" y="3632200"/>
            <a:ext cx="6439800" cy="82803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3349828399_0_149"/>
          <p:cNvPicPr preferRelativeResize="0"/>
          <p:nvPr/>
        </p:nvPicPr>
        <p:blipFill rotWithShape="1">
          <a:blip r:embed="rId6">
            <a:alphaModFix/>
          </a:blip>
          <a:srcRect b="0" l="0" r="0" t="0"/>
          <a:stretch/>
        </p:blipFill>
        <p:spPr>
          <a:xfrm>
            <a:off x="4185003" y="4089400"/>
            <a:ext cx="1626141" cy="1625600"/>
          </a:xfrm>
          <a:prstGeom prst="rect">
            <a:avLst/>
          </a:prstGeom>
          <a:noFill/>
          <a:ln>
            <a:noFill/>
          </a:ln>
        </p:spPr>
      </p:pic>
      <p:sp>
        <p:nvSpPr>
          <p:cNvPr id="182" name="Google Shape;182;g33349828399_0_149"/>
          <p:cNvSpPr/>
          <p:nvPr/>
        </p:nvSpPr>
        <p:spPr>
          <a:xfrm>
            <a:off x="4229629" y="60198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183" name="Google Shape;183;g33349828399_0_149"/>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4" name="Google Shape;184;g33349828399_0_149"/>
          <p:cNvSpPr/>
          <p:nvPr/>
        </p:nvSpPr>
        <p:spPr>
          <a:xfrm>
            <a:off x="3372271" y="106934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185" name="Google Shape;185;g33349828399_0_149"/>
          <p:cNvSpPr/>
          <p:nvPr/>
        </p:nvSpPr>
        <p:spPr>
          <a:xfrm>
            <a:off x="8980022" y="3632200"/>
            <a:ext cx="6439800" cy="82803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33349828399_0_149"/>
          <p:cNvPicPr preferRelativeResize="0"/>
          <p:nvPr/>
        </p:nvPicPr>
        <p:blipFill rotWithShape="1">
          <a:blip r:embed="rId7">
            <a:alphaModFix/>
          </a:blip>
          <a:srcRect b="0" l="0" r="0" t="0"/>
          <a:stretch/>
        </p:blipFill>
        <p:spPr>
          <a:xfrm>
            <a:off x="11473323" y="4089400"/>
            <a:ext cx="1453101" cy="1625600"/>
          </a:xfrm>
          <a:prstGeom prst="rect">
            <a:avLst/>
          </a:prstGeom>
          <a:noFill/>
          <a:ln>
            <a:noFill/>
          </a:ln>
        </p:spPr>
      </p:pic>
      <p:sp>
        <p:nvSpPr>
          <p:cNvPr id="187" name="Google Shape;187;g33349828399_0_149"/>
          <p:cNvSpPr/>
          <p:nvPr/>
        </p:nvSpPr>
        <p:spPr>
          <a:xfrm>
            <a:off x="11513989" y="6019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188" name="Google Shape;188;g33349828399_0_149"/>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9" name="Google Shape;189;g33349828399_0_149"/>
          <p:cNvSpPr/>
          <p:nvPr/>
        </p:nvSpPr>
        <p:spPr>
          <a:xfrm>
            <a:off x="10516914" y="10693400"/>
            <a:ext cx="33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190" name="Google Shape;190;g33349828399_0_149"/>
          <p:cNvSpPr/>
          <p:nvPr/>
        </p:nvSpPr>
        <p:spPr>
          <a:xfrm>
            <a:off x="16181822" y="3632200"/>
            <a:ext cx="6439800" cy="8280300"/>
          </a:xfrm>
          <a:prstGeom prst="rect">
            <a:avLst/>
          </a:prstGeom>
          <a:solidFill>
            <a:srgbClr val="AFF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3349828399_0_149"/>
          <p:cNvPicPr preferRelativeResize="0"/>
          <p:nvPr/>
        </p:nvPicPr>
        <p:blipFill rotWithShape="1">
          <a:blip r:embed="rId8">
            <a:alphaModFix/>
          </a:blip>
          <a:srcRect b="0" l="0" r="0" t="0"/>
          <a:stretch/>
        </p:blipFill>
        <p:spPr>
          <a:xfrm>
            <a:off x="18633210" y="4089400"/>
            <a:ext cx="1536929" cy="1625600"/>
          </a:xfrm>
          <a:prstGeom prst="rect">
            <a:avLst/>
          </a:prstGeom>
          <a:noFill/>
          <a:ln>
            <a:noFill/>
          </a:ln>
        </p:spPr>
      </p:pic>
      <p:sp>
        <p:nvSpPr>
          <p:cNvPr id="192" name="Google Shape;192;g33349828399_0_149"/>
          <p:cNvSpPr/>
          <p:nvPr/>
        </p:nvSpPr>
        <p:spPr>
          <a:xfrm>
            <a:off x="17858432" y="60198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69BA4"/>
              </a:buClr>
              <a:buSzPts val="4800"/>
              <a:buFont typeface="Marcellus"/>
              <a:buNone/>
            </a:pPr>
            <a:r>
              <a:rPr b="0" i="0" lang="en-US" sz="4800" u="none" cap="none" strike="noStrike">
                <a:solidFill>
                  <a:srgbClr val="469BA4"/>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193" name="Google Shape;193;g33349828399_0_149"/>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4" name="Google Shape;194;g33349828399_0_149"/>
          <p:cNvSpPr/>
          <p:nvPr/>
        </p:nvSpPr>
        <p:spPr>
          <a:xfrm>
            <a:off x="17528191" y="10693400"/>
            <a:ext cx="3747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2025-03-10T09:08:21Z</dcterms:created>
  <dc:creator>PptxGenJS</dc:creator>
</cp:coreProperties>
</file>