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AAEE3C2-F0FC-45C1-96C2-F6ADAFA88D8B}">
  <a:tblStyle styleId="{CAAEE3C2-F0FC-45C1-96C2-F6ADAFA88D8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far can a whisper travel?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{CAAEE3C2-F0FC-45C1-96C2-F6ADAFA88D8B}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echo 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sound that bounces off a surface and travels back to someone's ears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test used to discover new information about a question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pretend version of something that scientists use when the real thing is too big, small, or complicated to work with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sound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v</a:t>
                      </a:r>
                      <a:r>
                        <a:rPr lang="en" sz="1200"/>
                        <a:t>ibrations that you can usually hear with your ears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vibration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quick movement back and forth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far can a whisper travel?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