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26-08-2024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273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266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4063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6575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1891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7581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US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US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US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US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US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US" dirty="0"/>
              <a:t>Slide 7 - </a:t>
            </a:r>
            <a:r>
              <a:rPr lang="ta-IN" dirty="0"/>
              <a:t>தீர்க்கதரிசி எலியா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606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921ABE-C907-FB1F-2D4D-CA732F1C7A7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72847433-C6C6-A5D4-F72F-CC406916F9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ECDF4AB-3D25-0182-6945-D0C7FE72A92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A795CC9-CF4B-2458-0BFE-E8BBFF6F1C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2A8B97A-CCC0-74C8-26A5-26DCF86FC9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B5B2A31-E7FC-DC90-A1C8-26743C7D52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271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39CC81C-E0AF-A321-409D-7C7561633A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1346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D445B09-2B18-1B05-9AF6-0756AB57C04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67679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Widescreen</PresentationFormat>
  <Paragraphs>56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2024-08-26T08:16:23Z</dcterms:modified>
</cp:coreProperties>
</file>