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42"/>
      <p:bold r:id="rId43"/>
      <p:italic r:id="rId44"/>
      <p:boldItalic r:id="rId45"/>
    </p:embeddedFont>
    <p:embeddedFont>
      <p:font typeface="Montserrat" pitchFamily="2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9F12BA4-4E9B-4A1A-8A89-A24EC0611AE5}">
  <a:tblStyle styleId="{89F12BA4-4E9B-4A1A-8A89-A24EC0611A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F60FFE2F-4C2A-4A41-B5AC-7EBFE9229211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1.fntdata"/><Relationship Id="rId47" Type="http://schemas.openxmlformats.org/officeDocument/2006/relationships/font" Target="fonts/font6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2.fntdata"/><Relationship Id="rId48" Type="http://schemas.openxmlformats.org/officeDocument/2006/relationships/font" Target="fonts/font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ce4ecd8123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ce4ecd8123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5ed75ccf_0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5ed75ccf_0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ce4ecd8123_0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ce4ecd8123_0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0" name="Google Shape;43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" name="Google Shape;43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ce4ecd81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ce4ecd81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ce4ecd8123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ce4ecd8123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ce4ecd8123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3" name="Google Shape;503;gce4ecd8123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ce4ecd8123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0" name="Google Shape;510;gce4ecd8123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ce4ecd8123_0_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ce4ecd8123_0_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gce4ecd8123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8" name="Google Shape;568;gce4ecd8123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gce4ecd8123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4" name="Google Shape;594;gce4ecd8123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gce4ecd8123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8" name="Google Shape;608;gce4ecd8123_0_2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5" name="Google Shape;615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803c6b99c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4" name="Google Shape;904;g803c6b99c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3" name="Google Shape;1353;g14fb3de18c_32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4" name="Google Shape;1354;g14fb3de18c_32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0" name="Google Shape;1360;g656c9ee32a_0_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1" name="Google Shape;1361;g656c9ee32a_0_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1524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inverse">
  <p:cSld name="BLANK_1">
    <p:bg>
      <p:bgPr>
        <a:solidFill>
          <a:schemeClr val="dk1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558125" y="550425"/>
            <a:ext cx="8028198" cy="4042637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w="762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3" name="Google Shape;53;p11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76200" cap="flat" cmpd="sng">
            <a:solidFill>
              <a:schemeClr val="l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4" name="Google Shape;14;p3"/>
          <p:cNvSpPr txBox="1">
            <a:spLocks noGrp="1"/>
          </p:cNvSpPr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ubTitle" idx="1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/>
          <p:nvPr/>
        </p:nvSpPr>
        <p:spPr>
          <a:xfrm>
            <a:off x="818063" y="805650"/>
            <a:ext cx="7507875" cy="3532200"/>
          </a:xfrm>
          <a:custGeom>
            <a:avLst/>
            <a:gdLst/>
            <a:ahLst/>
            <a:cxnLst/>
            <a:rect l="l" t="t" r="r" b="b"/>
            <a:pathLst>
              <a:path w="300315" h="141288" extrusionOk="0">
                <a:moveTo>
                  <a:pt x="121105" y="0"/>
                </a:moveTo>
                <a:lnTo>
                  <a:pt x="0" y="0"/>
                </a:lnTo>
                <a:lnTo>
                  <a:pt x="0" y="141288"/>
                </a:lnTo>
                <a:lnTo>
                  <a:pt x="300315" y="141288"/>
                </a:lnTo>
                <a:lnTo>
                  <a:pt x="300315" y="305"/>
                </a:lnTo>
                <a:lnTo>
                  <a:pt x="179211" y="305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ctr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 i="1">
                <a:solidFill>
                  <a:srgbClr val="CCCCCC"/>
                </a:solidFill>
              </a:defRPr>
            </a:lvl1pPr>
            <a:lvl2pPr marL="914400" lvl="1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 i="1">
                <a:solidFill>
                  <a:srgbClr val="CCCCCC"/>
                </a:solidFill>
              </a:defRPr>
            </a:lvl2pPr>
            <a:lvl3pPr marL="1371600" lvl="2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 i="1">
                <a:solidFill>
                  <a:srgbClr val="CCCCCC"/>
                </a:solidFill>
              </a:defRPr>
            </a:lvl3pPr>
            <a:lvl4pPr marL="1828800" lvl="3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i="1">
                <a:solidFill>
                  <a:srgbClr val="CCCCCC"/>
                </a:solidFill>
              </a:defRPr>
            </a:lvl4pPr>
            <a:lvl5pPr marL="2286000" lvl="4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 i="1">
                <a:solidFill>
                  <a:srgbClr val="CCCCCC"/>
                </a:solidFill>
              </a:defRPr>
            </a:lvl5pPr>
            <a:lvl6pPr marL="2743200" lvl="5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6pPr>
            <a:lvl7pPr marL="3200400" lvl="6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●"/>
              <a:defRPr i="1">
                <a:solidFill>
                  <a:srgbClr val="CCCCCC"/>
                </a:solidFill>
              </a:defRPr>
            </a:lvl7pPr>
            <a:lvl8pPr marL="3657600" lvl="7" indent="-342900" algn="ctr" rtl="0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○"/>
              <a:defRPr i="1">
                <a:solidFill>
                  <a:srgbClr val="CCCCCC"/>
                </a:solidFill>
              </a:defRPr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Clr>
                <a:srgbClr val="CCCCCC"/>
              </a:buClr>
              <a:buSzPts val="1800"/>
              <a:buChar char="■"/>
              <a:defRPr i="1">
                <a:solidFill>
                  <a:srgbClr val="CCCCCC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"/>
          <p:cNvSpPr txBox="1"/>
          <p:nvPr/>
        </p:nvSpPr>
        <p:spPr>
          <a:xfrm>
            <a:off x="3853200" y="293593"/>
            <a:ext cx="14376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rPr>
              <a:t>“</a:t>
            </a:r>
            <a:endParaRPr sz="9600">
              <a:solidFill>
                <a:schemeClr val="accen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⊡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□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29" name="Google Shape;29;p6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"/>
          <p:cNvSpPr txBox="1">
            <a:spLocks noGrp="1"/>
          </p:cNvSpPr>
          <p:nvPr>
            <p:ph type="body" idx="1"/>
          </p:nvPr>
        </p:nvSpPr>
        <p:spPr>
          <a:xfrm>
            <a:off x="840975" y="9560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2"/>
          </p:nvPr>
        </p:nvSpPr>
        <p:spPr>
          <a:xfrm>
            <a:off x="4681053" y="9560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SzPts val="2000"/>
              <a:buChar char="⊡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SzPts val="2000"/>
              <a:buChar char="□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35" name="Google Shape;35;p7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body" idx="1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2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3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⊡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□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8"/>
          <p:cNvSpPr/>
          <p:nvPr/>
        </p:nvSpPr>
        <p:spPr>
          <a:xfrm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 rot="10800000" flipH="1">
            <a:off x="259950" y="274275"/>
            <a:ext cx="8624125" cy="4594950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14070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31506" y="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46" name="Google Shape;46;p9"/>
          <p:cNvSpPr txBox="1">
            <a:spLocks noGrp="1"/>
          </p:cNvSpPr>
          <p:nvPr>
            <p:ph type="body" idx="1"/>
          </p:nvPr>
        </p:nvSpPr>
        <p:spPr>
          <a:xfrm>
            <a:off x="3104100" y="4513082"/>
            <a:ext cx="29358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200"/>
              <a:buNone/>
              <a:defRPr sz="1200" i="1">
                <a:solidFill>
                  <a:schemeClr val="dk2"/>
                </a:solidFill>
              </a:defRPr>
            </a:lvl1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/>
          <p:nvPr/>
        </p:nvSpPr>
        <p:spPr>
          <a:xfrm>
            <a:off x="558125" y="550425"/>
            <a:ext cx="8028198" cy="4042637"/>
          </a:xfrm>
          <a:custGeom>
            <a:avLst/>
            <a:gdLst/>
            <a:ahLst/>
            <a:cxnLst/>
            <a:rect l="l" t="t" r="r" b="b"/>
            <a:pathLst>
              <a:path w="344965" h="183798" extrusionOk="0">
                <a:moveTo>
                  <a:pt x="144041" y="38"/>
                </a:moveTo>
                <a:lnTo>
                  <a:pt x="0" y="0"/>
                </a:lnTo>
                <a:lnTo>
                  <a:pt x="0" y="183798"/>
                </a:lnTo>
                <a:lnTo>
                  <a:pt x="344965" y="183798"/>
                </a:lnTo>
                <a:lnTo>
                  <a:pt x="344965" y="0"/>
                </a:lnTo>
                <a:lnTo>
                  <a:pt x="202146" y="38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"/>
            <a:headEnd type="none" w="med" len="med"/>
            <a:tailEnd type="none" w="med" len="med"/>
          </a:ln>
        </p:spPr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Montserrat"/>
              <a:buNone/>
              <a:defRPr sz="1200" b="1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16650" y="950850"/>
            <a:ext cx="7310700" cy="3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⊡"/>
              <a:defRPr sz="30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□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roid Serif"/>
              <a:buChar char="■"/>
              <a:defRPr sz="24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●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○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Droid Serif"/>
              <a:buChar char="■"/>
              <a:defRPr sz="1800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buNone/>
              <a:defRPr sz="800" b="1">
                <a:solidFill>
                  <a:schemeClr val="accen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plantillaspowerpoint.org/todas-las-plantillas/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unsplash.com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montserrat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s://www.fontsquirrel.com/fonts/droid-serif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ctrTitle"/>
          </p:nvPr>
        </p:nvSpPr>
        <p:spPr>
          <a:xfrm>
            <a:off x="2296350" y="1991850"/>
            <a:ext cx="45513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  <p:sp>
        <p:nvSpPr>
          <p:cNvPr id="59" name="Google Shape;59;p12"/>
          <p:cNvSpPr/>
          <p:nvPr/>
        </p:nvSpPr>
        <p:spPr>
          <a:xfrm>
            <a:off x="4255105" y="512098"/>
            <a:ext cx="633840" cy="576508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1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pic>
        <p:nvPicPr>
          <p:cNvPr id="133" name="Google Shape;133;p21" descr="beach.jpg"/>
          <p:cNvPicPr preferRelativeResize="0"/>
          <p:nvPr/>
        </p:nvPicPr>
        <p:blipFill rotWithShape="1">
          <a:blip r:embed="rId3">
            <a:alphaModFix/>
          </a:blip>
          <a:srcRect t="36368" b="14763"/>
          <a:stretch/>
        </p:blipFill>
        <p:spPr>
          <a:xfrm>
            <a:off x="1143000" y="1151347"/>
            <a:ext cx="6857999" cy="2513551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1"/>
          <p:cNvSpPr txBox="1">
            <a:spLocks noGrp="1"/>
          </p:cNvSpPr>
          <p:nvPr>
            <p:ph type="body" idx="1"/>
          </p:nvPr>
        </p:nvSpPr>
        <p:spPr>
          <a:xfrm>
            <a:off x="1569450" y="3672222"/>
            <a:ext cx="6005100" cy="10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A complex idea can be conveyed with just a single still image, namely making it possible to absorb large amounts of data quickly.</a:t>
            </a:r>
            <a:endParaRPr sz="1400"/>
          </a:p>
        </p:txBody>
      </p:sp>
      <p:sp>
        <p:nvSpPr>
          <p:cNvPr id="135" name="Google Shape;135;p21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title" idx="4294967295"/>
          </p:nvPr>
        </p:nvSpPr>
        <p:spPr>
          <a:xfrm>
            <a:off x="3906250" y="244245"/>
            <a:ext cx="1352100" cy="608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</a:rPr>
              <a:t>WANT BIG IMPACT?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141" name="Google Shape;141;p22"/>
          <p:cNvSpPr txBox="1">
            <a:spLocks noGrp="1"/>
          </p:cNvSpPr>
          <p:nvPr>
            <p:ph type="body" idx="4294967295"/>
          </p:nvPr>
        </p:nvSpPr>
        <p:spPr>
          <a:xfrm>
            <a:off x="627600" y="1987650"/>
            <a:ext cx="7888800" cy="116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7200">
                <a:solidFill>
                  <a:srgbClr val="FFFFFF"/>
                </a:solidFill>
              </a:rPr>
              <a:t>Use big image</a:t>
            </a:r>
            <a:endParaRPr sz="7200">
              <a:solidFill>
                <a:srgbClr val="FFFFFF"/>
              </a:solidFill>
            </a:endParaRPr>
          </a:p>
        </p:txBody>
      </p:sp>
      <p:sp>
        <p:nvSpPr>
          <p:cNvPr id="142" name="Google Shape;142;p22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3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CHARTS TO EXPLAIN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YOUR IDEAS</a:t>
            </a:r>
            <a:endParaRPr/>
          </a:p>
        </p:txBody>
      </p:sp>
      <p:sp>
        <p:nvSpPr>
          <p:cNvPr id="148" name="Google Shape;148;p23"/>
          <p:cNvSpPr/>
          <p:nvPr/>
        </p:nvSpPr>
        <p:spPr>
          <a:xfrm>
            <a:off x="3357200" y="1720250"/>
            <a:ext cx="2429600" cy="1394550"/>
          </a:xfrm>
          <a:prstGeom prst="flowChartPreparation">
            <a:avLst/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Gray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49" name="Google Shape;149;p23"/>
          <p:cNvSpPr/>
          <p:nvPr/>
        </p:nvSpPr>
        <p:spPr>
          <a:xfrm>
            <a:off x="1376000" y="1720250"/>
            <a:ext cx="2429600" cy="1394550"/>
          </a:xfrm>
          <a:prstGeom prst="flowChartPreparation">
            <a:avLst/>
          </a:prstGeom>
          <a:noFill/>
          <a:ln w="762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</a:t>
            </a:r>
            <a:endParaRPr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50" name="Google Shape;150;p23"/>
          <p:cNvSpPr/>
          <p:nvPr/>
        </p:nvSpPr>
        <p:spPr>
          <a:xfrm>
            <a:off x="5338400" y="1720250"/>
            <a:ext cx="2429600" cy="1394550"/>
          </a:xfrm>
          <a:prstGeom prst="flowChartPreparation">
            <a:avLst/>
          </a:prstGeom>
          <a:noFill/>
          <a:ln w="7620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</a:t>
            </a:r>
            <a:endParaRPr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51" name="Google Shape;151;p23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4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COMPARE DATA</a:t>
            </a:r>
            <a:endParaRPr/>
          </a:p>
        </p:txBody>
      </p:sp>
      <p:graphicFrame>
        <p:nvGraphicFramePr>
          <p:cNvPr id="157" name="Google Shape;157;p24"/>
          <p:cNvGraphicFramePr/>
          <p:nvPr/>
        </p:nvGraphicFramePr>
        <p:xfrm>
          <a:off x="952500" y="1569700"/>
          <a:ext cx="7239000" cy="2004100"/>
        </p:xfrm>
        <a:graphic>
          <a:graphicData uri="http://schemas.openxmlformats.org/drawingml/2006/table">
            <a:tbl>
              <a:tblPr>
                <a:noFill/>
                <a:tableStyleId>{89F12BA4-4E9B-4A1A-8A89-A24EC0611AE5}</a:tableStyleId>
              </a:tblPr>
              <a:tblGrid>
                <a:gridCol w="1809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97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10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A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B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rgbClr val="FFFFFF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C</a:t>
                      </a:r>
                      <a:endParaRPr sz="1100">
                        <a:solidFill>
                          <a:srgbClr val="FFFFFF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20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7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30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15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10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0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5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24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 b="1">
                          <a:solidFill>
                            <a:schemeClr val="dk1"/>
                          </a:solidFill>
                          <a:latin typeface="Montserrat"/>
                          <a:ea typeface="Montserrat"/>
                          <a:cs typeface="Montserrat"/>
                          <a:sym typeface="Montserrat"/>
                        </a:rPr>
                        <a:t>16</a:t>
                      </a:r>
                      <a:endParaRPr sz="1100" b="1">
                        <a:solidFill>
                          <a:schemeClr val="dk1"/>
                        </a:solidFill>
                        <a:latin typeface="Montserrat"/>
                        <a:ea typeface="Montserrat"/>
                        <a:cs typeface="Montserrat"/>
                        <a:sym typeface="Montserra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/>
          <p:nvPr/>
        </p:nvSpPr>
        <p:spPr>
          <a:xfrm>
            <a:off x="1017776" y="877425"/>
            <a:ext cx="7165896" cy="3413675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rgbClr val="D9D9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25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165" name="Google Shape;165;p25"/>
          <p:cNvSpPr/>
          <p:nvPr/>
        </p:nvSpPr>
        <p:spPr>
          <a:xfrm>
            <a:off x="2348100" y="1691656"/>
            <a:ext cx="7020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rgbClr val="4343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OUR OFFICE</a:t>
            </a:r>
            <a:endParaRPr sz="60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25"/>
          <p:cNvSpPr/>
          <p:nvPr/>
        </p:nvSpPr>
        <p:spPr>
          <a:xfrm>
            <a:off x="1795400" y="2002200"/>
            <a:ext cx="202500" cy="202500"/>
          </a:xfrm>
          <a:prstGeom prst="frame">
            <a:avLst>
              <a:gd name="adj1" fmla="val 27022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25"/>
          <p:cNvSpPr/>
          <p:nvPr/>
        </p:nvSpPr>
        <p:spPr>
          <a:xfrm>
            <a:off x="3158650" y="3048125"/>
            <a:ext cx="202500" cy="202500"/>
          </a:xfrm>
          <a:prstGeom prst="frame">
            <a:avLst>
              <a:gd name="adj1" fmla="val 27022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5"/>
          <p:cNvSpPr/>
          <p:nvPr/>
        </p:nvSpPr>
        <p:spPr>
          <a:xfrm>
            <a:off x="3945700" y="1747500"/>
            <a:ext cx="202500" cy="202500"/>
          </a:xfrm>
          <a:prstGeom prst="frame">
            <a:avLst>
              <a:gd name="adj1" fmla="val 27022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5"/>
          <p:cNvSpPr/>
          <p:nvPr/>
        </p:nvSpPr>
        <p:spPr>
          <a:xfrm>
            <a:off x="4549025" y="3469850"/>
            <a:ext cx="202500" cy="202500"/>
          </a:xfrm>
          <a:prstGeom prst="frame">
            <a:avLst>
              <a:gd name="adj1" fmla="val 27022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5"/>
          <p:cNvSpPr/>
          <p:nvPr/>
        </p:nvSpPr>
        <p:spPr>
          <a:xfrm>
            <a:off x="6839225" y="3563775"/>
            <a:ext cx="202500" cy="202500"/>
          </a:xfrm>
          <a:prstGeom prst="frame">
            <a:avLst>
              <a:gd name="adj1" fmla="val 27022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5"/>
          <p:cNvSpPr/>
          <p:nvPr/>
        </p:nvSpPr>
        <p:spPr>
          <a:xfrm>
            <a:off x="6240050" y="2204700"/>
            <a:ext cx="202500" cy="202500"/>
          </a:xfrm>
          <a:prstGeom prst="frame">
            <a:avLst>
              <a:gd name="adj1" fmla="val 27022"/>
            </a:avLst>
          </a:prstGeom>
          <a:noFill/>
          <a:ln w="38100" cap="flat" cmpd="sng">
            <a:solidFill>
              <a:schemeClr val="accent1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25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6"/>
          <p:cNvSpPr txBox="1">
            <a:spLocks noGrp="1"/>
          </p:cNvSpPr>
          <p:nvPr>
            <p:ph type="ctrTitle" idx="4294967295"/>
          </p:nvPr>
        </p:nvSpPr>
        <p:spPr>
          <a:xfrm>
            <a:off x="1741650" y="1659550"/>
            <a:ext cx="56607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89,526,124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78" name="Google Shape;178;p26"/>
          <p:cNvSpPr txBox="1">
            <a:spLocks noGrp="1"/>
          </p:cNvSpPr>
          <p:nvPr>
            <p:ph type="subTitle" idx="4294967295"/>
          </p:nvPr>
        </p:nvSpPr>
        <p:spPr>
          <a:xfrm>
            <a:off x="1741650" y="2763854"/>
            <a:ext cx="5660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Whoa! That’s a big number, aren’t you proud?</a:t>
            </a:r>
            <a:endParaRPr sz="1800"/>
          </a:p>
        </p:txBody>
      </p:sp>
      <p:grpSp>
        <p:nvGrpSpPr>
          <p:cNvPr id="179" name="Google Shape;179;p26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80" name="Google Shape;180;p26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1" name="Google Shape;181;p26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2" name="Google Shape;182;p26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3" name="Google Shape;183;p26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84" name="Google Shape;184;p26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85" name="Google Shape;185;p26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>
            <a:spLocks noGrp="1"/>
          </p:cNvSpPr>
          <p:nvPr>
            <p:ph type="ctrTitle" idx="4294967295"/>
          </p:nvPr>
        </p:nvSpPr>
        <p:spPr>
          <a:xfrm>
            <a:off x="685800" y="1105200"/>
            <a:ext cx="77724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89,526,124$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1" name="Google Shape;191;p27"/>
          <p:cNvSpPr txBox="1">
            <a:spLocks noGrp="1"/>
          </p:cNvSpPr>
          <p:nvPr>
            <p:ph type="subTitle" idx="4294967295"/>
          </p:nvPr>
        </p:nvSpPr>
        <p:spPr>
          <a:xfrm>
            <a:off x="685800" y="14875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That’s a lot of money</a:t>
            </a:r>
            <a:endParaRPr sz="1800"/>
          </a:p>
        </p:txBody>
      </p:sp>
      <p:sp>
        <p:nvSpPr>
          <p:cNvPr id="192" name="Google Shape;192;p27"/>
          <p:cNvSpPr txBox="1">
            <a:spLocks noGrp="1"/>
          </p:cNvSpPr>
          <p:nvPr>
            <p:ph type="ctrTitle" idx="4294967295"/>
          </p:nvPr>
        </p:nvSpPr>
        <p:spPr>
          <a:xfrm>
            <a:off x="685800" y="3276900"/>
            <a:ext cx="77724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100%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3" name="Google Shape;193;p27"/>
          <p:cNvSpPr txBox="1">
            <a:spLocks noGrp="1"/>
          </p:cNvSpPr>
          <p:nvPr>
            <p:ph type="subTitle" idx="4294967295"/>
          </p:nvPr>
        </p:nvSpPr>
        <p:spPr>
          <a:xfrm>
            <a:off x="685800" y="365920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Total success!</a:t>
            </a:r>
            <a:endParaRPr sz="1800"/>
          </a:p>
        </p:txBody>
      </p:sp>
      <p:sp>
        <p:nvSpPr>
          <p:cNvPr id="194" name="Google Shape;194;p27"/>
          <p:cNvSpPr txBox="1">
            <a:spLocks noGrp="1"/>
          </p:cNvSpPr>
          <p:nvPr>
            <p:ph type="ctrTitle" idx="4294967295"/>
          </p:nvPr>
        </p:nvSpPr>
        <p:spPr>
          <a:xfrm>
            <a:off x="685800" y="2191050"/>
            <a:ext cx="77724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accent1"/>
                </a:solidFill>
              </a:rPr>
              <a:t>185,244 users</a:t>
            </a:r>
            <a:endParaRPr sz="3000">
              <a:solidFill>
                <a:schemeClr val="accent1"/>
              </a:solidFill>
            </a:endParaRPr>
          </a:p>
        </p:txBody>
      </p:sp>
      <p:sp>
        <p:nvSpPr>
          <p:cNvPr id="195" name="Google Shape;195;p27"/>
          <p:cNvSpPr txBox="1">
            <a:spLocks noGrp="1"/>
          </p:cNvSpPr>
          <p:nvPr>
            <p:ph type="subTitle" idx="4294967295"/>
          </p:nvPr>
        </p:nvSpPr>
        <p:spPr>
          <a:xfrm>
            <a:off x="685800" y="2573359"/>
            <a:ext cx="7772400" cy="46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And a lot of users</a:t>
            </a:r>
            <a:endParaRPr sz="1800"/>
          </a:p>
        </p:txBody>
      </p:sp>
      <p:grpSp>
        <p:nvGrpSpPr>
          <p:cNvPr id="196" name="Google Shape;196;p27"/>
          <p:cNvGrpSpPr/>
          <p:nvPr/>
        </p:nvGrpSpPr>
        <p:grpSpPr>
          <a:xfrm>
            <a:off x="4355034" y="428165"/>
            <a:ext cx="433931" cy="318157"/>
            <a:chOff x="3936375" y="3703750"/>
            <a:chExt cx="453050" cy="332175"/>
          </a:xfrm>
        </p:grpSpPr>
        <p:sp>
          <p:nvSpPr>
            <p:cNvPr id="197" name="Google Shape;197;p27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8" name="Google Shape;198;p27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99" name="Google Shape;199;p27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0" name="Google Shape;200;p27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01" name="Google Shape;201;p27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02" name="Google Shape;202;p27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8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208" name="Google Shape;208;p28"/>
          <p:cNvSpPr/>
          <p:nvPr/>
        </p:nvSpPr>
        <p:spPr>
          <a:xfrm>
            <a:off x="1379824" y="1909200"/>
            <a:ext cx="2288400" cy="1325100"/>
          </a:xfrm>
          <a:prstGeom prst="homePlate">
            <a:avLst>
              <a:gd name="adj" fmla="val 30129"/>
            </a:avLst>
          </a:prstGeom>
          <a:noFill/>
          <a:ln w="76200" cap="flat" cmpd="sng">
            <a:solidFill>
              <a:srgbClr val="D9D9D9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7B7B7"/>
                </a:solidFill>
                <a:latin typeface="Droid Serif"/>
                <a:ea typeface="Droid Serif"/>
                <a:cs typeface="Droid Serif"/>
                <a:sym typeface="Droid Serif"/>
              </a:rPr>
              <a:t>first</a:t>
            </a:r>
            <a:endParaRPr>
              <a:solidFill>
                <a:srgbClr val="B7B7B7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09" name="Google Shape;209;p28"/>
          <p:cNvSpPr/>
          <p:nvPr/>
        </p:nvSpPr>
        <p:spPr>
          <a:xfrm>
            <a:off x="3360551" y="1909200"/>
            <a:ext cx="2332200" cy="1325100"/>
          </a:xfrm>
          <a:prstGeom prst="chevron">
            <a:avLst>
              <a:gd name="adj" fmla="val 29853"/>
            </a:avLst>
          </a:prstGeom>
          <a:noFill/>
          <a:ln w="76200" cap="flat" cmpd="sng">
            <a:solidFill>
              <a:srgbClr val="999999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999999"/>
                </a:solidFill>
                <a:latin typeface="Droid Serif"/>
                <a:ea typeface="Droid Serif"/>
                <a:cs typeface="Droid Serif"/>
                <a:sym typeface="Droid Serif"/>
              </a:rPr>
              <a:t>second</a:t>
            </a:r>
            <a:endParaRPr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0" name="Google Shape;210;p28"/>
          <p:cNvSpPr/>
          <p:nvPr/>
        </p:nvSpPr>
        <p:spPr>
          <a:xfrm>
            <a:off x="5383738" y="1909200"/>
            <a:ext cx="2332200" cy="1325100"/>
          </a:xfrm>
          <a:prstGeom prst="chevron">
            <a:avLst>
              <a:gd name="adj" fmla="val 29853"/>
            </a:avLst>
          </a:prstGeom>
          <a:noFill/>
          <a:ln w="76200" cap="flat" cmpd="sng">
            <a:solidFill>
              <a:srgbClr val="434343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last</a:t>
            </a:r>
            <a:endParaRPr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11" name="Google Shape;211;p28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217" name="Google Shape;217;p2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218" name="Google Shape;218;p29"/>
          <p:cNvSpPr/>
          <p:nvPr/>
        </p:nvSpPr>
        <p:spPr>
          <a:xfrm>
            <a:off x="0" y="20662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228600" cap="flat" cmpd="sng">
            <a:solidFill>
              <a:schemeClr val="dk2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9"/>
          <p:cNvSpPr/>
          <p:nvPr/>
        </p:nvSpPr>
        <p:spPr>
          <a:xfrm>
            <a:off x="0" y="2066228"/>
            <a:ext cx="9144000" cy="1011043"/>
          </a:xfrm>
          <a:custGeom>
            <a:avLst/>
            <a:gdLst/>
            <a:ahLst/>
            <a:cxnLst/>
            <a:rect l="l" t="t" r="r" b="b"/>
            <a:pathLst>
              <a:path w="12192000" h="1348058" extrusionOk="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w="19050" cap="flat" cmpd="sng">
            <a:solidFill>
              <a:schemeClr val="lt1"/>
            </a:solidFill>
            <a:prstDash val="dash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0" name="Google Shape;220;p29"/>
          <p:cNvGrpSpPr/>
          <p:nvPr/>
        </p:nvGrpSpPr>
        <p:grpSpPr>
          <a:xfrm>
            <a:off x="1786339" y="1398601"/>
            <a:ext cx="473400" cy="473400"/>
            <a:chOff x="1786339" y="1703401"/>
            <a:chExt cx="473400" cy="473400"/>
          </a:xfrm>
        </p:grpSpPr>
        <p:sp>
          <p:nvSpPr>
            <p:cNvPr id="221" name="Google Shape;221;p29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2" name="Google Shape;222;p29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1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3" name="Google Shape;223;p29"/>
          <p:cNvGrpSpPr/>
          <p:nvPr/>
        </p:nvGrpSpPr>
        <p:grpSpPr>
          <a:xfrm>
            <a:off x="3814414" y="1398601"/>
            <a:ext cx="473400" cy="473400"/>
            <a:chOff x="3814414" y="1703401"/>
            <a:chExt cx="473400" cy="473400"/>
          </a:xfrm>
        </p:grpSpPr>
        <p:sp>
          <p:nvSpPr>
            <p:cNvPr id="224" name="Google Shape;224;p29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5" name="Google Shape;225;p29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3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6" name="Google Shape;226;p29"/>
          <p:cNvGrpSpPr/>
          <p:nvPr/>
        </p:nvGrpSpPr>
        <p:grpSpPr>
          <a:xfrm>
            <a:off x="5842489" y="1398601"/>
            <a:ext cx="473400" cy="473400"/>
            <a:chOff x="5842489" y="1703401"/>
            <a:chExt cx="473400" cy="473400"/>
          </a:xfrm>
        </p:grpSpPr>
        <p:sp>
          <p:nvSpPr>
            <p:cNvPr id="227" name="Google Shape;227;p29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28" name="Google Shape;228;p29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5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29" name="Google Shape;229;p29"/>
          <p:cNvGrpSpPr/>
          <p:nvPr/>
        </p:nvGrpSpPr>
        <p:grpSpPr>
          <a:xfrm>
            <a:off x="6880814" y="3271500"/>
            <a:ext cx="473400" cy="473400"/>
            <a:chOff x="6880814" y="3576300"/>
            <a:chExt cx="473400" cy="473400"/>
          </a:xfrm>
        </p:grpSpPr>
        <p:sp>
          <p:nvSpPr>
            <p:cNvPr id="230" name="Google Shape;230;p29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1" name="Google Shape;231;p29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6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32" name="Google Shape;232;p29"/>
          <p:cNvGrpSpPr/>
          <p:nvPr/>
        </p:nvGrpSpPr>
        <p:grpSpPr>
          <a:xfrm>
            <a:off x="4852739" y="3271500"/>
            <a:ext cx="473400" cy="473400"/>
            <a:chOff x="4852739" y="3576300"/>
            <a:chExt cx="473400" cy="473400"/>
          </a:xfrm>
        </p:grpSpPr>
        <p:sp>
          <p:nvSpPr>
            <p:cNvPr id="233" name="Google Shape;233;p29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4" name="Google Shape;234;p29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4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grpSp>
        <p:nvGrpSpPr>
          <p:cNvPr id="235" name="Google Shape;235;p29"/>
          <p:cNvGrpSpPr/>
          <p:nvPr/>
        </p:nvGrpSpPr>
        <p:grpSpPr>
          <a:xfrm>
            <a:off x="2824664" y="3271500"/>
            <a:ext cx="473400" cy="473400"/>
            <a:chOff x="2824664" y="3576300"/>
            <a:chExt cx="473400" cy="473400"/>
          </a:xfrm>
        </p:grpSpPr>
        <p:sp>
          <p:nvSpPr>
            <p:cNvPr id="236" name="Google Shape;236;p29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name="adj" fmla="val 100000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237" name="Google Shape;237;p29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2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2</a:t>
              </a:r>
              <a:endParaRPr sz="6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sp>
        <p:nvSpPr>
          <p:cNvPr id="238" name="Google Shape;238;p29"/>
          <p:cNvSpPr txBox="1"/>
          <p:nvPr/>
        </p:nvSpPr>
        <p:spPr>
          <a:xfrm>
            <a:off x="1379850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39" name="Google Shape;239;p29"/>
          <p:cNvSpPr txBox="1"/>
          <p:nvPr/>
        </p:nvSpPr>
        <p:spPr>
          <a:xfrm>
            <a:off x="3377205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Red is the colour of danger and courage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0" name="Google Shape;240;p29"/>
          <p:cNvSpPr txBox="1"/>
          <p:nvPr/>
        </p:nvSpPr>
        <p:spPr>
          <a:xfrm>
            <a:off x="5436010" y="8513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1" name="Google Shape;241;p29"/>
          <p:cNvSpPr txBox="1"/>
          <p:nvPr/>
        </p:nvSpPr>
        <p:spPr>
          <a:xfrm>
            <a:off x="241817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2" name="Google Shape;242;p29"/>
          <p:cNvSpPr txBox="1"/>
          <p:nvPr/>
        </p:nvSpPr>
        <p:spPr>
          <a:xfrm>
            <a:off x="444625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43" name="Google Shape;243;p29"/>
          <p:cNvSpPr txBox="1"/>
          <p:nvPr/>
        </p:nvSpPr>
        <p:spPr>
          <a:xfrm>
            <a:off x="6474335" y="37588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30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CONCEPTS</a:t>
            </a:r>
            <a:endParaRPr/>
          </a:p>
        </p:txBody>
      </p:sp>
      <p:sp>
        <p:nvSpPr>
          <p:cNvPr id="249" name="Google Shape;249;p30"/>
          <p:cNvSpPr txBox="1">
            <a:spLocks noGrp="1"/>
          </p:cNvSpPr>
          <p:nvPr>
            <p:ph type="body" idx="1"/>
          </p:nvPr>
        </p:nvSpPr>
        <p:spPr>
          <a:xfrm>
            <a:off x="1158650" y="1052475"/>
            <a:ext cx="21021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sz="12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0" name="Google Shape;250;p30"/>
          <p:cNvSpPr txBox="1">
            <a:spLocks noGrp="1"/>
          </p:cNvSpPr>
          <p:nvPr>
            <p:ph type="body" idx="2"/>
          </p:nvPr>
        </p:nvSpPr>
        <p:spPr>
          <a:xfrm>
            <a:off x="3749567" y="1052475"/>
            <a:ext cx="21021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1" name="Google Shape;251;p30"/>
          <p:cNvSpPr txBox="1">
            <a:spLocks noGrp="1"/>
          </p:cNvSpPr>
          <p:nvPr>
            <p:ph type="body" idx="3"/>
          </p:nvPr>
        </p:nvSpPr>
        <p:spPr>
          <a:xfrm>
            <a:off x="6340483" y="1052475"/>
            <a:ext cx="21021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252" name="Google Shape;252;p30"/>
          <p:cNvSpPr txBox="1">
            <a:spLocks noGrp="1"/>
          </p:cNvSpPr>
          <p:nvPr>
            <p:ph type="body" idx="1"/>
          </p:nvPr>
        </p:nvSpPr>
        <p:spPr>
          <a:xfrm>
            <a:off x="1158650" y="2862225"/>
            <a:ext cx="21021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253" name="Google Shape;253;p30"/>
          <p:cNvSpPr txBox="1">
            <a:spLocks noGrp="1"/>
          </p:cNvSpPr>
          <p:nvPr>
            <p:ph type="body" idx="2"/>
          </p:nvPr>
        </p:nvSpPr>
        <p:spPr>
          <a:xfrm>
            <a:off x="3749567" y="2862225"/>
            <a:ext cx="21021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254" name="Google Shape;254;p30"/>
          <p:cNvSpPr txBox="1">
            <a:spLocks noGrp="1"/>
          </p:cNvSpPr>
          <p:nvPr>
            <p:ph type="body" idx="3"/>
          </p:nvPr>
        </p:nvSpPr>
        <p:spPr>
          <a:xfrm>
            <a:off x="6340483" y="2862225"/>
            <a:ext cx="2102100" cy="13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sz="1200"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grpSp>
        <p:nvGrpSpPr>
          <p:cNvPr id="255" name="Google Shape;255;p30"/>
          <p:cNvGrpSpPr/>
          <p:nvPr/>
        </p:nvGrpSpPr>
        <p:grpSpPr>
          <a:xfrm>
            <a:off x="6025749" y="1222404"/>
            <a:ext cx="314715" cy="335327"/>
            <a:chOff x="5970800" y="1619250"/>
            <a:chExt cx="428650" cy="456725"/>
          </a:xfrm>
        </p:grpSpPr>
        <p:sp>
          <p:nvSpPr>
            <p:cNvPr id="256" name="Google Shape;256;p30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7" name="Google Shape;257;p30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8" name="Google Shape;258;p30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59" name="Google Shape;259;p30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0" name="Google Shape;260;p30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61" name="Google Shape;261;p30"/>
          <p:cNvSpPr/>
          <p:nvPr/>
        </p:nvSpPr>
        <p:spPr>
          <a:xfrm>
            <a:off x="3468939" y="1242114"/>
            <a:ext cx="280648" cy="295883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262" name="Google Shape;262;p30"/>
          <p:cNvGrpSpPr/>
          <p:nvPr/>
        </p:nvGrpSpPr>
        <p:grpSpPr>
          <a:xfrm>
            <a:off x="3418757" y="3084655"/>
            <a:ext cx="285127" cy="297681"/>
            <a:chOff x="3294650" y="3652450"/>
            <a:chExt cx="388350" cy="405450"/>
          </a:xfrm>
        </p:grpSpPr>
        <p:sp>
          <p:nvSpPr>
            <p:cNvPr id="263" name="Google Shape;263;p30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4" name="Google Shape;264;p30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5" name="Google Shape;265;p30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266" name="Google Shape;266;p30"/>
          <p:cNvGrpSpPr/>
          <p:nvPr/>
        </p:nvGrpSpPr>
        <p:grpSpPr>
          <a:xfrm>
            <a:off x="6032932" y="3083296"/>
            <a:ext cx="300361" cy="300380"/>
            <a:chOff x="6654650" y="3665275"/>
            <a:chExt cx="409100" cy="409125"/>
          </a:xfrm>
        </p:grpSpPr>
        <p:sp>
          <p:nvSpPr>
            <p:cNvPr id="267" name="Google Shape;267;p30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268" name="Google Shape;268;p30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269" name="Google Shape;269;p30"/>
          <p:cNvSpPr/>
          <p:nvPr/>
        </p:nvSpPr>
        <p:spPr>
          <a:xfrm>
            <a:off x="765975" y="3083307"/>
            <a:ext cx="408839" cy="241203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70" name="Google Shape;270;p30"/>
          <p:cNvSpPr/>
          <p:nvPr/>
        </p:nvSpPr>
        <p:spPr>
          <a:xfrm>
            <a:off x="822906" y="1282882"/>
            <a:ext cx="295002" cy="294983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271" name="Google Shape;271;p30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65" name="Google Shape;65;p13"/>
          <p:cNvSpPr txBox="1"/>
          <p:nvPr/>
        </p:nvSpPr>
        <p:spPr>
          <a:xfrm>
            <a:off x="719625" y="968550"/>
            <a:ext cx="3535800" cy="22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accent1"/>
                </a:solidFill>
                <a:latin typeface="Droid Serif"/>
                <a:ea typeface="Droid Serif"/>
                <a:cs typeface="Droid Serif"/>
                <a:sym typeface="Droid Serif"/>
              </a:rPr>
              <a:t>EDIT IN GOOGLE SLIDES</a:t>
            </a:r>
            <a:endParaRPr sz="1200">
              <a:solidFill>
                <a:schemeClr val="accent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Click on the button under the presentation preview that says "Use as Google Slides Theme".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will get a copy of this document on your Google Drive and will be able to edit, add or delete slides.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have to be signed in to your Google account.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6" name="Google Shape;66;p13"/>
          <p:cNvSpPr txBox="1"/>
          <p:nvPr/>
        </p:nvSpPr>
        <p:spPr>
          <a:xfrm>
            <a:off x="4733943" y="968550"/>
            <a:ext cx="3690300" cy="22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accent1"/>
                </a:solidFill>
                <a:latin typeface="Droid Serif"/>
                <a:ea typeface="Droid Serif"/>
                <a:cs typeface="Droid Serif"/>
                <a:sym typeface="Droid Serif"/>
              </a:rPr>
              <a:t>EDIT IN POWERPOINT®</a:t>
            </a:r>
            <a:endParaRPr sz="1200">
              <a:solidFill>
                <a:schemeClr val="accent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Click on the button under the presentation preview that says "Download as PowerPoint template". You will get a .pptx file that you can edit in PowerPoint.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  <a:hlinkClick r:id="rId3" action="ppaction://hlinksldjump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Presentation design slide</a:t>
            </a:r>
            <a:r>
              <a:rPr lang="en" sz="12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)</a:t>
            </a:r>
            <a:endParaRPr sz="120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719625" y="3601125"/>
            <a:ext cx="7704600" cy="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b="1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More info on how to use this template at </a:t>
            </a:r>
            <a:r>
              <a:rPr lang="en" sz="1200" b="1" u="sng" dirty="0" smtClean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www.plantillaspowerpoint.org</a:t>
            </a:r>
            <a:endParaRPr sz="1200" b="1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This template is free to use under </a:t>
            </a:r>
            <a:r>
              <a:rPr lang="en" sz="1200" u="sng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Creative Commons Attribution license</a:t>
            </a:r>
            <a:r>
              <a:rPr lang="en" sz="12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 You can keep the Credits slide or mention SlidesCarnival and other resources used in a slide footer.</a:t>
            </a:r>
            <a:endParaRPr sz="12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2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2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68" name="Google Shape;68;p13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1"/>
          <p:cNvSpPr txBox="1">
            <a:spLocks noGrp="1"/>
          </p:cNvSpPr>
          <p:nvPr>
            <p:ph type="body" idx="1"/>
          </p:nvPr>
        </p:nvSpPr>
        <p:spPr>
          <a:xfrm>
            <a:off x="3104100" y="4513082"/>
            <a:ext cx="2935800" cy="519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</a:t>
            </a:r>
            <a:br>
              <a:rPr lang="en"/>
            </a:br>
            <a:r>
              <a:rPr lang="en"/>
              <a:t>Excel or Google Sheets</a:t>
            </a:r>
            <a:endParaRPr/>
          </a:p>
        </p:txBody>
      </p:sp>
      <p:sp>
        <p:nvSpPr>
          <p:cNvPr id="277" name="Google Shape;277;p31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cxnSp>
        <p:nvCxnSpPr>
          <p:cNvPr id="278" name="Google Shape;278;p31"/>
          <p:cNvCxnSpPr/>
          <p:nvPr/>
        </p:nvCxnSpPr>
        <p:spPr>
          <a:xfrm>
            <a:off x="952500" y="1074701"/>
            <a:ext cx="72390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9" name="Google Shape;279;p31"/>
          <p:cNvCxnSpPr/>
          <p:nvPr/>
        </p:nvCxnSpPr>
        <p:spPr>
          <a:xfrm>
            <a:off x="952500" y="1784183"/>
            <a:ext cx="72390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0" name="Google Shape;280;p31"/>
          <p:cNvCxnSpPr/>
          <p:nvPr/>
        </p:nvCxnSpPr>
        <p:spPr>
          <a:xfrm>
            <a:off x="952500" y="2493664"/>
            <a:ext cx="72390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1" name="Google Shape;281;p31"/>
          <p:cNvCxnSpPr/>
          <p:nvPr/>
        </p:nvCxnSpPr>
        <p:spPr>
          <a:xfrm>
            <a:off x="952500" y="3203146"/>
            <a:ext cx="72390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2" name="Google Shape;282;p31"/>
          <p:cNvCxnSpPr/>
          <p:nvPr/>
        </p:nvCxnSpPr>
        <p:spPr>
          <a:xfrm>
            <a:off x="952500" y="3934526"/>
            <a:ext cx="7239000" cy="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3" name="Google Shape;283;p31"/>
          <p:cNvSpPr txBox="1"/>
          <p:nvPr/>
        </p:nvSpPr>
        <p:spPr>
          <a:xfrm>
            <a:off x="883015" y="915950"/>
            <a:ext cx="357900" cy="303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4000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3000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2000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1000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marR="0" lvl="0" indent="0" algn="r" rtl="0">
              <a:lnSpc>
                <a:spcPct val="100000"/>
              </a:lnSpc>
              <a:spcBef>
                <a:spcPts val="4400"/>
              </a:spcBef>
              <a:spcAft>
                <a:spcPts val="440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0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284" name="Google Shape;284;p31"/>
          <p:cNvSpPr/>
          <p:nvPr/>
        </p:nvSpPr>
        <p:spPr>
          <a:xfrm>
            <a:off x="1572782" y="2380937"/>
            <a:ext cx="233700" cy="15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31"/>
          <p:cNvSpPr/>
          <p:nvPr/>
        </p:nvSpPr>
        <p:spPr>
          <a:xfrm>
            <a:off x="1887026" y="1986874"/>
            <a:ext cx="233700" cy="1947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31"/>
          <p:cNvSpPr/>
          <p:nvPr/>
        </p:nvSpPr>
        <p:spPr>
          <a:xfrm>
            <a:off x="2201270" y="2493664"/>
            <a:ext cx="233700" cy="14412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p31"/>
          <p:cNvSpPr/>
          <p:nvPr/>
        </p:nvSpPr>
        <p:spPr>
          <a:xfrm>
            <a:off x="3325786" y="2694727"/>
            <a:ext cx="233700" cy="1239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1"/>
          <p:cNvSpPr/>
          <p:nvPr/>
        </p:nvSpPr>
        <p:spPr>
          <a:xfrm>
            <a:off x="3640031" y="2096344"/>
            <a:ext cx="233700" cy="1838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1"/>
          <p:cNvSpPr/>
          <p:nvPr/>
        </p:nvSpPr>
        <p:spPr>
          <a:xfrm>
            <a:off x="3954275" y="1229025"/>
            <a:ext cx="233700" cy="270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31"/>
          <p:cNvSpPr/>
          <p:nvPr/>
        </p:nvSpPr>
        <p:spPr>
          <a:xfrm>
            <a:off x="5078791" y="2140120"/>
            <a:ext cx="233700" cy="1794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31"/>
          <p:cNvSpPr/>
          <p:nvPr/>
        </p:nvSpPr>
        <p:spPr>
          <a:xfrm>
            <a:off x="5393035" y="1074577"/>
            <a:ext cx="233700" cy="2860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31"/>
          <p:cNvSpPr/>
          <p:nvPr/>
        </p:nvSpPr>
        <p:spPr>
          <a:xfrm>
            <a:off x="5707280" y="2322562"/>
            <a:ext cx="233700" cy="1611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3" name="Google Shape;293;p31"/>
          <p:cNvSpPr/>
          <p:nvPr/>
        </p:nvSpPr>
        <p:spPr>
          <a:xfrm>
            <a:off x="6831796" y="2753101"/>
            <a:ext cx="233700" cy="1181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4" name="Google Shape;294;p31"/>
          <p:cNvSpPr/>
          <p:nvPr/>
        </p:nvSpPr>
        <p:spPr>
          <a:xfrm>
            <a:off x="7146040" y="1293620"/>
            <a:ext cx="233700" cy="2641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1"/>
          <p:cNvSpPr/>
          <p:nvPr/>
        </p:nvSpPr>
        <p:spPr>
          <a:xfrm>
            <a:off x="7460284" y="1607410"/>
            <a:ext cx="233700" cy="232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2"/>
          <p:cNvSpPr txBox="1">
            <a:spLocks noGrp="1"/>
          </p:cNvSpPr>
          <p:nvPr>
            <p:ph type="body" idx="4294967295"/>
          </p:nvPr>
        </p:nvSpPr>
        <p:spPr>
          <a:xfrm>
            <a:off x="1148082" y="1295400"/>
            <a:ext cx="1983900" cy="25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your web, app or software projects...</a:t>
            </a:r>
            <a:endParaRPr sz="1800"/>
          </a:p>
        </p:txBody>
      </p:sp>
      <p:sp>
        <p:nvSpPr>
          <p:cNvPr id="301" name="Google Shape;301;p32"/>
          <p:cNvSpPr txBox="1">
            <a:spLocks noGrp="1"/>
          </p:cNvSpPr>
          <p:nvPr>
            <p:ph type="body" idx="4294967295"/>
          </p:nvPr>
        </p:nvSpPr>
        <p:spPr>
          <a:xfrm>
            <a:off x="6032232" y="1295400"/>
            <a:ext cx="1983900" cy="25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...using these gadget templates.</a:t>
            </a:r>
            <a:endParaRPr sz="1800"/>
          </a:p>
        </p:txBody>
      </p:sp>
      <p:sp>
        <p:nvSpPr>
          <p:cNvPr id="302" name="Google Shape;302;p32"/>
          <p:cNvSpPr txBox="1">
            <a:spLocks noGrp="1"/>
          </p:cNvSpPr>
          <p:nvPr>
            <p:ph type="title" idx="4294967295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MOBILE PROJECT</a:t>
            </a:r>
            <a:endParaRPr/>
          </a:p>
        </p:txBody>
      </p:sp>
      <p:sp>
        <p:nvSpPr>
          <p:cNvPr id="303" name="Google Shape;303;p32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32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pSp>
        <p:nvGrpSpPr>
          <p:cNvPr id="304" name="Google Shape;304;p32"/>
          <p:cNvGrpSpPr/>
          <p:nvPr/>
        </p:nvGrpSpPr>
        <p:grpSpPr>
          <a:xfrm>
            <a:off x="3656948" y="1052010"/>
            <a:ext cx="1850310" cy="3837908"/>
            <a:chOff x="2547150" y="238125"/>
            <a:chExt cx="2525675" cy="5238750"/>
          </a:xfrm>
        </p:grpSpPr>
        <p:sp>
          <p:nvSpPr>
            <p:cNvPr id="305" name="Google Shape;305;p32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32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32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32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09" name="Google Shape;309;p3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275" y="1387403"/>
            <a:ext cx="1768127" cy="3167205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3"/>
          <p:cNvSpPr txBox="1">
            <a:spLocks noGrp="1"/>
          </p:cNvSpPr>
          <p:nvPr>
            <p:ph type="body" idx="4294967295"/>
          </p:nvPr>
        </p:nvSpPr>
        <p:spPr>
          <a:xfrm>
            <a:off x="1148082" y="1295400"/>
            <a:ext cx="1983900" cy="25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Show your web, app or software projects...</a:t>
            </a:r>
            <a:endParaRPr sz="1800"/>
          </a:p>
        </p:txBody>
      </p:sp>
      <p:sp>
        <p:nvSpPr>
          <p:cNvPr id="315" name="Google Shape;315;p33"/>
          <p:cNvSpPr txBox="1">
            <a:spLocks noGrp="1"/>
          </p:cNvSpPr>
          <p:nvPr>
            <p:ph type="body" idx="4294967295"/>
          </p:nvPr>
        </p:nvSpPr>
        <p:spPr>
          <a:xfrm>
            <a:off x="6032232" y="1295400"/>
            <a:ext cx="1983900" cy="25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...using these gadget templates.</a:t>
            </a:r>
            <a:endParaRPr sz="1800"/>
          </a:p>
        </p:txBody>
      </p:sp>
      <p:sp>
        <p:nvSpPr>
          <p:cNvPr id="316" name="Google Shape;316;p33"/>
          <p:cNvSpPr txBox="1">
            <a:spLocks noGrp="1"/>
          </p:cNvSpPr>
          <p:nvPr>
            <p:ph type="title" idx="4294967295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TABLET PROJECT</a:t>
            </a:r>
            <a:endParaRPr/>
          </a:p>
        </p:txBody>
      </p:sp>
      <p:sp>
        <p:nvSpPr>
          <p:cNvPr id="317" name="Google Shape;317;p33"/>
          <p:cNvSpPr txBox="1">
            <a:spLocks noGrp="1"/>
          </p:cNvSpPr>
          <p:nvPr>
            <p:ph type="sldNum" idx="12"/>
          </p:nvPr>
        </p:nvSpPr>
        <p:spPr>
          <a:xfrm>
            <a:off x="-125" y="4623750"/>
            <a:ext cx="9144000" cy="1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grpSp>
        <p:nvGrpSpPr>
          <p:cNvPr id="318" name="Google Shape;318;p33"/>
          <p:cNvGrpSpPr/>
          <p:nvPr/>
        </p:nvGrpSpPr>
        <p:grpSpPr>
          <a:xfrm>
            <a:off x="3283630" y="937654"/>
            <a:ext cx="2576503" cy="3975687"/>
            <a:chOff x="2112475" y="238125"/>
            <a:chExt cx="3395050" cy="5238750"/>
          </a:xfrm>
        </p:grpSpPr>
        <p:sp>
          <p:nvSpPr>
            <p:cNvPr id="319" name="Google Shape;319;p33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33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33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33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23" name="Google Shape;323;p33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183" y="1294546"/>
            <a:ext cx="2445871" cy="324886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4"/>
          <p:cNvSpPr txBox="1">
            <a:spLocks noGrp="1"/>
          </p:cNvSpPr>
          <p:nvPr>
            <p:ph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COMPETITOR MATRIX</a:t>
            </a:r>
            <a:endParaRPr sz="1200"/>
          </a:p>
        </p:txBody>
      </p:sp>
      <p:sp>
        <p:nvSpPr>
          <p:cNvPr id="329" name="Google Shape;329;p34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0" name="Google Shape;330;p34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331" name="Google Shape;331;p34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34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34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34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34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34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34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34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34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34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34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34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34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34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34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34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34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34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34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34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34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34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34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34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34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34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34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34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34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34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34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34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34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34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34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34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34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34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34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34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34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34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3" name="Google Shape;373;p34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4" name="Google Shape;374;p34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5" name="Google Shape;375;p34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6" name="Google Shape;376;p34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7" name="Google Shape;377;p34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grpSp>
        <p:nvGrpSpPr>
          <p:cNvPr id="378" name="Google Shape;378;p34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379" name="Google Shape;379;p34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34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34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34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34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34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34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34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34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34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34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34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34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34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34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34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34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34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34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34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34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34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cxnSp>
        <p:nvCxnSpPr>
          <p:cNvPr id="401" name="Google Shape;401;p34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sm" len="sm"/>
            <a:tailEnd type="triangle" w="sm" len="sm"/>
          </a:ln>
        </p:spPr>
      </p:cxnSp>
      <p:cxnSp>
        <p:nvCxnSpPr>
          <p:cNvPr id="402" name="Google Shape;402;p34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triangle" w="sm" len="sm"/>
            <a:tailEnd type="triangle" w="sm" len="sm"/>
          </a:ln>
        </p:spPr>
      </p:cxnSp>
      <p:sp>
        <p:nvSpPr>
          <p:cNvPr id="403" name="Google Shape;403;p34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LOW VALUE 1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4" name="Google Shape;404;p34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HIGH VALUE 1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5" name="Google Shape;405;p34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LOW VALUE 2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6" name="Google Shape;406;p34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HIGH VALUE 2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7" name="Google Shape;407;p34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Our company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8" name="Google Shape;408;p34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09" name="Google Shape;409;p34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0" name="Google Shape;410;p34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1" name="Google Shape;411;p34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2" name="Google Shape;412;p34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13" name="Google Shape;413;p34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Competitor</a:t>
            </a:r>
            <a:endParaRPr sz="8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5"/>
          <p:cNvSpPr txBox="1">
            <a:spLocks noGrp="1"/>
          </p:cNvSpPr>
          <p:nvPr>
            <p:ph type="body" idx="4294967295"/>
          </p:nvPr>
        </p:nvSpPr>
        <p:spPr>
          <a:xfrm>
            <a:off x="767077" y="1295400"/>
            <a:ext cx="1412400" cy="25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Show your web, app or software projects...</a:t>
            </a:r>
            <a:endParaRPr sz="1400"/>
          </a:p>
        </p:txBody>
      </p:sp>
      <p:sp>
        <p:nvSpPr>
          <p:cNvPr id="419" name="Google Shape;419;p35"/>
          <p:cNvSpPr txBox="1">
            <a:spLocks noGrp="1"/>
          </p:cNvSpPr>
          <p:nvPr>
            <p:ph type="body" idx="4294967295"/>
          </p:nvPr>
        </p:nvSpPr>
        <p:spPr>
          <a:xfrm>
            <a:off x="6964525" y="1295400"/>
            <a:ext cx="1432500" cy="255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...using these gadget templates.</a:t>
            </a:r>
            <a:endParaRPr sz="1400"/>
          </a:p>
        </p:txBody>
      </p:sp>
      <p:sp>
        <p:nvSpPr>
          <p:cNvPr id="420" name="Google Shape;420;p35"/>
          <p:cNvSpPr txBox="1">
            <a:spLocks noGrp="1"/>
          </p:cNvSpPr>
          <p:nvPr>
            <p:ph type="title" idx="4294967295"/>
          </p:nvPr>
        </p:nvSpPr>
        <p:spPr>
          <a:xfrm>
            <a:off x="3899450" y="271750"/>
            <a:ext cx="1365300" cy="553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DESKTOP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PROJECT</a:t>
            </a:r>
            <a:endParaRPr/>
          </a:p>
        </p:txBody>
      </p:sp>
      <p:sp>
        <p:nvSpPr>
          <p:cNvPr id="421" name="Google Shape;421;p35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grpSp>
        <p:nvGrpSpPr>
          <p:cNvPr id="422" name="Google Shape;422;p35"/>
          <p:cNvGrpSpPr/>
          <p:nvPr/>
        </p:nvGrpSpPr>
        <p:grpSpPr>
          <a:xfrm>
            <a:off x="2310999" y="1241129"/>
            <a:ext cx="4542205" cy="2661224"/>
            <a:chOff x="1177450" y="241631"/>
            <a:chExt cx="6173152" cy="3616776"/>
          </a:xfrm>
        </p:grpSpPr>
        <p:sp>
          <p:nvSpPr>
            <p:cNvPr id="423" name="Google Shape;423;p35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35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5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35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27" name="Google Shape;427;p3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2031" y="1381612"/>
            <a:ext cx="3522047" cy="224929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36"/>
          <p:cNvSpPr txBox="1">
            <a:spLocks noGrp="1"/>
          </p:cNvSpPr>
          <p:nvPr>
            <p:ph type="ctrTitle" idx="4294967295"/>
          </p:nvPr>
        </p:nvSpPr>
        <p:spPr>
          <a:xfrm>
            <a:off x="3913025" y="323393"/>
            <a:ext cx="1317900" cy="453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THANKS!</a:t>
            </a:r>
            <a:endParaRPr sz="1800"/>
          </a:p>
        </p:txBody>
      </p:sp>
      <p:sp>
        <p:nvSpPr>
          <p:cNvPr id="433" name="Google Shape;433;p36"/>
          <p:cNvSpPr txBox="1">
            <a:spLocks noGrp="1"/>
          </p:cNvSpPr>
          <p:nvPr>
            <p:ph type="subTitle" idx="4294967295"/>
          </p:nvPr>
        </p:nvSpPr>
        <p:spPr>
          <a:xfrm>
            <a:off x="1275150" y="1563713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Any questions?</a:t>
            </a:r>
            <a:endParaRPr b="1"/>
          </a:p>
        </p:txBody>
      </p:sp>
      <p:sp>
        <p:nvSpPr>
          <p:cNvPr id="434" name="Google Shape;434;p36"/>
          <p:cNvSpPr txBox="1">
            <a:spLocks noGrp="1"/>
          </p:cNvSpPr>
          <p:nvPr>
            <p:ph type="body" idx="4294967295"/>
          </p:nvPr>
        </p:nvSpPr>
        <p:spPr>
          <a:xfrm>
            <a:off x="1275150" y="2233800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</a:t>
            </a:r>
            <a:endParaRPr sz="18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@username</a:t>
            </a:r>
            <a:endParaRPr sz="18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user@mail.me</a:t>
            </a:r>
            <a:endParaRPr sz="1800"/>
          </a:p>
        </p:txBody>
      </p:sp>
      <p:sp>
        <p:nvSpPr>
          <p:cNvPr id="435" name="Google Shape;435;p36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7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41" name="Google Shape;441;p37"/>
          <p:cNvSpPr txBox="1">
            <a:spLocks noGrp="1"/>
          </p:cNvSpPr>
          <p:nvPr>
            <p:ph type="body" idx="1"/>
          </p:nvPr>
        </p:nvSpPr>
        <p:spPr>
          <a:xfrm>
            <a:off x="916650" y="1690200"/>
            <a:ext cx="7310700" cy="176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dirty="0"/>
              <a:t>Special thanks to all the people who made and released these awesome resources for free: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 dirty="0"/>
              <a:t>Presentation template by </a:t>
            </a:r>
            <a:r>
              <a:rPr lang="en" sz="1800" u="sng" dirty="0" smtClean="0">
                <a:hlinkClick r:id="rId3"/>
              </a:rPr>
              <a:t>PlantillasPowerPoint.org</a:t>
            </a: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Char char="⊡"/>
            </a:pPr>
            <a:r>
              <a:rPr lang="en" sz="1800" dirty="0"/>
              <a:t>Photographs by </a:t>
            </a:r>
            <a:r>
              <a:rPr lang="en" sz="1800" u="sng" dirty="0">
                <a:hlinkClick r:id="rId4"/>
              </a:rPr>
              <a:t>Unsplash</a:t>
            </a:r>
            <a:endParaRPr sz="1800" dirty="0"/>
          </a:p>
        </p:txBody>
      </p:sp>
      <p:sp>
        <p:nvSpPr>
          <p:cNvPr id="442" name="Google Shape;442;p37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38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48" name="Google Shape;448;p38"/>
          <p:cNvSpPr txBox="1">
            <a:spLocks noGrp="1"/>
          </p:cNvSpPr>
          <p:nvPr>
            <p:ph type="body" idx="1"/>
          </p:nvPr>
        </p:nvSpPr>
        <p:spPr>
          <a:xfrm>
            <a:off x="1018775" y="895350"/>
            <a:ext cx="7106400" cy="266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This presentations uses the following typographies and colors:</a:t>
            </a: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Titles: </a:t>
            </a:r>
            <a:r>
              <a:rPr lang="en" sz="1400" b="1"/>
              <a:t>Montserrat</a:t>
            </a:r>
            <a:endParaRPr sz="1400" b="1"/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Body copy: </a:t>
            </a:r>
            <a:r>
              <a:rPr lang="en" sz="1400" b="1"/>
              <a:t>Droid serif</a:t>
            </a:r>
            <a:endParaRPr sz="1400" b="1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You can download the fonts on these pages:</a:t>
            </a:r>
            <a:endParaRPr sz="14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https://www.fontsquirrel.com/fonts/montserrat</a:t>
            </a:r>
            <a:endParaRPr sz="140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u="sng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val="tx"/>
                    </a:ext>
                  </a:extLst>
                </a:hlinkClick>
              </a:rPr>
              <a:t>https://www.fontsquirrel.com/fonts/droid-serif</a:t>
            </a:r>
            <a:endParaRPr sz="1400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400"/>
          </a:p>
          <a:p>
            <a:pPr marL="457200" lvl="0" indent="-3175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Orange </a:t>
            </a:r>
            <a:r>
              <a:rPr lang="en" sz="1400" b="1">
                <a:solidFill>
                  <a:schemeClr val="accent1"/>
                </a:solidFill>
              </a:rPr>
              <a:t>#ff9e00</a:t>
            </a:r>
            <a:endParaRPr sz="1400" b="1">
              <a:solidFill>
                <a:schemeClr val="accent1"/>
              </a:solidFill>
            </a:endParaRPr>
          </a:p>
          <a:p>
            <a: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⊡"/>
            </a:pPr>
            <a:r>
              <a:rPr lang="en" sz="1400"/>
              <a:t>Dark gray </a:t>
            </a:r>
            <a:r>
              <a:rPr lang="en" sz="1400" b="1"/>
              <a:t>#434343</a:t>
            </a:r>
            <a:endParaRPr sz="1400" b="1"/>
          </a:p>
        </p:txBody>
      </p:sp>
      <p:sp>
        <p:nvSpPr>
          <p:cNvPr id="449" name="Google Shape;449;p38"/>
          <p:cNvSpPr txBox="1"/>
          <p:nvPr/>
        </p:nvSpPr>
        <p:spPr>
          <a:xfrm>
            <a:off x="1049430" y="3980625"/>
            <a:ext cx="70758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i="1" dirty="0">
                <a:solidFill>
                  <a:srgbClr val="999999"/>
                </a:solidFill>
                <a:latin typeface="Droid Serif"/>
                <a:ea typeface="Droid Serif"/>
                <a:cs typeface="Droid Serif"/>
                <a:sym typeface="Droid Serif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 i="1" dirty="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i="1" dirty="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i="1" dirty="0">
              <a:solidFill>
                <a:srgbClr val="999999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50" name="Google Shape;450;p38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9"/>
          <p:cNvSpPr txBox="1">
            <a:spLocks noGrp="1"/>
          </p:cNvSpPr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456" name="Google Shape;456;p39"/>
          <p:cNvSpPr txBox="1">
            <a:spLocks noGrp="1"/>
          </p:cNvSpPr>
          <p:nvPr>
            <p:ph type="subTitle" idx="1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For Business Plans, Marketing Plans,</a:t>
            </a:r>
            <a:br>
              <a:rPr lang="en"/>
            </a:br>
            <a:r>
              <a:rPr lang="en"/>
              <a:t>Project Proposals, Lessons, etc</a:t>
            </a:r>
            <a:endParaRPr/>
          </a:p>
        </p:txBody>
      </p:sp>
      <p:sp>
        <p:nvSpPr>
          <p:cNvPr id="457" name="Google Shape;457;p39"/>
          <p:cNvSpPr txBox="1"/>
          <p:nvPr/>
        </p:nvSpPr>
        <p:spPr>
          <a:xfrm>
            <a:off x="3858675" y="528407"/>
            <a:ext cx="1426500" cy="5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0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463" name="Google Shape;463;p40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/>
          </a:p>
        </p:txBody>
      </p:sp>
      <p:sp>
        <p:nvSpPr>
          <p:cNvPr id="464" name="Google Shape;464;p40"/>
          <p:cNvSpPr/>
          <p:nvPr/>
        </p:nvSpPr>
        <p:spPr>
          <a:xfrm>
            <a:off x="7735208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DEC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5" name="Google Shape;465;p40"/>
          <p:cNvSpPr/>
          <p:nvPr/>
        </p:nvSpPr>
        <p:spPr>
          <a:xfrm>
            <a:off x="7075124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NOV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6" name="Google Shape;466;p40"/>
          <p:cNvSpPr/>
          <p:nvPr/>
        </p:nvSpPr>
        <p:spPr>
          <a:xfrm>
            <a:off x="6415040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4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OCT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7" name="Google Shape;467;p40"/>
          <p:cNvSpPr/>
          <p:nvPr/>
        </p:nvSpPr>
        <p:spPr>
          <a:xfrm>
            <a:off x="5754956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SEP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8" name="Google Shape;468;p40"/>
          <p:cNvSpPr/>
          <p:nvPr/>
        </p:nvSpPr>
        <p:spPr>
          <a:xfrm>
            <a:off x="5094872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AUG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69" name="Google Shape;469;p40"/>
          <p:cNvSpPr/>
          <p:nvPr/>
        </p:nvSpPr>
        <p:spPr>
          <a:xfrm>
            <a:off x="4434788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3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JUL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0" name="Google Shape;470;p40"/>
          <p:cNvSpPr/>
          <p:nvPr/>
        </p:nvSpPr>
        <p:spPr>
          <a:xfrm>
            <a:off x="3774704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JUN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1" name="Google Shape;471;p40"/>
          <p:cNvSpPr/>
          <p:nvPr/>
        </p:nvSpPr>
        <p:spPr>
          <a:xfrm>
            <a:off x="3114619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MAY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2" name="Google Shape;472;p40"/>
          <p:cNvSpPr/>
          <p:nvPr/>
        </p:nvSpPr>
        <p:spPr>
          <a:xfrm>
            <a:off x="2454535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APR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3" name="Google Shape;473;p40"/>
          <p:cNvSpPr/>
          <p:nvPr/>
        </p:nvSpPr>
        <p:spPr>
          <a:xfrm>
            <a:off x="1794451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MAR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4" name="Google Shape;474;p40"/>
          <p:cNvSpPr/>
          <p:nvPr/>
        </p:nvSpPr>
        <p:spPr>
          <a:xfrm>
            <a:off x="1134367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FEB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5" name="Google Shape;475;p40"/>
          <p:cNvSpPr/>
          <p:nvPr/>
        </p:nvSpPr>
        <p:spPr>
          <a:xfrm>
            <a:off x="474283" y="2298750"/>
            <a:ext cx="822900" cy="393600"/>
          </a:xfrm>
          <a:prstGeom prst="homePlate">
            <a:avLst>
              <a:gd name="adj" fmla="val 32030"/>
            </a:avLst>
          </a:prstGeom>
          <a:solidFill>
            <a:schemeClr val="accent1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27430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rPr>
              <a:t>JAN</a:t>
            </a:r>
            <a:endParaRPr sz="1000">
              <a:solidFill>
                <a:schemeClr val="lt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476" name="Google Shape;476;p40"/>
          <p:cNvSpPr/>
          <p:nvPr/>
        </p:nvSpPr>
        <p:spPr>
          <a:xfrm>
            <a:off x="0" y="2298750"/>
            <a:ext cx="637200" cy="393600"/>
          </a:xfrm>
          <a:prstGeom prst="homePlate">
            <a:avLst>
              <a:gd name="adj" fmla="val 32030"/>
            </a:avLst>
          </a:prstGeom>
          <a:solidFill>
            <a:schemeClr val="lt2"/>
          </a:solidFill>
          <a:ln>
            <a:noFill/>
          </a:ln>
          <a:effectLst>
            <a:outerShdw blurRad="28575" dist="9525" algn="bl" rotWithShape="0">
              <a:srgbClr val="000000">
                <a:alpha val="2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</a:endParaRPr>
          </a:p>
        </p:txBody>
      </p:sp>
      <p:cxnSp>
        <p:nvCxnSpPr>
          <p:cNvPr id="477" name="Google Shape;477;p40"/>
          <p:cNvCxnSpPr/>
          <p:nvPr/>
        </p:nvCxnSpPr>
        <p:spPr>
          <a:xfrm rot="10800000">
            <a:off x="768923" y="18247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78" name="Google Shape;478;p40"/>
          <p:cNvSpPr txBox="1"/>
          <p:nvPr/>
        </p:nvSpPr>
        <p:spPr>
          <a:xfrm>
            <a:off x="727900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79" name="Google Shape;479;p40"/>
          <p:cNvCxnSpPr/>
          <p:nvPr/>
        </p:nvCxnSpPr>
        <p:spPr>
          <a:xfrm rot="10800000">
            <a:off x="2090158" y="18247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0" name="Google Shape;480;p40"/>
          <p:cNvSpPr txBox="1"/>
          <p:nvPr/>
        </p:nvSpPr>
        <p:spPr>
          <a:xfrm>
            <a:off x="2050642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Red is the colour of danger and courage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1" name="Google Shape;481;p40"/>
          <p:cNvCxnSpPr/>
          <p:nvPr/>
        </p:nvCxnSpPr>
        <p:spPr>
          <a:xfrm rot="10800000">
            <a:off x="3411393" y="18247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2" name="Google Shape;482;p40"/>
          <p:cNvSpPr txBox="1"/>
          <p:nvPr/>
        </p:nvSpPr>
        <p:spPr>
          <a:xfrm>
            <a:off x="3373384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3" name="Google Shape;483;p40"/>
          <p:cNvCxnSpPr/>
          <p:nvPr/>
        </p:nvCxnSpPr>
        <p:spPr>
          <a:xfrm rot="10800000">
            <a:off x="4732628" y="18247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4" name="Google Shape;484;p40"/>
          <p:cNvSpPr txBox="1"/>
          <p:nvPr/>
        </p:nvSpPr>
        <p:spPr>
          <a:xfrm>
            <a:off x="4696126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5" name="Google Shape;485;p40"/>
          <p:cNvCxnSpPr/>
          <p:nvPr/>
        </p:nvCxnSpPr>
        <p:spPr>
          <a:xfrm rot="10800000">
            <a:off x="6053863" y="18247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6" name="Google Shape;486;p40"/>
          <p:cNvSpPr txBox="1"/>
          <p:nvPr/>
        </p:nvSpPr>
        <p:spPr>
          <a:xfrm>
            <a:off x="6018868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7" name="Google Shape;487;p40"/>
          <p:cNvCxnSpPr/>
          <p:nvPr/>
        </p:nvCxnSpPr>
        <p:spPr>
          <a:xfrm rot="10800000">
            <a:off x="7375098" y="1824731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88" name="Google Shape;488;p40"/>
          <p:cNvSpPr txBox="1"/>
          <p:nvPr/>
        </p:nvSpPr>
        <p:spPr>
          <a:xfrm>
            <a:off x="7341610" y="127000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89" name="Google Shape;489;p40"/>
          <p:cNvCxnSpPr/>
          <p:nvPr/>
        </p:nvCxnSpPr>
        <p:spPr>
          <a:xfrm rot="10800000">
            <a:off x="1439687" y="26677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0" name="Google Shape;490;p40"/>
          <p:cNvSpPr txBox="1"/>
          <p:nvPr/>
        </p:nvSpPr>
        <p:spPr>
          <a:xfrm>
            <a:off x="1369548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1" name="Google Shape;491;p40"/>
          <p:cNvCxnSpPr/>
          <p:nvPr/>
        </p:nvCxnSpPr>
        <p:spPr>
          <a:xfrm rot="10800000">
            <a:off x="2760922" y="26677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2" name="Google Shape;492;p40"/>
          <p:cNvSpPr txBox="1"/>
          <p:nvPr/>
        </p:nvSpPr>
        <p:spPr>
          <a:xfrm>
            <a:off x="2699944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3" name="Google Shape;493;p40"/>
          <p:cNvCxnSpPr/>
          <p:nvPr/>
        </p:nvCxnSpPr>
        <p:spPr>
          <a:xfrm rot="10800000">
            <a:off x="4082157" y="26677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4" name="Google Shape;494;p40"/>
          <p:cNvSpPr txBox="1"/>
          <p:nvPr/>
        </p:nvSpPr>
        <p:spPr>
          <a:xfrm>
            <a:off x="4030339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5" name="Google Shape;495;p40"/>
          <p:cNvCxnSpPr/>
          <p:nvPr/>
        </p:nvCxnSpPr>
        <p:spPr>
          <a:xfrm rot="10800000">
            <a:off x="5403392" y="26677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6" name="Google Shape;496;p40"/>
          <p:cNvSpPr txBox="1"/>
          <p:nvPr/>
        </p:nvSpPr>
        <p:spPr>
          <a:xfrm>
            <a:off x="5360735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Red is the colour of danger and courage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7" name="Google Shape;497;p40"/>
          <p:cNvCxnSpPr/>
          <p:nvPr/>
        </p:nvCxnSpPr>
        <p:spPr>
          <a:xfrm rot="10800000">
            <a:off x="6724627" y="26677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498" name="Google Shape;498;p40"/>
          <p:cNvSpPr txBox="1"/>
          <p:nvPr/>
        </p:nvSpPr>
        <p:spPr>
          <a:xfrm>
            <a:off x="6691131" y="3190950"/>
            <a:ext cx="12495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499" name="Google Shape;499;p40"/>
          <p:cNvCxnSpPr/>
          <p:nvPr/>
        </p:nvCxnSpPr>
        <p:spPr>
          <a:xfrm rot="10800000">
            <a:off x="8045862" y="2667769"/>
            <a:ext cx="0" cy="498600"/>
          </a:xfrm>
          <a:prstGeom prst="straightConnector1">
            <a:avLst/>
          </a:prstGeom>
          <a:noFill/>
          <a:ln w="9525" cap="flat" cmpd="sng">
            <a:solidFill>
              <a:schemeClr val="l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00" name="Google Shape;500;p40"/>
          <p:cNvSpPr txBox="1"/>
          <p:nvPr/>
        </p:nvSpPr>
        <p:spPr>
          <a:xfrm>
            <a:off x="8008073" y="3190950"/>
            <a:ext cx="1034700" cy="53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ctrTitle" idx="4294967295"/>
          </p:nvPr>
        </p:nvSpPr>
        <p:spPr>
          <a:xfrm>
            <a:off x="3913025" y="323400"/>
            <a:ext cx="1317900" cy="44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HELLO!</a:t>
            </a:r>
            <a:endParaRPr sz="1800"/>
          </a:p>
        </p:txBody>
      </p:sp>
      <p:sp>
        <p:nvSpPr>
          <p:cNvPr id="74" name="Google Shape;74;p14"/>
          <p:cNvSpPr txBox="1">
            <a:spLocks noGrp="1"/>
          </p:cNvSpPr>
          <p:nvPr>
            <p:ph type="subTitle" idx="4294967295"/>
          </p:nvPr>
        </p:nvSpPr>
        <p:spPr>
          <a:xfrm>
            <a:off x="1275150" y="1639913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I am Jayden Smith</a:t>
            </a:r>
            <a:endParaRPr b="1"/>
          </a:p>
        </p:txBody>
      </p:sp>
      <p:sp>
        <p:nvSpPr>
          <p:cNvPr id="75" name="Google Shape;75;p14"/>
          <p:cNvSpPr txBox="1">
            <a:spLocks noGrp="1"/>
          </p:cNvSpPr>
          <p:nvPr>
            <p:ph type="body" idx="4294967295"/>
          </p:nvPr>
        </p:nvSpPr>
        <p:spPr>
          <a:xfrm>
            <a:off x="1275150" y="2310000"/>
            <a:ext cx="6593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I am here because I love to give presentations. </a:t>
            </a:r>
            <a:endParaRPr sz="180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You can find me at @username</a:t>
            </a:r>
            <a:endParaRPr sz="1800"/>
          </a:p>
        </p:txBody>
      </p:sp>
      <p:sp>
        <p:nvSpPr>
          <p:cNvPr id="76" name="Google Shape;76;p14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1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506" name="Google Shape;506;p41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/>
          </a:p>
        </p:txBody>
      </p:sp>
      <p:graphicFrame>
        <p:nvGraphicFramePr>
          <p:cNvPr id="507" name="Google Shape;507;p41"/>
          <p:cNvGraphicFramePr/>
          <p:nvPr/>
        </p:nvGraphicFramePr>
        <p:xfrm>
          <a:off x="392525" y="378481"/>
          <a:ext cx="8382600" cy="4383750"/>
        </p:xfrm>
        <a:graphic>
          <a:graphicData uri="http://schemas.openxmlformats.org/drawingml/2006/table">
            <a:tbl>
              <a:tblPr>
                <a:noFill/>
                <a:tableStyleId>{89F12BA4-4E9B-4A1A-8A89-A24EC0611AE5}</a:tableStyleId>
              </a:tblPr>
              <a:tblGrid>
                <a:gridCol w="1443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9565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</a:tblGrid>
              <a:tr h="43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Week 1</a:t>
                      </a:r>
                      <a:endParaRPr sz="800" b="1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Week 2</a:t>
                      </a:r>
                      <a:endParaRPr sz="800" b="1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83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45700" marB="45700" anchor="ctr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42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513" name="Google Shape;513;p42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sp>
        <p:nvSpPr>
          <p:cNvPr id="514" name="Google Shape;514;p42"/>
          <p:cNvSpPr/>
          <p:nvPr/>
        </p:nvSpPr>
        <p:spPr>
          <a:xfrm>
            <a:off x="614250" y="1414700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STRENGTHS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5" name="Google Shape;515;p42"/>
          <p:cNvSpPr/>
          <p:nvPr/>
        </p:nvSpPr>
        <p:spPr>
          <a:xfrm>
            <a:off x="4660439" y="1414700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WEAKNESSES</a:t>
            </a: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6" name="Google Shape;516;p42"/>
          <p:cNvSpPr/>
          <p:nvPr/>
        </p:nvSpPr>
        <p:spPr>
          <a:xfrm>
            <a:off x="614250" y="3039068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1371600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Black is the color of ebony and of outer space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OPPORTUNITIES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7" name="Google Shape;517;p42"/>
          <p:cNvSpPr/>
          <p:nvPr/>
        </p:nvSpPr>
        <p:spPr>
          <a:xfrm>
            <a:off x="4660439" y="3039068"/>
            <a:ext cx="3885600" cy="1463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371600" tIns="91425" rIns="91425" bIns="914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White is the color of milk and fresh snow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r" rtl="0">
              <a:spcBef>
                <a:spcPts val="600"/>
              </a:spcBef>
              <a:spcAft>
                <a:spcPts val="600"/>
              </a:spcAft>
              <a:buNone/>
            </a:pPr>
            <a:r>
              <a:rPr lang="en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THREATS</a:t>
            </a:r>
            <a:endParaRPr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18" name="Google Shape;518;p42"/>
          <p:cNvSpPr/>
          <p:nvPr/>
        </p:nvSpPr>
        <p:spPr>
          <a:xfrm>
            <a:off x="3384360" y="1761086"/>
            <a:ext cx="2232600" cy="22326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42"/>
          <p:cNvSpPr/>
          <p:nvPr/>
        </p:nvSpPr>
        <p:spPr>
          <a:xfrm rot="5400000">
            <a:off x="3545456" y="1761086"/>
            <a:ext cx="2232600" cy="22326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0" name="Google Shape;520;p42"/>
          <p:cNvSpPr/>
          <p:nvPr/>
        </p:nvSpPr>
        <p:spPr>
          <a:xfrm rot="10800000">
            <a:off x="3545456" y="1923439"/>
            <a:ext cx="2232600" cy="22326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42"/>
          <p:cNvSpPr/>
          <p:nvPr/>
        </p:nvSpPr>
        <p:spPr>
          <a:xfrm rot="-5400000">
            <a:off x="3384360" y="1923439"/>
            <a:ext cx="2232600" cy="2232600"/>
          </a:xfrm>
          <a:prstGeom prst="pie">
            <a:avLst>
              <a:gd name="adj1" fmla="val 10788866"/>
              <a:gd name="adj2" fmla="val 16200000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2" name="Google Shape;522;p42"/>
          <p:cNvSpPr/>
          <p:nvPr/>
        </p:nvSpPr>
        <p:spPr>
          <a:xfrm>
            <a:off x="3898389" y="2226817"/>
            <a:ext cx="332032" cy="41303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S</a:t>
            </a:r>
          </a:p>
        </p:txBody>
      </p:sp>
      <p:sp>
        <p:nvSpPr>
          <p:cNvPr id="523" name="Google Shape;523;p42"/>
          <p:cNvSpPr/>
          <p:nvPr/>
        </p:nvSpPr>
        <p:spPr>
          <a:xfrm>
            <a:off x="4836543" y="2233947"/>
            <a:ext cx="638392" cy="3993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W</a:t>
            </a:r>
          </a:p>
        </p:txBody>
      </p:sp>
      <p:sp>
        <p:nvSpPr>
          <p:cNvPr id="524" name="Google Shape;524;p42"/>
          <p:cNvSpPr/>
          <p:nvPr/>
        </p:nvSpPr>
        <p:spPr>
          <a:xfrm>
            <a:off x="3866441" y="3248801"/>
            <a:ext cx="437005" cy="413037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O</a:t>
            </a:r>
          </a:p>
        </p:txBody>
      </p:sp>
      <p:sp>
        <p:nvSpPr>
          <p:cNvPr id="525" name="Google Shape;525;p42"/>
          <p:cNvSpPr/>
          <p:nvPr/>
        </p:nvSpPr>
        <p:spPr>
          <a:xfrm>
            <a:off x="4942086" y="3255932"/>
            <a:ext cx="348007" cy="39934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Montserrat"/>
              </a:rPr>
              <a:t>T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43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BUSINESS MODEL CANVAS</a:t>
            </a:r>
            <a:endParaRPr sz="1200"/>
          </a:p>
        </p:txBody>
      </p:sp>
      <p:sp>
        <p:nvSpPr>
          <p:cNvPr id="531" name="Google Shape;531;p43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sp>
        <p:nvSpPr>
          <p:cNvPr id="532" name="Google Shape;532;p43"/>
          <p:cNvSpPr txBox="1"/>
          <p:nvPr/>
        </p:nvSpPr>
        <p:spPr>
          <a:xfrm>
            <a:off x="2083300" y="437689"/>
            <a:ext cx="1659000" cy="153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Key Activities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800" b="1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3" name="Google Shape;533;p43"/>
          <p:cNvSpPr txBox="1"/>
          <p:nvPr/>
        </p:nvSpPr>
        <p:spPr>
          <a:xfrm>
            <a:off x="2083300" y="1972433"/>
            <a:ext cx="1659000" cy="153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Key Resources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4" name="Google Shape;534;p43"/>
          <p:cNvSpPr txBox="1"/>
          <p:nvPr/>
        </p:nvSpPr>
        <p:spPr>
          <a:xfrm>
            <a:off x="3742433" y="437689"/>
            <a:ext cx="1659000" cy="3069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Value Propositions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5" name="Google Shape;535;p43"/>
          <p:cNvSpPr txBox="1"/>
          <p:nvPr/>
        </p:nvSpPr>
        <p:spPr>
          <a:xfrm>
            <a:off x="5401566" y="437689"/>
            <a:ext cx="1659000" cy="153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Customer Relationships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6" name="Google Shape;536;p43"/>
          <p:cNvSpPr txBox="1"/>
          <p:nvPr/>
        </p:nvSpPr>
        <p:spPr>
          <a:xfrm>
            <a:off x="5401566" y="1972433"/>
            <a:ext cx="1659000" cy="1534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Channels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7" name="Google Shape;537;p43"/>
          <p:cNvSpPr txBox="1"/>
          <p:nvPr/>
        </p:nvSpPr>
        <p:spPr>
          <a:xfrm>
            <a:off x="7060700" y="437689"/>
            <a:ext cx="1659000" cy="3069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Customer Segments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8" name="Google Shape;538;p43"/>
          <p:cNvSpPr txBox="1"/>
          <p:nvPr/>
        </p:nvSpPr>
        <p:spPr>
          <a:xfrm>
            <a:off x="424166" y="437689"/>
            <a:ext cx="1659000" cy="3069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Key Partners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800" b="1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39" name="Google Shape;539;p43"/>
          <p:cNvSpPr txBox="1"/>
          <p:nvPr/>
        </p:nvSpPr>
        <p:spPr>
          <a:xfrm>
            <a:off x="424166" y="3507177"/>
            <a:ext cx="4147800" cy="11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Cost Structure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40" name="Google Shape;540;p43"/>
          <p:cNvSpPr txBox="1"/>
          <p:nvPr/>
        </p:nvSpPr>
        <p:spPr>
          <a:xfrm>
            <a:off x="4572000" y="3507177"/>
            <a:ext cx="4147800" cy="11886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Revenue Streams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4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900" b="1">
              <a:solidFill>
                <a:schemeClr val="dk1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541" name="Google Shape;541;p43"/>
          <p:cNvSpPr/>
          <p:nvPr/>
        </p:nvSpPr>
        <p:spPr>
          <a:xfrm>
            <a:off x="4290884" y="3580520"/>
            <a:ext cx="207774" cy="206559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42" name="Google Shape;542;p43"/>
          <p:cNvSpPr/>
          <p:nvPr/>
        </p:nvSpPr>
        <p:spPr>
          <a:xfrm>
            <a:off x="6780060" y="511101"/>
            <a:ext cx="207154" cy="185963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43" name="Google Shape;543;p43"/>
          <p:cNvSpPr/>
          <p:nvPr/>
        </p:nvSpPr>
        <p:spPr>
          <a:xfrm>
            <a:off x="1810546" y="511017"/>
            <a:ext cx="199293" cy="199280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544" name="Google Shape;544;p43"/>
          <p:cNvSpPr/>
          <p:nvPr/>
        </p:nvSpPr>
        <p:spPr>
          <a:xfrm>
            <a:off x="8456887" y="511099"/>
            <a:ext cx="189596" cy="199888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545" name="Google Shape;545;p43"/>
          <p:cNvGrpSpPr/>
          <p:nvPr/>
        </p:nvGrpSpPr>
        <p:grpSpPr>
          <a:xfrm>
            <a:off x="8411889" y="3580235"/>
            <a:ext cx="224713" cy="164759"/>
            <a:chOff x="4610450" y="3703750"/>
            <a:chExt cx="453050" cy="332175"/>
          </a:xfrm>
        </p:grpSpPr>
        <p:sp>
          <p:nvSpPr>
            <p:cNvPr id="546" name="Google Shape;546;p43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47" name="Google Shape;547;p43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548" name="Google Shape;548;p43"/>
          <p:cNvSpPr/>
          <p:nvPr/>
        </p:nvSpPr>
        <p:spPr>
          <a:xfrm>
            <a:off x="3467401" y="511032"/>
            <a:ext cx="201698" cy="201711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549" name="Google Shape;549;p43"/>
          <p:cNvGrpSpPr/>
          <p:nvPr/>
        </p:nvGrpSpPr>
        <p:grpSpPr>
          <a:xfrm>
            <a:off x="5147039" y="510874"/>
            <a:ext cx="181114" cy="230776"/>
            <a:chOff x="1958100" y="4985350"/>
            <a:chExt cx="365150" cy="465275"/>
          </a:xfrm>
        </p:grpSpPr>
        <p:sp>
          <p:nvSpPr>
            <p:cNvPr id="550" name="Google Shape;550;p43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1" name="Google Shape;551;p43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2" name="Google Shape;552;p43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3" name="Google Shape;553;p43"/>
          <p:cNvGrpSpPr/>
          <p:nvPr/>
        </p:nvGrpSpPr>
        <p:grpSpPr>
          <a:xfrm>
            <a:off x="3388526" y="2045443"/>
            <a:ext cx="272577" cy="247740"/>
            <a:chOff x="4562200" y="4968250"/>
            <a:chExt cx="549550" cy="499475"/>
          </a:xfrm>
        </p:grpSpPr>
        <p:sp>
          <p:nvSpPr>
            <p:cNvPr id="554" name="Google Shape;554;p43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5" name="Google Shape;555;p43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6" name="Google Shape;556;p43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7" name="Google Shape;557;p43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58" name="Google Shape;558;p43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559" name="Google Shape;559;p43"/>
          <p:cNvGrpSpPr/>
          <p:nvPr/>
        </p:nvGrpSpPr>
        <p:grpSpPr>
          <a:xfrm>
            <a:off x="6706559" y="2046896"/>
            <a:ext cx="267728" cy="256816"/>
            <a:chOff x="5241175" y="4959100"/>
            <a:chExt cx="539775" cy="517775"/>
          </a:xfrm>
        </p:grpSpPr>
        <p:sp>
          <p:nvSpPr>
            <p:cNvPr id="560" name="Google Shape;560;p43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1" name="Google Shape;561;p43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2" name="Google Shape;562;p43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3" name="Google Shape;563;p43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4" name="Google Shape;564;p43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565" name="Google Shape;565;p43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44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571" name="Google Shape;571;p44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grpSp>
        <p:nvGrpSpPr>
          <p:cNvPr id="572" name="Google Shape;572;p44"/>
          <p:cNvGrpSpPr/>
          <p:nvPr/>
        </p:nvGrpSpPr>
        <p:grpSpPr>
          <a:xfrm>
            <a:off x="855292" y="879643"/>
            <a:ext cx="3608219" cy="3243858"/>
            <a:chOff x="3778727" y="4460423"/>
            <a:chExt cx="720160" cy="647438"/>
          </a:xfrm>
        </p:grpSpPr>
        <p:sp>
          <p:nvSpPr>
            <p:cNvPr id="573" name="Google Shape;573;p44"/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PURCHASE</a:t>
              </a:r>
              <a:endParaRPr sz="1200" b="1" i="0" u="none" strike="noStrike" cap="non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4" name="Google Shape;574;p44"/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LOYALTY</a:t>
              </a:r>
              <a:endParaRPr sz="1200" b="1" i="0" u="none" strike="noStrike" cap="non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5" name="Google Shape;575;p44"/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AWARENESS</a:t>
              </a:r>
              <a:endParaRPr sz="1200" b="1" i="0" u="none" strike="noStrike" cap="non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6" name="Google Shape;576;p44"/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EVALUATION</a:t>
              </a:r>
              <a:endParaRPr sz="1200" b="1" i="0" u="none" strike="noStrike" cap="non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7" name="Google Shape;577;p44"/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DISCOVERY</a:t>
              </a:r>
              <a:endParaRPr sz="1200" b="1" i="0" u="none" strike="noStrike" cap="non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8" name="Google Shape;578;p44"/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lang="en" sz="1200" b="1">
                  <a:solidFill>
                    <a:schemeClr val="lt1"/>
                  </a:solidFill>
                  <a:latin typeface="Droid Serif"/>
                  <a:ea typeface="Droid Serif"/>
                  <a:cs typeface="Droid Serif"/>
                  <a:sym typeface="Droid Serif"/>
                </a:rPr>
                <a:t>INTENT</a:t>
              </a:r>
              <a:endParaRPr sz="1200" b="1" i="0" u="none" strike="noStrike" cap="non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  <p:sp>
          <p:nvSpPr>
            <p:cNvPr id="579" name="Google Shape;579;p44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200" b="1" i="0" u="none" strike="noStrike" cap="none">
                <a:solidFill>
                  <a:schemeClr val="lt1"/>
                </a:solidFill>
                <a:latin typeface="Droid Serif"/>
                <a:ea typeface="Droid Serif"/>
                <a:cs typeface="Droid Serif"/>
                <a:sym typeface="Droid Serif"/>
              </a:endParaRPr>
            </a:p>
          </p:txBody>
        </p:sp>
      </p:grpSp>
      <p:cxnSp>
        <p:nvCxnSpPr>
          <p:cNvPr id="580" name="Google Shape;580;p44"/>
          <p:cNvCxnSpPr/>
          <p:nvPr/>
        </p:nvCxnSpPr>
        <p:spPr>
          <a:xfrm>
            <a:off x="4383550" y="1416675"/>
            <a:ext cx="10569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81" name="Google Shape;581;p44"/>
          <p:cNvSpPr txBox="1"/>
          <p:nvPr/>
        </p:nvSpPr>
        <p:spPr>
          <a:xfrm>
            <a:off x="5502050" y="124462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2" name="Google Shape;582;p44"/>
          <p:cNvCxnSpPr/>
          <p:nvPr/>
        </p:nvCxnSpPr>
        <p:spPr>
          <a:xfrm>
            <a:off x="4227875" y="1898300"/>
            <a:ext cx="1212600" cy="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83" name="Google Shape;583;p44"/>
          <p:cNvSpPr txBox="1"/>
          <p:nvPr/>
        </p:nvSpPr>
        <p:spPr>
          <a:xfrm>
            <a:off x="5502050" y="172624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4" name="Google Shape;584;p44"/>
          <p:cNvCxnSpPr/>
          <p:nvPr/>
        </p:nvCxnSpPr>
        <p:spPr>
          <a:xfrm>
            <a:off x="4006650" y="2379925"/>
            <a:ext cx="14337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85" name="Google Shape;585;p44"/>
          <p:cNvSpPr txBox="1"/>
          <p:nvPr/>
        </p:nvSpPr>
        <p:spPr>
          <a:xfrm>
            <a:off x="5502050" y="220785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6" name="Google Shape;586;p44"/>
          <p:cNvCxnSpPr/>
          <p:nvPr/>
        </p:nvCxnSpPr>
        <p:spPr>
          <a:xfrm>
            <a:off x="3818200" y="2861525"/>
            <a:ext cx="1622100" cy="0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87" name="Google Shape;587;p44"/>
          <p:cNvSpPr txBox="1"/>
          <p:nvPr/>
        </p:nvSpPr>
        <p:spPr>
          <a:xfrm>
            <a:off x="5502050" y="268947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88" name="Google Shape;588;p44"/>
          <p:cNvCxnSpPr/>
          <p:nvPr/>
        </p:nvCxnSpPr>
        <p:spPr>
          <a:xfrm>
            <a:off x="3613350" y="3343150"/>
            <a:ext cx="1827000" cy="0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89" name="Google Shape;589;p44"/>
          <p:cNvSpPr txBox="1"/>
          <p:nvPr/>
        </p:nvSpPr>
        <p:spPr>
          <a:xfrm>
            <a:off x="5502050" y="3171085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cxnSp>
        <p:nvCxnSpPr>
          <p:cNvPr id="590" name="Google Shape;590;p44"/>
          <p:cNvCxnSpPr/>
          <p:nvPr/>
        </p:nvCxnSpPr>
        <p:spPr>
          <a:xfrm>
            <a:off x="3400325" y="3824750"/>
            <a:ext cx="20316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591" name="Google Shape;591;p44"/>
          <p:cNvSpPr txBox="1"/>
          <p:nvPr/>
        </p:nvSpPr>
        <p:spPr>
          <a:xfrm>
            <a:off x="5502050" y="3652700"/>
            <a:ext cx="2786700" cy="3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Insert your content</a:t>
            </a:r>
            <a:endParaRPr sz="10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p45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TEAM PRESENTATION</a:t>
            </a:r>
            <a:endParaRPr/>
          </a:p>
        </p:txBody>
      </p:sp>
      <p:sp>
        <p:nvSpPr>
          <p:cNvPr id="597" name="Google Shape;597;p45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pic>
        <p:nvPicPr>
          <p:cNvPr id="598" name="Google Shape;598;p45"/>
          <p:cNvPicPr preferRelativeResize="0"/>
          <p:nvPr/>
        </p:nvPicPr>
        <p:blipFill rotWithShape="1">
          <a:blip r:embed="rId3">
            <a:alphaModFix/>
          </a:blip>
          <a:srcRect l="19633" t="9820" b="9812"/>
          <a:stretch/>
        </p:blipFill>
        <p:spPr>
          <a:xfrm>
            <a:off x="85530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599" name="Google Shape;599;p45"/>
          <p:cNvSpPr txBox="1"/>
          <p:nvPr/>
        </p:nvSpPr>
        <p:spPr>
          <a:xfrm>
            <a:off x="86032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Imani Jackson</a:t>
            </a:r>
            <a:r>
              <a:rPr lang="en">
                <a:latin typeface="Droid Serif"/>
                <a:ea typeface="Droid Serif"/>
                <a:cs typeface="Droid Serif"/>
                <a:sym typeface="Droid Serif"/>
              </a:rPr>
              <a:t/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600" name="Google Shape;600;p4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502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01" name="Google Shape;601;p45"/>
          <p:cNvSpPr txBox="1"/>
          <p:nvPr/>
        </p:nvSpPr>
        <p:spPr>
          <a:xfrm>
            <a:off x="284005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Marcos Galán</a:t>
            </a:r>
            <a:r>
              <a:rPr lang="en">
                <a:latin typeface="Droid Serif"/>
                <a:ea typeface="Droid Serif"/>
                <a:cs typeface="Droid Serif"/>
                <a:sym typeface="Droid Serif"/>
              </a:rPr>
              <a:t/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602" name="Google Shape;602;p45"/>
          <p:cNvPicPr preferRelativeResize="0"/>
          <p:nvPr/>
        </p:nvPicPr>
        <p:blipFill rotWithShape="1">
          <a:blip r:embed="rId5">
            <a:alphaModFix/>
          </a:blip>
          <a:srcRect l="47271" t="22330" b="24940"/>
          <a:stretch/>
        </p:blipFill>
        <p:spPr>
          <a:xfrm>
            <a:off x="4814750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03" name="Google Shape;603;p45"/>
          <p:cNvSpPr txBox="1"/>
          <p:nvPr/>
        </p:nvSpPr>
        <p:spPr>
          <a:xfrm>
            <a:off x="4819775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Ixchel Valdía</a:t>
            </a:r>
            <a:r>
              <a:rPr lang="en">
                <a:latin typeface="Droid Serif"/>
                <a:ea typeface="Droid Serif"/>
                <a:cs typeface="Droid Serif"/>
                <a:sym typeface="Droid Serif"/>
              </a:rPr>
              <a:t/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  <p:pic>
        <p:nvPicPr>
          <p:cNvPr id="604" name="Google Shape;604;p45"/>
          <p:cNvPicPr preferRelativeResize="0"/>
          <p:nvPr/>
        </p:nvPicPr>
        <p:blipFill rotWithShape="1">
          <a:blip r:embed="rId6">
            <a:alphaModFix/>
          </a:blip>
          <a:srcRect t="3926" b="29406"/>
          <a:stretch/>
        </p:blipFill>
        <p:spPr>
          <a:xfrm>
            <a:off x="6794475" y="1378975"/>
            <a:ext cx="1489200" cy="1489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05" name="Google Shape;605;p45"/>
          <p:cNvSpPr txBox="1"/>
          <p:nvPr/>
        </p:nvSpPr>
        <p:spPr>
          <a:xfrm>
            <a:off x="6799500" y="2998000"/>
            <a:ext cx="1489200" cy="73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dk1"/>
                </a:solidFill>
                <a:latin typeface="Droid Serif"/>
                <a:ea typeface="Droid Serif"/>
                <a:cs typeface="Droid Serif"/>
                <a:sym typeface="Droid Serif"/>
              </a:rPr>
              <a:t>Nils Årud</a:t>
            </a:r>
            <a:r>
              <a:rPr lang="en">
                <a:latin typeface="Droid Serif"/>
                <a:ea typeface="Droid Serif"/>
                <a:cs typeface="Droid Serif"/>
                <a:sym typeface="Droid Serif"/>
              </a:rPr>
              <a:t/>
            </a:r>
            <a:br>
              <a:rPr lang="en">
                <a:latin typeface="Droid Serif"/>
                <a:ea typeface="Droid Serif"/>
                <a:cs typeface="Droid Serif"/>
                <a:sym typeface="Droid Serif"/>
              </a:rPr>
            </a:br>
            <a:r>
              <a:rPr lang="en" sz="8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JOB TITLE</a:t>
            </a:r>
            <a:endParaRPr sz="800">
              <a:solidFill>
                <a:schemeClr val="dk2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Droid Serif"/>
                <a:ea typeface="Droid Serif"/>
                <a:cs typeface="Droid Serif"/>
                <a:sym typeface="Droid Serif"/>
              </a:rPr>
              <a:t>Blue is the colour of the clear sky and the deep sea</a:t>
            </a:r>
            <a:endParaRPr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ctr" rtl="0">
              <a:spcBef>
                <a:spcPts val="400"/>
              </a:spcBef>
              <a:spcAft>
                <a:spcPts val="400"/>
              </a:spcAft>
              <a:buNone/>
            </a:pPr>
            <a:endParaRPr>
              <a:latin typeface="Droid Serif"/>
              <a:ea typeface="Droid Serif"/>
              <a:cs typeface="Droid Serif"/>
              <a:sym typeface="Droid Serif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46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611" name="Google Shape;611;p46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graphicFrame>
        <p:nvGraphicFramePr>
          <p:cNvPr id="612" name="Google Shape;612;p46"/>
          <p:cNvGraphicFramePr/>
          <p:nvPr/>
        </p:nvGraphicFramePr>
        <p:xfrm>
          <a:off x="855300" y="789120"/>
          <a:ext cx="7530600" cy="3520025"/>
        </p:xfrm>
        <a:graphic>
          <a:graphicData uri="http://schemas.openxmlformats.org/drawingml/2006/table">
            <a:tbl>
              <a:tblPr>
                <a:noFill/>
                <a:tableStyleId>{F60FFE2F-4C2A-4A41-B5AC-7EBFE9229211}</a:tableStyleId>
              </a:tblPr>
              <a:tblGrid>
                <a:gridCol w="834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6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56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6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65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565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657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5657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591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accen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15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09:00 - 09:45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515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10:00 - 10:45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15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11:00 - 11:45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15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12:00 - 13:15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15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13:30 - 14:15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15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14:30 - 15:15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51550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15:30 - 16:15</a:t>
                      </a:r>
                      <a:endParaRPr sz="800">
                        <a:solidFill>
                          <a:schemeClr val="dk2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Droid Serif"/>
                          <a:ea typeface="Droid Serif"/>
                          <a:cs typeface="Droid Serif"/>
                          <a:sym typeface="Droid Serif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Droid Serif"/>
                        <a:ea typeface="Droid Serif"/>
                        <a:cs typeface="Droid Serif"/>
                        <a:sym typeface="Droid Serif"/>
                      </a:endParaRPr>
                    </a:p>
                  </a:txBody>
                  <a:tcPr marL="91425" marR="91425" marT="91425" marB="91425" anchor="ctr">
                    <a:lnL w="9525" cap="flat" cmpd="sng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7" name="Google Shape;617;p47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618" name="Google Shape;618;p47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19" name="Google Shape;619;p47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0" name="Google Shape;620;p47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1" name="Google Shape;621;p47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2" name="Google Shape;622;p47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3" name="Google Shape;623;p47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24" name="Google Shape;624;p47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625" name="Google Shape;625;p47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6" name="Google Shape;626;p47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27" name="Google Shape;627;p47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628" name="Google Shape;628;p47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29" name="Google Shape;629;p47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30" name="Google Shape;630;p47"/>
          <p:cNvSpPr/>
          <p:nvPr/>
        </p:nvSpPr>
        <p:spPr>
          <a:xfrm>
            <a:off x="2077702" y="393385"/>
            <a:ext cx="290970" cy="334860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31" name="Google Shape;631;p47"/>
          <p:cNvSpPr/>
          <p:nvPr/>
        </p:nvSpPr>
        <p:spPr>
          <a:xfrm>
            <a:off x="2661148" y="394410"/>
            <a:ext cx="251176" cy="332812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632" name="Google Shape;632;p47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633" name="Google Shape;633;p47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4" name="Google Shape;634;p47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5" name="Google Shape;635;p47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36" name="Google Shape;636;p47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637" name="Google Shape;637;p47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8" name="Google Shape;638;p47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39" name="Google Shape;639;p47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0" name="Google Shape;640;p47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41" name="Google Shape;641;p47"/>
          <p:cNvSpPr/>
          <p:nvPr/>
        </p:nvSpPr>
        <p:spPr>
          <a:xfrm>
            <a:off x="4284931" y="392863"/>
            <a:ext cx="384894" cy="335905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642" name="Google Shape;642;p47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643" name="Google Shape;643;p47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4" name="Google Shape;644;p47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5" name="Google Shape;645;p47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6" name="Google Shape;646;p47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7" name="Google Shape;647;p47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8" name="Google Shape;648;p47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49" name="Google Shape;649;p47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0" name="Google Shape;650;p47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1" name="Google Shape;651;p47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2" name="Google Shape;652;p47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3" name="Google Shape;653;p47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4" name="Google Shape;654;p47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5" name="Google Shape;655;p47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6" name="Google Shape;656;p47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7" name="Google Shape;657;p47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8" name="Google Shape;658;p47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59" name="Google Shape;659;p47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0" name="Google Shape;660;p47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1" name="Google Shape;661;p47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2" name="Google Shape;662;p47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63" name="Google Shape;663;p47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664" name="Google Shape;664;p47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5" name="Google Shape;665;p47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66" name="Google Shape;666;p47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667" name="Google Shape;667;p47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8" name="Google Shape;668;p47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69" name="Google Shape;669;p47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70" name="Google Shape;670;p47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671" name="Google Shape;671;p47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2" name="Google Shape;672;p47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3" name="Google Shape;673;p47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74" name="Google Shape;674;p47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675" name="Google Shape;675;p47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6" name="Google Shape;676;p47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7" name="Google Shape;677;p47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78" name="Google Shape;678;p47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679" name="Google Shape;679;p47"/>
          <p:cNvSpPr/>
          <p:nvPr/>
        </p:nvSpPr>
        <p:spPr>
          <a:xfrm>
            <a:off x="2048085" y="950288"/>
            <a:ext cx="350200" cy="348152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80" name="Google Shape;680;p47"/>
          <p:cNvSpPr/>
          <p:nvPr/>
        </p:nvSpPr>
        <p:spPr>
          <a:xfrm>
            <a:off x="2612156" y="967656"/>
            <a:ext cx="349155" cy="313437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81" name="Google Shape;681;p47"/>
          <p:cNvSpPr/>
          <p:nvPr/>
        </p:nvSpPr>
        <p:spPr>
          <a:xfrm>
            <a:off x="3180804" y="970206"/>
            <a:ext cx="338956" cy="308317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682" name="Google Shape;682;p47"/>
          <p:cNvSpPr/>
          <p:nvPr/>
        </p:nvSpPr>
        <p:spPr>
          <a:xfrm>
            <a:off x="3755576" y="973258"/>
            <a:ext cx="316510" cy="302214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683" name="Google Shape;683;p47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684" name="Google Shape;684;p47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85" name="Google Shape;685;p47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86" name="Google Shape;686;p47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687" name="Google Shape;687;p47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88" name="Google Shape;688;p47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89" name="Google Shape;689;p47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690" name="Google Shape;690;p47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1" name="Google Shape;691;p47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92" name="Google Shape;692;p47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693" name="Google Shape;693;p47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4" name="Google Shape;694;p47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695" name="Google Shape;695;p47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696" name="Google Shape;696;p47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7" name="Google Shape;697;p47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8" name="Google Shape;698;p47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699" name="Google Shape;699;p47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00" name="Google Shape;700;p47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701" name="Google Shape;701;p47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2" name="Google Shape;702;p47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03" name="Google Shape;703;p47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704" name="Google Shape;704;p47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5" name="Google Shape;705;p47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06" name="Google Shape;706;p47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07" name="Google Shape;707;p47"/>
          <p:cNvSpPr/>
          <p:nvPr/>
        </p:nvSpPr>
        <p:spPr>
          <a:xfrm>
            <a:off x="2618782" y="1519981"/>
            <a:ext cx="335905" cy="335884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708" name="Google Shape;708;p47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709" name="Google Shape;709;p47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0" name="Google Shape;710;p47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11" name="Google Shape;711;p47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712" name="Google Shape;712;p47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3" name="Google Shape;713;p47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4" name="Google Shape;714;p47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5" name="Google Shape;715;p47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6" name="Google Shape;716;p47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17" name="Google Shape;717;p47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718" name="Google Shape;718;p47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19" name="Google Shape;719;p47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20" name="Google Shape;720;p47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721" name="Google Shape;721;p47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2" name="Google Shape;722;p47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3" name="Google Shape;723;p47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4" name="Google Shape;724;p47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5" name="Google Shape;725;p47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26" name="Google Shape;726;p47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727" name="Google Shape;727;p47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8" name="Google Shape;728;p47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29" name="Google Shape;729;p47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0" name="Google Shape;730;p47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1" name="Google Shape;731;p47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32" name="Google Shape;732;p47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733" name="Google Shape;733;p47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4" name="Google Shape;734;p47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5" name="Google Shape;735;p47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36" name="Google Shape;736;p47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37" name="Google Shape;737;p47"/>
          <p:cNvSpPr/>
          <p:nvPr/>
        </p:nvSpPr>
        <p:spPr>
          <a:xfrm>
            <a:off x="936309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38" name="Google Shape;738;p47"/>
          <p:cNvSpPr/>
          <p:nvPr/>
        </p:nvSpPr>
        <p:spPr>
          <a:xfrm>
            <a:off x="1499857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39" name="Google Shape;739;p47"/>
          <p:cNvSpPr/>
          <p:nvPr/>
        </p:nvSpPr>
        <p:spPr>
          <a:xfrm>
            <a:off x="2063406" y="2091681"/>
            <a:ext cx="319561" cy="319561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740" name="Google Shape;740;p47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741" name="Google Shape;741;p47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2" name="Google Shape;742;p47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43" name="Google Shape;743;p47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744" name="Google Shape;744;p47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5" name="Google Shape;745;p47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46" name="Google Shape;746;p47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747" name="Google Shape;747;p47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48" name="Google Shape;748;p47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49" name="Google Shape;749;p47"/>
          <p:cNvSpPr/>
          <p:nvPr/>
        </p:nvSpPr>
        <p:spPr>
          <a:xfrm>
            <a:off x="4317599" y="2083007"/>
            <a:ext cx="319561" cy="336908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750" name="Google Shape;750;p47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751" name="Google Shape;751;p47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2" name="Google Shape;752;p47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53" name="Google Shape;753;p47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754" name="Google Shape;754;p47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5" name="Google Shape;755;p47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6" name="Google Shape;756;p47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7" name="Google Shape;757;p47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58" name="Google Shape;758;p47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59" name="Google Shape;759;p47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760" name="Google Shape;760;p47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1" name="Google Shape;761;p47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62" name="Google Shape;762;p47"/>
          <p:cNvSpPr/>
          <p:nvPr/>
        </p:nvSpPr>
        <p:spPr>
          <a:xfrm>
            <a:off x="1492208" y="2600114"/>
            <a:ext cx="334860" cy="429809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63" name="Google Shape;763;p47"/>
          <p:cNvSpPr/>
          <p:nvPr/>
        </p:nvSpPr>
        <p:spPr>
          <a:xfrm>
            <a:off x="972049" y="2600114"/>
            <a:ext cx="248083" cy="429809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764" name="Google Shape;764;p47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765" name="Google Shape;765;p47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6" name="Google Shape;766;p47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67" name="Google Shape;767;p47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768" name="Google Shape;768;p47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69" name="Google Shape;769;p47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70" name="Google Shape;770;p47"/>
          <p:cNvSpPr/>
          <p:nvPr/>
        </p:nvSpPr>
        <p:spPr>
          <a:xfrm>
            <a:off x="3736180" y="2637380"/>
            <a:ext cx="355300" cy="355279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771" name="Google Shape;771;p47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772" name="Google Shape;772;p47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3" name="Google Shape;773;p47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74" name="Google Shape;774;p47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775" name="Google Shape;775;p47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6" name="Google Shape;776;p47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77" name="Google Shape;777;p47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778" name="Google Shape;778;p47"/>
          <p:cNvSpPr/>
          <p:nvPr/>
        </p:nvSpPr>
        <p:spPr>
          <a:xfrm>
            <a:off x="341117" y="3226449"/>
            <a:ext cx="386922" cy="304241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779" name="Google Shape;779;p47"/>
          <p:cNvSpPr/>
          <p:nvPr/>
        </p:nvSpPr>
        <p:spPr>
          <a:xfrm>
            <a:off x="4906165" y="2621036"/>
            <a:ext cx="269526" cy="387967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780" name="Google Shape;780;p47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781" name="Google Shape;781;p47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2" name="Google Shape;782;p47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83" name="Google Shape;783;p47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784" name="Google Shape;784;p47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5" name="Google Shape;785;p47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6" name="Google Shape;786;p47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87" name="Google Shape;787;p47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88" name="Google Shape;788;p47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789" name="Google Shape;789;p47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0" name="Google Shape;790;p47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1" name="Google Shape;791;p47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92" name="Google Shape;792;p47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793" name="Google Shape;793;p47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4" name="Google Shape;794;p47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95" name="Google Shape;795;p47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796" name="Google Shape;796;p47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7" name="Google Shape;797;p47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798" name="Google Shape;798;p47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799" name="Google Shape;799;p47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800" name="Google Shape;800;p47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1" name="Google Shape;801;p47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2" name="Google Shape;802;p47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3" name="Google Shape;803;p47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4" name="Google Shape;804;p47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05" name="Google Shape;805;p47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806" name="Google Shape;806;p47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07" name="Google Shape;807;p47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08" name="Google Shape;808;p47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809" name="Google Shape;809;p47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0" name="Google Shape;810;p47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1" name="Google Shape;811;p47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2" name="Google Shape;812;p47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3" name="Google Shape;813;p47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14" name="Google Shape;814;p47"/>
          <p:cNvSpPr/>
          <p:nvPr/>
        </p:nvSpPr>
        <p:spPr>
          <a:xfrm>
            <a:off x="4844905" y="3182557"/>
            <a:ext cx="392042" cy="392021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815" name="Google Shape;815;p47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816" name="Google Shape;816;p47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17" name="Google Shape;817;p47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18" name="Google Shape;818;p47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819" name="Google Shape;819;p47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0" name="Google Shape;820;p47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1" name="Google Shape;821;p47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2" name="Google Shape;822;p47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23" name="Google Shape;823;p47"/>
          <p:cNvSpPr/>
          <p:nvPr/>
        </p:nvSpPr>
        <p:spPr>
          <a:xfrm>
            <a:off x="895469" y="3828789"/>
            <a:ext cx="401238" cy="22666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824" name="Google Shape;824;p47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825" name="Google Shape;825;p47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6" name="Google Shape;826;p47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27" name="Google Shape;827;p47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28" name="Google Shape;828;p47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829" name="Google Shape;829;p47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0" name="Google Shape;830;p47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1" name="Google Shape;831;p47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32" name="Google Shape;832;p47"/>
          <p:cNvSpPr/>
          <p:nvPr/>
        </p:nvSpPr>
        <p:spPr>
          <a:xfrm>
            <a:off x="3180303" y="3772127"/>
            <a:ext cx="339959" cy="339980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33" name="Google Shape;833;p47"/>
          <p:cNvSpPr/>
          <p:nvPr/>
        </p:nvSpPr>
        <p:spPr>
          <a:xfrm>
            <a:off x="2616754" y="3793571"/>
            <a:ext cx="339959" cy="297094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834" name="Google Shape;834;p47"/>
          <p:cNvSpPr/>
          <p:nvPr/>
        </p:nvSpPr>
        <p:spPr>
          <a:xfrm>
            <a:off x="3742304" y="3770601"/>
            <a:ext cx="343053" cy="343032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835" name="Google Shape;835;p47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836" name="Google Shape;836;p47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7" name="Google Shape;837;p47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38" name="Google Shape;838;p47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39" name="Google Shape;839;p47"/>
          <p:cNvSpPr/>
          <p:nvPr/>
        </p:nvSpPr>
        <p:spPr>
          <a:xfrm>
            <a:off x="4864301" y="3765502"/>
            <a:ext cx="353252" cy="353231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840" name="Google Shape;840;p47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841" name="Google Shape;841;p47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2" name="Google Shape;842;p47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3" name="Google Shape;843;p47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44" name="Google Shape;844;p47"/>
          <p:cNvSpPr/>
          <p:nvPr/>
        </p:nvSpPr>
        <p:spPr>
          <a:xfrm>
            <a:off x="299775" y="4368343"/>
            <a:ext cx="465527" cy="274647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845" name="Google Shape;845;p47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846" name="Google Shape;846;p47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7" name="Google Shape;847;p47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8" name="Google Shape;848;p47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49" name="Google Shape;849;p47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0" name="Google Shape;850;p47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51" name="Google Shape;851;p47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852" name="Google Shape;852;p47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3" name="Google Shape;853;p47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4" name="Google Shape;854;p47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55" name="Google Shape;855;p47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856" name="Google Shape;856;p47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7" name="Google Shape;857;p47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58" name="Google Shape;858;p47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59" name="Google Shape;859;p47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860" name="Google Shape;860;p47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1" name="Google Shape;861;p47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2" name="Google Shape;862;p47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3" name="Google Shape;863;p47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4" name="Google Shape;864;p47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65" name="Google Shape;865;p47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866" name="Google Shape;866;p47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7" name="Google Shape;867;p47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8" name="Google Shape;868;p47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69" name="Google Shape;869;p47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0" name="Google Shape;870;p47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71" name="Google Shape;871;p47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872" name="Google Shape;872;p47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3" name="Google Shape;873;p47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74" name="Google Shape;874;p47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875" name="Google Shape;875;p47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6" name="Google Shape;876;p47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7" name="Google Shape;877;p47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8" name="Google Shape;878;p47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79" name="Google Shape;879;p47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0" name="Google Shape;880;p47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881" name="Google Shape;881;p47"/>
          <p:cNvSpPr/>
          <p:nvPr/>
        </p:nvSpPr>
        <p:spPr>
          <a:xfrm>
            <a:off x="4842355" y="4395912"/>
            <a:ext cx="397142" cy="219513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grpSp>
        <p:nvGrpSpPr>
          <p:cNvPr id="882" name="Google Shape;882;p47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883" name="Google Shape;883;p47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4" name="Google Shape;884;p47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5" name="Google Shape;885;p47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6" name="Google Shape;886;p47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887" name="Google Shape;887;p47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888" name="Google Shape;888;p47"/>
          <p:cNvGrpSpPr/>
          <p:nvPr/>
        </p:nvGrpSpPr>
        <p:grpSpPr>
          <a:xfrm>
            <a:off x="6359617" y="1877599"/>
            <a:ext cx="432570" cy="421334"/>
            <a:chOff x="5926225" y="921350"/>
            <a:chExt cx="517800" cy="504350"/>
          </a:xfrm>
        </p:grpSpPr>
        <p:sp>
          <p:nvSpPr>
            <p:cNvPr id="889" name="Google Shape;889;p47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890" name="Google Shape;890;p47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891" name="Google Shape;891;p47"/>
          <p:cNvSpPr/>
          <p:nvPr/>
        </p:nvSpPr>
        <p:spPr>
          <a:xfrm>
            <a:off x="6553538" y="211365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2" name="Google Shape;892;p47"/>
          <p:cNvGrpSpPr/>
          <p:nvPr/>
        </p:nvGrpSpPr>
        <p:grpSpPr>
          <a:xfrm>
            <a:off x="7244605" y="1856979"/>
            <a:ext cx="432570" cy="421334"/>
            <a:chOff x="5926225" y="921350"/>
            <a:chExt cx="517800" cy="504350"/>
          </a:xfrm>
        </p:grpSpPr>
        <p:sp>
          <p:nvSpPr>
            <p:cNvPr id="893" name="Google Shape;893;p47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47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FFFF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5" name="Google Shape;895;p47"/>
          <p:cNvSpPr/>
          <p:nvPr/>
        </p:nvSpPr>
        <p:spPr>
          <a:xfrm>
            <a:off x="7438526" y="209303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96" name="Google Shape;896;p47"/>
          <p:cNvGrpSpPr/>
          <p:nvPr/>
        </p:nvGrpSpPr>
        <p:grpSpPr>
          <a:xfrm>
            <a:off x="6359885" y="2606021"/>
            <a:ext cx="1075937" cy="1047989"/>
            <a:chOff x="5926225" y="921350"/>
            <a:chExt cx="517800" cy="504350"/>
          </a:xfrm>
        </p:grpSpPr>
        <p:sp>
          <p:nvSpPr>
            <p:cNvPr id="897" name="Google Shape;897;p47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47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FF00"/>
            </a:solidFill>
            <a:ln w="28575" cap="flat" cmpd="sng">
              <a:solidFill>
                <a:srgbClr val="000000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9" name="Google Shape;899;p47"/>
          <p:cNvSpPr/>
          <p:nvPr/>
        </p:nvSpPr>
        <p:spPr>
          <a:xfrm>
            <a:off x="6842198" y="3193118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47"/>
          <p:cNvSpPr txBox="1"/>
          <p:nvPr/>
        </p:nvSpPr>
        <p:spPr>
          <a:xfrm>
            <a:off x="6248575" y="312075"/>
            <a:ext cx="2592000" cy="152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b="1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SlidesCarnival icons are editable shapes</a:t>
            </a:r>
            <a:r>
              <a:rPr lang="en" sz="9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. </a:t>
            </a: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9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This means that you can:</a:t>
            </a: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Resize them without losing quality.</a:t>
            </a: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Change fill color and opacity.</a:t>
            </a: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900"/>
              <a:buFont typeface="Droid Serif"/>
              <a:buChar char="●"/>
            </a:pPr>
            <a:r>
              <a:rPr lang="en" sz="9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Change line color, width and style.</a:t>
            </a: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Isn’t that nice? :)</a:t>
            </a: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Examples:</a:t>
            </a: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00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901" name="Google Shape;901;p47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36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6" name="Google Shape;906;p48"/>
          <p:cNvGrpSpPr/>
          <p:nvPr/>
        </p:nvGrpSpPr>
        <p:grpSpPr>
          <a:xfrm>
            <a:off x="3058888" y="1321527"/>
            <a:ext cx="445718" cy="445753"/>
            <a:chOff x="3706812" y="1035050"/>
            <a:chExt cx="4792662" cy="4787899"/>
          </a:xfrm>
        </p:grpSpPr>
        <p:sp>
          <p:nvSpPr>
            <p:cNvPr id="907" name="Google Shape;907;p48"/>
            <p:cNvSpPr/>
            <p:nvPr/>
          </p:nvSpPr>
          <p:spPr>
            <a:xfrm>
              <a:off x="5913437" y="4054475"/>
              <a:ext cx="2273299" cy="1746250"/>
            </a:xfrm>
            <a:custGeom>
              <a:avLst/>
              <a:gdLst/>
              <a:ahLst/>
              <a:cxnLst/>
              <a:rect l="l" t="t" r="r" b="b"/>
              <a:pathLst>
                <a:path w="517" h="397" extrusionOk="0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8"/>
            <p:cNvSpPr/>
            <p:nvPr/>
          </p:nvSpPr>
          <p:spPr>
            <a:xfrm>
              <a:off x="4137025" y="4141787"/>
              <a:ext cx="2019301" cy="1681162"/>
            </a:xfrm>
            <a:custGeom>
              <a:avLst/>
              <a:gdLst/>
              <a:ahLst/>
              <a:cxnLst/>
              <a:rect l="l" t="t" r="r" b="b"/>
              <a:pathLst>
                <a:path w="459" h="382" extrusionOk="0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8"/>
            <p:cNvSpPr/>
            <p:nvPr/>
          </p:nvSpPr>
          <p:spPr>
            <a:xfrm>
              <a:off x="4014787" y="1057275"/>
              <a:ext cx="2276475" cy="1747837"/>
            </a:xfrm>
            <a:custGeom>
              <a:avLst/>
              <a:gdLst/>
              <a:ahLst/>
              <a:cxnLst/>
              <a:rect l="l" t="t" r="r" b="b"/>
              <a:pathLst>
                <a:path w="518" h="397" extrusionOk="0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8"/>
            <p:cNvSpPr/>
            <p:nvPr/>
          </p:nvSpPr>
          <p:spPr>
            <a:xfrm>
              <a:off x="3706812" y="2355850"/>
              <a:ext cx="1323975" cy="2309812"/>
            </a:xfrm>
            <a:custGeom>
              <a:avLst/>
              <a:gdLst/>
              <a:ahLst/>
              <a:cxnLst/>
              <a:rect l="l" t="t" r="r" b="b"/>
              <a:pathLst>
                <a:path w="301" h="525" extrusionOk="0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8"/>
            <p:cNvSpPr/>
            <p:nvPr/>
          </p:nvSpPr>
          <p:spPr>
            <a:xfrm>
              <a:off x="7170737" y="2192337"/>
              <a:ext cx="1328737" cy="2314575"/>
            </a:xfrm>
            <a:custGeom>
              <a:avLst/>
              <a:gdLst/>
              <a:ahLst/>
              <a:cxnLst/>
              <a:rect l="l" t="t" r="r" b="b"/>
              <a:pathLst>
                <a:path w="302" h="526" extrusionOk="0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8"/>
            <p:cNvSpPr/>
            <p:nvPr/>
          </p:nvSpPr>
          <p:spPr>
            <a:xfrm>
              <a:off x="6045200" y="1035050"/>
              <a:ext cx="2019301" cy="1685925"/>
            </a:xfrm>
            <a:custGeom>
              <a:avLst/>
              <a:gdLst/>
              <a:ahLst/>
              <a:cxnLst/>
              <a:rect l="l" t="t" r="r" b="b"/>
              <a:pathLst>
                <a:path w="459" h="383" extrusionOk="0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3" name="Google Shape;913;p48"/>
          <p:cNvGrpSpPr/>
          <p:nvPr/>
        </p:nvGrpSpPr>
        <p:grpSpPr>
          <a:xfrm>
            <a:off x="1779393" y="1321557"/>
            <a:ext cx="443331" cy="445437"/>
            <a:chOff x="1400175" y="1220787"/>
            <a:chExt cx="4473575" cy="4476750"/>
          </a:xfrm>
        </p:grpSpPr>
        <p:sp>
          <p:nvSpPr>
            <p:cNvPr id="914" name="Google Shape;914;p48"/>
            <p:cNvSpPr/>
            <p:nvPr/>
          </p:nvSpPr>
          <p:spPr>
            <a:xfrm>
              <a:off x="1400175" y="3135312"/>
              <a:ext cx="2132011" cy="2562226"/>
            </a:xfrm>
            <a:custGeom>
              <a:avLst/>
              <a:gdLst/>
              <a:ahLst/>
              <a:cxnLst/>
              <a:rect l="l" t="t" r="r" b="b"/>
              <a:pathLst>
                <a:path w="478" h="574" extrusionOk="0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8"/>
            <p:cNvSpPr/>
            <p:nvPr/>
          </p:nvSpPr>
          <p:spPr>
            <a:xfrm>
              <a:off x="3314700" y="3563937"/>
              <a:ext cx="2559050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8"/>
            <p:cNvSpPr/>
            <p:nvPr/>
          </p:nvSpPr>
          <p:spPr>
            <a:xfrm>
              <a:off x="3741737" y="1223962"/>
              <a:ext cx="2132011" cy="2559050"/>
            </a:xfrm>
            <a:custGeom>
              <a:avLst/>
              <a:gdLst/>
              <a:ahLst/>
              <a:cxnLst/>
              <a:rect l="l" t="t" r="r" b="b"/>
              <a:pathLst>
                <a:path w="478" h="573" extrusionOk="0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8"/>
            <p:cNvSpPr/>
            <p:nvPr/>
          </p:nvSpPr>
          <p:spPr>
            <a:xfrm>
              <a:off x="1400175" y="1220787"/>
              <a:ext cx="2560637" cy="2133600"/>
            </a:xfrm>
            <a:custGeom>
              <a:avLst/>
              <a:gdLst/>
              <a:ahLst/>
              <a:cxnLst/>
              <a:rect l="l" t="t" r="r" b="b"/>
              <a:pathLst>
                <a:path w="574" h="478" extrusionOk="0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18" name="Google Shape;918;p48"/>
          <p:cNvGrpSpPr/>
          <p:nvPr/>
        </p:nvGrpSpPr>
        <p:grpSpPr>
          <a:xfrm>
            <a:off x="1138046" y="1321571"/>
            <a:ext cx="446045" cy="445465"/>
            <a:chOff x="1649412" y="927100"/>
            <a:chExt cx="5011737" cy="5016500"/>
          </a:xfrm>
        </p:grpSpPr>
        <p:sp>
          <p:nvSpPr>
            <p:cNvPr id="919" name="Google Shape;919;p48"/>
            <p:cNvSpPr/>
            <p:nvPr/>
          </p:nvSpPr>
          <p:spPr>
            <a:xfrm>
              <a:off x="2008187" y="4025900"/>
              <a:ext cx="4252913" cy="1917700"/>
            </a:xfrm>
            <a:custGeom>
              <a:avLst/>
              <a:gdLst/>
              <a:ahLst/>
              <a:cxnLst/>
              <a:rect l="l" t="t" r="r" b="b"/>
              <a:pathLst>
                <a:path w="999" h="450" extrusionOk="0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8"/>
            <p:cNvSpPr/>
            <p:nvPr/>
          </p:nvSpPr>
          <p:spPr>
            <a:xfrm>
              <a:off x="4271962" y="931862"/>
              <a:ext cx="2389187" cy="3724276"/>
            </a:xfrm>
            <a:custGeom>
              <a:avLst/>
              <a:gdLst/>
              <a:ahLst/>
              <a:cxnLst/>
              <a:rect l="l" t="t" r="r" b="b"/>
              <a:pathLst>
                <a:path w="561" h="874" extrusionOk="0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8"/>
            <p:cNvSpPr/>
            <p:nvPr/>
          </p:nvSpPr>
          <p:spPr>
            <a:xfrm>
              <a:off x="1649412" y="927100"/>
              <a:ext cx="2870200" cy="3652836"/>
            </a:xfrm>
            <a:custGeom>
              <a:avLst/>
              <a:gdLst/>
              <a:ahLst/>
              <a:cxnLst/>
              <a:rect l="l" t="t" r="r" b="b"/>
              <a:pathLst>
                <a:path w="674" h="857" extrusionOk="0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8"/>
          <p:cNvGrpSpPr/>
          <p:nvPr/>
        </p:nvGrpSpPr>
        <p:grpSpPr>
          <a:xfrm>
            <a:off x="2418397" y="1321824"/>
            <a:ext cx="444870" cy="445286"/>
            <a:chOff x="1301750" y="920750"/>
            <a:chExt cx="5095875" cy="5100637"/>
          </a:xfrm>
        </p:grpSpPr>
        <p:sp>
          <p:nvSpPr>
            <p:cNvPr id="923" name="Google Shape;923;p48"/>
            <p:cNvSpPr/>
            <p:nvPr/>
          </p:nvSpPr>
          <p:spPr>
            <a:xfrm>
              <a:off x="1301750" y="2546350"/>
              <a:ext cx="1801812" cy="2917825"/>
            </a:xfrm>
            <a:custGeom>
              <a:avLst/>
              <a:gdLst/>
              <a:ahLst/>
              <a:cxnLst/>
              <a:rect l="l" t="t" r="r" b="b"/>
              <a:pathLst>
                <a:path w="405" h="655" extrusionOk="0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8"/>
            <p:cNvSpPr/>
            <p:nvPr/>
          </p:nvSpPr>
          <p:spPr>
            <a:xfrm>
              <a:off x="2387600" y="4403725"/>
              <a:ext cx="2865436" cy="1617662"/>
            </a:xfrm>
            <a:custGeom>
              <a:avLst/>
              <a:gdLst/>
              <a:ahLst/>
              <a:cxnLst/>
              <a:rect l="l" t="t" r="r" b="b"/>
              <a:pathLst>
                <a:path w="644" h="363" extrusionOk="0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8"/>
            <p:cNvSpPr/>
            <p:nvPr/>
          </p:nvSpPr>
          <p:spPr>
            <a:xfrm>
              <a:off x="4546600" y="2790825"/>
              <a:ext cx="1851025" cy="2717800"/>
            </a:xfrm>
            <a:custGeom>
              <a:avLst/>
              <a:gdLst/>
              <a:ahLst/>
              <a:cxnLst/>
              <a:rect l="l" t="t" r="r" b="b"/>
              <a:pathLst>
                <a:path w="416" h="610" extrusionOk="0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8"/>
            <p:cNvSpPr/>
            <p:nvPr/>
          </p:nvSpPr>
          <p:spPr>
            <a:xfrm>
              <a:off x="3962400" y="925512"/>
              <a:ext cx="2297112" cy="2333625"/>
            </a:xfrm>
            <a:custGeom>
              <a:avLst/>
              <a:gdLst/>
              <a:ahLst/>
              <a:cxnLst/>
              <a:rect l="l" t="t" r="r" b="b"/>
              <a:pathLst>
                <a:path w="516" h="524" extrusionOk="0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7" name="Google Shape;927;p48"/>
            <p:cNvSpPr/>
            <p:nvPr/>
          </p:nvSpPr>
          <p:spPr>
            <a:xfrm>
              <a:off x="1466850" y="920750"/>
              <a:ext cx="2759074" cy="2097087"/>
            </a:xfrm>
            <a:custGeom>
              <a:avLst/>
              <a:gdLst/>
              <a:ahLst/>
              <a:cxnLst/>
              <a:rect l="l" t="t" r="r" b="b"/>
              <a:pathLst>
                <a:path w="620" h="471" extrusionOk="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8" name="Google Shape;928;p48"/>
          <p:cNvGrpSpPr/>
          <p:nvPr/>
        </p:nvGrpSpPr>
        <p:grpSpPr>
          <a:xfrm>
            <a:off x="4341570" y="1321733"/>
            <a:ext cx="445621" cy="445591"/>
            <a:chOff x="5732756" y="2682276"/>
            <a:chExt cx="719905" cy="719856"/>
          </a:xfrm>
        </p:grpSpPr>
        <p:sp>
          <p:nvSpPr>
            <p:cNvPr id="929" name="Google Shape;929;p48"/>
            <p:cNvSpPr/>
            <p:nvPr/>
          </p:nvSpPr>
          <p:spPr>
            <a:xfrm>
              <a:off x="5732756" y="2682276"/>
              <a:ext cx="400276" cy="538927"/>
            </a:xfrm>
            <a:custGeom>
              <a:avLst/>
              <a:gdLst/>
              <a:ahLst/>
              <a:cxnLst/>
              <a:rect l="l" t="t" r="r" b="b"/>
              <a:pathLst>
                <a:path w="670" h="902" extrusionOk="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0" name="Google Shape;930;p48"/>
            <p:cNvSpPr/>
            <p:nvPr/>
          </p:nvSpPr>
          <p:spPr>
            <a:xfrm>
              <a:off x="6094186" y="2682276"/>
              <a:ext cx="358476" cy="531209"/>
            </a:xfrm>
            <a:custGeom>
              <a:avLst/>
              <a:gdLst/>
              <a:ahLst/>
              <a:cxnLst/>
              <a:rect l="l" t="t" r="r" b="b"/>
              <a:pathLst>
                <a:path w="600" h="889" extrusionOk="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1" name="Google Shape;931;p48"/>
            <p:cNvSpPr/>
            <p:nvPr/>
          </p:nvSpPr>
          <p:spPr>
            <a:xfrm>
              <a:off x="5787732" y="3124950"/>
              <a:ext cx="616090" cy="277182"/>
            </a:xfrm>
            <a:custGeom>
              <a:avLst/>
              <a:gdLst/>
              <a:ahLst/>
              <a:cxnLst/>
              <a:rect l="l" t="t" r="r" b="b"/>
              <a:pathLst>
                <a:path w="1031" h="464" extrusionOk="0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2" name="Google Shape;932;p48"/>
          <p:cNvGrpSpPr/>
          <p:nvPr/>
        </p:nvGrpSpPr>
        <p:grpSpPr>
          <a:xfrm>
            <a:off x="4982887" y="1321727"/>
            <a:ext cx="445627" cy="445604"/>
            <a:chOff x="6768809" y="2682265"/>
            <a:chExt cx="719915" cy="719877"/>
          </a:xfrm>
        </p:grpSpPr>
        <p:sp>
          <p:nvSpPr>
            <p:cNvPr id="933" name="Google Shape;933;p48"/>
            <p:cNvSpPr/>
            <p:nvPr/>
          </p:nvSpPr>
          <p:spPr>
            <a:xfrm>
              <a:off x="6768809" y="2682954"/>
              <a:ext cx="400157" cy="358101"/>
            </a:xfrm>
            <a:custGeom>
              <a:avLst/>
              <a:gdLst/>
              <a:ahLst/>
              <a:cxnLst/>
              <a:rect l="l" t="t" r="r" b="b"/>
              <a:pathLst>
                <a:path w="638" h="571" extrusionOk="0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4" name="Google Shape;934;p48"/>
            <p:cNvSpPr/>
            <p:nvPr/>
          </p:nvSpPr>
          <p:spPr>
            <a:xfrm>
              <a:off x="6768809" y="3002032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5" name="Google Shape;935;p48"/>
            <p:cNvSpPr/>
            <p:nvPr/>
          </p:nvSpPr>
          <p:spPr>
            <a:xfrm>
              <a:off x="7129915" y="2682265"/>
              <a:ext cx="358808" cy="400111"/>
            </a:xfrm>
            <a:custGeom>
              <a:avLst/>
              <a:gdLst/>
              <a:ahLst/>
              <a:cxnLst/>
              <a:rect l="l" t="t" r="r" b="b"/>
              <a:pathLst>
                <a:path w="572" h="638" extrusionOk="0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48"/>
            <p:cNvSpPr/>
            <p:nvPr/>
          </p:nvSpPr>
          <p:spPr>
            <a:xfrm>
              <a:off x="7088567" y="3043581"/>
              <a:ext cx="400157" cy="358561"/>
            </a:xfrm>
            <a:custGeom>
              <a:avLst/>
              <a:gdLst/>
              <a:ahLst/>
              <a:cxnLst/>
              <a:rect l="l" t="t" r="r" b="b"/>
              <a:pathLst>
                <a:path w="638" h="572" extrusionOk="0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7" name="Google Shape;937;p48"/>
          <p:cNvGrpSpPr/>
          <p:nvPr/>
        </p:nvGrpSpPr>
        <p:grpSpPr>
          <a:xfrm>
            <a:off x="5624209" y="1321756"/>
            <a:ext cx="445753" cy="445545"/>
            <a:chOff x="7804870" y="2682313"/>
            <a:chExt cx="720118" cy="719782"/>
          </a:xfrm>
        </p:grpSpPr>
        <p:sp>
          <p:nvSpPr>
            <p:cNvPr id="938" name="Google Shape;938;p48"/>
            <p:cNvSpPr/>
            <p:nvPr/>
          </p:nvSpPr>
          <p:spPr>
            <a:xfrm>
              <a:off x="7804870" y="2922841"/>
              <a:ext cx="256443" cy="407568"/>
            </a:xfrm>
            <a:custGeom>
              <a:avLst/>
              <a:gdLst/>
              <a:ahLst/>
              <a:cxnLst/>
              <a:rect l="l" t="t" r="r" b="b"/>
              <a:pathLst>
                <a:path w="376" h="598" extrusionOk="0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9" name="Google Shape;939;p48"/>
            <p:cNvSpPr/>
            <p:nvPr/>
          </p:nvSpPr>
          <p:spPr>
            <a:xfrm>
              <a:off x="7823833" y="2682313"/>
              <a:ext cx="377215" cy="304549"/>
            </a:xfrm>
            <a:custGeom>
              <a:avLst/>
              <a:gdLst/>
              <a:ahLst/>
              <a:cxnLst/>
              <a:rect l="l" t="t" r="r" b="b"/>
              <a:pathLst>
                <a:path w="553" h="447" extrusionOk="0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0" name="Google Shape;940;p48"/>
            <p:cNvSpPr/>
            <p:nvPr/>
          </p:nvSpPr>
          <p:spPr>
            <a:xfrm>
              <a:off x="8277575" y="2932985"/>
              <a:ext cx="247414" cy="390661"/>
            </a:xfrm>
            <a:custGeom>
              <a:avLst/>
              <a:gdLst/>
              <a:ahLst/>
              <a:cxnLst/>
              <a:rect l="l" t="t" r="r" b="b"/>
              <a:pathLst>
                <a:path w="363" h="573" extrusionOk="0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1" name="Google Shape;941;p48"/>
            <p:cNvSpPr/>
            <p:nvPr/>
          </p:nvSpPr>
          <p:spPr>
            <a:xfrm>
              <a:off x="8166284" y="2682313"/>
              <a:ext cx="336357" cy="315595"/>
            </a:xfrm>
            <a:custGeom>
              <a:avLst/>
              <a:gdLst/>
              <a:ahLst/>
              <a:cxnLst/>
              <a:rect l="l" t="t" r="r" b="b"/>
              <a:pathLst>
                <a:path w="493" h="463" extrusionOk="0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2" name="Google Shape;942;p48"/>
            <p:cNvSpPr/>
            <p:nvPr/>
          </p:nvSpPr>
          <p:spPr>
            <a:xfrm>
              <a:off x="7965147" y="3183207"/>
              <a:ext cx="408594" cy="218887"/>
            </a:xfrm>
            <a:custGeom>
              <a:avLst/>
              <a:gdLst/>
              <a:ahLst/>
              <a:cxnLst/>
              <a:rect l="l" t="t" r="r" b="b"/>
              <a:pathLst>
                <a:path w="599" h="321" extrusionOk="0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3" name="Google Shape;943;p48"/>
          <p:cNvGrpSpPr/>
          <p:nvPr/>
        </p:nvGrpSpPr>
        <p:grpSpPr>
          <a:xfrm>
            <a:off x="6265657" y="1321525"/>
            <a:ext cx="446293" cy="446006"/>
            <a:chOff x="8841135" y="2681940"/>
            <a:chExt cx="720990" cy="720527"/>
          </a:xfrm>
        </p:grpSpPr>
        <p:sp>
          <p:nvSpPr>
            <p:cNvPr id="944" name="Google Shape;944;p48"/>
            <p:cNvSpPr/>
            <p:nvPr/>
          </p:nvSpPr>
          <p:spPr>
            <a:xfrm>
              <a:off x="8841135" y="2874744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5" name="Google Shape;945;p48"/>
            <p:cNvSpPr/>
            <p:nvPr/>
          </p:nvSpPr>
          <p:spPr>
            <a:xfrm>
              <a:off x="8899694" y="3138374"/>
              <a:ext cx="304599" cy="264093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8"/>
            <p:cNvSpPr/>
            <p:nvPr/>
          </p:nvSpPr>
          <p:spPr>
            <a:xfrm>
              <a:off x="8889742" y="2681940"/>
              <a:ext cx="344871" cy="273814"/>
            </a:xfrm>
            <a:custGeom>
              <a:avLst/>
              <a:gdLst/>
              <a:ahLst/>
              <a:cxnLst/>
              <a:rect l="l" t="t" r="r" b="b"/>
              <a:pathLst>
                <a:path w="511" h="405" extrusionOk="0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8"/>
            <p:cNvSpPr/>
            <p:nvPr/>
          </p:nvSpPr>
          <p:spPr>
            <a:xfrm>
              <a:off x="9198969" y="2681940"/>
              <a:ext cx="304599" cy="264325"/>
            </a:xfrm>
            <a:custGeom>
              <a:avLst/>
              <a:gdLst/>
              <a:ahLst/>
              <a:cxnLst/>
              <a:rect l="l" t="t" r="r" b="b"/>
              <a:pathLst>
                <a:path w="451" h="391" extrusionOk="0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8"/>
            <p:cNvSpPr/>
            <p:nvPr/>
          </p:nvSpPr>
          <p:spPr>
            <a:xfrm>
              <a:off x="9351499" y="2861088"/>
              <a:ext cx="210627" cy="348807"/>
            </a:xfrm>
            <a:custGeom>
              <a:avLst/>
              <a:gdLst/>
              <a:ahLst/>
              <a:cxnLst/>
              <a:rect l="l" t="t" r="r" b="b"/>
              <a:pathLst>
                <a:path w="312" h="516" extrusionOk="0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8"/>
            <p:cNvSpPr/>
            <p:nvPr/>
          </p:nvSpPr>
          <p:spPr>
            <a:xfrm>
              <a:off x="9168648" y="3128885"/>
              <a:ext cx="344871" cy="273120"/>
            </a:xfrm>
            <a:custGeom>
              <a:avLst/>
              <a:gdLst/>
              <a:ahLst/>
              <a:cxnLst/>
              <a:rect l="l" t="t" r="r" b="b"/>
              <a:pathLst>
                <a:path w="511" h="404" extrusionOk="0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0" name="Google Shape;950;p48"/>
          <p:cNvGrpSpPr/>
          <p:nvPr/>
        </p:nvGrpSpPr>
        <p:grpSpPr>
          <a:xfrm>
            <a:off x="3699655" y="1321457"/>
            <a:ext cx="445260" cy="445260"/>
            <a:chOff x="4103687" y="1439862"/>
            <a:chExt cx="3986212" cy="3986211"/>
          </a:xfrm>
        </p:grpSpPr>
        <p:sp>
          <p:nvSpPr>
            <p:cNvPr id="951" name="Google Shape;951;p48"/>
            <p:cNvSpPr/>
            <p:nvPr/>
          </p:nvSpPr>
          <p:spPr>
            <a:xfrm>
              <a:off x="4103687" y="1439862"/>
              <a:ext cx="2254250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8"/>
            <p:cNvSpPr/>
            <p:nvPr/>
          </p:nvSpPr>
          <p:spPr>
            <a:xfrm>
              <a:off x="5837237" y="1439862"/>
              <a:ext cx="2252662" cy="3986211"/>
            </a:xfrm>
            <a:custGeom>
              <a:avLst/>
              <a:gdLst/>
              <a:ahLst/>
              <a:cxnLst/>
              <a:rect l="l" t="t" r="r" b="b"/>
              <a:pathLst>
                <a:path w="502" h="887" extrusionOk="0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8"/>
          <p:cNvGrpSpPr/>
          <p:nvPr/>
        </p:nvGrpSpPr>
        <p:grpSpPr>
          <a:xfrm>
            <a:off x="6907645" y="1321761"/>
            <a:ext cx="445803" cy="445535"/>
            <a:chOff x="9878272" y="2682320"/>
            <a:chExt cx="720199" cy="719767"/>
          </a:xfrm>
        </p:grpSpPr>
        <p:sp>
          <p:nvSpPr>
            <p:cNvPr id="954" name="Google Shape;954;p48"/>
            <p:cNvSpPr/>
            <p:nvPr/>
          </p:nvSpPr>
          <p:spPr>
            <a:xfrm>
              <a:off x="10056560" y="2963533"/>
              <a:ext cx="541911" cy="438554"/>
            </a:xfrm>
            <a:custGeom>
              <a:avLst/>
              <a:gdLst/>
              <a:ahLst/>
              <a:cxnLst/>
              <a:rect l="l" t="t" r="r" b="b"/>
              <a:pathLst>
                <a:path w="861" h="697" extrusionOk="0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8"/>
            <p:cNvSpPr/>
            <p:nvPr/>
          </p:nvSpPr>
          <p:spPr>
            <a:xfrm>
              <a:off x="9878272" y="2791266"/>
              <a:ext cx="459066" cy="594405"/>
            </a:xfrm>
            <a:custGeom>
              <a:avLst/>
              <a:gdLst/>
              <a:ahLst/>
              <a:cxnLst/>
              <a:rect l="l" t="t" r="r" b="b"/>
              <a:pathLst>
                <a:path w="729" h="945" extrusionOk="0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8"/>
            <p:cNvSpPr/>
            <p:nvPr/>
          </p:nvSpPr>
          <p:spPr>
            <a:xfrm>
              <a:off x="9994853" y="2682320"/>
              <a:ext cx="583546" cy="500170"/>
            </a:xfrm>
            <a:custGeom>
              <a:avLst/>
              <a:gdLst/>
              <a:ahLst/>
              <a:cxnLst/>
              <a:rect l="l" t="t" r="r" b="b"/>
              <a:pathLst>
                <a:path w="927" h="795" extrusionOk="0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7" name="Google Shape;957;p48"/>
          <p:cNvGrpSpPr/>
          <p:nvPr/>
        </p:nvGrpSpPr>
        <p:grpSpPr>
          <a:xfrm>
            <a:off x="7549143" y="1321678"/>
            <a:ext cx="445700" cy="445701"/>
            <a:chOff x="10914618" y="2682187"/>
            <a:chExt cx="720033" cy="720033"/>
          </a:xfrm>
        </p:grpSpPr>
        <p:sp>
          <p:nvSpPr>
            <p:cNvPr id="958" name="Google Shape;958;p48"/>
            <p:cNvSpPr/>
            <p:nvPr/>
          </p:nvSpPr>
          <p:spPr>
            <a:xfrm>
              <a:off x="11401733" y="2955582"/>
              <a:ext cx="229448" cy="412406"/>
            </a:xfrm>
            <a:custGeom>
              <a:avLst/>
              <a:gdLst/>
              <a:ahLst/>
              <a:cxnLst/>
              <a:rect l="l" t="t" r="r" b="b"/>
              <a:pathLst>
                <a:path w="335" h="602" extrusionOk="0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8"/>
            <p:cNvSpPr/>
            <p:nvPr/>
          </p:nvSpPr>
          <p:spPr>
            <a:xfrm>
              <a:off x="10914618" y="3012482"/>
              <a:ext cx="370771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8"/>
            <p:cNvSpPr/>
            <p:nvPr/>
          </p:nvSpPr>
          <p:spPr>
            <a:xfrm>
              <a:off x="11136202" y="2682187"/>
              <a:ext cx="343016" cy="292593"/>
            </a:xfrm>
            <a:custGeom>
              <a:avLst/>
              <a:gdLst/>
              <a:ahLst/>
              <a:cxnLst/>
              <a:rect l="l" t="t" r="r" b="b"/>
              <a:pathLst>
                <a:path w="501" h="427" extrusionOk="0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8"/>
            <p:cNvSpPr/>
            <p:nvPr/>
          </p:nvSpPr>
          <p:spPr>
            <a:xfrm>
              <a:off x="10917856" y="2716419"/>
              <a:ext cx="230142" cy="411712"/>
            </a:xfrm>
            <a:custGeom>
              <a:avLst/>
              <a:gdLst/>
              <a:ahLst/>
              <a:cxnLst/>
              <a:rect l="l" t="t" r="r" b="b"/>
              <a:pathLst>
                <a:path w="336" h="601" extrusionOk="0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8"/>
            <p:cNvSpPr/>
            <p:nvPr/>
          </p:nvSpPr>
          <p:spPr>
            <a:xfrm>
              <a:off x="11069819" y="3108934"/>
              <a:ext cx="343016" cy="293287"/>
            </a:xfrm>
            <a:custGeom>
              <a:avLst/>
              <a:gdLst/>
              <a:ahLst/>
              <a:cxnLst/>
              <a:rect l="l" t="t" r="r" b="b"/>
              <a:pathLst>
                <a:path w="501" h="428" extrusionOk="0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8"/>
            <p:cNvSpPr/>
            <p:nvPr/>
          </p:nvSpPr>
          <p:spPr>
            <a:xfrm>
              <a:off x="11263647" y="2756203"/>
              <a:ext cx="371003" cy="315723"/>
            </a:xfrm>
            <a:custGeom>
              <a:avLst/>
              <a:gdLst/>
              <a:ahLst/>
              <a:cxnLst/>
              <a:rect l="l" t="t" r="r" b="b"/>
              <a:pathLst>
                <a:path w="542" h="461" extrusionOk="0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4" name="Google Shape;964;p48"/>
          <p:cNvGrpSpPr/>
          <p:nvPr/>
        </p:nvGrpSpPr>
        <p:grpSpPr>
          <a:xfrm>
            <a:off x="1772664" y="614457"/>
            <a:ext cx="361521" cy="445816"/>
            <a:chOff x="1582665" y="1011072"/>
            <a:chExt cx="584040" cy="720220"/>
          </a:xfrm>
        </p:grpSpPr>
        <p:sp>
          <p:nvSpPr>
            <p:cNvPr id="965" name="Google Shape;965;p48"/>
            <p:cNvSpPr/>
            <p:nvPr/>
          </p:nvSpPr>
          <p:spPr>
            <a:xfrm>
              <a:off x="1638485" y="1571653"/>
              <a:ext cx="449564" cy="159640"/>
            </a:xfrm>
            <a:custGeom>
              <a:avLst/>
              <a:gdLst/>
              <a:ahLst/>
              <a:cxnLst/>
              <a:rect l="l" t="t" r="r" b="b"/>
              <a:pathLst>
                <a:path w="767" h="273" extrusionOk="0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8"/>
            <p:cNvSpPr/>
            <p:nvPr/>
          </p:nvSpPr>
          <p:spPr>
            <a:xfrm>
              <a:off x="1590507" y="1435245"/>
              <a:ext cx="515072" cy="136407"/>
            </a:xfrm>
            <a:custGeom>
              <a:avLst/>
              <a:gdLst/>
              <a:ahLst/>
              <a:cxnLst/>
              <a:rect l="l" t="t" r="r" b="b"/>
              <a:pathLst>
                <a:path w="879" h="233" extrusionOk="0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8"/>
            <p:cNvSpPr/>
            <p:nvPr/>
          </p:nvSpPr>
          <p:spPr>
            <a:xfrm>
              <a:off x="1582665" y="1299068"/>
              <a:ext cx="576890" cy="136177"/>
            </a:xfrm>
            <a:custGeom>
              <a:avLst/>
              <a:gdLst/>
              <a:ahLst/>
              <a:cxnLst/>
              <a:rect l="l" t="t" r="r" b="b"/>
              <a:pathLst>
                <a:path w="984" h="233" extrusionOk="0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8"/>
            <p:cNvSpPr/>
            <p:nvPr/>
          </p:nvSpPr>
          <p:spPr>
            <a:xfrm>
              <a:off x="1665934" y="1011072"/>
              <a:ext cx="484393" cy="151589"/>
            </a:xfrm>
            <a:custGeom>
              <a:avLst/>
              <a:gdLst/>
              <a:ahLst/>
              <a:cxnLst/>
              <a:rect l="l" t="t" r="r" b="b"/>
              <a:pathLst>
                <a:path w="826" h="259" extrusionOk="0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8"/>
            <p:cNvSpPr/>
            <p:nvPr/>
          </p:nvSpPr>
          <p:spPr>
            <a:xfrm>
              <a:off x="1639639" y="1162661"/>
              <a:ext cx="527066" cy="136407"/>
            </a:xfrm>
            <a:custGeom>
              <a:avLst/>
              <a:gdLst/>
              <a:ahLst/>
              <a:cxnLst/>
              <a:rect l="l" t="t" r="r" b="b"/>
              <a:pathLst>
                <a:path w="899" h="233" extrusionOk="0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0" name="Google Shape;970;p48"/>
          <p:cNvGrpSpPr/>
          <p:nvPr/>
        </p:nvGrpSpPr>
        <p:grpSpPr>
          <a:xfrm>
            <a:off x="2374048" y="614478"/>
            <a:ext cx="379481" cy="445796"/>
            <a:chOff x="2554206" y="1011105"/>
            <a:chExt cx="613055" cy="720187"/>
          </a:xfrm>
        </p:grpSpPr>
        <p:sp>
          <p:nvSpPr>
            <p:cNvPr id="971" name="Google Shape;971;p48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avLst/>
              <a:gdLst/>
              <a:ahLst/>
              <a:cxnLst/>
              <a:rect l="l" t="t" r="r" b="b"/>
              <a:pathLst>
                <a:path w="885" h="771" extrusionOk="0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8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avLst/>
              <a:gdLst/>
              <a:ahLst/>
              <a:cxnLst/>
              <a:rect l="l" t="t" r="r" b="b"/>
              <a:pathLst>
                <a:path w="654" h="1130" extrusionOk="0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8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avLst/>
              <a:gdLst/>
              <a:ahLst/>
              <a:cxnLst/>
              <a:rect l="l" t="t" r="r" b="b"/>
              <a:pathLst>
                <a:path w="704" h="712" extrusionOk="0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48"/>
          <p:cNvGrpSpPr/>
          <p:nvPr/>
        </p:nvGrpSpPr>
        <p:grpSpPr>
          <a:xfrm>
            <a:off x="6922223" y="568818"/>
            <a:ext cx="460705" cy="491455"/>
            <a:chOff x="9901824" y="937343"/>
            <a:chExt cx="744273" cy="793950"/>
          </a:xfrm>
        </p:grpSpPr>
        <p:grpSp>
          <p:nvGrpSpPr>
            <p:cNvPr id="975" name="Google Shape;975;p48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976" name="Google Shape;976;p48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7" name="Google Shape;977;p48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8" name="Google Shape;978;p48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9" name="Google Shape;979;p48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0" name="Google Shape;980;p48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48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2" name="Google Shape;982;p48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3" name="Google Shape;983;p48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48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5" name="Google Shape;985;p48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86" name="Google Shape;986;p48"/>
            <p:cNvSpPr/>
            <p:nvPr/>
          </p:nvSpPr>
          <p:spPr>
            <a:xfrm>
              <a:off x="10047751" y="1220548"/>
              <a:ext cx="217117" cy="205362"/>
            </a:xfrm>
            <a:custGeom>
              <a:avLst/>
              <a:gdLst/>
              <a:ahLst/>
              <a:cxnLst/>
              <a:rect l="l" t="t" r="r" b="b"/>
              <a:pathLst>
                <a:path w="380" h="359" extrusionOk="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7" name="Google Shape;987;p48"/>
            <p:cNvSpPr/>
            <p:nvPr/>
          </p:nvSpPr>
          <p:spPr>
            <a:xfrm>
              <a:off x="10063053" y="1080830"/>
              <a:ext cx="205806" cy="250604"/>
            </a:xfrm>
            <a:custGeom>
              <a:avLst/>
              <a:gdLst/>
              <a:ahLst/>
              <a:cxnLst/>
              <a:rect l="l" t="t" r="r" b="b"/>
              <a:pathLst>
                <a:path w="360" h="438" extrusionOk="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48"/>
            <p:cNvSpPr/>
            <p:nvPr/>
          </p:nvSpPr>
          <p:spPr>
            <a:xfrm>
              <a:off x="10276400" y="1080830"/>
              <a:ext cx="208024" cy="250604"/>
            </a:xfrm>
            <a:custGeom>
              <a:avLst/>
              <a:gdLst/>
              <a:ahLst/>
              <a:cxnLst/>
              <a:rect l="l" t="t" r="r" b="b"/>
              <a:pathLst>
                <a:path w="364" h="438" extrusionOk="0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48"/>
            <p:cNvSpPr/>
            <p:nvPr/>
          </p:nvSpPr>
          <p:spPr>
            <a:xfrm>
              <a:off x="10280392" y="1218773"/>
              <a:ext cx="219334" cy="208689"/>
            </a:xfrm>
            <a:custGeom>
              <a:avLst/>
              <a:gdLst/>
              <a:ahLst/>
              <a:cxnLst/>
              <a:rect l="l" t="t" r="r" b="b"/>
              <a:pathLst>
                <a:path w="384" h="365" extrusionOk="0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48"/>
            <p:cNvSpPr/>
            <p:nvPr/>
          </p:nvSpPr>
          <p:spPr>
            <a:xfrm>
              <a:off x="10116279" y="1345184"/>
              <a:ext cx="152580" cy="267681"/>
            </a:xfrm>
            <a:custGeom>
              <a:avLst/>
              <a:gdLst/>
              <a:ahLst/>
              <a:cxnLst/>
              <a:rect l="l" t="t" r="r" b="b"/>
              <a:pathLst>
                <a:path w="267" h="468" extrusionOk="0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1" name="Google Shape;991;p48"/>
            <p:cNvSpPr/>
            <p:nvPr/>
          </p:nvSpPr>
          <p:spPr>
            <a:xfrm>
              <a:off x="10276400" y="1345184"/>
              <a:ext cx="154798" cy="267681"/>
            </a:xfrm>
            <a:custGeom>
              <a:avLst/>
              <a:gdLst/>
              <a:ahLst/>
              <a:cxnLst/>
              <a:rect l="l" t="t" r="r" b="b"/>
              <a:pathLst>
                <a:path w="271" h="468" extrusionOk="0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2" name="Google Shape;992;p48"/>
          <p:cNvGrpSpPr/>
          <p:nvPr/>
        </p:nvGrpSpPr>
        <p:grpSpPr>
          <a:xfrm>
            <a:off x="2993392" y="614644"/>
            <a:ext cx="369868" cy="445629"/>
            <a:chOff x="3554761" y="1011374"/>
            <a:chExt cx="597525" cy="719918"/>
          </a:xfrm>
        </p:grpSpPr>
        <p:sp>
          <p:nvSpPr>
            <p:cNvPr id="993" name="Google Shape;993;p48"/>
            <p:cNvSpPr/>
            <p:nvPr/>
          </p:nvSpPr>
          <p:spPr>
            <a:xfrm>
              <a:off x="3615879" y="1376596"/>
              <a:ext cx="441685" cy="354696"/>
            </a:xfrm>
            <a:custGeom>
              <a:avLst/>
              <a:gdLst/>
              <a:ahLst/>
              <a:cxnLst/>
              <a:rect l="l" t="t" r="r" b="b"/>
              <a:pathLst>
                <a:path w="797" h="638" extrusionOk="0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48"/>
            <p:cNvSpPr/>
            <p:nvPr/>
          </p:nvSpPr>
          <p:spPr>
            <a:xfrm>
              <a:off x="3554761" y="1164199"/>
              <a:ext cx="288366" cy="430478"/>
            </a:xfrm>
            <a:custGeom>
              <a:avLst/>
              <a:gdLst/>
              <a:ahLst/>
              <a:cxnLst/>
              <a:rect l="l" t="t" r="r" b="b"/>
              <a:pathLst>
                <a:path w="520" h="774" extrusionOk="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48"/>
            <p:cNvSpPr/>
            <p:nvPr/>
          </p:nvSpPr>
          <p:spPr>
            <a:xfrm>
              <a:off x="3860350" y="1126940"/>
              <a:ext cx="291937" cy="427110"/>
            </a:xfrm>
            <a:custGeom>
              <a:avLst/>
              <a:gdLst/>
              <a:ahLst/>
              <a:cxnLst/>
              <a:rect l="l" t="t" r="r" b="b"/>
              <a:pathLst>
                <a:path w="527" h="768" extrusionOk="0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48"/>
            <p:cNvSpPr/>
            <p:nvPr/>
          </p:nvSpPr>
          <p:spPr>
            <a:xfrm>
              <a:off x="3644023" y="1011374"/>
              <a:ext cx="449665" cy="347961"/>
            </a:xfrm>
            <a:custGeom>
              <a:avLst/>
              <a:gdLst/>
              <a:ahLst/>
              <a:cxnLst/>
              <a:rect l="l" t="t" r="r" b="b"/>
              <a:pathLst>
                <a:path w="811" h="626" extrusionOk="0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48"/>
          <p:cNvGrpSpPr/>
          <p:nvPr/>
        </p:nvGrpSpPr>
        <p:grpSpPr>
          <a:xfrm>
            <a:off x="3603122" y="614432"/>
            <a:ext cx="370755" cy="445841"/>
            <a:chOff x="4539787" y="1011032"/>
            <a:chExt cx="598958" cy="720261"/>
          </a:xfrm>
        </p:grpSpPr>
        <p:sp>
          <p:nvSpPr>
            <p:cNvPr id="998" name="Google Shape;998;p48"/>
            <p:cNvSpPr/>
            <p:nvPr/>
          </p:nvSpPr>
          <p:spPr>
            <a:xfrm>
              <a:off x="4849480" y="1011032"/>
              <a:ext cx="289264" cy="340491"/>
            </a:xfrm>
            <a:custGeom>
              <a:avLst/>
              <a:gdLst/>
              <a:ahLst/>
              <a:cxnLst/>
              <a:rect l="l" t="t" r="r" b="b"/>
              <a:pathLst>
                <a:path w="518" h="610" extrusionOk="0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9" name="Google Shape;999;p48"/>
            <p:cNvSpPr/>
            <p:nvPr/>
          </p:nvSpPr>
          <p:spPr>
            <a:xfrm>
              <a:off x="4599335" y="1012768"/>
              <a:ext cx="277094" cy="339188"/>
            </a:xfrm>
            <a:custGeom>
              <a:avLst/>
              <a:gdLst/>
              <a:ahLst/>
              <a:cxnLst/>
              <a:rect l="l" t="t" r="r" b="b"/>
              <a:pathLst>
                <a:path w="496" h="608" extrusionOk="0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48"/>
            <p:cNvSpPr/>
            <p:nvPr/>
          </p:nvSpPr>
          <p:spPr>
            <a:xfrm>
              <a:off x="4539787" y="1276220"/>
              <a:ext cx="295350" cy="349606"/>
            </a:xfrm>
            <a:custGeom>
              <a:avLst/>
              <a:gdLst/>
              <a:ahLst/>
              <a:cxnLst/>
              <a:rect l="l" t="t" r="r" b="b"/>
              <a:pathLst>
                <a:path w="529" h="627" extrusionOk="0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48"/>
            <p:cNvSpPr/>
            <p:nvPr/>
          </p:nvSpPr>
          <p:spPr>
            <a:xfrm>
              <a:off x="4854479" y="1272314"/>
              <a:ext cx="277529" cy="353078"/>
            </a:xfrm>
            <a:custGeom>
              <a:avLst/>
              <a:gdLst/>
              <a:ahLst/>
              <a:cxnLst/>
              <a:rect l="l" t="t" r="r" b="b"/>
              <a:pathLst>
                <a:path w="497" h="633" extrusionOk="0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48"/>
            <p:cNvSpPr/>
            <p:nvPr/>
          </p:nvSpPr>
          <p:spPr>
            <a:xfrm>
              <a:off x="4661491" y="1370403"/>
              <a:ext cx="388584" cy="360890"/>
            </a:xfrm>
            <a:custGeom>
              <a:avLst/>
              <a:gdLst/>
              <a:ahLst/>
              <a:cxnLst/>
              <a:rect l="l" t="t" r="r" b="b"/>
              <a:pathLst>
                <a:path w="696" h="647" extrusionOk="0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48"/>
          <p:cNvGrpSpPr/>
          <p:nvPr/>
        </p:nvGrpSpPr>
        <p:grpSpPr>
          <a:xfrm>
            <a:off x="4213740" y="614540"/>
            <a:ext cx="366917" cy="445733"/>
            <a:chOff x="5526246" y="1011207"/>
            <a:chExt cx="592758" cy="720086"/>
          </a:xfrm>
        </p:grpSpPr>
        <p:sp>
          <p:nvSpPr>
            <p:cNvPr id="1004" name="Google Shape;1004;p48"/>
            <p:cNvSpPr/>
            <p:nvPr/>
          </p:nvSpPr>
          <p:spPr>
            <a:xfrm>
              <a:off x="5632379" y="1011207"/>
              <a:ext cx="311420" cy="340347"/>
            </a:xfrm>
            <a:custGeom>
              <a:avLst/>
              <a:gdLst/>
              <a:ahLst/>
              <a:cxnLst/>
              <a:rect l="l" t="t" r="r" b="b"/>
              <a:pathLst>
                <a:path w="518" h="567" extrusionOk="0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48"/>
            <p:cNvSpPr/>
            <p:nvPr/>
          </p:nvSpPr>
          <p:spPr>
            <a:xfrm>
              <a:off x="5835019" y="1041711"/>
              <a:ext cx="283984" cy="330260"/>
            </a:xfrm>
            <a:custGeom>
              <a:avLst/>
              <a:gdLst/>
              <a:ahLst/>
              <a:cxnLst/>
              <a:rect l="l" t="t" r="r" b="b"/>
              <a:pathLst>
                <a:path w="473" h="550" extrusionOk="0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48"/>
            <p:cNvSpPr/>
            <p:nvPr/>
          </p:nvSpPr>
          <p:spPr>
            <a:xfrm>
              <a:off x="5837907" y="1326815"/>
              <a:ext cx="260158" cy="268291"/>
            </a:xfrm>
            <a:custGeom>
              <a:avLst/>
              <a:gdLst/>
              <a:ahLst/>
              <a:cxnLst/>
              <a:rect l="l" t="t" r="r" b="b"/>
              <a:pathLst>
                <a:path w="433" h="447" extrusionOk="0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48"/>
            <p:cNvSpPr/>
            <p:nvPr/>
          </p:nvSpPr>
          <p:spPr>
            <a:xfrm>
              <a:off x="5725035" y="1379176"/>
              <a:ext cx="304441" cy="352116"/>
            </a:xfrm>
            <a:custGeom>
              <a:avLst/>
              <a:gdLst/>
              <a:ahLst/>
              <a:cxnLst/>
              <a:rect l="l" t="t" r="r" b="b"/>
              <a:pathLst>
                <a:path w="507" h="587" extrusionOk="0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8" name="Google Shape;1008;p48"/>
            <p:cNvSpPr/>
            <p:nvPr/>
          </p:nvSpPr>
          <p:spPr>
            <a:xfrm>
              <a:off x="5526246" y="1358760"/>
              <a:ext cx="289521" cy="285105"/>
            </a:xfrm>
            <a:custGeom>
              <a:avLst/>
              <a:gdLst/>
              <a:ahLst/>
              <a:cxnLst/>
              <a:rect l="l" t="t" r="r" b="b"/>
              <a:pathLst>
                <a:path w="482" h="475" extrusionOk="0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9" name="Google Shape;1009;p48"/>
            <p:cNvSpPr/>
            <p:nvPr/>
          </p:nvSpPr>
          <p:spPr>
            <a:xfrm>
              <a:off x="5530337" y="1130580"/>
              <a:ext cx="282300" cy="276217"/>
            </a:xfrm>
            <a:custGeom>
              <a:avLst/>
              <a:gdLst/>
              <a:ahLst/>
              <a:cxnLst/>
              <a:rect l="l" t="t" r="r" b="b"/>
              <a:pathLst>
                <a:path w="470" h="460" extrusionOk="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48"/>
          <p:cNvGrpSpPr/>
          <p:nvPr/>
        </p:nvGrpSpPr>
        <p:grpSpPr>
          <a:xfrm>
            <a:off x="1168508" y="614534"/>
            <a:ext cx="364294" cy="445740"/>
            <a:chOff x="606645" y="1011196"/>
            <a:chExt cx="588520" cy="720096"/>
          </a:xfrm>
        </p:grpSpPr>
        <p:sp>
          <p:nvSpPr>
            <p:cNvPr id="1011" name="Google Shape;1011;p48"/>
            <p:cNvSpPr/>
            <p:nvPr/>
          </p:nvSpPr>
          <p:spPr>
            <a:xfrm>
              <a:off x="659316" y="1517469"/>
              <a:ext cx="456722" cy="213824"/>
            </a:xfrm>
            <a:custGeom>
              <a:avLst/>
              <a:gdLst/>
              <a:ahLst/>
              <a:cxnLst/>
              <a:rect l="l" t="t" r="r" b="b"/>
              <a:pathLst>
                <a:path w="763" h="358" extrusionOk="0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2" name="Google Shape;1012;p48"/>
            <p:cNvSpPr/>
            <p:nvPr/>
          </p:nvSpPr>
          <p:spPr>
            <a:xfrm>
              <a:off x="606645" y="1354464"/>
              <a:ext cx="561583" cy="154615"/>
            </a:xfrm>
            <a:custGeom>
              <a:avLst/>
              <a:gdLst/>
              <a:ahLst/>
              <a:cxnLst/>
              <a:rect l="l" t="t" r="r" b="b"/>
              <a:pathLst>
                <a:path w="938" h="259" extrusionOk="0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3" name="Google Shape;1013;p48"/>
            <p:cNvSpPr/>
            <p:nvPr/>
          </p:nvSpPr>
          <p:spPr>
            <a:xfrm>
              <a:off x="661721" y="1191460"/>
              <a:ext cx="533444" cy="154135"/>
            </a:xfrm>
            <a:custGeom>
              <a:avLst/>
              <a:gdLst/>
              <a:ahLst/>
              <a:cxnLst/>
              <a:rect l="l" t="t" r="r" b="b"/>
              <a:pathLst>
                <a:path w="891" h="258" extrusionOk="0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4" name="Google Shape;1014;p48"/>
            <p:cNvSpPr/>
            <p:nvPr/>
          </p:nvSpPr>
          <p:spPr>
            <a:xfrm>
              <a:off x="683367" y="1011196"/>
              <a:ext cx="497368" cy="171394"/>
            </a:xfrm>
            <a:custGeom>
              <a:avLst/>
              <a:gdLst/>
              <a:ahLst/>
              <a:cxnLst/>
              <a:rect l="l" t="t" r="r" b="b"/>
              <a:pathLst>
                <a:path w="831" h="287" extrusionOk="0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5" name="Google Shape;1015;p48"/>
          <p:cNvGrpSpPr/>
          <p:nvPr/>
        </p:nvGrpSpPr>
        <p:grpSpPr>
          <a:xfrm>
            <a:off x="7622791" y="614511"/>
            <a:ext cx="298405" cy="445762"/>
            <a:chOff x="11033597" y="1011159"/>
            <a:chExt cx="482075" cy="720133"/>
          </a:xfrm>
        </p:grpSpPr>
        <p:sp>
          <p:nvSpPr>
            <p:cNvPr id="1016" name="Google Shape;1016;p48"/>
            <p:cNvSpPr/>
            <p:nvPr/>
          </p:nvSpPr>
          <p:spPr>
            <a:xfrm>
              <a:off x="11033597" y="1414369"/>
              <a:ext cx="482075" cy="151349"/>
            </a:xfrm>
            <a:custGeom>
              <a:avLst/>
              <a:gdLst/>
              <a:ahLst/>
              <a:cxnLst/>
              <a:rect l="l" t="t" r="r" b="b"/>
              <a:pathLst>
                <a:path w="724" h="227" extrusionOk="0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7" name="Google Shape;1017;p48"/>
            <p:cNvSpPr/>
            <p:nvPr/>
          </p:nvSpPr>
          <p:spPr>
            <a:xfrm>
              <a:off x="11142821" y="1011159"/>
              <a:ext cx="263627" cy="229006"/>
            </a:xfrm>
            <a:custGeom>
              <a:avLst/>
              <a:gdLst/>
              <a:ahLst/>
              <a:cxnLst/>
              <a:rect l="l" t="t" r="r" b="b"/>
              <a:pathLst>
                <a:path w="396" h="343" extrusionOk="0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8" name="Google Shape;1018;p48"/>
            <p:cNvSpPr/>
            <p:nvPr/>
          </p:nvSpPr>
          <p:spPr>
            <a:xfrm>
              <a:off x="11052228" y="1576445"/>
              <a:ext cx="444813" cy="154847"/>
            </a:xfrm>
            <a:custGeom>
              <a:avLst/>
              <a:gdLst/>
              <a:ahLst/>
              <a:cxnLst/>
              <a:rect l="l" t="t" r="r" b="b"/>
              <a:pathLst>
                <a:path w="668" h="232" extrusionOk="0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19" name="Google Shape;1019;p48"/>
            <p:cNvSpPr/>
            <p:nvPr/>
          </p:nvSpPr>
          <p:spPr>
            <a:xfrm>
              <a:off x="11051762" y="1251592"/>
              <a:ext cx="446676" cy="151349"/>
            </a:xfrm>
            <a:custGeom>
              <a:avLst/>
              <a:gdLst/>
              <a:ahLst/>
              <a:cxnLst/>
              <a:rect l="l" t="t" r="r" b="b"/>
              <a:pathLst>
                <a:path w="671" h="227" extrusionOk="0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0" name="Google Shape;1020;p48"/>
          <p:cNvGrpSpPr/>
          <p:nvPr/>
        </p:nvGrpSpPr>
        <p:grpSpPr>
          <a:xfrm>
            <a:off x="6221656" y="568818"/>
            <a:ext cx="460705" cy="491455"/>
            <a:chOff x="8770051" y="937343"/>
            <a:chExt cx="744273" cy="793950"/>
          </a:xfrm>
        </p:grpSpPr>
        <p:sp>
          <p:nvSpPr>
            <p:cNvPr id="1021" name="Google Shape;1021;p48"/>
            <p:cNvSpPr/>
            <p:nvPr/>
          </p:nvSpPr>
          <p:spPr>
            <a:xfrm>
              <a:off x="8968558" y="1402926"/>
              <a:ext cx="348361" cy="98539"/>
            </a:xfrm>
            <a:custGeom>
              <a:avLst/>
              <a:gdLst/>
              <a:ahLst/>
              <a:cxnLst/>
              <a:rect l="l" t="t" r="r" b="b"/>
              <a:pathLst>
                <a:path w="1741804" h="492696" extrusionOk="0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2" name="Google Shape;1022;p48"/>
            <p:cNvSpPr/>
            <p:nvPr/>
          </p:nvSpPr>
          <p:spPr>
            <a:xfrm>
              <a:off x="8960465" y="1079360"/>
              <a:ext cx="362496" cy="102351"/>
            </a:xfrm>
            <a:custGeom>
              <a:avLst/>
              <a:gdLst/>
              <a:ahLst/>
              <a:cxnLst/>
              <a:rect l="l" t="t" r="r" b="b"/>
              <a:pathLst>
                <a:path w="1812480" h="511754" extrusionOk="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3" name="Google Shape;1023;p48"/>
            <p:cNvSpPr/>
            <p:nvPr/>
          </p:nvSpPr>
          <p:spPr>
            <a:xfrm>
              <a:off x="8930121" y="1189758"/>
              <a:ext cx="422643" cy="98539"/>
            </a:xfrm>
            <a:custGeom>
              <a:avLst/>
              <a:gdLst/>
              <a:ahLst/>
              <a:cxnLst/>
              <a:rect l="l" t="t" r="r" b="b"/>
              <a:pathLst>
                <a:path w="2113216" h="492696" extrusionOk="0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4" name="Google Shape;1024;p48"/>
            <p:cNvSpPr/>
            <p:nvPr/>
          </p:nvSpPr>
          <p:spPr>
            <a:xfrm>
              <a:off x="8930847" y="1296342"/>
              <a:ext cx="421894" cy="98539"/>
            </a:xfrm>
            <a:custGeom>
              <a:avLst/>
              <a:gdLst/>
              <a:ahLst/>
              <a:cxnLst/>
              <a:rect l="l" t="t" r="r" b="b"/>
              <a:pathLst>
                <a:path w="2109469" h="492696" extrusionOk="0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25" name="Google Shape;1025;p48"/>
            <p:cNvSpPr/>
            <p:nvPr/>
          </p:nvSpPr>
          <p:spPr>
            <a:xfrm>
              <a:off x="9031006" y="1509510"/>
              <a:ext cx="223837" cy="102349"/>
            </a:xfrm>
            <a:custGeom>
              <a:avLst/>
              <a:gdLst/>
              <a:ahLst/>
              <a:cxnLst/>
              <a:rect l="l" t="t" r="r" b="b"/>
              <a:pathLst>
                <a:path w="1119187" h="511746" extrusionOk="0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26" name="Google Shape;1026;p48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1027" name="Google Shape;1027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8" name="Google Shape;1028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9" name="Google Shape;1029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0" name="Google Shape;1030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1" name="Google Shape;1031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2" name="Google Shape;1032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3" name="Google Shape;1033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4" name="Google Shape;1034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5" name="Google Shape;1035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6" name="Google Shape;1036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37" name="Google Shape;1037;p48"/>
          <p:cNvGrpSpPr/>
          <p:nvPr/>
        </p:nvGrpSpPr>
        <p:grpSpPr>
          <a:xfrm>
            <a:off x="4820520" y="568818"/>
            <a:ext cx="460705" cy="491455"/>
            <a:chOff x="6506504" y="937343"/>
            <a:chExt cx="744273" cy="793950"/>
          </a:xfrm>
        </p:grpSpPr>
        <p:sp>
          <p:nvSpPr>
            <p:cNvPr id="1038" name="Google Shape;1038;p48"/>
            <p:cNvSpPr/>
            <p:nvPr/>
          </p:nvSpPr>
          <p:spPr>
            <a:xfrm>
              <a:off x="6666683" y="1079385"/>
              <a:ext cx="422268" cy="171940"/>
            </a:xfrm>
            <a:custGeom>
              <a:avLst/>
              <a:gdLst/>
              <a:ahLst/>
              <a:cxnLst/>
              <a:rect l="l" t="t" r="r" b="b"/>
              <a:pathLst>
                <a:path w="2085276" h="859701" extrusionOk="0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39" name="Google Shape;1039;p48"/>
            <p:cNvSpPr/>
            <p:nvPr/>
          </p:nvSpPr>
          <p:spPr>
            <a:xfrm>
              <a:off x="6664423" y="1259933"/>
              <a:ext cx="427985" cy="171450"/>
            </a:xfrm>
            <a:custGeom>
              <a:avLst/>
              <a:gdLst/>
              <a:ahLst/>
              <a:cxnLst/>
              <a:rect l="l" t="t" r="r" b="b"/>
              <a:pathLst>
                <a:path w="2113506" h="857250" extrusionOk="0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0" name="Google Shape;1040;p48"/>
            <p:cNvSpPr/>
            <p:nvPr/>
          </p:nvSpPr>
          <p:spPr>
            <a:xfrm>
              <a:off x="6727642" y="1439988"/>
              <a:ext cx="303068" cy="171348"/>
            </a:xfrm>
            <a:custGeom>
              <a:avLst/>
              <a:gdLst/>
              <a:ahLst/>
              <a:cxnLst/>
              <a:rect l="l" t="t" r="r" b="b"/>
              <a:pathLst>
                <a:path w="1496631" h="856741" extrusionOk="0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41" name="Google Shape;1041;p48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1042" name="Google Shape;1042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3" name="Google Shape;1043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4" name="Google Shape;1044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5" name="Google Shape;1045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6" name="Google Shape;1046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7" name="Google Shape;1047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8" name="Google Shape;1048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9" name="Google Shape;1049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0" name="Google Shape;1050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1" name="Google Shape;1051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52" name="Google Shape;1052;p48"/>
          <p:cNvGrpSpPr/>
          <p:nvPr/>
        </p:nvGrpSpPr>
        <p:grpSpPr>
          <a:xfrm>
            <a:off x="5521088" y="568818"/>
            <a:ext cx="460705" cy="491455"/>
            <a:chOff x="7638277" y="937343"/>
            <a:chExt cx="744273" cy="793950"/>
          </a:xfrm>
        </p:grpSpPr>
        <p:sp>
          <p:nvSpPr>
            <p:cNvPr id="1053" name="Google Shape;1053;p48"/>
            <p:cNvSpPr/>
            <p:nvPr/>
          </p:nvSpPr>
          <p:spPr>
            <a:xfrm>
              <a:off x="8012931" y="1079385"/>
              <a:ext cx="217151" cy="253479"/>
            </a:xfrm>
            <a:custGeom>
              <a:avLst/>
              <a:gdLst/>
              <a:ahLst/>
              <a:cxnLst/>
              <a:rect l="l" t="t" r="r" b="b"/>
              <a:pathLst>
                <a:path w="1085755" h="1267396" extrusionOk="0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4" name="Google Shape;1054;p48"/>
            <p:cNvSpPr/>
            <p:nvPr/>
          </p:nvSpPr>
          <p:spPr>
            <a:xfrm>
              <a:off x="7789628" y="1079436"/>
              <a:ext cx="214318" cy="253428"/>
            </a:xfrm>
            <a:custGeom>
              <a:avLst/>
              <a:gdLst/>
              <a:ahLst/>
              <a:cxnLst/>
              <a:rect l="l" t="t" r="r" b="b"/>
              <a:pathLst>
                <a:path w="1071591" h="1267142" extrusionOk="0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5" name="Google Shape;1055;p48"/>
            <p:cNvSpPr/>
            <p:nvPr/>
          </p:nvSpPr>
          <p:spPr>
            <a:xfrm>
              <a:off x="8012931" y="1341261"/>
              <a:ext cx="202133" cy="270446"/>
            </a:xfrm>
            <a:custGeom>
              <a:avLst/>
              <a:gdLst/>
              <a:ahLst/>
              <a:cxnLst/>
              <a:rect l="l" t="t" r="r" b="b"/>
              <a:pathLst>
                <a:path w="1010666" h="1352232" extrusionOk="0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56" name="Google Shape;1056;p48"/>
            <p:cNvSpPr/>
            <p:nvPr/>
          </p:nvSpPr>
          <p:spPr>
            <a:xfrm>
              <a:off x="7804733" y="1341261"/>
              <a:ext cx="199288" cy="270439"/>
            </a:xfrm>
            <a:custGeom>
              <a:avLst/>
              <a:gdLst/>
              <a:ahLst/>
              <a:cxnLst/>
              <a:rect l="l" t="t" r="r" b="b"/>
              <a:pathLst>
                <a:path w="996442" h="1352197" extrusionOk="0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057" name="Google Shape;1057;p48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1058" name="Google Shape;1058;p48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9" name="Google Shape;1059;p48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0" name="Google Shape;1060;p48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2" extrusionOk="0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1" name="Google Shape;1061;p48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3" h="131" extrusionOk="0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2" name="Google Shape;1062;p48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avLst/>
                <a:gdLst/>
                <a:ahLst/>
                <a:cxnLst/>
                <a:rect l="l" t="t" r="r" b="b"/>
                <a:pathLst>
                  <a:path w="175" h="21" extrusionOk="0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3" name="Google Shape;1063;p48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avLst/>
                <a:gdLst/>
                <a:ahLst/>
                <a:cxnLst/>
                <a:rect l="l" t="t" r="r" b="b"/>
                <a:pathLst>
                  <a:path w="132" h="131" extrusionOk="0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4" name="Google Shape;1064;p48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avLst/>
                <a:gdLst/>
                <a:ahLst/>
                <a:cxnLst/>
                <a:rect l="l" t="t" r="r" b="b"/>
                <a:pathLst>
                  <a:path w="21" h="175" extrusionOk="0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5" name="Google Shape;1065;p48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315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6" name="Google Shape;1066;p48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99" h="45" extrusionOk="0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7" name="Google Shape;1067;p48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avLst/>
                <a:gdLst/>
                <a:ahLst/>
                <a:cxnLst/>
                <a:rect l="l" t="t" r="r" b="b"/>
                <a:pathLst>
                  <a:path w="214" h="45" extrusionOk="0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068" name="Google Shape;1068;p48"/>
          <p:cNvGrpSpPr/>
          <p:nvPr/>
        </p:nvGrpSpPr>
        <p:grpSpPr>
          <a:xfrm>
            <a:off x="3061198" y="2758373"/>
            <a:ext cx="445779" cy="400764"/>
            <a:chOff x="3778727" y="4460423"/>
            <a:chExt cx="720160" cy="647438"/>
          </a:xfrm>
        </p:grpSpPr>
        <p:sp>
          <p:nvSpPr>
            <p:cNvPr id="1069" name="Google Shape;1069;p48"/>
            <p:cNvSpPr/>
            <p:nvPr/>
          </p:nvSpPr>
          <p:spPr>
            <a:xfrm>
              <a:off x="3957011" y="4902228"/>
              <a:ext cx="364723" cy="110621"/>
            </a:xfrm>
            <a:custGeom>
              <a:avLst/>
              <a:gdLst/>
              <a:ahLst/>
              <a:cxnLst/>
              <a:rect l="l" t="t" r="r" b="b"/>
              <a:pathLst>
                <a:path w="640" h="194" extrusionOk="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0" name="Google Shape;1070;p48"/>
            <p:cNvSpPr/>
            <p:nvPr/>
          </p:nvSpPr>
          <p:spPr>
            <a:xfrm>
              <a:off x="4002092" y="4999728"/>
              <a:ext cx="275015" cy="108132"/>
            </a:xfrm>
            <a:custGeom>
              <a:avLst/>
              <a:gdLst/>
              <a:ahLst/>
              <a:cxnLst/>
              <a:rect l="l" t="t" r="r" b="b"/>
              <a:pathLst>
                <a:path w="483" h="190" extrusionOk="0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1" name="Google Shape;1071;p48"/>
            <p:cNvSpPr/>
            <p:nvPr/>
          </p:nvSpPr>
          <p:spPr>
            <a:xfrm>
              <a:off x="3780312" y="4519014"/>
              <a:ext cx="718575" cy="115145"/>
            </a:xfrm>
            <a:custGeom>
              <a:avLst/>
              <a:gdLst/>
              <a:ahLst/>
              <a:cxnLst/>
              <a:rect l="l" t="t" r="r" b="b"/>
              <a:pathLst>
                <a:path w="1261" h="202" extrusionOk="0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2" name="Google Shape;1072;p48"/>
            <p:cNvSpPr/>
            <p:nvPr/>
          </p:nvSpPr>
          <p:spPr>
            <a:xfrm>
              <a:off x="3868662" y="4710395"/>
              <a:ext cx="541875" cy="112657"/>
            </a:xfrm>
            <a:custGeom>
              <a:avLst/>
              <a:gdLst/>
              <a:ahLst/>
              <a:cxnLst/>
              <a:rect l="l" t="t" r="r" b="b"/>
              <a:pathLst>
                <a:path w="951" h="198" extrusionOk="0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3" name="Google Shape;1073;p48"/>
            <p:cNvSpPr/>
            <p:nvPr/>
          </p:nvSpPr>
          <p:spPr>
            <a:xfrm>
              <a:off x="3824940" y="4614704"/>
              <a:ext cx="629543" cy="114014"/>
            </a:xfrm>
            <a:custGeom>
              <a:avLst/>
              <a:gdLst/>
              <a:ahLst/>
              <a:cxnLst/>
              <a:rect l="l" t="t" r="r" b="b"/>
              <a:pathLst>
                <a:path w="1105" h="200" extrusionOk="0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4" name="Google Shape;1074;p48"/>
            <p:cNvSpPr/>
            <p:nvPr/>
          </p:nvSpPr>
          <p:spPr>
            <a:xfrm>
              <a:off x="3912610" y="4806085"/>
              <a:ext cx="453525" cy="112204"/>
            </a:xfrm>
            <a:custGeom>
              <a:avLst/>
              <a:gdLst/>
              <a:ahLst/>
              <a:cxnLst/>
              <a:rect l="l" t="t" r="r" b="b"/>
              <a:pathLst>
                <a:path w="796" h="197" extrusionOk="0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5" name="Google Shape;1075;p48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6" name="Google Shape;1076;p48"/>
          <p:cNvGrpSpPr/>
          <p:nvPr/>
        </p:nvGrpSpPr>
        <p:grpSpPr>
          <a:xfrm>
            <a:off x="1138083" y="2743448"/>
            <a:ext cx="445680" cy="430613"/>
            <a:chOff x="557494" y="4436312"/>
            <a:chExt cx="720000" cy="695660"/>
          </a:xfrm>
        </p:grpSpPr>
        <p:sp>
          <p:nvSpPr>
            <p:cNvPr id="1077" name="Google Shape;1077;p48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8" name="Google Shape;1078;p48"/>
            <p:cNvSpPr/>
            <p:nvPr/>
          </p:nvSpPr>
          <p:spPr>
            <a:xfrm>
              <a:off x="651816" y="4730082"/>
              <a:ext cx="533789" cy="218575"/>
            </a:xfrm>
            <a:custGeom>
              <a:avLst/>
              <a:gdLst/>
              <a:ahLst/>
              <a:cxnLst/>
              <a:rect l="l" t="t" r="r" b="b"/>
              <a:pathLst>
                <a:path w="791" h="325" extrusionOk="0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79" name="Google Shape;1079;p48"/>
            <p:cNvSpPr/>
            <p:nvPr/>
          </p:nvSpPr>
          <p:spPr>
            <a:xfrm>
              <a:off x="564298" y="4539996"/>
              <a:ext cx="709060" cy="225815"/>
            </a:xfrm>
            <a:custGeom>
              <a:avLst/>
              <a:gdLst/>
              <a:ahLst/>
              <a:cxnLst/>
              <a:rect l="l" t="t" r="r" b="b"/>
              <a:pathLst>
                <a:path w="1051" h="336" extrusionOk="0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0" name="Google Shape;1080;p48"/>
            <p:cNvSpPr/>
            <p:nvPr/>
          </p:nvSpPr>
          <p:spPr>
            <a:xfrm>
              <a:off x="739569" y="4921102"/>
              <a:ext cx="357815" cy="210870"/>
            </a:xfrm>
            <a:custGeom>
              <a:avLst/>
              <a:gdLst/>
              <a:ahLst/>
              <a:cxnLst/>
              <a:rect l="l" t="t" r="r" b="b"/>
              <a:pathLst>
                <a:path w="530" h="314" extrusionOk="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48"/>
          <p:cNvGrpSpPr/>
          <p:nvPr/>
        </p:nvGrpSpPr>
        <p:grpSpPr>
          <a:xfrm>
            <a:off x="4343305" y="2735859"/>
            <a:ext cx="445833" cy="445792"/>
            <a:chOff x="5926265" y="4424051"/>
            <a:chExt cx="720246" cy="720181"/>
          </a:xfrm>
        </p:grpSpPr>
        <p:sp>
          <p:nvSpPr>
            <p:cNvPr id="1082" name="Google Shape;1082;p48"/>
            <p:cNvSpPr/>
            <p:nvPr/>
          </p:nvSpPr>
          <p:spPr>
            <a:xfrm>
              <a:off x="5926265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3" name="Google Shape;1083;p48"/>
            <p:cNvSpPr/>
            <p:nvPr/>
          </p:nvSpPr>
          <p:spPr>
            <a:xfrm>
              <a:off x="5926265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4" name="Google Shape;1084;p48"/>
            <p:cNvSpPr/>
            <p:nvPr/>
          </p:nvSpPr>
          <p:spPr>
            <a:xfrm>
              <a:off x="6290862" y="4788612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5" name="Google Shape;1085;p48"/>
            <p:cNvSpPr/>
            <p:nvPr/>
          </p:nvSpPr>
          <p:spPr>
            <a:xfrm>
              <a:off x="6290862" y="4424051"/>
              <a:ext cx="355650" cy="355620"/>
            </a:xfrm>
            <a:custGeom>
              <a:avLst/>
              <a:gdLst/>
              <a:ahLst/>
              <a:cxnLst/>
              <a:rect l="l" t="t" r="r" b="b"/>
              <a:pathLst>
                <a:path w="671" h="671" extrusionOk="0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6" name="Google Shape;1086;p48"/>
          <p:cNvGrpSpPr/>
          <p:nvPr/>
        </p:nvGrpSpPr>
        <p:grpSpPr>
          <a:xfrm>
            <a:off x="1779066" y="2755413"/>
            <a:ext cx="445680" cy="406684"/>
            <a:chOff x="1631150" y="4455641"/>
            <a:chExt cx="720000" cy="657002"/>
          </a:xfrm>
        </p:grpSpPr>
        <p:sp>
          <p:nvSpPr>
            <p:cNvPr id="1087" name="Google Shape;1087;p48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8" name="Google Shape;1088;p48"/>
            <p:cNvSpPr/>
            <p:nvPr/>
          </p:nvSpPr>
          <p:spPr>
            <a:xfrm>
              <a:off x="1846141" y="4957304"/>
              <a:ext cx="293050" cy="155339"/>
            </a:xfrm>
            <a:custGeom>
              <a:avLst/>
              <a:gdLst/>
              <a:ahLst/>
              <a:cxnLst/>
              <a:rect l="l" t="t" r="r" b="b"/>
              <a:pathLst>
                <a:path w="462" h="245" extrusionOk="0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89" name="Google Shape;1089;p48"/>
            <p:cNvSpPr/>
            <p:nvPr/>
          </p:nvSpPr>
          <p:spPr>
            <a:xfrm>
              <a:off x="1776241" y="4814286"/>
              <a:ext cx="431967" cy="161500"/>
            </a:xfrm>
            <a:custGeom>
              <a:avLst/>
              <a:gdLst/>
              <a:ahLst/>
              <a:cxnLst/>
              <a:rect l="l" t="t" r="r" b="b"/>
              <a:pathLst>
                <a:path w="681" h="255" extrusionOk="0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0" name="Google Shape;1090;p48"/>
            <p:cNvSpPr/>
            <p:nvPr/>
          </p:nvSpPr>
          <p:spPr>
            <a:xfrm>
              <a:off x="1639308" y="4531550"/>
              <a:ext cx="706054" cy="169201"/>
            </a:xfrm>
            <a:custGeom>
              <a:avLst/>
              <a:gdLst/>
              <a:ahLst/>
              <a:cxnLst/>
              <a:rect l="l" t="t" r="r" b="b"/>
              <a:pathLst>
                <a:path w="1113" h="267" extrusionOk="0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1" name="Google Shape;1091;p48"/>
            <p:cNvSpPr/>
            <p:nvPr/>
          </p:nvSpPr>
          <p:spPr>
            <a:xfrm>
              <a:off x="1708546" y="4674128"/>
              <a:ext cx="567578" cy="164141"/>
            </a:xfrm>
            <a:custGeom>
              <a:avLst/>
              <a:gdLst/>
              <a:ahLst/>
              <a:cxnLst/>
              <a:rect l="l" t="t" r="r" b="b"/>
              <a:pathLst>
                <a:path w="895" h="259" extrusionOk="0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2" name="Google Shape;1092;p48"/>
          <p:cNvGrpSpPr/>
          <p:nvPr/>
        </p:nvGrpSpPr>
        <p:grpSpPr>
          <a:xfrm>
            <a:off x="2420095" y="2754829"/>
            <a:ext cx="445680" cy="407853"/>
            <a:chOff x="2704878" y="4454697"/>
            <a:chExt cx="720000" cy="658889"/>
          </a:xfrm>
        </p:grpSpPr>
        <p:sp>
          <p:nvSpPr>
            <p:cNvPr id="1093" name="Google Shape;1093;p48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4" name="Google Shape;1094;p48"/>
            <p:cNvSpPr/>
            <p:nvPr/>
          </p:nvSpPr>
          <p:spPr>
            <a:xfrm>
              <a:off x="2824150" y="4749732"/>
              <a:ext cx="484183" cy="135418"/>
            </a:xfrm>
            <a:custGeom>
              <a:avLst/>
              <a:gdLst/>
              <a:ahLst/>
              <a:cxnLst/>
              <a:rect l="l" t="t" r="r" b="b"/>
              <a:pathLst>
                <a:path w="735" h="205" extrusionOk="0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5" name="Google Shape;1095;p48"/>
            <p:cNvSpPr/>
            <p:nvPr/>
          </p:nvSpPr>
          <p:spPr>
            <a:xfrm>
              <a:off x="2939432" y="4986160"/>
              <a:ext cx="253620" cy="127427"/>
            </a:xfrm>
            <a:custGeom>
              <a:avLst/>
              <a:gdLst/>
              <a:ahLst/>
              <a:cxnLst/>
              <a:rect l="l" t="t" r="r" b="b"/>
              <a:pathLst>
                <a:path w="385" h="193" extrusionOk="0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48"/>
            <p:cNvSpPr/>
            <p:nvPr/>
          </p:nvSpPr>
          <p:spPr>
            <a:xfrm>
              <a:off x="2882012" y="4868057"/>
              <a:ext cx="368237" cy="131423"/>
            </a:xfrm>
            <a:custGeom>
              <a:avLst/>
              <a:gdLst/>
              <a:ahLst/>
              <a:cxnLst/>
              <a:rect l="l" t="t" r="r" b="b"/>
              <a:pathLst>
                <a:path w="559" h="199" extrusionOk="0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48"/>
            <p:cNvSpPr/>
            <p:nvPr/>
          </p:nvSpPr>
          <p:spPr>
            <a:xfrm>
              <a:off x="2710863" y="4516635"/>
              <a:ext cx="710756" cy="140081"/>
            </a:xfrm>
            <a:custGeom>
              <a:avLst/>
              <a:gdLst/>
              <a:ahLst/>
              <a:cxnLst/>
              <a:rect l="l" t="t" r="r" b="b"/>
              <a:pathLst>
                <a:path w="1079" h="212" extrusionOk="0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48"/>
            <p:cNvSpPr/>
            <p:nvPr/>
          </p:nvSpPr>
          <p:spPr>
            <a:xfrm>
              <a:off x="2768061" y="4634293"/>
              <a:ext cx="596361" cy="136528"/>
            </a:xfrm>
            <a:custGeom>
              <a:avLst/>
              <a:gdLst/>
              <a:ahLst/>
              <a:cxnLst/>
              <a:rect l="l" t="t" r="r" b="b"/>
              <a:pathLst>
                <a:path w="905" h="207" extrusionOk="0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99" name="Google Shape;1099;p48"/>
          <p:cNvGrpSpPr/>
          <p:nvPr/>
        </p:nvGrpSpPr>
        <p:grpSpPr>
          <a:xfrm>
            <a:off x="3702366" y="2756787"/>
            <a:ext cx="445549" cy="403935"/>
            <a:chOff x="4852681" y="4457861"/>
            <a:chExt cx="719788" cy="652561"/>
          </a:xfrm>
        </p:grpSpPr>
        <p:sp>
          <p:nvSpPr>
            <p:cNvPr id="1100" name="Google Shape;1100;p48"/>
            <p:cNvSpPr/>
            <p:nvPr/>
          </p:nvSpPr>
          <p:spPr>
            <a:xfrm>
              <a:off x="5209000" y="4739226"/>
              <a:ext cx="363469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48"/>
            <p:cNvSpPr/>
            <p:nvPr/>
          </p:nvSpPr>
          <p:spPr>
            <a:xfrm>
              <a:off x="4852681" y="4739226"/>
              <a:ext cx="363265" cy="371197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48"/>
            <p:cNvSpPr/>
            <p:nvPr/>
          </p:nvSpPr>
          <p:spPr>
            <a:xfrm>
              <a:off x="5044529" y="4457861"/>
              <a:ext cx="336092" cy="363011"/>
            </a:xfrm>
            <a:custGeom>
              <a:avLst/>
              <a:gdLst/>
              <a:ahLst/>
              <a:cxnLst/>
              <a:rect l="l" t="t" r="r" b="b"/>
              <a:pathLst>
                <a:path w="582" h="627" extrusionOk="0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3" name="Google Shape;1103;p48"/>
          <p:cNvGrpSpPr/>
          <p:nvPr/>
        </p:nvGrpSpPr>
        <p:grpSpPr>
          <a:xfrm>
            <a:off x="4984527" y="2747224"/>
            <a:ext cx="445818" cy="423063"/>
            <a:chOff x="7000306" y="4442411"/>
            <a:chExt cx="720224" cy="683463"/>
          </a:xfrm>
        </p:grpSpPr>
        <p:sp>
          <p:nvSpPr>
            <p:cNvPr id="1104" name="Google Shape;1104;p48"/>
            <p:cNvSpPr/>
            <p:nvPr/>
          </p:nvSpPr>
          <p:spPr>
            <a:xfrm>
              <a:off x="7360523" y="4580400"/>
              <a:ext cx="360007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48"/>
            <p:cNvSpPr/>
            <p:nvPr/>
          </p:nvSpPr>
          <p:spPr>
            <a:xfrm>
              <a:off x="7359894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48"/>
            <p:cNvSpPr/>
            <p:nvPr/>
          </p:nvSpPr>
          <p:spPr>
            <a:xfrm>
              <a:off x="7079935" y="4796791"/>
              <a:ext cx="281006" cy="329083"/>
            </a:xfrm>
            <a:custGeom>
              <a:avLst/>
              <a:gdLst/>
              <a:ahLst/>
              <a:cxnLst/>
              <a:rect l="l" t="t" r="r" b="b"/>
              <a:pathLst>
                <a:path w="547" h="642" extrusionOk="0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48"/>
            <p:cNvSpPr/>
            <p:nvPr/>
          </p:nvSpPr>
          <p:spPr>
            <a:xfrm>
              <a:off x="7000306" y="4580400"/>
              <a:ext cx="360216" cy="280995"/>
            </a:xfrm>
            <a:custGeom>
              <a:avLst/>
              <a:gdLst/>
              <a:ahLst/>
              <a:cxnLst/>
              <a:rect l="l" t="t" r="r" b="b"/>
              <a:pathLst>
                <a:path w="701" h="548" extrusionOk="0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48"/>
            <p:cNvSpPr/>
            <p:nvPr/>
          </p:nvSpPr>
          <p:spPr>
            <a:xfrm>
              <a:off x="7228925" y="4442411"/>
              <a:ext cx="262985" cy="354379"/>
            </a:xfrm>
            <a:custGeom>
              <a:avLst/>
              <a:gdLst/>
              <a:ahLst/>
              <a:cxnLst/>
              <a:rect l="l" t="t" r="r" b="b"/>
              <a:pathLst>
                <a:path w="512" h="691" extrusionOk="0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9" name="Google Shape;1109;p48"/>
          <p:cNvGrpSpPr/>
          <p:nvPr/>
        </p:nvGrpSpPr>
        <p:grpSpPr>
          <a:xfrm>
            <a:off x="5625735" y="2745021"/>
            <a:ext cx="445779" cy="427468"/>
            <a:chOff x="8074325" y="4438852"/>
            <a:chExt cx="720160" cy="690579"/>
          </a:xfrm>
        </p:grpSpPr>
        <p:sp>
          <p:nvSpPr>
            <p:cNvPr id="1110" name="Google Shape;1110;p48"/>
            <p:cNvSpPr/>
            <p:nvPr/>
          </p:nvSpPr>
          <p:spPr>
            <a:xfrm>
              <a:off x="8177523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48"/>
            <p:cNvSpPr/>
            <p:nvPr/>
          </p:nvSpPr>
          <p:spPr>
            <a:xfrm>
              <a:off x="8434850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48"/>
            <p:cNvSpPr/>
            <p:nvPr/>
          </p:nvSpPr>
          <p:spPr>
            <a:xfrm>
              <a:off x="8434850" y="4663708"/>
              <a:ext cx="359635" cy="240202"/>
            </a:xfrm>
            <a:custGeom>
              <a:avLst/>
              <a:gdLst/>
              <a:ahLst/>
              <a:cxnLst/>
              <a:rect l="l" t="t" r="r" b="b"/>
              <a:pathLst>
                <a:path w="562" h="375" extrusionOk="0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48"/>
            <p:cNvSpPr/>
            <p:nvPr/>
          </p:nvSpPr>
          <p:spPr>
            <a:xfrm>
              <a:off x="8434850" y="4784253"/>
              <a:ext cx="257327" cy="345178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48"/>
            <p:cNvSpPr/>
            <p:nvPr/>
          </p:nvSpPr>
          <p:spPr>
            <a:xfrm>
              <a:off x="8074325" y="4663708"/>
              <a:ext cx="360524" cy="240202"/>
            </a:xfrm>
            <a:custGeom>
              <a:avLst/>
              <a:gdLst/>
              <a:ahLst/>
              <a:cxnLst/>
              <a:rect l="l" t="t" r="r" b="b"/>
              <a:pathLst>
                <a:path w="563" h="375" extrusionOk="0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48"/>
            <p:cNvSpPr/>
            <p:nvPr/>
          </p:nvSpPr>
          <p:spPr>
            <a:xfrm>
              <a:off x="8177523" y="4438852"/>
              <a:ext cx="257327" cy="345401"/>
            </a:xfrm>
            <a:custGeom>
              <a:avLst/>
              <a:gdLst/>
              <a:ahLst/>
              <a:cxnLst/>
              <a:rect l="l" t="t" r="r" b="b"/>
              <a:pathLst>
                <a:path w="402" h="539" extrusionOk="0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6" name="Google Shape;1116;p48"/>
          <p:cNvGrpSpPr/>
          <p:nvPr/>
        </p:nvGrpSpPr>
        <p:grpSpPr>
          <a:xfrm>
            <a:off x="6908080" y="2758970"/>
            <a:ext cx="445629" cy="399565"/>
            <a:chOff x="9878975" y="4425243"/>
            <a:chExt cx="719918" cy="645502"/>
          </a:xfrm>
        </p:grpSpPr>
        <p:sp>
          <p:nvSpPr>
            <p:cNvPr id="1117" name="Google Shape;1117;p48"/>
            <p:cNvSpPr/>
            <p:nvPr/>
          </p:nvSpPr>
          <p:spPr>
            <a:xfrm>
              <a:off x="10225338" y="4708710"/>
              <a:ext cx="373555" cy="362034"/>
            </a:xfrm>
            <a:custGeom>
              <a:avLst/>
              <a:gdLst/>
              <a:ahLst/>
              <a:cxnLst/>
              <a:rect l="l" t="t" r="r" b="b"/>
              <a:pathLst>
                <a:path w="635" h="614" extrusionOk="0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8" name="Google Shape;1118;p48"/>
            <p:cNvSpPr/>
            <p:nvPr/>
          </p:nvSpPr>
          <p:spPr>
            <a:xfrm>
              <a:off x="10067759" y="4425243"/>
              <a:ext cx="361073" cy="361365"/>
            </a:xfrm>
            <a:custGeom>
              <a:avLst/>
              <a:gdLst/>
              <a:ahLst/>
              <a:cxnLst/>
              <a:rect l="l" t="t" r="r" b="b"/>
              <a:pathLst>
                <a:path w="614" h="613" extrusionOk="0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9" name="Google Shape;1119;p48"/>
            <p:cNvSpPr/>
            <p:nvPr/>
          </p:nvSpPr>
          <p:spPr>
            <a:xfrm>
              <a:off x="9878975" y="4708710"/>
              <a:ext cx="359959" cy="362034"/>
            </a:xfrm>
            <a:custGeom>
              <a:avLst/>
              <a:gdLst/>
              <a:ahLst/>
              <a:cxnLst/>
              <a:rect l="l" t="t" r="r" b="b"/>
              <a:pathLst>
                <a:path w="612" h="614" extrusionOk="0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0" name="Google Shape;1120;p48"/>
          <p:cNvGrpSpPr/>
          <p:nvPr/>
        </p:nvGrpSpPr>
        <p:grpSpPr>
          <a:xfrm>
            <a:off x="7549097" y="2747771"/>
            <a:ext cx="445785" cy="421964"/>
            <a:chOff x="10914544" y="4407150"/>
            <a:chExt cx="720170" cy="681687"/>
          </a:xfrm>
        </p:grpSpPr>
        <p:sp>
          <p:nvSpPr>
            <p:cNvPr id="1121" name="Google Shape;1121;p48"/>
            <p:cNvSpPr/>
            <p:nvPr/>
          </p:nvSpPr>
          <p:spPr>
            <a:xfrm>
              <a:off x="10914544" y="4407150"/>
              <a:ext cx="349099" cy="392923"/>
            </a:xfrm>
            <a:custGeom>
              <a:avLst/>
              <a:gdLst/>
              <a:ahLst/>
              <a:cxnLst/>
              <a:rect l="l" t="t" r="r" b="b"/>
              <a:pathLst>
                <a:path w="632" h="712" extrusionOk="0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2" name="Google Shape;1122;p48"/>
            <p:cNvSpPr/>
            <p:nvPr/>
          </p:nvSpPr>
          <p:spPr>
            <a:xfrm>
              <a:off x="10933187" y="4759296"/>
              <a:ext cx="393264" cy="329541"/>
            </a:xfrm>
            <a:custGeom>
              <a:avLst/>
              <a:gdLst/>
              <a:ahLst/>
              <a:cxnLst/>
              <a:rect l="l" t="t" r="r" b="b"/>
              <a:pathLst>
                <a:path w="712" h="597" extrusionOk="0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3" name="Google Shape;1123;p48"/>
            <p:cNvSpPr/>
            <p:nvPr/>
          </p:nvSpPr>
          <p:spPr>
            <a:xfrm>
              <a:off x="11285615" y="4696357"/>
              <a:ext cx="330458" cy="392479"/>
            </a:xfrm>
            <a:custGeom>
              <a:avLst/>
              <a:gdLst/>
              <a:ahLst/>
              <a:cxnLst/>
              <a:rect l="l" t="t" r="r" b="b"/>
              <a:pathLst>
                <a:path w="598" h="711" extrusionOk="0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48"/>
            <p:cNvSpPr/>
            <p:nvPr/>
          </p:nvSpPr>
          <p:spPr>
            <a:xfrm>
              <a:off x="11222808" y="4407150"/>
              <a:ext cx="411906" cy="329541"/>
            </a:xfrm>
            <a:custGeom>
              <a:avLst/>
              <a:gdLst/>
              <a:ahLst/>
              <a:cxnLst/>
              <a:rect l="l" t="t" r="r" b="b"/>
              <a:pathLst>
                <a:path w="746" h="597" extrusionOk="0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25" name="Google Shape;1125;p48"/>
          <p:cNvGrpSpPr/>
          <p:nvPr/>
        </p:nvGrpSpPr>
        <p:grpSpPr>
          <a:xfrm>
            <a:off x="6266887" y="2755885"/>
            <a:ext cx="445805" cy="405735"/>
            <a:chOff x="8843122" y="4420259"/>
            <a:chExt cx="720202" cy="655469"/>
          </a:xfrm>
        </p:grpSpPr>
        <p:sp>
          <p:nvSpPr>
            <p:cNvPr id="1126" name="Google Shape;1126;p48"/>
            <p:cNvSpPr/>
            <p:nvPr/>
          </p:nvSpPr>
          <p:spPr>
            <a:xfrm>
              <a:off x="8843122" y="4664371"/>
              <a:ext cx="351295" cy="411356"/>
            </a:xfrm>
            <a:custGeom>
              <a:avLst/>
              <a:gdLst/>
              <a:ahLst/>
              <a:cxnLst/>
              <a:rect l="l" t="t" r="r" b="b"/>
              <a:pathLst>
                <a:path w="530" h="618" extrusionOk="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48"/>
            <p:cNvSpPr/>
            <p:nvPr/>
          </p:nvSpPr>
          <p:spPr>
            <a:xfrm>
              <a:off x="9232824" y="4664371"/>
              <a:ext cx="330500" cy="411356"/>
            </a:xfrm>
            <a:custGeom>
              <a:avLst/>
              <a:gdLst/>
              <a:ahLst/>
              <a:cxnLst/>
              <a:rect l="l" t="t" r="r" b="b"/>
              <a:pathLst>
                <a:path w="499" h="618" extrusionOk="0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8" name="Google Shape;1128;p48"/>
            <p:cNvSpPr/>
            <p:nvPr/>
          </p:nvSpPr>
          <p:spPr>
            <a:xfrm>
              <a:off x="9108305" y="4859367"/>
              <a:ext cx="210630" cy="182470"/>
            </a:xfrm>
            <a:custGeom>
              <a:avLst/>
              <a:gdLst/>
              <a:ahLst/>
              <a:cxnLst/>
              <a:rect l="l" t="t" r="r" b="b"/>
              <a:pathLst>
                <a:path w="318" h="274" extrusionOk="0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9" name="Google Shape;1129;p48"/>
            <p:cNvSpPr/>
            <p:nvPr/>
          </p:nvSpPr>
          <p:spPr>
            <a:xfrm>
              <a:off x="8990881" y="4420259"/>
              <a:ext cx="445234" cy="224220"/>
            </a:xfrm>
            <a:custGeom>
              <a:avLst/>
              <a:gdLst/>
              <a:ahLst/>
              <a:cxnLst/>
              <a:rect l="l" t="t" r="r" b="b"/>
              <a:pathLst>
                <a:path w="672" h="337" extrusionOk="0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0" name="Google Shape;1130;p48"/>
            <p:cNvSpPr/>
            <p:nvPr/>
          </p:nvSpPr>
          <p:spPr>
            <a:xfrm>
              <a:off x="8988924" y="4625814"/>
              <a:ext cx="207939" cy="207766"/>
            </a:xfrm>
            <a:custGeom>
              <a:avLst/>
              <a:gdLst/>
              <a:ahLst/>
              <a:cxnLst/>
              <a:rect l="l" t="t" r="r" b="b"/>
              <a:pathLst>
                <a:path w="314" h="312" extrusionOk="0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1" name="Google Shape;1131;p48"/>
            <p:cNvSpPr/>
            <p:nvPr/>
          </p:nvSpPr>
          <p:spPr>
            <a:xfrm>
              <a:off x="9232824" y="4627288"/>
              <a:ext cx="203291" cy="203591"/>
            </a:xfrm>
            <a:custGeom>
              <a:avLst/>
              <a:gdLst/>
              <a:ahLst/>
              <a:cxnLst/>
              <a:rect l="l" t="t" r="r" b="b"/>
              <a:pathLst>
                <a:path w="307" h="306" extrusionOk="0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48"/>
          <p:cNvGrpSpPr/>
          <p:nvPr/>
        </p:nvGrpSpPr>
        <p:grpSpPr>
          <a:xfrm>
            <a:off x="3069757" y="2054447"/>
            <a:ext cx="445812" cy="394518"/>
            <a:chOff x="1510757" y="3225422"/>
            <a:chExt cx="720214" cy="637347"/>
          </a:xfrm>
        </p:grpSpPr>
        <p:sp>
          <p:nvSpPr>
            <p:cNvPr id="1133" name="Google Shape;1133;p48"/>
            <p:cNvSpPr/>
            <p:nvPr/>
          </p:nvSpPr>
          <p:spPr>
            <a:xfrm>
              <a:off x="1774546" y="3475620"/>
              <a:ext cx="261417" cy="238347"/>
            </a:xfrm>
            <a:custGeom>
              <a:avLst/>
              <a:gdLst/>
              <a:ahLst/>
              <a:cxnLst/>
              <a:rect l="l" t="t" r="r" b="b"/>
              <a:pathLst>
                <a:path w="385" h="351" extrusionOk="0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4" name="Google Shape;1134;p48"/>
            <p:cNvSpPr/>
            <p:nvPr/>
          </p:nvSpPr>
          <p:spPr>
            <a:xfrm>
              <a:off x="2000650" y="3426634"/>
              <a:ext cx="230321" cy="296287"/>
            </a:xfrm>
            <a:custGeom>
              <a:avLst/>
              <a:gdLst/>
              <a:ahLst/>
              <a:cxnLst/>
              <a:rect l="l" t="t" r="r" b="b"/>
              <a:pathLst>
                <a:path w="339" h="436" extrusionOk="0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5" name="Google Shape;1135;p48"/>
            <p:cNvSpPr/>
            <p:nvPr/>
          </p:nvSpPr>
          <p:spPr>
            <a:xfrm>
              <a:off x="1774546" y="3225422"/>
              <a:ext cx="211874" cy="236503"/>
            </a:xfrm>
            <a:custGeom>
              <a:avLst/>
              <a:gdLst/>
              <a:ahLst/>
              <a:cxnLst/>
              <a:rect l="l" t="t" r="r" b="b"/>
              <a:pathLst>
                <a:path w="312" h="348" extrusionOk="0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6" name="Google Shape;1136;p48"/>
            <p:cNvSpPr/>
            <p:nvPr/>
          </p:nvSpPr>
          <p:spPr>
            <a:xfrm>
              <a:off x="1951107" y="3243857"/>
              <a:ext cx="274329" cy="218067"/>
            </a:xfrm>
            <a:custGeom>
              <a:avLst/>
              <a:gdLst/>
              <a:ahLst/>
              <a:cxnLst/>
              <a:rect l="l" t="t" r="r" b="b"/>
              <a:pathLst>
                <a:path w="404" h="321" extrusionOk="0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7" name="Google Shape;1137;p48"/>
            <p:cNvSpPr/>
            <p:nvPr/>
          </p:nvSpPr>
          <p:spPr>
            <a:xfrm>
              <a:off x="1858610" y="3710542"/>
              <a:ext cx="173926" cy="152226"/>
            </a:xfrm>
            <a:custGeom>
              <a:avLst/>
              <a:gdLst/>
              <a:ahLst/>
              <a:cxnLst/>
              <a:rect l="l" t="t" r="r" b="b"/>
              <a:pathLst>
                <a:path w="256" h="224" extrusionOk="0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8" name="Google Shape;1138;p48"/>
            <p:cNvSpPr/>
            <p:nvPr/>
          </p:nvSpPr>
          <p:spPr>
            <a:xfrm>
              <a:off x="1521825" y="3426634"/>
              <a:ext cx="288560" cy="234396"/>
            </a:xfrm>
            <a:custGeom>
              <a:avLst/>
              <a:gdLst/>
              <a:ahLst/>
              <a:cxnLst/>
              <a:rect l="l" t="t" r="r" b="b"/>
              <a:pathLst>
                <a:path w="425" h="345" extrusionOk="0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9" name="Google Shape;1139;p48"/>
            <p:cNvSpPr/>
            <p:nvPr/>
          </p:nvSpPr>
          <p:spPr>
            <a:xfrm>
              <a:off x="1510757" y="3234903"/>
              <a:ext cx="299628" cy="227021"/>
            </a:xfrm>
            <a:custGeom>
              <a:avLst/>
              <a:gdLst/>
              <a:ahLst/>
              <a:cxnLst/>
              <a:rect l="l" t="t" r="r" b="b"/>
              <a:pathLst>
                <a:path w="441" h="334" extrusionOk="0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0" name="Google Shape;1140;p48"/>
          <p:cNvGrpSpPr/>
          <p:nvPr/>
        </p:nvGrpSpPr>
        <p:grpSpPr>
          <a:xfrm>
            <a:off x="3761148" y="2071967"/>
            <a:ext cx="445767" cy="359478"/>
            <a:chOff x="2595501" y="3253725"/>
            <a:chExt cx="720141" cy="580739"/>
          </a:xfrm>
        </p:grpSpPr>
        <p:sp>
          <p:nvSpPr>
            <p:cNvPr id="1141" name="Google Shape;1141;p48"/>
            <p:cNvSpPr/>
            <p:nvPr/>
          </p:nvSpPr>
          <p:spPr>
            <a:xfrm>
              <a:off x="2595501" y="3269807"/>
              <a:ext cx="416349" cy="273171"/>
            </a:xfrm>
            <a:custGeom>
              <a:avLst/>
              <a:gdLst/>
              <a:ahLst/>
              <a:cxnLst/>
              <a:rect l="l" t="t" r="r" b="b"/>
              <a:pathLst>
                <a:path w="722" h="472" extrusionOk="0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2" name="Google Shape;1142;p48"/>
            <p:cNvSpPr/>
            <p:nvPr/>
          </p:nvSpPr>
          <p:spPr>
            <a:xfrm>
              <a:off x="2903528" y="3560177"/>
              <a:ext cx="374670" cy="273617"/>
            </a:xfrm>
            <a:custGeom>
              <a:avLst/>
              <a:gdLst/>
              <a:ahLst/>
              <a:cxnLst/>
              <a:rect l="l" t="t" r="r" b="b"/>
              <a:pathLst>
                <a:path w="650" h="473" extrusionOk="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3" name="Google Shape;1143;p48"/>
            <p:cNvSpPr/>
            <p:nvPr/>
          </p:nvSpPr>
          <p:spPr>
            <a:xfrm>
              <a:off x="2635397" y="3497189"/>
              <a:ext cx="313600" cy="337276"/>
            </a:xfrm>
            <a:custGeom>
              <a:avLst/>
              <a:gdLst/>
              <a:ahLst/>
              <a:cxnLst/>
              <a:rect l="l" t="t" r="r" b="b"/>
              <a:pathLst>
                <a:path w="544" h="583" extrusionOk="0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4" name="Google Shape;1144;p48"/>
            <p:cNvSpPr/>
            <p:nvPr/>
          </p:nvSpPr>
          <p:spPr>
            <a:xfrm>
              <a:off x="2966382" y="3253725"/>
              <a:ext cx="349261" cy="352241"/>
            </a:xfrm>
            <a:custGeom>
              <a:avLst/>
              <a:gdLst/>
              <a:ahLst/>
              <a:cxnLst/>
              <a:rect l="l" t="t" r="r" b="b"/>
              <a:pathLst>
                <a:path w="606" h="609" extrusionOk="0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5" name="Google Shape;1145;p48"/>
          <p:cNvGrpSpPr/>
          <p:nvPr/>
        </p:nvGrpSpPr>
        <p:grpSpPr>
          <a:xfrm>
            <a:off x="5143819" y="2028935"/>
            <a:ext cx="443879" cy="445541"/>
            <a:chOff x="4764809" y="3184208"/>
            <a:chExt cx="717090" cy="719775"/>
          </a:xfrm>
        </p:grpSpPr>
        <p:sp>
          <p:nvSpPr>
            <p:cNvPr id="1146" name="Google Shape;1146;p48"/>
            <p:cNvSpPr/>
            <p:nvPr/>
          </p:nvSpPr>
          <p:spPr>
            <a:xfrm>
              <a:off x="5143387" y="3232375"/>
              <a:ext cx="338512" cy="556553"/>
            </a:xfrm>
            <a:custGeom>
              <a:avLst/>
              <a:gdLst/>
              <a:ahLst/>
              <a:cxnLst/>
              <a:rect l="l" t="t" r="r" b="b"/>
              <a:pathLst>
                <a:path w="517" h="847" extrusionOk="0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7" name="Google Shape;1147;p48"/>
            <p:cNvSpPr/>
            <p:nvPr/>
          </p:nvSpPr>
          <p:spPr>
            <a:xfrm>
              <a:off x="4783248" y="3418197"/>
              <a:ext cx="616697" cy="485785"/>
            </a:xfrm>
            <a:custGeom>
              <a:avLst/>
              <a:gdLst/>
              <a:ahLst/>
              <a:cxnLst/>
              <a:rect l="l" t="t" r="r" b="b"/>
              <a:pathLst>
                <a:path w="942" h="739" extrusionOk="0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8" name="Google Shape;1148;p48"/>
            <p:cNvSpPr/>
            <p:nvPr/>
          </p:nvSpPr>
          <p:spPr>
            <a:xfrm>
              <a:off x="4764809" y="3184208"/>
              <a:ext cx="585965" cy="520485"/>
            </a:xfrm>
            <a:custGeom>
              <a:avLst/>
              <a:gdLst/>
              <a:ahLst/>
              <a:cxnLst/>
              <a:rect l="l" t="t" r="r" b="b"/>
              <a:pathLst>
                <a:path w="895" h="792" extrusionOk="0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48"/>
          <p:cNvGrpSpPr/>
          <p:nvPr/>
        </p:nvGrpSpPr>
        <p:grpSpPr>
          <a:xfrm>
            <a:off x="4452495" y="2057900"/>
            <a:ext cx="445746" cy="387612"/>
            <a:chOff x="3680173" y="3231000"/>
            <a:chExt cx="720106" cy="626190"/>
          </a:xfrm>
        </p:grpSpPr>
        <p:sp>
          <p:nvSpPr>
            <p:cNvPr id="1150" name="Google Shape;1150;p48"/>
            <p:cNvSpPr/>
            <p:nvPr/>
          </p:nvSpPr>
          <p:spPr>
            <a:xfrm>
              <a:off x="3680173" y="3232386"/>
              <a:ext cx="468746" cy="451568"/>
            </a:xfrm>
            <a:custGeom>
              <a:avLst/>
              <a:gdLst/>
              <a:ahLst/>
              <a:cxnLst/>
              <a:rect l="l" t="t" r="r" b="b"/>
              <a:pathLst>
                <a:path w="341" h="326" extrusionOk="0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1" name="Google Shape;1151;p48"/>
            <p:cNvSpPr/>
            <p:nvPr/>
          </p:nvSpPr>
          <p:spPr>
            <a:xfrm>
              <a:off x="3743529" y="3408162"/>
              <a:ext cx="548171" cy="449028"/>
            </a:xfrm>
            <a:custGeom>
              <a:avLst/>
              <a:gdLst/>
              <a:ahLst/>
              <a:cxnLst/>
              <a:rect l="l" t="t" r="r" b="b"/>
              <a:pathLst>
                <a:path w="399" h="324" extrusionOk="0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2" name="Google Shape;1152;p48"/>
            <p:cNvSpPr/>
            <p:nvPr/>
          </p:nvSpPr>
          <p:spPr>
            <a:xfrm>
              <a:off x="4061000" y="3231000"/>
              <a:ext cx="339279" cy="508390"/>
            </a:xfrm>
            <a:custGeom>
              <a:avLst/>
              <a:gdLst/>
              <a:ahLst/>
              <a:cxnLst/>
              <a:rect l="l" t="t" r="r" b="b"/>
              <a:pathLst>
                <a:path w="247" h="367" extrusionOk="0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3" name="Google Shape;1153;p48"/>
          <p:cNvGrpSpPr/>
          <p:nvPr/>
        </p:nvGrpSpPr>
        <p:grpSpPr>
          <a:xfrm>
            <a:off x="6524582" y="2028896"/>
            <a:ext cx="443283" cy="445620"/>
            <a:chOff x="6931035" y="3184144"/>
            <a:chExt cx="716128" cy="719903"/>
          </a:xfrm>
        </p:grpSpPr>
        <p:sp>
          <p:nvSpPr>
            <p:cNvPr id="1154" name="Google Shape;1154;p48"/>
            <p:cNvSpPr/>
            <p:nvPr/>
          </p:nvSpPr>
          <p:spPr>
            <a:xfrm>
              <a:off x="7304099" y="3430106"/>
              <a:ext cx="343064" cy="228463"/>
            </a:xfrm>
            <a:custGeom>
              <a:avLst/>
              <a:gdLst/>
              <a:ahLst/>
              <a:cxnLst/>
              <a:rect l="l" t="t" r="r" b="b"/>
              <a:pathLst>
                <a:path w="590" h="391" extrusionOk="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5" name="Google Shape;1155;p48"/>
            <p:cNvSpPr/>
            <p:nvPr/>
          </p:nvSpPr>
          <p:spPr>
            <a:xfrm>
              <a:off x="6931035" y="3430106"/>
              <a:ext cx="343548" cy="228463"/>
            </a:xfrm>
            <a:custGeom>
              <a:avLst/>
              <a:gdLst/>
              <a:ahLst/>
              <a:cxnLst/>
              <a:rect l="l" t="t" r="r" b="b"/>
              <a:pathLst>
                <a:path w="591" h="391" extrusionOk="0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6" name="Google Shape;1156;p48"/>
            <p:cNvSpPr/>
            <p:nvPr/>
          </p:nvSpPr>
          <p:spPr>
            <a:xfrm>
              <a:off x="7175631" y="3184144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7" name="Google Shape;1157;p48"/>
            <p:cNvSpPr/>
            <p:nvPr/>
          </p:nvSpPr>
          <p:spPr>
            <a:xfrm>
              <a:off x="7175631" y="3558678"/>
              <a:ext cx="227419" cy="345369"/>
            </a:xfrm>
            <a:custGeom>
              <a:avLst/>
              <a:gdLst/>
              <a:ahLst/>
              <a:cxnLst/>
              <a:rect l="l" t="t" r="r" b="b"/>
              <a:pathLst>
                <a:path w="391" h="591" extrusionOk="0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8" name="Google Shape;1158;p48"/>
          <p:cNvGrpSpPr/>
          <p:nvPr/>
        </p:nvGrpSpPr>
        <p:grpSpPr>
          <a:xfrm>
            <a:off x="5833276" y="2028848"/>
            <a:ext cx="445727" cy="445714"/>
            <a:chOff x="5846429" y="3184067"/>
            <a:chExt cx="720076" cy="720055"/>
          </a:xfrm>
        </p:grpSpPr>
        <p:sp>
          <p:nvSpPr>
            <p:cNvPr id="1159" name="Google Shape;1159;p48"/>
            <p:cNvSpPr/>
            <p:nvPr/>
          </p:nvSpPr>
          <p:spPr>
            <a:xfrm>
              <a:off x="6207893" y="3184067"/>
              <a:ext cx="355998" cy="422879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0" name="Google Shape;1160;p48"/>
            <p:cNvSpPr/>
            <p:nvPr/>
          </p:nvSpPr>
          <p:spPr>
            <a:xfrm>
              <a:off x="5846429" y="3186676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1" name="Google Shape;1161;p48"/>
            <p:cNvSpPr/>
            <p:nvPr/>
          </p:nvSpPr>
          <p:spPr>
            <a:xfrm>
              <a:off x="5849043" y="3481007"/>
              <a:ext cx="355998" cy="423115"/>
            </a:xfrm>
            <a:custGeom>
              <a:avLst/>
              <a:gdLst/>
              <a:ahLst/>
              <a:cxnLst/>
              <a:rect l="l" t="t" r="r" b="b"/>
              <a:pathLst>
                <a:path w="540" h="642" extrusionOk="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2" name="Google Shape;1162;p48"/>
            <p:cNvSpPr/>
            <p:nvPr/>
          </p:nvSpPr>
          <p:spPr>
            <a:xfrm>
              <a:off x="6143252" y="3545755"/>
              <a:ext cx="423253" cy="355759"/>
            </a:xfrm>
            <a:custGeom>
              <a:avLst/>
              <a:gdLst/>
              <a:ahLst/>
              <a:cxnLst/>
              <a:rect l="l" t="t" r="r" b="b"/>
              <a:pathLst>
                <a:path w="642" h="540" extrusionOk="0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3" name="Google Shape;1163;p48"/>
          <p:cNvGrpSpPr/>
          <p:nvPr/>
        </p:nvGrpSpPr>
        <p:grpSpPr>
          <a:xfrm>
            <a:off x="2520481" y="2028793"/>
            <a:ext cx="303698" cy="445825"/>
            <a:chOff x="655600" y="3183978"/>
            <a:chExt cx="490627" cy="720234"/>
          </a:xfrm>
        </p:grpSpPr>
        <p:sp>
          <p:nvSpPr>
            <p:cNvPr id="1164" name="Google Shape;1164;p48"/>
            <p:cNvSpPr/>
            <p:nvPr/>
          </p:nvSpPr>
          <p:spPr>
            <a:xfrm>
              <a:off x="781315" y="3461564"/>
              <a:ext cx="274086" cy="162243"/>
            </a:xfrm>
            <a:custGeom>
              <a:avLst/>
              <a:gdLst/>
              <a:ahLst/>
              <a:cxnLst/>
              <a:rect l="l" t="t" r="r" b="b"/>
              <a:pathLst>
                <a:path w="513" h="302" extrusionOk="0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5" name="Google Shape;1165;p48"/>
            <p:cNvSpPr/>
            <p:nvPr/>
          </p:nvSpPr>
          <p:spPr>
            <a:xfrm>
              <a:off x="850087" y="3183978"/>
              <a:ext cx="259850" cy="244775"/>
            </a:xfrm>
            <a:custGeom>
              <a:avLst/>
              <a:gdLst/>
              <a:ahLst/>
              <a:cxnLst/>
              <a:rect l="l" t="t" r="r" b="b"/>
              <a:pathLst>
                <a:path w="486" h="456" extrusionOk="0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6" name="Google Shape;1166;p48"/>
            <p:cNvSpPr/>
            <p:nvPr/>
          </p:nvSpPr>
          <p:spPr>
            <a:xfrm>
              <a:off x="655600" y="3264496"/>
              <a:ext cx="213333" cy="294294"/>
            </a:xfrm>
            <a:custGeom>
              <a:avLst/>
              <a:gdLst/>
              <a:ahLst/>
              <a:cxnLst/>
              <a:rect l="l" t="t" r="r" b="b"/>
              <a:pathLst>
                <a:path w="399" h="548" extrusionOk="0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7" name="Google Shape;1167;p48"/>
            <p:cNvSpPr/>
            <p:nvPr/>
          </p:nvSpPr>
          <p:spPr>
            <a:xfrm>
              <a:off x="673846" y="3654405"/>
              <a:ext cx="303960" cy="249807"/>
            </a:xfrm>
            <a:custGeom>
              <a:avLst/>
              <a:gdLst/>
              <a:ahLst/>
              <a:cxnLst/>
              <a:rect l="l" t="t" r="r" b="b"/>
              <a:pathLst>
                <a:path w="569" h="465" extrusionOk="0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8" name="Google Shape;1168;p48"/>
            <p:cNvSpPr/>
            <p:nvPr/>
          </p:nvSpPr>
          <p:spPr>
            <a:xfrm>
              <a:off x="959159" y="3535238"/>
              <a:ext cx="187068" cy="287248"/>
            </a:xfrm>
            <a:custGeom>
              <a:avLst/>
              <a:gdLst/>
              <a:ahLst/>
              <a:cxnLst/>
              <a:rect l="l" t="t" r="r" b="b"/>
              <a:pathLst>
                <a:path w="350" h="535" extrusionOk="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48"/>
          <p:cNvGrpSpPr/>
          <p:nvPr/>
        </p:nvGrpSpPr>
        <p:grpSpPr>
          <a:xfrm>
            <a:off x="7213443" y="2028909"/>
            <a:ext cx="189785" cy="445592"/>
            <a:chOff x="8011692" y="3184166"/>
            <a:chExt cx="306600" cy="719859"/>
          </a:xfrm>
        </p:grpSpPr>
        <p:sp>
          <p:nvSpPr>
            <p:cNvPr id="1170" name="Google Shape;1170;p48"/>
            <p:cNvSpPr/>
            <p:nvPr/>
          </p:nvSpPr>
          <p:spPr>
            <a:xfrm>
              <a:off x="8011692" y="3885096"/>
              <a:ext cx="306496" cy="18928"/>
            </a:xfrm>
            <a:custGeom>
              <a:avLst/>
              <a:gdLst/>
              <a:ahLst/>
              <a:cxnLst/>
              <a:rect l="l" t="t" r="r" b="b"/>
              <a:pathLst>
                <a:path w="569" h="35" extrusionOk="0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1" name="Google Shape;1171;p48"/>
            <p:cNvSpPr/>
            <p:nvPr/>
          </p:nvSpPr>
          <p:spPr>
            <a:xfrm>
              <a:off x="8011692" y="3184166"/>
              <a:ext cx="306496" cy="40025"/>
            </a:xfrm>
            <a:custGeom>
              <a:avLst/>
              <a:gdLst/>
              <a:ahLst/>
              <a:cxnLst/>
              <a:rect l="l" t="t" r="r" b="b"/>
              <a:pathLst>
                <a:path w="569" h="74" extrusionOk="0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2" name="Google Shape;1172;p48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3" name="Google Shape;1173;p48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4" name="Google Shape;1174;p48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5" name="Google Shape;1175;p48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76" name="Google Shape;1176;p48"/>
          <p:cNvGrpSpPr/>
          <p:nvPr/>
        </p:nvGrpSpPr>
        <p:grpSpPr>
          <a:xfrm>
            <a:off x="7648230" y="2028659"/>
            <a:ext cx="246199" cy="445516"/>
            <a:chOff x="4556125" y="630237"/>
            <a:chExt cx="3081338" cy="5568950"/>
          </a:xfrm>
        </p:grpSpPr>
        <p:sp>
          <p:nvSpPr>
            <p:cNvPr id="1177" name="Google Shape;1177;p48"/>
            <p:cNvSpPr/>
            <p:nvPr/>
          </p:nvSpPr>
          <p:spPr>
            <a:xfrm>
              <a:off x="4756150" y="630237"/>
              <a:ext cx="2397126" cy="1016000"/>
            </a:xfrm>
            <a:custGeom>
              <a:avLst/>
              <a:gdLst/>
              <a:ahLst/>
              <a:cxnLst/>
              <a:rect l="l" t="t" r="r" b="b"/>
              <a:pathLst>
                <a:path w="550" h="233" extrusionOk="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8" name="Google Shape;1178;p48"/>
            <p:cNvSpPr/>
            <p:nvPr/>
          </p:nvSpPr>
          <p:spPr>
            <a:xfrm>
              <a:off x="4556125" y="1357312"/>
              <a:ext cx="3081338" cy="1135062"/>
            </a:xfrm>
            <a:custGeom>
              <a:avLst/>
              <a:gdLst/>
              <a:ahLst/>
              <a:cxnLst/>
              <a:rect l="l" t="t" r="r" b="b"/>
              <a:pathLst>
                <a:path w="707" h="260" extrusionOk="0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9" name="Google Shape;1179;p48"/>
            <p:cNvSpPr/>
            <p:nvPr/>
          </p:nvSpPr>
          <p:spPr>
            <a:xfrm>
              <a:off x="4556125" y="2168525"/>
              <a:ext cx="3081338" cy="1139825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0" name="Google Shape;1180;p48"/>
            <p:cNvSpPr/>
            <p:nvPr/>
          </p:nvSpPr>
          <p:spPr>
            <a:xfrm>
              <a:off x="4556125" y="2981325"/>
              <a:ext cx="3081338" cy="1138237"/>
            </a:xfrm>
            <a:custGeom>
              <a:avLst/>
              <a:gdLst/>
              <a:ahLst/>
              <a:cxnLst/>
              <a:rect l="l" t="t" r="r" b="b"/>
              <a:pathLst>
                <a:path w="707" h="261" extrusionOk="0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1" name="Google Shape;1181;p48"/>
            <p:cNvSpPr/>
            <p:nvPr/>
          </p:nvSpPr>
          <p:spPr>
            <a:xfrm>
              <a:off x="4830762" y="4476750"/>
              <a:ext cx="2535237" cy="1722437"/>
            </a:xfrm>
            <a:custGeom>
              <a:avLst/>
              <a:gdLst/>
              <a:ahLst/>
              <a:cxnLst/>
              <a:rect l="l" t="t" r="r" b="b"/>
              <a:pathLst>
                <a:path w="582" h="395" extrusionOk="0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2" name="Google Shape;1182;p48"/>
            <p:cNvSpPr/>
            <p:nvPr/>
          </p:nvSpPr>
          <p:spPr>
            <a:xfrm>
              <a:off x="5078412" y="4067175"/>
              <a:ext cx="714375" cy="322262"/>
            </a:xfrm>
            <a:custGeom>
              <a:avLst/>
              <a:gdLst/>
              <a:ahLst/>
              <a:cxnLst/>
              <a:rect l="l" t="t" r="r" b="b"/>
              <a:pathLst>
                <a:path w="164" h="74" extrusionOk="0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3" name="Google Shape;1183;p48"/>
            <p:cNvSpPr/>
            <p:nvPr/>
          </p:nvSpPr>
          <p:spPr>
            <a:xfrm>
              <a:off x="6389687" y="3844925"/>
              <a:ext cx="715962" cy="544512"/>
            </a:xfrm>
            <a:custGeom>
              <a:avLst/>
              <a:gdLst/>
              <a:ahLst/>
              <a:cxnLst/>
              <a:rect l="l" t="t" r="r" b="b"/>
              <a:pathLst>
                <a:path w="164" h="125" extrusionOk="0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4" name="Google Shape;1184;p48"/>
          <p:cNvGrpSpPr/>
          <p:nvPr/>
        </p:nvGrpSpPr>
        <p:grpSpPr>
          <a:xfrm>
            <a:off x="1829253" y="2028859"/>
            <a:ext cx="445768" cy="445697"/>
            <a:chOff x="1674084" y="3214987"/>
            <a:chExt cx="720142" cy="720027"/>
          </a:xfrm>
        </p:grpSpPr>
        <p:sp>
          <p:nvSpPr>
            <p:cNvPr id="1185" name="Google Shape;1185;p48"/>
            <p:cNvSpPr/>
            <p:nvPr/>
          </p:nvSpPr>
          <p:spPr>
            <a:xfrm>
              <a:off x="1674084" y="3354958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6" name="Google Shape;1186;p48"/>
            <p:cNvSpPr/>
            <p:nvPr/>
          </p:nvSpPr>
          <p:spPr>
            <a:xfrm>
              <a:off x="1674084" y="3534654"/>
              <a:ext cx="179880" cy="21352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7" name="Google Shape;1187;p48"/>
            <p:cNvSpPr/>
            <p:nvPr/>
          </p:nvSpPr>
          <p:spPr>
            <a:xfrm>
              <a:off x="1861110" y="3214987"/>
              <a:ext cx="212190" cy="179696"/>
            </a:xfrm>
            <a:custGeom>
              <a:avLst/>
              <a:gdLst/>
              <a:ahLst/>
              <a:cxnLst/>
              <a:rect l="l" t="t" r="r" b="b"/>
              <a:pathLst>
                <a:path w="241" h="204" extrusionOk="0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8" name="Google Shape;1188;p48"/>
            <p:cNvSpPr/>
            <p:nvPr/>
          </p:nvSpPr>
          <p:spPr>
            <a:xfrm>
              <a:off x="2040679" y="3214987"/>
              <a:ext cx="213433" cy="179696"/>
            </a:xfrm>
            <a:custGeom>
              <a:avLst/>
              <a:gdLst/>
              <a:ahLst/>
              <a:cxnLst/>
              <a:rect l="l" t="t" r="r" b="b"/>
              <a:pathLst>
                <a:path w="242" h="204" extrusionOk="0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9" name="Google Shape;1189;p48"/>
            <p:cNvSpPr/>
            <p:nvPr/>
          </p:nvSpPr>
          <p:spPr>
            <a:xfrm>
              <a:off x="1674084" y="3714660"/>
              <a:ext cx="173666" cy="220353"/>
            </a:xfrm>
            <a:custGeom>
              <a:avLst/>
              <a:gdLst/>
              <a:ahLst/>
              <a:cxnLst/>
              <a:rect l="l" t="t" r="r" b="b"/>
              <a:pathLst>
                <a:path w="197" h="250" extrusionOk="0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0" name="Google Shape;1190;p48"/>
            <p:cNvSpPr/>
            <p:nvPr/>
          </p:nvSpPr>
          <p:spPr>
            <a:xfrm>
              <a:off x="1674084" y="3214987"/>
              <a:ext cx="219646" cy="173489"/>
            </a:xfrm>
            <a:custGeom>
              <a:avLst/>
              <a:gdLst/>
              <a:ahLst/>
              <a:cxnLst/>
              <a:rect l="l" t="t" r="r" b="b"/>
              <a:pathLst>
                <a:path w="249" h="197" extrusionOk="0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1" name="Google Shape;1191;p48"/>
            <p:cNvSpPr/>
            <p:nvPr/>
          </p:nvSpPr>
          <p:spPr>
            <a:xfrm>
              <a:off x="1995010" y="3754076"/>
              <a:ext cx="212501" cy="180938"/>
            </a:xfrm>
            <a:custGeom>
              <a:avLst/>
              <a:gdLst/>
              <a:ahLst/>
              <a:cxnLst/>
              <a:rect l="l" t="t" r="r" b="b"/>
              <a:pathLst>
                <a:path w="241" h="205" extrusionOk="0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2" name="Google Shape;1192;p48"/>
            <p:cNvSpPr/>
            <p:nvPr/>
          </p:nvSpPr>
          <p:spPr>
            <a:xfrm>
              <a:off x="2220560" y="3214987"/>
              <a:ext cx="173666" cy="219422"/>
            </a:xfrm>
            <a:custGeom>
              <a:avLst/>
              <a:gdLst/>
              <a:ahLst/>
              <a:cxnLst/>
              <a:rect l="l" t="t" r="r" b="b"/>
              <a:pathLst>
                <a:path w="197" h="249" extrusionOk="0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3" name="Google Shape;1193;p48"/>
            <p:cNvSpPr/>
            <p:nvPr/>
          </p:nvSpPr>
          <p:spPr>
            <a:xfrm>
              <a:off x="2214346" y="3400890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4" name="Google Shape;1194;p48"/>
            <p:cNvSpPr/>
            <p:nvPr/>
          </p:nvSpPr>
          <p:spPr>
            <a:xfrm>
              <a:off x="1814198" y="3754076"/>
              <a:ext cx="213433" cy="180938"/>
            </a:xfrm>
            <a:custGeom>
              <a:avLst/>
              <a:gdLst/>
              <a:ahLst/>
              <a:cxnLst/>
              <a:rect l="l" t="t" r="r" b="b"/>
              <a:pathLst>
                <a:path w="242" h="205" extrusionOk="0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5" name="Google Shape;1195;p48"/>
            <p:cNvSpPr/>
            <p:nvPr/>
          </p:nvSpPr>
          <p:spPr>
            <a:xfrm>
              <a:off x="2214346" y="3580587"/>
              <a:ext cx="179880" cy="213215"/>
            </a:xfrm>
            <a:custGeom>
              <a:avLst/>
              <a:gdLst/>
              <a:ahLst/>
              <a:cxnLst/>
              <a:rect l="l" t="t" r="r" b="b"/>
              <a:pathLst>
                <a:path w="204" h="242" extrusionOk="0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6" name="Google Shape;1196;p48"/>
            <p:cNvSpPr/>
            <p:nvPr/>
          </p:nvSpPr>
          <p:spPr>
            <a:xfrm>
              <a:off x="2174890" y="3760283"/>
              <a:ext cx="219335" cy="174731"/>
            </a:xfrm>
            <a:custGeom>
              <a:avLst/>
              <a:gdLst/>
              <a:ahLst/>
              <a:cxnLst/>
              <a:rect l="l" t="t" r="r" b="b"/>
              <a:pathLst>
                <a:path w="249" h="198" extrusionOk="0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97" name="Google Shape;1197;p48"/>
          <p:cNvGrpSpPr/>
          <p:nvPr/>
        </p:nvGrpSpPr>
        <p:grpSpPr>
          <a:xfrm>
            <a:off x="1138094" y="2028821"/>
            <a:ext cx="445578" cy="445773"/>
            <a:chOff x="557511" y="3214925"/>
            <a:chExt cx="719836" cy="720150"/>
          </a:xfrm>
        </p:grpSpPr>
        <p:sp>
          <p:nvSpPr>
            <p:cNvPr id="1198" name="Google Shape;1198;p48"/>
            <p:cNvSpPr/>
            <p:nvPr/>
          </p:nvSpPr>
          <p:spPr>
            <a:xfrm>
              <a:off x="557511" y="3214925"/>
              <a:ext cx="434543" cy="347863"/>
            </a:xfrm>
            <a:custGeom>
              <a:avLst/>
              <a:gdLst/>
              <a:ahLst/>
              <a:cxnLst/>
              <a:rect l="l" t="t" r="r" b="b"/>
              <a:pathLst>
                <a:path w="515" h="412" extrusionOk="0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9" name="Google Shape;1199;p48"/>
            <p:cNvSpPr/>
            <p:nvPr/>
          </p:nvSpPr>
          <p:spPr>
            <a:xfrm>
              <a:off x="929646" y="3214925"/>
              <a:ext cx="347700" cy="434664"/>
            </a:xfrm>
            <a:custGeom>
              <a:avLst/>
              <a:gdLst/>
              <a:ahLst/>
              <a:cxnLst/>
              <a:rect l="l" t="t" r="r" b="b"/>
              <a:pathLst>
                <a:path w="412" h="515" extrusionOk="0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0" name="Google Shape;1200;p48"/>
            <p:cNvSpPr/>
            <p:nvPr/>
          </p:nvSpPr>
          <p:spPr>
            <a:xfrm>
              <a:off x="557511" y="3500411"/>
              <a:ext cx="347040" cy="434664"/>
            </a:xfrm>
            <a:custGeom>
              <a:avLst/>
              <a:gdLst/>
              <a:ahLst/>
              <a:cxnLst/>
              <a:rect l="l" t="t" r="r" b="b"/>
              <a:pathLst>
                <a:path w="411" h="515" extrusionOk="0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1" name="Google Shape;1201;p48"/>
            <p:cNvSpPr/>
            <p:nvPr/>
          </p:nvSpPr>
          <p:spPr>
            <a:xfrm>
              <a:off x="842804" y="3588202"/>
              <a:ext cx="434543" cy="346873"/>
            </a:xfrm>
            <a:custGeom>
              <a:avLst/>
              <a:gdLst/>
              <a:ahLst/>
              <a:cxnLst/>
              <a:rect l="l" t="t" r="r" b="b"/>
              <a:pathLst>
                <a:path w="515" h="411" extrusionOk="0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2" name="Google Shape;1202;p48"/>
          <p:cNvGrpSpPr/>
          <p:nvPr/>
        </p:nvGrpSpPr>
        <p:grpSpPr>
          <a:xfrm>
            <a:off x="1081977" y="3465156"/>
            <a:ext cx="445905" cy="400522"/>
            <a:chOff x="1147762" y="1131887"/>
            <a:chExt cx="5137150" cy="4619626"/>
          </a:xfrm>
        </p:grpSpPr>
        <p:sp>
          <p:nvSpPr>
            <p:cNvPr id="1203" name="Google Shape;1203;p48"/>
            <p:cNvSpPr/>
            <p:nvPr/>
          </p:nvSpPr>
          <p:spPr>
            <a:xfrm>
              <a:off x="1147762" y="2425700"/>
              <a:ext cx="2505075" cy="3325813"/>
            </a:xfrm>
            <a:custGeom>
              <a:avLst/>
              <a:gdLst/>
              <a:ahLst/>
              <a:cxnLst/>
              <a:rect l="l" t="t" r="r" b="b"/>
              <a:pathLst>
                <a:path w="566" h="751" extrusionOk="0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4" name="Google Shape;1204;p48"/>
            <p:cNvSpPr/>
            <p:nvPr/>
          </p:nvSpPr>
          <p:spPr>
            <a:xfrm>
              <a:off x="2617787" y="3519487"/>
              <a:ext cx="3667125" cy="2232024"/>
            </a:xfrm>
            <a:custGeom>
              <a:avLst/>
              <a:gdLst/>
              <a:ahLst/>
              <a:cxnLst/>
              <a:rect l="l" t="t" r="r" b="b"/>
              <a:pathLst>
                <a:path w="829" h="504" extrusionOk="0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5" name="Google Shape;1205;p48"/>
            <p:cNvSpPr/>
            <p:nvPr/>
          </p:nvSpPr>
          <p:spPr>
            <a:xfrm>
              <a:off x="2449512" y="1131887"/>
              <a:ext cx="3167061" cy="3259137"/>
            </a:xfrm>
            <a:custGeom>
              <a:avLst/>
              <a:gdLst/>
              <a:ahLst/>
              <a:cxnLst/>
              <a:rect l="l" t="t" r="r" b="b"/>
              <a:pathLst>
                <a:path w="716" h="736" extrusionOk="0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6" name="Google Shape;1206;p48"/>
          <p:cNvGrpSpPr/>
          <p:nvPr/>
        </p:nvGrpSpPr>
        <p:grpSpPr>
          <a:xfrm>
            <a:off x="1879306" y="3458810"/>
            <a:ext cx="445901" cy="413282"/>
            <a:chOff x="1570037" y="1341437"/>
            <a:chExt cx="4943475" cy="4576762"/>
          </a:xfrm>
        </p:grpSpPr>
        <p:sp>
          <p:nvSpPr>
            <p:cNvPr id="1207" name="Google Shape;1207;p48"/>
            <p:cNvSpPr/>
            <p:nvPr/>
          </p:nvSpPr>
          <p:spPr>
            <a:xfrm>
              <a:off x="4814887" y="3284537"/>
              <a:ext cx="1673225" cy="1187450"/>
            </a:xfrm>
            <a:custGeom>
              <a:avLst/>
              <a:gdLst/>
              <a:ahLst/>
              <a:cxnLst/>
              <a:rect l="l" t="t" r="r" b="b"/>
              <a:pathLst>
                <a:path w="381" h="270" extrusionOk="0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8" name="Google Shape;1208;p48"/>
            <p:cNvSpPr/>
            <p:nvPr/>
          </p:nvSpPr>
          <p:spPr>
            <a:xfrm>
              <a:off x="2355850" y="4164012"/>
              <a:ext cx="1208087" cy="1560512"/>
            </a:xfrm>
            <a:custGeom>
              <a:avLst/>
              <a:gdLst/>
              <a:ahLst/>
              <a:cxnLst/>
              <a:rect l="l" t="t" r="r" b="b"/>
              <a:pathLst>
                <a:path w="275" h="355" extrusionOk="0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48"/>
            <p:cNvSpPr/>
            <p:nvPr/>
          </p:nvSpPr>
          <p:spPr>
            <a:xfrm>
              <a:off x="2636837" y="1443037"/>
              <a:ext cx="1581150" cy="1635125"/>
            </a:xfrm>
            <a:custGeom>
              <a:avLst/>
              <a:gdLst/>
              <a:ahLst/>
              <a:cxnLst/>
              <a:rect l="l" t="t" r="r" b="b"/>
              <a:pathLst>
                <a:path w="360" h="372" extrusionOk="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0" name="Google Shape;1210;p48"/>
            <p:cNvSpPr/>
            <p:nvPr/>
          </p:nvSpPr>
          <p:spPr>
            <a:xfrm>
              <a:off x="1570037" y="3162300"/>
              <a:ext cx="1800225" cy="2562225"/>
            </a:xfrm>
            <a:custGeom>
              <a:avLst/>
              <a:gdLst/>
              <a:ahLst/>
              <a:cxnLst/>
              <a:rect l="l" t="t" r="r" b="b"/>
              <a:pathLst>
                <a:path w="410" h="583" extrusionOk="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1" name="Google Shape;1211;p48"/>
            <p:cNvSpPr/>
            <p:nvPr/>
          </p:nvSpPr>
          <p:spPr>
            <a:xfrm>
              <a:off x="3101975" y="1341437"/>
              <a:ext cx="2481262" cy="1855787"/>
            </a:xfrm>
            <a:custGeom>
              <a:avLst/>
              <a:gdLst/>
              <a:ahLst/>
              <a:cxnLst/>
              <a:rect l="l" t="t" r="r" b="b"/>
              <a:pathLst>
                <a:path w="565" h="422" extrusionOk="0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48"/>
            <p:cNvSpPr/>
            <p:nvPr/>
          </p:nvSpPr>
          <p:spPr>
            <a:xfrm>
              <a:off x="4019550" y="4094162"/>
              <a:ext cx="2493962" cy="1824037"/>
            </a:xfrm>
            <a:custGeom>
              <a:avLst/>
              <a:gdLst/>
              <a:ahLst/>
              <a:cxnLst/>
              <a:rect l="l" t="t" r="r" b="b"/>
              <a:pathLst>
                <a:path w="568" h="415" extrusionOk="0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3" name="Google Shape;1213;p48"/>
          <p:cNvGrpSpPr/>
          <p:nvPr/>
        </p:nvGrpSpPr>
        <p:grpSpPr>
          <a:xfrm>
            <a:off x="4364629" y="3442911"/>
            <a:ext cx="441332" cy="445721"/>
            <a:chOff x="5770007" y="5489899"/>
            <a:chExt cx="712976" cy="720067"/>
          </a:xfrm>
        </p:grpSpPr>
        <p:sp>
          <p:nvSpPr>
            <p:cNvPr id="1214" name="Google Shape;1214;p48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48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6" name="Google Shape;1216;p48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7" name="Google Shape;1217;p48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48"/>
            <p:cNvSpPr/>
            <p:nvPr/>
          </p:nvSpPr>
          <p:spPr>
            <a:xfrm>
              <a:off x="6011100" y="5535496"/>
              <a:ext cx="228017" cy="163872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9" name="Google Shape;1219;p48"/>
            <p:cNvSpPr/>
            <p:nvPr/>
          </p:nvSpPr>
          <p:spPr>
            <a:xfrm>
              <a:off x="6011100" y="6000263"/>
              <a:ext cx="228017" cy="164103"/>
            </a:xfrm>
            <a:custGeom>
              <a:avLst/>
              <a:gdLst/>
              <a:ahLst/>
              <a:cxnLst/>
              <a:rect l="l" t="t" r="r" b="b"/>
              <a:pathLst>
                <a:path w="362" h="258" extrusionOk="0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0" name="Google Shape;1220;p48"/>
            <p:cNvSpPr/>
            <p:nvPr/>
          </p:nvSpPr>
          <p:spPr>
            <a:xfrm>
              <a:off x="5814051" y="5734318"/>
              <a:ext cx="162411" cy="230995"/>
            </a:xfrm>
            <a:custGeom>
              <a:avLst/>
              <a:gdLst/>
              <a:ahLst/>
              <a:cxnLst/>
              <a:rect l="l" t="t" r="r" b="b"/>
              <a:pathLst>
                <a:path w="258" h="363" extrusionOk="0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48"/>
            <p:cNvSpPr/>
            <p:nvPr/>
          </p:nvSpPr>
          <p:spPr>
            <a:xfrm>
              <a:off x="6273756" y="5735013"/>
              <a:ext cx="162411" cy="230300"/>
            </a:xfrm>
            <a:custGeom>
              <a:avLst/>
              <a:gdLst/>
              <a:ahLst/>
              <a:cxnLst/>
              <a:rect l="l" t="t" r="r" b="b"/>
              <a:pathLst>
                <a:path w="258" h="362" extrusionOk="0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2" name="Google Shape;1222;p48"/>
          <p:cNvGrpSpPr/>
          <p:nvPr/>
        </p:nvGrpSpPr>
        <p:grpSpPr>
          <a:xfrm>
            <a:off x="5157420" y="3465381"/>
            <a:ext cx="445651" cy="400824"/>
            <a:chOff x="7050768" y="5526199"/>
            <a:chExt cx="719953" cy="647534"/>
          </a:xfrm>
        </p:grpSpPr>
        <p:sp>
          <p:nvSpPr>
            <p:cNvPr id="1223" name="Google Shape;1223;p48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48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5" name="Google Shape;1225;p48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6" name="Google Shape;1226;p48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48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48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48"/>
            <p:cNvSpPr/>
            <p:nvPr/>
          </p:nvSpPr>
          <p:spPr>
            <a:xfrm>
              <a:off x="7134476" y="5655289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48"/>
            <p:cNvSpPr/>
            <p:nvPr/>
          </p:nvSpPr>
          <p:spPr>
            <a:xfrm>
              <a:off x="7351783" y="5564482"/>
              <a:ext cx="119371" cy="92287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48"/>
            <p:cNvSpPr/>
            <p:nvPr/>
          </p:nvSpPr>
          <p:spPr>
            <a:xfrm>
              <a:off x="7548579" y="5894792"/>
              <a:ext cx="138958" cy="149249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2" name="Google Shape;1232;p48"/>
            <p:cNvSpPr/>
            <p:nvPr/>
          </p:nvSpPr>
          <p:spPr>
            <a:xfrm>
              <a:off x="7548579" y="5655844"/>
              <a:ext cx="138958" cy="149065"/>
            </a:xfrm>
            <a:custGeom>
              <a:avLst/>
              <a:gdLst/>
              <a:ahLst/>
              <a:cxnLst/>
              <a:rect l="l" t="t" r="r" b="b"/>
              <a:pathLst>
                <a:path w="305" h="327" extrusionOk="0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3" name="Google Shape;1233;p48"/>
            <p:cNvSpPr/>
            <p:nvPr/>
          </p:nvSpPr>
          <p:spPr>
            <a:xfrm>
              <a:off x="7134476" y="5894792"/>
              <a:ext cx="139512" cy="149620"/>
            </a:xfrm>
            <a:custGeom>
              <a:avLst/>
              <a:gdLst/>
              <a:ahLst/>
              <a:cxnLst/>
              <a:rect l="l" t="t" r="r" b="b"/>
              <a:pathLst>
                <a:path w="306" h="328" extrusionOk="0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48"/>
            <p:cNvSpPr/>
            <p:nvPr/>
          </p:nvSpPr>
          <p:spPr>
            <a:xfrm>
              <a:off x="7351783" y="6043117"/>
              <a:ext cx="119371" cy="92102"/>
            </a:xfrm>
            <a:custGeom>
              <a:avLst/>
              <a:gdLst/>
              <a:ahLst/>
              <a:cxnLst/>
              <a:rect l="l" t="t" r="r" b="b"/>
              <a:pathLst>
                <a:path w="262" h="202" extrusionOk="0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5" name="Google Shape;1235;p48"/>
          <p:cNvGrpSpPr/>
          <p:nvPr/>
        </p:nvGrpSpPr>
        <p:grpSpPr>
          <a:xfrm>
            <a:off x="6751936" y="3465451"/>
            <a:ext cx="445681" cy="400651"/>
            <a:chOff x="9626723" y="5526313"/>
            <a:chExt cx="720002" cy="647256"/>
          </a:xfrm>
        </p:grpSpPr>
        <p:sp>
          <p:nvSpPr>
            <p:cNvPr id="1236" name="Google Shape;1236;p48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7" name="Google Shape;1237;p48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8" name="Google Shape;1238;p48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48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48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48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48"/>
            <p:cNvSpPr/>
            <p:nvPr/>
          </p:nvSpPr>
          <p:spPr>
            <a:xfrm>
              <a:off x="10198227" y="5672808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48"/>
            <p:cNvSpPr/>
            <p:nvPr/>
          </p:nvSpPr>
          <p:spPr>
            <a:xfrm>
              <a:off x="10197835" y="594458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4" name="Google Shape;1244;p48"/>
            <p:cNvSpPr/>
            <p:nvPr/>
          </p:nvSpPr>
          <p:spPr>
            <a:xfrm>
              <a:off x="9938649" y="6122111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5" name="Google Shape;1245;p48"/>
            <p:cNvSpPr/>
            <p:nvPr/>
          </p:nvSpPr>
          <p:spPr>
            <a:xfrm>
              <a:off x="9728084" y="5944196"/>
              <a:ext cx="47838" cy="83066"/>
            </a:xfrm>
            <a:custGeom>
              <a:avLst/>
              <a:gdLst/>
              <a:ahLst/>
              <a:cxnLst/>
              <a:rect l="l" t="t" r="r" b="b"/>
              <a:pathLst>
                <a:path w="94" h="163" extrusionOk="0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48"/>
            <p:cNvSpPr/>
            <p:nvPr/>
          </p:nvSpPr>
          <p:spPr>
            <a:xfrm>
              <a:off x="9728084" y="5672219"/>
              <a:ext cx="48230" cy="83066"/>
            </a:xfrm>
            <a:custGeom>
              <a:avLst/>
              <a:gdLst/>
              <a:ahLst/>
              <a:cxnLst/>
              <a:rect l="l" t="t" r="r" b="b"/>
              <a:pathLst>
                <a:path w="95" h="163" extrusionOk="0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48"/>
            <p:cNvSpPr/>
            <p:nvPr/>
          </p:nvSpPr>
          <p:spPr>
            <a:xfrm>
              <a:off x="9939237" y="5573835"/>
              <a:ext cx="96263" cy="4124"/>
            </a:xfrm>
            <a:custGeom>
              <a:avLst/>
              <a:gdLst/>
              <a:ahLst/>
              <a:cxnLst/>
              <a:rect l="l" t="t" r="r" b="b"/>
              <a:pathLst>
                <a:path w="189" h="8" extrusionOk="0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8" name="Google Shape;1248;p48"/>
          <p:cNvGrpSpPr/>
          <p:nvPr/>
        </p:nvGrpSpPr>
        <p:grpSpPr>
          <a:xfrm>
            <a:off x="7549176" y="3442888"/>
            <a:ext cx="445582" cy="445743"/>
            <a:chOff x="10914672" y="5489861"/>
            <a:chExt cx="719842" cy="720102"/>
          </a:xfrm>
        </p:grpSpPr>
        <p:sp>
          <p:nvSpPr>
            <p:cNvPr id="1249" name="Google Shape;1249;p48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0" name="Google Shape;1250;p48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48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48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48"/>
            <p:cNvSpPr/>
            <p:nvPr/>
          </p:nvSpPr>
          <p:spPr>
            <a:xfrm>
              <a:off x="11595623" y="5710038"/>
              <a:ext cx="28649" cy="276082"/>
            </a:xfrm>
            <a:custGeom>
              <a:avLst/>
              <a:gdLst/>
              <a:ahLst/>
              <a:cxnLst/>
              <a:rect l="l" t="t" r="r" b="b"/>
              <a:pathLst>
                <a:path w="39" h="376" extrusionOk="0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48"/>
            <p:cNvSpPr/>
            <p:nvPr/>
          </p:nvSpPr>
          <p:spPr>
            <a:xfrm>
              <a:off x="11138826" y="6170527"/>
              <a:ext cx="275351" cy="29145"/>
            </a:xfrm>
            <a:custGeom>
              <a:avLst/>
              <a:gdLst/>
              <a:ahLst/>
              <a:cxnLst/>
              <a:rect l="l" t="t" r="r" b="b"/>
              <a:pathLst>
                <a:path w="375" h="40" extrusionOk="0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48"/>
            <p:cNvSpPr/>
            <p:nvPr/>
          </p:nvSpPr>
          <p:spPr>
            <a:xfrm>
              <a:off x="10925018" y="5713747"/>
              <a:ext cx="28649" cy="275287"/>
            </a:xfrm>
            <a:custGeom>
              <a:avLst/>
              <a:gdLst/>
              <a:ahLst/>
              <a:cxnLst/>
              <a:rect l="l" t="t" r="r" b="b"/>
              <a:pathLst>
                <a:path w="39" h="375" extrusionOk="0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6" name="Google Shape;1256;p48"/>
            <p:cNvSpPr/>
            <p:nvPr/>
          </p:nvSpPr>
          <p:spPr>
            <a:xfrm>
              <a:off x="11135112" y="5499930"/>
              <a:ext cx="275351" cy="28880"/>
            </a:xfrm>
            <a:custGeom>
              <a:avLst/>
              <a:gdLst/>
              <a:ahLst/>
              <a:cxnLst/>
              <a:rect l="l" t="t" r="r" b="b"/>
              <a:pathLst>
                <a:path w="375" h="39" extrusionOk="0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miter lim="524288"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7" name="Google Shape;1257;p48"/>
            <p:cNvSpPr/>
            <p:nvPr/>
          </p:nvSpPr>
          <p:spPr>
            <a:xfrm>
              <a:off x="11578115" y="5950881"/>
              <a:ext cx="52789" cy="38948"/>
            </a:xfrm>
            <a:custGeom>
              <a:avLst/>
              <a:gdLst/>
              <a:ahLst/>
              <a:cxnLst/>
              <a:rect l="l" t="t" r="r" b="b"/>
              <a:pathLst>
                <a:path w="199" h="147" extrusionOk="0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48"/>
            <p:cNvSpPr/>
            <p:nvPr/>
          </p:nvSpPr>
          <p:spPr>
            <a:xfrm>
              <a:off x="11135112" y="6152776"/>
              <a:ext cx="38199" cy="52991"/>
            </a:xfrm>
            <a:custGeom>
              <a:avLst/>
              <a:gdLst/>
              <a:ahLst/>
              <a:cxnLst/>
              <a:rect l="l" t="t" r="r" b="b"/>
              <a:pathLst>
                <a:path w="144" h="200" extrusionOk="0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48"/>
            <p:cNvSpPr/>
            <p:nvPr/>
          </p:nvSpPr>
          <p:spPr>
            <a:xfrm>
              <a:off x="10918386" y="5710038"/>
              <a:ext cx="53054" cy="38154"/>
            </a:xfrm>
            <a:custGeom>
              <a:avLst/>
              <a:gdLst/>
              <a:ahLst/>
              <a:cxnLst/>
              <a:rect l="l" t="t" r="r" b="b"/>
              <a:pathLst>
                <a:path w="200" h="144" extrusionOk="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48"/>
            <p:cNvSpPr/>
            <p:nvPr/>
          </p:nvSpPr>
          <p:spPr>
            <a:xfrm>
              <a:off x="11375979" y="5493571"/>
              <a:ext cx="38199" cy="52726"/>
            </a:xfrm>
            <a:custGeom>
              <a:avLst/>
              <a:gdLst/>
              <a:ahLst/>
              <a:cxnLst/>
              <a:rect l="l" t="t" r="r" b="b"/>
              <a:pathLst>
                <a:path w="144" h="199" extrusionOk="0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w="285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48"/>
          <p:cNvGrpSpPr/>
          <p:nvPr/>
        </p:nvGrpSpPr>
        <p:grpSpPr>
          <a:xfrm>
            <a:off x="5954636" y="3453152"/>
            <a:ext cx="445821" cy="425246"/>
            <a:chOff x="8338678" y="5506443"/>
            <a:chExt cx="720227" cy="686988"/>
          </a:xfrm>
        </p:grpSpPr>
        <p:sp>
          <p:nvSpPr>
            <p:cNvPr id="1262" name="Google Shape;1262;p48"/>
            <p:cNvSpPr/>
            <p:nvPr/>
          </p:nvSpPr>
          <p:spPr>
            <a:xfrm>
              <a:off x="8706181" y="5506443"/>
              <a:ext cx="230803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48"/>
            <p:cNvSpPr/>
            <p:nvPr/>
          </p:nvSpPr>
          <p:spPr>
            <a:xfrm>
              <a:off x="8460817" y="5506443"/>
              <a:ext cx="230586" cy="263259"/>
            </a:xfrm>
            <a:custGeom>
              <a:avLst/>
              <a:gdLst/>
              <a:ahLst/>
              <a:cxnLst/>
              <a:rect l="l" t="t" r="r" b="b"/>
              <a:pathLst>
                <a:path w="378" h="432" extrusionOk="0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48"/>
            <p:cNvSpPr/>
            <p:nvPr/>
          </p:nvSpPr>
          <p:spPr>
            <a:xfrm>
              <a:off x="8338678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48"/>
            <p:cNvSpPr/>
            <p:nvPr/>
          </p:nvSpPr>
          <p:spPr>
            <a:xfrm>
              <a:off x="8828754" y="5718525"/>
              <a:ext cx="230151" cy="262608"/>
            </a:xfrm>
            <a:custGeom>
              <a:avLst/>
              <a:gdLst/>
              <a:ahLst/>
              <a:cxnLst/>
              <a:rect l="l" t="t" r="r" b="b"/>
              <a:pathLst>
                <a:path w="377" h="431" extrusionOk="0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6" name="Google Shape;1266;p48"/>
            <p:cNvSpPr/>
            <p:nvPr/>
          </p:nvSpPr>
          <p:spPr>
            <a:xfrm>
              <a:off x="8706181" y="5930607"/>
              <a:ext cx="230803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7" name="Google Shape;1267;p48"/>
            <p:cNvSpPr/>
            <p:nvPr/>
          </p:nvSpPr>
          <p:spPr>
            <a:xfrm>
              <a:off x="8460817" y="5930607"/>
              <a:ext cx="230586" cy="262825"/>
            </a:xfrm>
            <a:custGeom>
              <a:avLst/>
              <a:gdLst/>
              <a:ahLst/>
              <a:cxnLst/>
              <a:rect l="l" t="t" r="r" b="b"/>
              <a:pathLst>
                <a:path w="378" h="431" extrusionOk="0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8" name="Google Shape;1268;p48"/>
          <p:cNvGrpSpPr/>
          <p:nvPr/>
        </p:nvGrpSpPr>
        <p:grpSpPr>
          <a:xfrm>
            <a:off x="2676293" y="3507742"/>
            <a:ext cx="1336824" cy="316035"/>
            <a:chOff x="3042485" y="5594633"/>
            <a:chExt cx="2159652" cy="510557"/>
          </a:xfrm>
        </p:grpSpPr>
        <p:sp>
          <p:nvSpPr>
            <p:cNvPr id="1269" name="Google Shape;1269;p48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0" name="Google Shape;1270;p48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1" name="Google Shape;1271;p48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2" name="Google Shape;1272;p48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3" name="Google Shape;1273;p48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4" name="Google Shape;1274;p48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5" name="Google Shape;1275;p48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6" name="Google Shape;1276;p48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7" name="Google Shape;1277;p48"/>
            <p:cNvSpPr/>
            <p:nvPr/>
          </p:nvSpPr>
          <p:spPr>
            <a:xfrm>
              <a:off x="3210195" y="5762654"/>
              <a:ext cx="174555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8" name="Google Shape;1278;p48"/>
            <p:cNvSpPr/>
            <p:nvPr/>
          </p:nvSpPr>
          <p:spPr>
            <a:xfrm>
              <a:off x="3485252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79" name="Google Shape;1279;p48"/>
            <p:cNvSpPr/>
            <p:nvPr/>
          </p:nvSpPr>
          <p:spPr>
            <a:xfrm>
              <a:off x="3760620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0" name="Google Shape;1280;p48"/>
            <p:cNvSpPr/>
            <p:nvPr/>
          </p:nvSpPr>
          <p:spPr>
            <a:xfrm>
              <a:off x="4035365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1" name="Google Shape;1281;p48"/>
            <p:cNvSpPr/>
            <p:nvPr/>
          </p:nvSpPr>
          <p:spPr>
            <a:xfrm>
              <a:off x="4310111" y="5762654"/>
              <a:ext cx="173622" cy="174555"/>
            </a:xfrm>
            <a:custGeom>
              <a:avLst/>
              <a:gdLst/>
              <a:ahLst/>
              <a:cxnLst/>
              <a:rect l="l" t="t" r="r" b="b"/>
              <a:pathLst>
                <a:path w="216" h="217" extrusionOk="0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2" name="Google Shape;1282;p48"/>
            <p:cNvSpPr/>
            <p:nvPr/>
          </p:nvSpPr>
          <p:spPr>
            <a:xfrm>
              <a:off x="4585167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3" name="Google Shape;1283;p48"/>
            <p:cNvSpPr/>
            <p:nvPr/>
          </p:nvSpPr>
          <p:spPr>
            <a:xfrm>
              <a:off x="4859913" y="5762654"/>
              <a:ext cx="174244" cy="174555"/>
            </a:xfrm>
            <a:custGeom>
              <a:avLst/>
              <a:gdLst/>
              <a:ahLst/>
              <a:cxnLst/>
              <a:rect l="l" t="t" r="r" b="b"/>
              <a:pathLst>
                <a:path w="217" h="217" extrusionOk="0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84" name="Google Shape;1284;p48"/>
          <p:cNvGrpSpPr/>
          <p:nvPr/>
        </p:nvGrpSpPr>
        <p:grpSpPr>
          <a:xfrm>
            <a:off x="6788033" y="4149858"/>
            <a:ext cx="373053" cy="445791"/>
            <a:chOff x="8095060" y="5664590"/>
            <a:chExt cx="497404" cy="594389"/>
          </a:xfrm>
        </p:grpSpPr>
        <p:grpSp>
          <p:nvGrpSpPr>
            <p:cNvPr id="1285" name="Google Shape;1285;p48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1286" name="Google Shape;1286;p48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7" name="Google Shape;1287;p48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8" name="Google Shape;1288;p48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89" name="Google Shape;1289;p48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1290" name="Google Shape;1290;p48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1" name="Google Shape;1291;p48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2" name="Google Shape;1292;p48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1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3" name="Google Shape;1293;p48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1294" name="Google Shape;1294;p48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5" extrusionOk="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5" name="Google Shape;1295;p48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6" name="Google Shape;1296;p48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78" extrusionOk="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297" name="Google Shape;1297;p48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1298" name="Google Shape;1298;p48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avLst/>
                <a:gdLst/>
                <a:ahLst/>
                <a:cxnLst/>
                <a:rect l="l" t="t" r="r" b="b"/>
                <a:pathLst>
                  <a:path w="2340" h="1166" extrusionOk="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9" name="Google Shape;1299;p48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0" name="Google Shape;1300;p48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avLst/>
                <a:gdLst/>
                <a:ahLst/>
                <a:cxnLst/>
                <a:rect l="l" t="t" r="r" b="b"/>
                <a:pathLst>
                  <a:path w="1170" h="780" extrusionOk="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301" name="Google Shape;1301;p48"/>
          <p:cNvGrpSpPr/>
          <p:nvPr/>
        </p:nvGrpSpPr>
        <p:grpSpPr>
          <a:xfrm>
            <a:off x="2870825" y="4149886"/>
            <a:ext cx="557162" cy="445734"/>
            <a:chOff x="4607809" y="5664627"/>
            <a:chExt cx="742883" cy="594312"/>
          </a:xfrm>
        </p:grpSpPr>
        <p:sp>
          <p:nvSpPr>
            <p:cNvPr id="1302" name="Google Shape;1302;p48"/>
            <p:cNvSpPr/>
            <p:nvPr/>
          </p:nvSpPr>
          <p:spPr>
            <a:xfrm>
              <a:off x="4607809" y="5824234"/>
              <a:ext cx="185166" cy="401151"/>
            </a:xfrm>
            <a:custGeom>
              <a:avLst/>
              <a:gdLst/>
              <a:ahLst/>
              <a:cxnLst/>
              <a:rect l="l" t="t" r="r" b="b"/>
              <a:pathLst>
                <a:path w="1083" h="2355" extrusionOk="0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8"/>
            <p:cNvSpPr/>
            <p:nvPr/>
          </p:nvSpPr>
          <p:spPr>
            <a:xfrm>
              <a:off x="4792974" y="5771259"/>
              <a:ext cx="185850" cy="454126"/>
            </a:xfrm>
            <a:custGeom>
              <a:avLst/>
              <a:gdLst/>
              <a:ahLst/>
              <a:cxnLst/>
              <a:rect l="l" t="t" r="r" b="b"/>
              <a:pathLst>
                <a:path w="1087" h="2666" extrusionOk="0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4" name="Google Shape;1304;p48"/>
            <p:cNvSpPr/>
            <p:nvPr/>
          </p:nvSpPr>
          <p:spPr>
            <a:xfrm>
              <a:off x="4978822" y="5717602"/>
              <a:ext cx="185679" cy="507784"/>
            </a:xfrm>
            <a:custGeom>
              <a:avLst/>
              <a:gdLst/>
              <a:ahLst/>
              <a:cxnLst/>
              <a:rect l="l" t="t" r="r" b="b"/>
              <a:pathLst>
                <a:path w="1086" h="2981" extrusionOk="0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5" name="Google Shape;1305;p48"/>
            <p:cNvSpPr/>
            <p:nvPr/>
          </p:nvSpPr>
          <p:spPr>
            <a:xfrm>
              <a:off x="5164499" y="5664627"/>
              <a:ext cx="185166" cy="560759"/>
            </a:xfrm>
            <a:custGeom>
              <a:avLst/>
              <a:gdLst/>
              <a:ahLst/>
              <a:cxnLst/>
              <a:rect l="l" t="t" r="r" b="b"/>
              <a:pathLst>
                <a:path w="1083" h="3292" extrusionOk="0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6" name="Google Shape;1306;p48"/>
            <p:cNvSpPr/>
            <p:nvPr/>
          </p:nvSpPr>
          <p:spPr>
            <a:xfrm>
              <a:off x="4607809" y="6225382"/>
              <a:ext cx="237484" cy="33556"/>
            </a:xfrm>
            <a:custGeom>
              <a:avLst/>
              <a:gdLst/>
              <a:ahLst/>
              <a:cxnLst/>
              <a:rect l="l" t="t" r="r" b="b"/>
              <a:pathLst>
                <a:path w="1389" h="197" extrusionOk="0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7" name="Google Shape;1307;p48"/>
            <p:cNvSpPr/>
            <p:nvPr/>
          </p:nvSpPr>
          <p:spPr>
            <a:xfrm>
              <a:off x="4792974" y="6225382"/>
              <a:ext cx="185850" cy="33556"/>
            </a:xfrm>
            <a:custGeom>
              <a:avLst/>
              <a:gdLst/>
              <a:ahLst/>
              <a:cxnLst/>
              <a:rect l="l" t="t" r="r" b="b"/>
              <a:pathLst>
                <a:path w="1087" h="197" extrusionOk="0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8" name="Google Shape;1308;p48"/>
            <p:cNvSpPr/>
            <p:nvPr/>
          </p:nvSpPr>
          <p:spPr>
            <a:xfrm>
              <a:off x="5112694" y="6225382"/>
              <a:ext cx="237997" cy="33556"/>
            </a:xfrm>
            <a:custGeom>
              <a:avLst/>
              <a:gdLst/>
              <a:ahLst/>
              <a:cxnLst/>
              <a:rect l="l" t="t" r="r" b="b"/>
              <a:pathLst>
                <a:path w="1392" h="197" extrusionOk="0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9" name="Google Shape;1309;p48"/>
            <p:cNvSpPr/>
            <p:nvPr/>
          </p:nvSpPr>
          <p:spPr>
            <a:xfrm>
              <a:off x="4978822" y="6225382"/>
              <a:ext cx="186192" cy="33556"/>
            </a:xfrm>
            <a:custGeom>
              <a:avLst/>
              <a:gdLst/>
              <a:ahLst/>
              <a:cxnLst/>
              <a:rect l="l" t="t" r="r" b="b"/>
              <a:pathLst>
                <a:path w="1089" h="197" extrusionOk="0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0" name="Google Shape;1310;p48"/>
          <p:cNvGrpSpPr/>
          <p:nvPr/>
        </p:nvGrpSpPr>
        <p:grpSpPr>
          <a:xfrm>
            <a:off x="3973890" y="4149943"/>
            <a:ext cx="1079865" cy="445620"/>
            <a:chOff x="2571250" y="5664711"/>
            <a:chExt cx="1439820" cy="594160"/>
          </a:xfrm>
        </p:grpSpPr>
        <p:sp>
          <p:nvSpPr>
            <p:cNvPr id="1311" name="Google Shape;1311;p48"/>
            <p:cNvSpPr/>
            <p:nvPr/>
          </p:nvSpPr>
          <p:spPr>
            <a:xfrm>
              <a:off x="275148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2" name="Google Shape;1312;p48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3" name="Google Shape;1313;p48"/>
            <p:cNvSpPr/>
            <p:nvPr/>
          </p:nvSpPr>
          <p:spPr>
            <a:xfrm>
              <a:off x="2930895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4" name="Google Shape;1314;p48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5" name="Google Shape;1315;p48"/>
            <p:cNvSpPr/>
            <p:nvPr/>
          </p:nvSpPr>
          <p:spPr>
            <a:xfrm>
              <a:off x="3111130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6" name="Google Shape;1316;p48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7" name="Google Shape;1317;p48"/>
            <p:cNvSpPr/>
            <p:nvPr/>
          </p:nvSpPr>
          <p:spPr>
            <a:xfrm>
              <a:off x="3291159" y="5756280"/>
              <a:ext cx="180030" cy="453078"/>
            </a:xfrm>
            <a:custGeom>
              <a:avLst/>
              <a:gdLst/>
              <a:ahLst/>
              <a:cxnLst/>
              <a:rect l="l" t="t" r="r" b="b"/>
              <a:pathLst>
                <a:path w="288" h="722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8" name="Google Shape;1318;p48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19" name="Google Shape;1319;p48"/>
            <p:cNvSpPr/>
            <p:nvPr/>
          </p:nvSpPr>
          <p:spPr>
            <a:xfrm>
              <a:off x="3471189" y="5732455"/>
              <a:ext cx="180236" cy="476902"/>
            </a:xfrm>
            <a:custGeom>
              <a:avLst/>
              <a:gdLst/>
              <a:ahLst/>
              <a:cxnLst/>
              <a:rect l="l" t="t" r="r" b="b"/>
              <a:pathLst>
                <a:path w="288" h="760" extrusionOk="0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0" name="Google Shape;1320;p48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1" name="Google Shape;1321;p48"/>
            <p:cNvSpPr/>
            <p:nvPr/>
          </p:nvSpPr>
          <p:spPr>
            <a:xfrm>
              <a:off x="3651425" y="5699308"/>
              <a:ext cx="179409" cy="510050"/>
            </a:xfrm>
            <a:custGeom>
              <a:avLst/>
              <a:gdLst/>
              <a:ahLst/>
              <a:cxnLst/>
              <a:rect l="l" t="t" r="r" b="b"/>
              <a:pathLst>
                <a:path w="287" h="813" extrusionOk="0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2" name="Google Shape;1322;p48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3" name="Google Shape;1323;p48"/>
            <p:cNvSpPr/>
            <p:nvPr/>
          </p:nvSpPr>
          <p:spPr>
            <a:xfrm>
              <a:off x="3830834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4" name="Google Shape;1324;p48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5" name="Google Shape;1325;p48"/>
            <p:cNvSpPr/>
            <p:nvPr/>
          </p:nvSpPr>
          <p:spPr>
            <a:xfrm>
              <a:off x="2571250" y="5664711"/>
              <a:ext cx="180236" cy="544646"/>
            </a:xfrm>
            <a:custGeom>
              <a:avLst/>
              <a:gdLst/>
              <a:ahLst/>
              <a:cxnLst/>
              <a:rect l="l" t="t" r="r" b="b"/>
              <a:pathLst>
                <a:path w="288" h="868" extrusionOk="0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6" name="Google Shape;1326;p48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7" name="Google Shape;1327;p48"/>
            <p:cNvSpPr/>
            <p:nvPr/>
          </p:nvSpPr>
          <p:spPr>
            <a:xfrm>
              <a:off x="2571250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8" name="Google Shape;1328;p48"/>
            <p:cNvSpPr/>
            <p:nvPr/>
          </p:nvSpPr>
          <p:spPr>
            <a:xfrm>
              <a:off x="2751485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9" name="Google Shape;1329;p48"/>
            <p:cNvSpPr/>
            <p:nvPr/>
          </p:nvSpPr>
          <p:spPr>
            <a:xfrm>
              <a:off x="2930895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0" name="Google Shape;1330;p48"/>
            <p:cNvSpPr/>
            <p:nvPr/>
          </p:nvSpPr>
          <p:spPr>
            <a:xfrm>
              <a:off x="3111130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1" name="Google Shape;1331;p48"/>
            <p:cNvSpPr/>
            <p:nvPr/>
          </p:nvSpPr>
          <p:spPr>
            <a:xfrm>
              <a:off x="3291159" y="6209358"/>
              <a:ext cx="180029" cy="49514"/>
            </a:xfrm>
            <a:custGeom>
              <a:avLst/>
              <a:gdLst/>
              <a:ahLst/>
              <a:cxnLst/>
              <a:rect l="l" t="t" r="r" b="b"/>
              <a:pathLst>
                <a:path w="8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2" name="Google Shape;1332;p48"/>
            <p:cNvSpPr/>
            <p:nvPr/>
          </p:nvSpPr>
          <p:spPr>
            <a:xfrm>
              <a:off x="3409388" y="6209358"/>
              <a:ext cx="242037" cy="49514"/>
            </a:xfrm>
            <a:custGeom>
              <a:avLst/>
              <a:gdLst/>
              <a:ahLst/>
              <a:cxnLst/>
              <a:rect l="l" t="t" r="r" b="b"/>
              <a:pathLst>
                <a:path w="1171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3" name="Google Shape;1333;p48"/>
            <p:cNvSpPr/>
            <p:nvPr/>
          </p:nvSpPr>
          <p:spPr>
            <a:xfrm>
              <a:off x="3527616" y="6209358"/>
              <a:ext cx="303218" cy="49514"/>
            </a:xfrm>
            <a:custGeom>
              <a:avLst/>
              <a:gdLst/>
              <a:ahLst/>
              <a:cxnLst/>
              <a:rect l="l" t="t" r="r" b="b"/>
              <a:pathLst>
                <a:path w="14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34" name="Google Shape;1334;p48"/>
            <p:cNvSpPr/>
            <p:nvPr/>
          </p:nvSpPr>
          <p:spPr>
            <a:xfrm>
              <a:off x="3645844" y="6209358"/>
              <a:ext cx="365226" cy="49514"/>
            </a:xfrm>
            <a:custGeom>
              <a:avLst/>
              <a:gdLst/>
              <a:ahLst/>
              <a:cxnLst/>
              <a:rect l="l" t="t" r="r" b="b"/>
              <a:pathLst>
                <a:path w="1767" h="239" extrusionOk="0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5" name="Google Shape;1335;p48"/>
          <p:cNvGrpSpPr/>
          <p:nvPr/>
        </p:nvGrpSpPr>
        <p:grpSpPr>
          <a:xfrm>
            <a:off x="5599659" y="4149735"/>
            <a:ext cx="642470" cy="446036"/>
            <a:chOff x="6332670" y="5663946"/>
            <a:chExt cx="856627" cy="594715"/>
          </a:xfrm>
        </p:grpSpPr>
        <p:grpSp>
          <p:nvGrpSpPr>
            <p:cNvPr id="1336" name="Google Shape;1336;p48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1337" name="Google Shape;1337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38" name="Google Shape;1338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9" name="Google Shape;1339;p48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1340" name="Google Shape;1340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1" name="Google Shape;1341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42" name="Google Shape;1342;p48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1343" name="Google Shape;1343;p48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avLst/>
                <a:gdLst/>
                <a:ahLst/>
                <a:cxnLst/>
                <a:rect l="l" t="t" r="r" b="b"/>
                <a:pathLst>
                  <a:path w="1658" h="384" extrusionOk="0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44" name="Google Shape;1344;p48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avLst/>
                <a:gdLst/>
                <a:ahLst/>
                <a:cxnLst/>
                <a:rect l="l" t="t" r="r" b="b"/>
                <a:pathLst>
                  <a:path w="196" h="197" extrusionOk="0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spcFirstLastPara="1" wrap="square" lIns="68575" tIns="34275" rIns="68575" bIns="34275" anchor="t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45" name="Google Shape;1345;p48"/>
          <p:cNvSpPr txBox="1">
            <a:spLocks noGrp="1"/>
          </p:cNvSpPr>
          <p:nvPr>
            <p:ph type="title"/>
          </p:nvPr>
        </p:nvSpPr>
        <p:spPr>
          <a:xfrm>
            <a:off x="855300" y="62453"/>
            <a:ext cx="7433400" cy="396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DIAGRAMS AND INFOGRAPHICS</a:t>
            </a:r>
            <a:endParaRPr/>
          </a:p>
        </p:txBody>
      </p:sp>
      <p:sp>
        <p:nvSpPr>
          <p:cNvPr id="1346" name="Google Shape;1346;p48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grpSp>
        <p:nvGrpSpPr>
          <p:cNvPr id="1347" name="Google Shape;1347;p48"/>
          <p:cNvGrpSpPr/>
          <p:nvPr/>
        </p:nvGrpSpPr>
        <p:grpSpPr>
          <a:xfrm>
            <a:off x="1972658" y="4198503"/>
            <a:ext cx="445738" cy="442950"/>
            <a:chOff x="1442627" y="5710929"/>
            <a:chExt cx="594318" cy="590600"/>
          </a:xfrm>
        </p:grpSpPr>
        <p:sp>
          <p:nvSpPr>
            <p:cNvPr id="1348" name="Google Shape;1348;p48"/>
            <p:cNvSpPr/>
            <p:nvPr/>
          </p:nvSpPr>
          <p:spPr>
            <a:xfrm>
              <a:off x="1442627" y="5710929"/>
              <a:ext cx="594318" cy="405222"/>
            </a:xfrm>
            <a:custGeom>
              <a:avLst/>
              <a:gdLst/>
              <a:ahLst/>
              <a:cxnLst/>
              <a:rect l="l" t="t" r="r" b="b"/>
              <a:pathLst>
                <a:path w="734" h="500" extrusionOk="0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49" name="Google Shape;1349;p48"/>
            <p:cNvSpPr/>
            <p:nvPr/>
          </p:nvSpPr>
          <p:spPr>
            <a:xfrm>
              <a:off x="1442627" y="6116151"/>
              <a:ext cx="349820" cy="97191"/>
            </a:xfrm>
            <a:custGeom>
              <a:avLst/>
              <a:gdLst/>
              <a:ahLst/>
              <a:cxnLst/>
              <a:rect l="l" t="t" r="r" b="b"/>
              <a:pathLst>
                <a:path w="1126" h="313" extrusionOk="0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0" name="Google Shape;1350;p48"/>
            <p:cNvSpPr/>
            <p:nvPr/>
          </p:nvSpPr>
          <p:spPr>
            <a:xfrm>
              <a:off x="1573731" y="6152482"/>
              <a:ext cx="218715" cy="60861"/>
            </a:xfrm>
            <a:custGeom>
              <a:avLst/>
              <a:gdLst/>
              <a:ahLst/>
              <a:cxnLst/>
              <a:rect l="l" t="t" r="r" b="b"/>
              <a:pathLst>
                <a:path w="704" h="196" extrusionOk="0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1" name="Google Shape;1351;p48"/>
            <p:cNvSpPr/>
            <p:nvPr/>
          </p:nvSpPr>
          <p:spPr>
            <a:xfrm>
              <a:off x="1573731" y="6213343"/>
              <a:ext cx="109358" cy="88186"/>
            </a:xfrm>
            <a:custGeom>
              <a:avLst/>
              <a:gdLst/>
              <a:ahLst/>
              <a:cxnLst/>
              <a:rect l="l" t="t" r="r" b="b"/>
              <a:pathLst>
                <a:path w="352" h="284" extrusionOk="0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" name="Google Shape;1356;p49"/>
          <p:cNvSpPr txBox="1"/>
          <p:nvPr/>
        </p:nvSpPr>
        <p:spPr>
          <a:xfrm>
            <a:off x="731900" y="838075"/>
            <a:ext cx="7654500" cy="138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You can also use any emoji as an icon!</a:t>
            </a:r>
            <a:endParaRPr b="1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And of course it resizes without losing quality.</a:t>
            </a:r>
            <a:endParaRPr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How? Follow Google instructions https://twitter.com/googledocs/status/730087240156643328</a:t>
            </a:r>
            <a:endParaRPr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rgbClr val="434343"/>
              </a:solidFill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357" name="Google Shape;1357;p49"/>
          <p:cNvSpPr txBox="1"/>
          <p:nvPr/>
        </p:nvSpPr>
        <p:spPr>
          <a:xfrm>
            <a:off x="731900" y="22980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rgbClr val="434343"/>
                </a:solidFill>
                <a:latin typeface="Droid Serif"/>
                <a:ea typeface="Droid Serif"/>
                <a:cs typeface="Droid Serif"/>
                <a:sym typeface="Droid Serif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rgbClr val="FFFFFF"/>
                </a:solidFill>
                <a:highlight>
                  <a:srgbClr val="434343"/>
                </a:highlight>
                <a:latin typeface="Droid Serif"/>
                <a:ea typeface="Droid Serif"/>
                <a:cs typeface="Droid Serif"/>
                <a:sym typeface="Droid Serif"/>
              </a:rPr>
              <a:t> and many more...</a:t>
            </a:r>
            <a:endParaRPr sz="2400">
              <a:solidFill>
                <a:srgbClr val="FFFFFF"/>
              </a:solidFill>
              <a:highlight>
                <a:srgbClr val="434343"/>
              </a:highlight>
              <a:latin typeface="Droid Serif"/>
              <a:ea typeface="Droid Serif"/>
              <a:cs typeface="Droid Serif"/>
              <a:sym typeface="Droid Serif"/>
            </a:endParaRPr>
          </a:p>
        </p:txBody>
      </p:sp>
      <p:sp>
        <p:nvSpPr>
          <p:cNvPr id="1358" name="Google Shape;1358;p49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38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" name="Google Shape;1364;p50"/>
          <p:cNvSpPr txBox="1"/>
          <p:nvPr/>
        </p:nvSpPr>
        <p:spPr>
          <a:xfrm>
            <a:off x="1269309" y="1815707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sz="1800" b="1" dirty="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365" name="Google Shape;1365;p50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366" name="Google Shape;1366;p50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367" name="Google Shape;1367;p50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68" name="Google Shape;1368;p50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69" name="Google Shape;1369;p50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370" name="Google Shape;1370;p50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1" name="Google Shape;1371;p50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avLst/>
                <a:gdLst/>
                <a:ahLst/>
                <a:cxnLst/>
                <a:rect l="l" t="t" r="r" b="b"/>
                <a:pathLst>
                  <a:path w="6674" h="5928" extrusionOk="0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2" name="Google Shape;1372;p50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373" name="Google Shape;1373;p50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4" name="Google Shape;1374;p50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avLst/>
                <a:gdLst/>
                <a:ahLst/>
                <a:cxnLst/>
                <a:rect l="l" t="t" r="r" b="b"/>
                <a:pathLst>
                  <a:path w="5929" h="5947" extrusionOk="0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375" name="Google Shape;1375;p50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376" name="Google Shape;1376;p50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377" name="Google Shape;1377;p50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avLst/>
                <a:gdLst/>
                <a:ahLst/>
                <a:cxnLst/>
                <a:rect l="l" t="t" r="r" b="b"/>
                <a:pathLst>
                  <a:path w="7439" h="5929" extrusionOk="0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1378" name="Google Shape;1378;p50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ctrTitle"/>
          </p:nvPr>
        </p:nvSpPr>
        <p:spPr>
          <a:xfrm>
            <a:off x="1933200" y="2189999"/>
            <a:ext cx="5277600" cy="447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subTitle" idx="1"/>
          </p:nvPr>
        </p:nvSpPr>
        <p:spPr>
          <a:xfrm>
            <a:off x="685800" y="2505901"/>
            <a:ext cx="7772400" cy="44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83" name="Google Shape;83;p15"/>
          <p:cNvSpPr txBox="1"/>
          <p:nvPr/>
        </p:nvSpPr>
        <p:spPr>
          <a:xfrm>
            <a:off x="3858675" y="528407"/>
            <a:ext cx="1426500" cy="55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1</a:t>
            </a:r>
            <a:endParaRPr sz="2400" b="1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4" name="Google Shape;84;p15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2037600" y="2161800"/>
            <a:ext cx="5068800" cy="81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90" name="Google Shape;90;p16"/>
          <p:cNvSpPr txBox="1">
            <a:spLocks noGrp="1"/>
          </p:cNvSpPr>
          <p:nvPr>
            <p:ph type="sldNum" idx="12"/>
          </p:nvPr>
        </p:nvSpPr>
        <p:spPr>
          <a:xfrm>
            <a:off x="-125" y="4337850"/>
            <a:ext cx="9144000" cy="80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7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916650" y="1047150"/>
            <a:ext cx="7310700" cy="30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⊡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ctrTitle" idx="4294967295"/>
          </p:nvPr>
        </p:nvSpPr>
        <p:spPr>
          <a:xfrm>
            <a:off x="1603800" y="1803599"/>
            <a:ext cx="59364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chemeClr val="accent1"/>
                </a:solidFill>
              </a:rPr>
              <a:t>BIG CONCEPT</a:t>
            </a:r>
            <a:endParaRPr sz="4800">
              <a:solidFill>
                <a:schemeClr val="accent1"/>
              </a:solidFill>
            </a:endParaRPr>
          </a:p>
        </p:txBody>
      </p:sp>
      <p:sp>
        <p:nvSpPr>
          <p:cNvPr id="103" name="Google Shape;103;p18"/>
          <p:cNvSpPr txBox="1">
            <a:spLocks noGrp="1"/>
          </p:cNvSpPr>
          <p:nvPr>
            <p:ph type="subTitle" idx="4294967295"/>
          </p:nvPr>
        </p:nvSpPr>
        <p:spPr>
          <a:xfrm>
            <a:off x="1603800" y="2488801"/>
            <a:ext cx="59364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CCCCCC"/>
                </a:solidFill>
              </a:rPr>
              <a:t>Bring the attention of your audience over a key concept using icons or illustrations</a:t>
            </a:r>
            <a:endParaRPr sz="1800">
              <a:solidFill>
                <a:srgbClr val="CCCCCC"/>
              </a:solidFill>
            </a:endParaRPr>
          </a:p>
        </p:txBody>
      </p:sp>
      <p:grpSp>
        <p:nvGrpSpPr>
          <p:cNvPr id="104" name="Google Shape;104;p18"/>
          <p:cNvGrpSpPr/>
          <p:nvPr/>
        </p:nvGrpSpPr>
        <p:grpSpPr>
          <a:xfrm>
            <a:off x="4233487" y="499000"/>
            <a:ext cx="677029" cy="1103729"/>
            <a:chOff x="6730350" y="2315900"/>
            <a:chExt cx="257700" cy="420100"/>
          </a:xfrm>
        </p:grpSpPr>
        <p:sp>
          <p:nvSpPr>
            <p:cNvPr id="105" name="Google Shape;105;p18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6" name="Google Shape;106;p18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7" name="Google Shape;107;p18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8" name="Google Shape;108;p18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09" name="Google Shape;109;p18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sp>
        <p:nvSpPr>
          <p:cNvPr id="110" name="Google Shape;110;p18"/>
          <p:cNvSpPr txBox="1">
            <a:spLocks noGrp="1"/>
          </p:cNvSpPr>
          <p:nvPr>
            <p:ph type="sldNum" idx="12"/>
          </p:nvPr>
        </p:nvSpPr>
        <p:spPr>
          <a:xfrm>
            <a:off x="-125" y="4593050"/>
            <a:ext cx="9144000" cy="55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9"/>
          <p:cNvSpPr txBox="1">
            <a:spLocks noGrp="1"/>
          </p:cNvSpPr>
          <p:nvPr>
            <p:ph type="body" idx="1"/>
          </p:nvPr>
        </p:nvSpPr>
        <p:spPr>
          <a:xfrm>
            <a:off x="840975" y="11846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Montserrat"/>
                <a:ea typeface="Montserrat"/>
                <a:cs typeface="Montserrat"/>
                <a:sym typeface="Montserrat"/>
              </a:rPr>
              <a:t>WHITE</a:t>
            </a:r>
            <a:endParaRPr sz="1800" b="1"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16" name="Google Shape;116;p19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</a:t>
            </a:r>
            <a:br>
              <a:rPr lang="en"/>
            </a:br>
            <a:r>
              <a:rPr lang="en"/>
              <a:t>YOUR CONTENT</a:t>
            </a:r>
            <a:endParaRPr/>
          </a:p>
        </p:txBody>
      </p:sp>
      <p:sp>
        <p:nvSpPr>
          <p:cNvPr id="117" name="Google Shape;117;p19"/>
          <p:cNvSpPr txBox="1">
            <a:spLocks noGrp="1"/>
          </p:cNvSpPr>
          <p:nvPr>
            <p:ph type="body" idx="2"/>
          </p:nvPr>
        </p:nvSpPr>
        <p:spPr>
          <a:xfrm>
            <a:off x="4681053" y="1184604"/>
            <a:ext cx="3621900" cy="296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 b="1">
                <a:latin typeface="Montserrat"/>
                <a:ea typeface="Montserrat"/>
                <a:cs typeface="Montserrat"/>
                <a:sym typeface="Montserrat"/>
              </a:rPr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ebony and of outer space. It has been the symbolic color of elegance, solemnity and authority.</a:t>
            </a:r>
            <a:endParaRPr/>
          </a:p>
        </p:txBody>
      </p:sp>
      <p:sp>
        <p:nvSpPr>
          <p:cNvPr id="118" name="Google Shape;118;p19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0"/>
          <p:cNvSpPr txBox="1">
            <a:spLocks noGrp="1"/>
          </p:cNvSpPr>
          <p:nvPr>
            <p:ph type="title"/>
          </p:nvPr>
        </p:nvSpPr>
        <p:spPr>
          <a:xfrm>
            <a:off x="3241650" y="99105"/>
            <a:ext cx="2660700" cy="360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24" name="Google Shape;124;p20"/>
          <p:cNvSpPr txBox="1">
            <a:spLocks noGrp="1"/>
          </p:cNvSpPr>
          <p:nvPr>
            <p:ph type="body" idx="1"/>
          </p:nvPr>
        </p:nvSpPr>
        <p:spPr>
          <a:xfrm>
            <a:off x="753900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25" name="Google Shape;125;p20"/>
          <p:cNvSpPr txBox="1">
            <a:spLocks noGrp="1"/>
          </p:cNvSpPr>
          <p:nvPr>
            <p:ph type="body" idx="2"/>
          </p:nvPr>
        </p:nvSpPr>
        <p:spPr>
          <a:xfrm>
            <a:off x="3319596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26" name="Google Shape;126;p20"/>
          <p:cNvSpPr txBox="1">
            <a:spLocks noGrp="1"/>
          </p:cNvSpPr>
          <p:nvPr>
            <p:ph type="body" idx="3"/>
          </p:nvPr>
        </p:nvSpPr>
        <p:spPr>
          <a:xfrm>
            <a:off x="5885292" y="971550"/>
            <a:ext cx="2440500" cy="324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>
                <a:latin typeface="Montserrat"/>
                <a:ea typeface="Montserrat"/>
                <a:cs typeface="Montserrat"/>
                <a:sym typeface="Montserrat"/>
              </a:rPr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0"/>
          <p:cNvSpPr txBox="1">
            <a:spLocks noGrp="1"/>
          </p:cNvSpPr>
          <p:nvPr>
            <p:ph type="sldNum" idx="12"/>
          </p:nvPr>
        </p:nvSpPr>
        <p:spPr>
          <a:xfrm>
            <a:off x="-125" y="4869225"/>
            <a:ext cx="9144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erdita template">
  <a:themeElements>
    <a:clrScheme name="Custom 347">
      <a:dk1>
        <a:srgbClr val="434343"/>
      </a:dk1>
      <a:lt1>
        <a:srgbClr val="FFFFFF"/>
      </a:lt1>
      <a:dk2>
        <a:srgbClr val="999999"/>
      </a:dk2>
      <a:lt2>
        <a:srgbClr val="EFEFEF"/>
      </a:lt2>
      <a:accent1>
        <a:srgbClr val="FF9E00"/>
      </a:accent1>
      <a:accent2>
        <a:srgbClr val="FF6F00"/>
      </a:accent2>
      <a:accent3>
        <a:srgbClr val="8A827D"/>
      </a:accent3>
      <a:accent4>
        <a:srgbClr val="443F3D"/>
      </a:accent4>
      <a:accent5>
        <a:srgbClr val="A0BEDA"/>
      </a:accent5>
      <a:accent6>
        <a:srgbClr val="5E86AC"/>
      </a:accent6>
      <a:hlink>
        <a:srgbClr val="43434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1498</Words>
  <Application>Microsoft Office PowerPoint</Application>
  <PresentationFormat>Presentación en pantalla (16:9)</PresentationFormat>
  <Paragraphs>386</Paragraphs>
  <Slides>39</Slides>
  <Notes>39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39</vt:i4>
      </vt:variant>
    </vt:vector>
  </HeadingPairs>
  <TitlesOfParts>
    <vt:vector size="44" baseType="lpstr">
      <vt:lpstr>Arial</vt:lpstr>
      <vt:lpstr>Calibri</vt:lpstr>
      <vt:lpstr>Montserrat</vt:lpstr>
      <vt:lpstr>Droid Serif</vt:lpstr>
      <vt:lpstr>Perdita template</vt:lpstr>
      <vt:lpstr>THIS IS YOUR PRESENTATION TITLE</vt:lpstr>
      <vt:lpstr>INSTRUCTIONS FOR USE</vt:lpstr>
      <vt:lpstr>HELLO!</vt:lpstr>
      <vt:lpstr>TRANSITION HEADLINE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</vt:lpstr>
      <vt:lpstr>USE CHARTS TO EXPLAIN YOUR IDEAS</vt:lpstr>
      <vt:lpstr>AND TABLES TO COMPARE DATA</vt:lpstr>
      <vt:lpstr>MAPS</vt:lpstr>
      <vt:lpstr>89,526,124</vt:lpstr>
      <vt:lpstr>89,526,124$</vt:lpstr>
      <vt:lpstr>OUR PROCESS IS EASY</vt:lpstr>
      <vt:lpstr>ROADMAP</vt:lpstr>
      <vt:lpstr>LET’S REVIEW SOME CONCEPTS</vt:lpstr>
      <vt:lpstr>Presentación de PowerPoint</vt:lpstr>
      <vt:lpstr>MOBILE PROJECT</vt:lpstr>
      <vt:lpstr>TABLET PROJECT</vt:lpstr>
      <vt:lpstr>COMPETITOR MATRIX</vt:lpstr>
      <vt:lpstr>DESKTOP PROJECT</vt:lpstr>
      <vt:lpstr>THANKS!</vt:lpstr>
      <vt:lpstr>CREDITS</vt:lpstr>
      <vt:lpstr>PRESENTATION DESIGN</vt:lpstr>
      <vt:lpstr>EXTRA RESOURCES</vt:lpstr>
      <vt:lpstr>TIMELINE</vt:lpstr>
      <vt:lpstr>GANTT CHART</vt:lpstr>
      <vt:lpstr>SWOT ANALYSIS</vt:lpstr>
      <vt:lpstr>BUSINESS MODEL CANVAS</vt:lpstr>
      <vt:lpstr>FUNNEL</vt:lpstr>
      <vt:lpstr>TEAM PRESENTATION</vt:lpstr>
      <vt:lpstr>WEEKLY PLANNER</vt:lpstr>
      <vt:lpstr>Presentación de PowerPoint</vt:lpstr>
      <vt:lpstr>DIAGRAMS AND INFOGRAPHICS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1</cp:revision>
  <dcterms:modified xsi:type="dcterms:W3CDTF">2026-01-21T07:41:24Z</dcterms:modified>
</cp:coreProperties>
</file>