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onurl.ca/18novpoly" TargetMode="External"/><Relationship Id="rId3" Type="http://schemas.openxmlformats.org/officeDocument/2006/relationships/hyperlink" Target="https://recitmst.qc.ca/JPME-2022-Manipulation-virtuelle-d-arithmetique-de-statistique-et-d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4d9843ffd8_1_1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14d9843ffd8_1_1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sz="1200" u="sng">
                <a:solidFill>
                  <a:schemeClr val="hlink"/>
                </a:solidFill>
                <a:highlight>
                  <a:srgbClr val="F4F4F6"/>
                </a:highlight>
                <a:latin typeface="Ubuntu"/>
                <a:ea typeface="Ubuntu"/>
                <a:cs typeface="Ubuntu"/>
                <a:sym typeface="Ubuntu"/>
                <a:hlinkClick r:id="rId2"/>
              </a:rPr>
              <a:t>https://monurl.ca/18novpoly</a:t>
            </a:r>
            <a:r>
              <a:rPr b="1" lang="fr-CA" sz="1200">
                <a:solidFill>
                  <a:srgbClr val="202D36"/>
                </a:solidFill>
                <a:highlight>
                  <a:srgbClr val="F4F4F6"/>
                </a:highlight>
                <a:latin typeface="Ubuntu"/>
                <a:ea typeface="Ubuntu"/>
                <a:cs typeface="Ubuntu"/>
                <a:sym typeface="Ubuntu"/>
              </a:rPr>
              <a:t> </a:t>
            </a:r>
            <a:endParaRPr/>
          </a:p>
          <a:p>
            <a:pPr indent="0" lvl="0" marL="0" rtl="0" algn="l">
              <a:spcBef>
                <a:spcPts val="0"/>
              </a:spcBef>
              <a:spcAft>
                <a:spcPts val="0"/>
              </a:spcAft>
              <a:buNone/>
            </a:pPr>
            <a:r>
              <a:rPr lang="fr-CA" u="sng">
                <a:solidFill>
                  <a:schemeClr val="hlink"/>
                </a:solidFill>
                <a:hlinkClick r:id="rId3"/>
              </a:rPr>
              <a:t>https://recitmst.qc.ca/JPME-2022-Manipulation-virtuelle-d-arithmetique-de-statistique-et-de</a:t>
            </a:r>
            <a:r>
              <a:rPr lang="fr-CA"/>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6940f7e2e6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6940f7e2e6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4d9843ffd8_1_4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14d9843ffd8_1_4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6940f7e2e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16940f7e2e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4d9843ffd8_1_4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4d9843ffd8_1_4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4d9843ffd8_1_4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4d9843ffd8_1_4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86d1f4f7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86d1f4f7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14d9843ffd8_1_4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14d9843ffd8_1_4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4d9843ffd8_1_4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14d9843ffd8_1_4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4d9843ffd8_1_4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4d9843ffd8_1_4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4d9843ffd8_1_4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4d9843ffd8_1_4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69727c9b42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69727c9b42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Qui a du matériel de manipulation ?</a:t>
            </a:r>
            <a:endParaRPr/>
          </a:p>
          <a:p>
            <a:pPr indent="0" lvl="0" marL="0" rtl="0" algn="l">
              <a:spcBef>
                <a:spcPts val="0"/>
              </a:spcBef>
              <a:spcAft>
                <a:spcPts val="0"/>
              </a:spcAft>
              <a:buNone/>
            </a:pPr>
            <a:r>
              <a:rPr lang="fr-CA"/>
              <a:t>Qui a déjà utilisé Polypad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6940f7e2e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6940f7e2e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4d9843ffd8_1_5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4d9843ffd8_1_5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4d9843ffd8_1_5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14d9843ffd8_1_5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14d9843ffd8_1_3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14d9843ffd8_1_34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Luc</a:t>
            </a:r>
            <a:endParaRPr/>
          </a:p>
        </p:txBody>
      </p:sp>
      <p:sp>
        <p:nvSpPr>
          <p:cNvPr id="946" name="Google Shape;946;g14d9843ffd8_1_34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8fb2f51e8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8fb2f51e8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8fb2f51e8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18fb2f51e8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18fb2f51e82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18fb2f51e82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8db761c94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8db761c94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4d9843ffd8_1_2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4d9843ffd8_1_2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4d9843ffd8_1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4d9843ffd8_1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4d9843ffd8_1_4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4d9843ffd8_1_4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4d9843f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4d9843f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4d9843ffd8_1_4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14d9843ffd8_1_4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4d9843ffd8_1_4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4d9843ffd8_1_4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4d9843ffd8_1_4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4d9843ffd8_1_4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20" name="Shape 220"/>
        <p:cNvGrpSpPr/>
        <p:nvPr/>
      </p:nvGrpSpPr>
      <p:grpSpPr>
        <a:xfrm>
          <a:off x="0" y="0"/>
          <a:ext cx="0" cy="0"/>
          <a:chOff x="0" y="0"/>
          <a:chExt cx="0" cy="0"/>
        </a:xfrm>
      </p:grpSpPr>
      <p:sp>
        <p:nvSpPr>
          <p:cNvPr id="221" name="Google Shape;221;p17"/>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2"/>
              </a:buClr>
              <a:buSzPts val="4800"/>
              <a:buNone/>
              <a:defRPr b="0" sz="4800">
                <a:solidFill>
                  <a:schemeClr val="dk2"/>
                </a:solidFill>
              </a:defRPr>
            </a:lvl1pPr>
            <a:lvl2pPr lvl="1" rtl="0" algn="r">
              <a:spcBef>
                <a:spcPts val="0"/>
              </a:spcBef>
              <a:spcAft>
                <a:spcPts val="0"/>
              </a:spcAft>
              <a:buClr>
                <a:schemeClr val="dk2"/>
              </a:buClr>
              <a:buSzPts val="4800"/>
              <a:buNone/>
              <a:defRPr b="0" sz="4800">
                <a:solidFill>
                  <a:schemeClr val="dk2"/>
                </a:solidFill>
              </a:defRPr>
            </a:lvl2pPr>
            <a:lvl3pPr lvl="2" rtl="0" algn="r">
              <a:spcBef>
                <a:spcPts val="0"/>
              </a:spcBef>
              <a:spcAft>
                <a:spcPts val="0"/>
              </a:spcAft>
              <a:buClr>
                <a:schemeClr val="dk2"/>
              </a:buClr>
              <a:buSzPts val="4800"/>
              <a:buNone/>
              <a:defRPr b="0" sz="4800">
                <a:solidFill>
                  <a:schemeClr val="dk2"/>
                </a:solidFill>
              </a:defRPr>
            </a:lvl3pPr>
            <a:lvl4pPr lvl="3" rtl="0" algn="r">
              <a:spcBef>
                <a:spcPts val="0"/>
              </a:spcBef>
              <a:spcAft>
                <a:spcPts val="0"/>
              </a:spcAft>
              <a:buClr>
                <a:schemeClr val="dk2"/>
              </a:buClr>
              <a:buSzPts val="4800"/>
              <a:buNone/>
              <a:defRPr b="0" sz="4800">
                <a:solidFill>
                  <a:schemeClr val="dk2"/>
                </a:solidFill>
              </a:defRPr>
            </a:lvl4pPr>
            <a:lvl5pPr lvl="4" rtl="0" algn="r">
              <a:spcBef>
                <a:spcPts val="0"/>
              </a:spcBef>
              <a:spcAft>
                <a:spcPts val="0"/>
              </a:spcAft>
              <a:buClr>
                <a:schemeClr val="dk2"/>
              </a:buClr>
              <a:buSzPts val="4800"/>
              <a:buNone/>
              <a:defRPr b="0" sz="4800">
                <a:solidFill>
                  <a:schemeClr val="dk2"/>
                </a:solidFill>
              </a:defRPr>
            </a:lvl5pPr>
            <a:lvl6pPr lvl="5" rtl="0" algn="r">
              <a:spcBef>
                <a:spcPts val="0"/>
              </a:spcBef>
              <a:spcAft>
                <a:spcPts val="0"/>
              </a:spcAft>
              <a:buClr>
                <a:schemeClr val="dk2"/>
              </a:buClr>
              <a:buSzPts val="4800"/>
              <a:buNone/>
              <a:defRPr b="0" sz="4800">
                <a:solidFill>
                  <a:schemeClr val="dk2"/>
                </a:solidFill>
              </a:defRPr>
            </a:lvl6pPr>
            <a:lvl7pPr lvl="6" rtl="0" algn="r">
              <a:spcBef>
                <a:spcPts val="0"/>
              </a:spcBef>
              <a:spcAft>
                <a:spcPts val="0"/>
              </a:spcAft>
              <a:buClr>
                <a:schemeClr val="dk2"/>
              </a:buClr>
              <a:buSzPts val="4800"/>
              <a:buNone/>
              <a:defRPr b="0" sz="4800">
                <a:solidFill>
                  <a:schemeClr val="dk2"/>
                </a:solidFill>
              </a:defRPr>
            </a:lvl7pPr>
            <a:lvl8pPr lvl="7" rtl="0" algn="r">
              <a:spcBef>
                <a:spcPts val="0"/>
              </a:spcBef>
              <a:spcAft>
                <a:spcPts val="0"/>
              </a:spcAft>
              <a:buClr>
                <a:schemeClr val="dk2"/>
              </a:buClr>
              <a:buSzPts val="4800"/>
              <a:buNone/>
              <a:defRPr b="0" sz="4800">
                <a:solidFill>
                  <a:schemeClr val="dk2"/>
                </a:solidFill>
              </a:defRPr>
            </a:lvl8pPr>
            <a:lvl9pPr lvl="8" rtl="0" algn="r">
              <a:spcBef>
                <a:spcPts val="0"/>
              </a:spcBef>
              <a:spcAft>
                <a:spcPts val="0"/>
              </a:spcAft>
              <a:buClr>
                <a:schemeClr val="dk2"/>
              </a:buClr>
              <a:buSzPts val="4800"/>
              <a:buNone/>
              <a:defRPr b="0" sz="4800">
                <a:solidFill>
                  <a:schemeClr val="dk2"/>
                </a:solidFill>
              </a:defRPr>
            </a:lvl9pPr>
          </a:lstStyle>
          <a:p/>
        </p:txBody>
      </p:sp>
      <p:sp>
        <p:nvSpPr>
          <p:cNvPr id="222" name="Google Shape;222;p17"/>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23" name="Google Shape;223;p17"/>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24" name="Google Shape;224;p17"/>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25" name="Google Shape;225;p17"/>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26" name="Google Shape;226;p17"/>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27" name="Google Shape;227;p17"/>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28" name="Google Shape;228;p17"/>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29" name="Google Shape;229;p17"/>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0" name="Google Shape;230;p17"/>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1" name="Google Shape;231;p17"/>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2" name="Google Shape;232;p17"/>
          <p:cNvSpPr/>
          <p:nvPr/>
        </p:nvSpPr>
        <p:spPr>
          <a:xfrm>
            <a:off x="1347361" y="3186147"/>
            <a:ext cx="599146" cy="706813"/>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3" name="Google Shape;233;p17"/>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4" name="Google Shape;234;p17"/>
          <p:cNvSpPr/>
          <p:nvPr/>
        </p:nvSpPr>
        <p:spPr>
          <a:xfrm>
            <a:off x="7146421" y="4508764"/>
            <a:ext cx="1040884" cy="730621"/>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5" name="Google Shape;235;p17"/>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6" name="Google Shape;236;p17"/>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7" name="Google Shape;237;p17"/>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8" name="Google Shape;238;p17"/>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39" name="Google Shape;239;p17"/>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0" name="Google Shape;240;p17"/>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1" name="Google Shape;241;p17"/>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2" name="Google Shape;242;p17"/>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3" name="Google Shape;243;p17"/>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4" name="Google Shape;244;p17"/>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5" name="Google Shape;245;p17"/>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6" name="Google Shape;246;p17"/>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7" name="Google Shape;247;p17"/>
          <p:cNvSpPr/>
          <p:nvPr/>
        </p:nvSpPr>
        <p:spPr>
          <a:xfrm rot="-5400000">
            <a:off x="6496794" y="3021440"/>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8" name="Google Shape;248;p17"/>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49" name="Google Shape;249;p17"/>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50" name="Google Shape;250;p17"/>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51" name="Shape 251"/>
        <p:cNvGrpSpPr/>
        <p:nvPr/>
      </p:nvGrpSpPr>
      <p:grpSpPr>
        <a:xfrm>
          <a:off x="0" y="0"/>
          <a:ext cx="0" cy="0"/>
          <a:chOff x="0" y="0"/>
          <a:chExt cx="0" cy="0"/>
        </a:xfrm>
      </p:grpSpPr>
      <p:sp>
        <p:nvSpPr>
          <p:cNvPr id="252" name="Google Shape;252;p18"/>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253" name="Google Shape;253;p18"/>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254" name="Google Shape;254;p18"/>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55" name="Google Shape;255;p18"/>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56" name="Google Shape;256;p18"/>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57" name="Google Shape;257;p18"/>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58" name="Google Shape;258;p18"/>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59" name="Google Shape;259;p18"/>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0" name="Google Shape;260;p18"/>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1" name="Google Shape;261;p18"/>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2" name="Google Shape;262;p18"/>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3" name="Google Shape;263;p18"/>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4" name="Google Shape;264;p18"/>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5" name="Google Shape;265;p18"/>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6" name="Google Shape;266;p18"/>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7" name="Google Shape;267;p18"/>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8" name="Google Shape;268;p18"/>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69" name="Google Shape;269;p18"/>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0" name="Google Shape;270;p18"/>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1" name="Google Shape;271;p18"/>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2" name="Google Shape;272;p18"/>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3" name="Google Shape;273;p18"/>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4" name="Google Shape;274;p18"/>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5" name="Google Shape;275;p18"/>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6" name="Google Shape;276;p18"/>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7" name="Google Shape;277;p18"/>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8" name="Google Shape;278;p18"/>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79" name="Google Shape;279;p18"/>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0" name="Google Shape;280;p18"/>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1" name="Google Shape;281;p18"/>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2" name="Google Shape;282;p18"/>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3" name="Google Shape;283;p18"/>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4" name="Google Shape;284;p18"/>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5" name="Google Shape;285;p18"/>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6" name="Google Shape;286;p18"/>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7" name="Google Shape;287;p18"/>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8" name="Google Shape;288;p18"/>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89" name="Google Shape;289;p18"/>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0" name="Google Shape;290;p18"/>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1" name="Google Shape;291;p18"/>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2" name="Google Shape;292;p18"/>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3" name="Google Shape;293;p18"/>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4" name="Google Shape;294;p18"/>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5" name="Google Shape;295;p18"/>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6" name="Google Shape;296;p18"/>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7" name="Google Shape;297;p18"/>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8" name="Google Shape;298;p18"/>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299" name="Google Shape;299;p18"/>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00" name="Google Shape;300;p18"/>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01" name="Google Shape;301;p18"/>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02" name="Google Shape;302;p18"/>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03" name="Google Shape;303;p18"/>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04" name="Google Shape;304;p18"/>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05" name="Shape 305"/>
        <p:cNvGrpSpPr/>
        <p:nvPr/>
      </p:nvGrpSpPr>
      <p:grpSpPr>
        <a:xfrm>
          <a:off x="0" y="0"/>
          <a:ext cx="0" cy="0"/>
          <a:chOff x="0" y="0"/>
          <a:chExt cx="0" cy="0"/>
        </a:xfrm>
      </p:grpSpPr>
      <p:sp>
        <p:nvSpPr>
          <p:cNvPr id="306" name="Google Shape;306;p19"/>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rtl="0" algn="ctr">
              <a:spcBef>
                <a:spcPts val="0"/>
              </a:spcBef>
              <a:spcAft>
                <a:spcPts val="0"/>
              </a:spcAft>
              <a:buClr>
                <a:srgbClr val="1C4587"/>
              </a:buClr>
              <a:buSzPts val="2500"/>
              <a:buChar char="■"/>
              <a:defRPr b="1" sz="2500">
                <a:solidFill>
                  <a:srgbClr val="1C4587"/>
                </a:solidFill>
              </a:defRPr>
            </a:lvl9pPr>
          </a:lstStyle>
          <a:p/>
        </p:txBody>
      </p:sp>
      <p:sp>
        <p:nvSpPr>
          <p:cNvPr id="307" name="Google Shape;307;p1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08" name="Google Shape;308;p1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09" name="Google Shape;309;p1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0" name="Google Shape;310;p1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1" name="Google Shape;311;p1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2" name="Google Shape;312;p1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3" name="Google Shape;313;p1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4" name="Google Shape;314;p1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5" name="Google Shape;315;p1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6" name="Google Shape;316;p1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7" name="Google Shape;317;p1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8" name="Google Shape;318;p1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19" name="Google Shape;319;p1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0" name="Google Shape;320;p1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1" name="Google Shape;321;p1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2" name="Google Shape;322;p1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3" name="Google Shape;323;p1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4" name="Google Shape;324;p1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5" name="Google Shape;325;p1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6" name="Google Shape;326;p1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7" name="Google Shape;327;p1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8" name="Google Shape;328;p1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29" name="Google Shape;329;p1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0" name="Google Shape;330;p1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1" name="Google Shape;331;p1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2" name="Google Shape;332;p1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3" name="Google Shape;333;p1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4" name="Google Shape;334;p1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5" name="Google Shape;335;p1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6" name="Google Shape;336;p1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7" name="Google Shape;337;p1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8" name="Google Shape;338;p1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39" name="Google Shape;339;p1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0" name="Google Shape;340;p1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1" name="Google Shape;341;p1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2" name="Google Shape;342;p1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3" name="Google Shape;343;p1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4" name="Google Shape;344;p1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5" name="Google Shape;345;p1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6" name="Google Shape;346;p1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7" name="Google Shape;347;p1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48" name="Google Shape;348;p1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49" name="Shape 349"/>
        <p:cNvGrpSpPr/>
        <p:nvPr/>
      </p:nvGrpSpPr>
      <p:grpSpPr>
        <a:xfrm>
          <a:off x="0" y="0"/>
          <a:ext cx="0" cy="0"/>
          <a:chOff x="0" y="0"/>
          <a:chExt cx="0" cy="0"/>
        </a:xfrm>
      </p:grpSpPr>
      <p:sp>
        <p:nvSpPr>
          <p:cNvPr id="350" name="Google Shape;350;p20"/>
          <p:cNvSpPr txBox="1"/>
          <p:nvPr>
            <p:ph type="title"/>
          </p:nvPr>
        </p:nvSpPr>
        <p:spPr>
          <a:xfrm>
            <a:off x="729769" y="190783"/>
            <a:ext cx="6140400" cy="6570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7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51" name="Google Shape;351;p20"/>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rtl="0">
              <a:spcBef>
                <a:spcPts val="600"/>
              </a:spcBef>
              <a:spcAft>
                <a:spcPts val="0"/>
              </a:spcAft>
              <a:buSzPts val="2500"/>
              <a:buChar char="✘"/>
              <a:defRPr sz="25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52" name="Google Shape;352;p20"/>
          <p:cNvGrpSpPr/>
          <p:nvPr/>
        </p:nvGrpSpPr>
        <p:grpSpPr>
          <a:xfrm>
            <a:off x="7442902" y="-91154"/>
            <a:ext cx="1796289" cy="5330574"/>
            <a:chOff x="6023725" y="842300"/>
            <a:chExt cx="1358150" cy="4030375"/>
          </a:xfrm>
        </p:grpSpPr>
        <p:sp>
          <p:nvSpPr>
            <p:cNvPr id="353" name="Google Shape;353;p20"/>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54" name="Google Shape;354;p20"/>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55" name="Google Shape;355;p20"/>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56" name="Google Shape;356;p20"/>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57" name="Google Shape;357;p20"/>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58" name="Google Shape;358;p20"/>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59" name="Google Shape;359;p20"/>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0" name="Google Shape;360;p20"/>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1" name="Google Shape;361;p20"/>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2" name="Google Shape;362;p20"/>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3" name="Google Shape;363;p20"/>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4" name="Google Shape;364;p20"/>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5" name="Google Shape;365;p20"/>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6" name="Google Shape;366;p20"/>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7" name="Google Shape;367;p20"/>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8" name="Google Shape;368;p20"/>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69" name="Google Shape;369;p20"/>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0" name="Google Shape;370;p20"/>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1" name="Google Shape;371;p20"/>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2" name="Google Shape;372;p20"/>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3" name="Google Shape;373;p20"/>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4" name="Google Shape;374;p20"/>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5" name="Google Shape;375;p20"/>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6" name="Google Shape;376;p20"/>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7" name="Google Shape;377;p20"/>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8" name="Google Shape;378;p20"/>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79" name="Google Shape;379;p20"/>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80" name="Google Shape;380;p20"/>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381" name="Google Shape;381;p20"/>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grpSp>
      <p:cxnSp>
        <p:nvCxnSpPr>
          <p:cNvPr id="382" name="Google Shape;382;p20"/>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83" name="Google Shape;383;p20"/>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84" name="Shape 384"/>
        <p:cNvGrpSpPr/>
        <p:nvPr/>
      </p:nvGrpSpPr>
      <p:grpSpPr>
        <a:xfrm>
          <a:off x="0" y="0"/>
          <a:ext cx="0" cy="0"/>
          <a:chOff x="0" y="0"/>
          <a:chExt cx="0" cy="0"/>
        </a:xfrm>
      </p:grpSpPr>
      <p:sp>
        <p:nvSpPr>
          <p:cNvPr id="385" name="Google Shape;385;p21"/>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86" name="Google Shape;386;p21"/>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387" name="Google Shape;387;p21"/>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grpSp>
        <p:nvGrpSpPr>
          <p:cNvPr id="388" name="Google Shape;388;p21"/>
          <p:cNvGrpSpPr/>
          <p:nvPr/>
        </p:nvGrpSpPr>
        <p:grpSpPr>
          <a:xfrm>
            <a:off x="7442902" y="-91154"/>
            <a:ext cx="1796289" cy="5330574"/>
            <a:chOff x="6023725" y="842300"/>
            <a:chExt cx="1358150" cy="4030375"/>
          </a:xfrm>
        </p:grpSpPr>
        <p:sp>
          <p:nvSpPr>
            <p:cNvPr id="389" name="Google Shape;389;p21"/>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1"/>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1"/>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1"/>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1"/>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1"/>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1"/>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1"/>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1"/>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1"/>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1"/>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1"/>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1"/>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1"/>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1"/>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1"/>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1"/>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1"/>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1"/>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18" name="Google Shape;418;p21"/>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19" name="Google Shape;419;p2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69BF"/>
              </a:buClr>
              <a:buSzPts val="3600"/>
              <a:buNone/>
              <a:defRPr sz="3600">
                <a:solidFill>
                  <a:srgbClr val="0069B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20" name="Shape 420"/>
        <p:cNvGrpSpPr/>
        <p:nvPr/>
      </p:nvGrpSpPr>
      <p:grpSpPr>
        <a:xfrm>
          <a:off x="0" y="0"/>
          <a:ext cx="0" cy="0"/>
          <a:chOff x="0" y="0"/>
          <a:chExt cx="0" cy="0"/>
        </a:xfrm>
      </p:grpSpPr>
      <p:sp>
        <p:nvSpPr>
          <p:cNvPr id="421" name="Google Shape;421;p22"/>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422" name="Google Shape;422;p22"/>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23" name="Google Shape;423;p22"/>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24" name="Google Shape;424;p22"/>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425" name="Google Shape;425;p22"/>
          <p:cNvGrpSpPr/>
          <p:nvPr/>
        </p:nvGrpSpPr>
        <p:grpSpPr>
          <a:xfrm>
            <a:off x="7442902" y="-91154"/>
            <a:ext cx="1796289" cy="5330574"/>
            <a:chOff x="6023725" y="842300"/>
            <a:chExt cx="1358150" cy="4030375"/>
          </a:xfrm>
        </p:grpSpPr>
        <p:sp>
          <p:nvSpPr>
            <p:cNvPr id="426" name="Google Shape;426;p22"/>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2"/>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2"/>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2"/>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2"/>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2"/>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2"/>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2"/>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2"/>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2"/>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2"/>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2"/>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2"/>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2"/>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55" name="Google Shape;455;p22"/>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56" name="Google Shape;456;p22"/>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7" name="Shape 457"/>
        <p:cNvGrpSpPr/>
        <p:nvPr/>
      </p:nvGrpSpPr>
      <p:grpSpPr>
        <a:xfrm>
          <a:off x="0" y="0"/>
          <a:ext cx="0" cy="0"/>
          <a:chOff x="0" y="0"/>
          <a:chExt cx="0" cy="0"/>
        </a:xfrm>
      </p:grpSpPr>
      <p:sp>
        <p:nvSpPr>
          <p:cNvPr id="458" name="Google Shape;458;p23"/>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grpSp>
        <p:nvGrpSpPr>
          <p:cNvPr id="459" name="Google Shape;459;p23"/>
          <p:cNvGrpSpPr/>
          <p:nvPr/>
        </p:nvGrpSpPr>
        <p:grpSpPr>
          <a:xfrm>
            <a:off x="7442902" y="-91154"/>
            <a:ext cx="1796289" cy="5330574"/>
            <a:chOff x="6023725" y="842300"/>
            <a:chExt cx="1358150" cy="4030375"/>
          </a:xfrm>
        </p:grpSpPr>
        <p:sp>
          <p:nvSpPr>
            <p:cNvPr id="460" name="Google Shape;460;p23"/>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3"/>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3"/>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3"/>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3"/>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3"/>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3"/>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3"/>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3"/>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3"/>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3"/>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3"/>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3"/>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3"/>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3"/>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3"/>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3"/>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3"/>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3"/>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3"/>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3"/>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3"/>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3"/>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3"/>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3"/>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3"/>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3"/>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3"/>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89" name="Google Shape;489;p23"/>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90" name="Google Shape;490;p23"/>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1" name="Shape 491"/>
        <p:cNvGrpSpPr/>
        <p:nvPr/>
      </p:nvGrpSpPr>
      <p:grpSpPr>
        <a:xfrm>
          <a:off x="0" y="0"/>
          <a:ext cx="0" cy="0"/>
          <a:chOff x="0" y="0"/>
          <a:chExt cx="0" cy="0"/>
        </a:xfrm>
      </p:grpSpPr>
      <p:sp>
        <p:nvSpPr>
          <p:cNvPr id="492" name="Google Shape;492;p24"/>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400"/>
              </a:spcBef>
              <a:spcAft>
                <a:spcPts val="0"/>
              </a:spcAft>
              <a:buSzPts val="1800"/>
              <a:buNone/>
              <a:defRPr sz="1800"/>
            </a:lvl1pPr>
          </a:lstStyle>
          <a:p/>
        </p:txBody>
      </p:sp>
      <p:sp>
        <p:nvSpPr>
          <p:cNvPr id="493" name="Google Shape;493;p2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494" name="Google Shape;494;p2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495" name="Google Shape;495;p2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496" name="Google Shape;496;p2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497" name="Google Shape;497;p2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498" name="Google Shape;498;p2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499" name="Google Shape;499;p2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0" name="Google Shape;500;p2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1" name="Google Shape;501;p2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2" name="Google Shape;502;p2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3" name="Google Shape;503;p2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4" name="Google Shape;504;p2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5" name="Google Shape;505;p2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6" name="Google Shape;506;p2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7" name="Google Shape;507;p2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8" name="Google Shape;508;p2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09" name="Google Shape;509;p2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0" name="Google Shape;510;p2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1" name="Google Shape;511;p2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2" name="Google Shape;512;p2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3" name="Google Shape;513;p2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4" name="Google Shape;514;p2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5" name="Google Shape;515;p2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6" name="Google Shape;516;p2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7" name="Google Shape;517;p2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8" name="Google Shape;518;p2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19" name="Google Shape;519;p2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0" name="Google Shape;520;p2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1" name="Google Shape;521;p2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2" name="Google Shape;522;p2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3" name="Google Shape;523;p2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4" name="Google Shape;524;p2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5" name="Google Shape;525;p2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6" name="Google Shape;526;p2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7" name="Google Shape;527;p2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8" name="Google Shape;528;p2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29" name="Google Shape;529;p2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0" name="Google Shape;530;p2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1" name="Google Shape;531;p2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2" name="Google Shape;532;p2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3" name="Google Shape;533;p2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4" name="Google Shape;534;p2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5" name="Shape 535"/>
        <p:cNvGrpSpPr/>
        <p:nvPr/>
      </p:nvGrpSpPr>
      <p:grpSpPr>
        <a:xfrm>
          <a:off x="0" y="0"/>
          <a:ext cx="0" cy="0"/>
          <a:chOff x="0" y="0"/>
          <a:chExt cx="0" cy="0"/>
        </a:xfrm>
      </p:grpSpPr>
      <p:sp>
        <p:nvSpPr>
          <p:cNvPr id="536" name="Google Shape;536;p25"/>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7" name="Google Shape;537;p25"/>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8" name="Google Shape;538;p25"/>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39" name="Google Shape;539;p25"/>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0" name="Google Shape;540;p25"/>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1" name="Google Shape;541;p25"/>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2" name="Google Shape;542;p25"/>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3" name="Google Shape;543;p25"/>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4" name="Google Shape;544;p25"/>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5" name="Google Shape;545;p25"/>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6" name="Google Shape;546;p25"/>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7" name="Google Shape;547;p25"/>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8" name="Google Shape;548;p25"/>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49" name="Google Shape;549;p25"/>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0" name="Google Shape;550;p25"/>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1" name="Google Shape;551;p25"/>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2" name="Google Shape;552;p25"/>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3" name="Google Shape;553;p25"/>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4" name="Google Shape;554;p25"/>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5" name="Google Shape;555;p25"/>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6" name="Google Shape;556;p25"/>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7" name="Google Shape;557;p25"/>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8" name="Google Shape;558;p25"/>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59" name="Google Shape;559;p25"/>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0" name="Google Shape;560;p25"/>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1" name="Google Shape;561;p25"/>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2" name="Google Shape;562;p25"/>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3" name="Google Shape;563;p25"/>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4" name="Google Shape;564;p25"/>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5" name="Google Shape;565;p25"/>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6" name="Google Shape;566;p25"/>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7" name="Google Shape;567;p25"/>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8" name="Google Shape;568;p25"/>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69" name="Google Shape;569;p25"/>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0" name="Google Shape;570;p25"/>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1" name="Google Shape;571;p25"/>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2" name="Google Shape;572;p25"/>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3" name="Google Shape;573;p25"/>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4" name="Google Shape;574;p25"/>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5" name="Google Shape;575;p25"/>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6" name="Google Shape;576;p25"/>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577" name="Google Shape;577;p2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78" name="Shape 578"/>
        <p:cNvGrpSpPr/>
        <p:nvPr/>
      </p:nvGrpSpPr>
      <p:grpSpPr>
        <a:xfrm>
          <a:off x="0" y="0"/>
          <a:ext cx="0" cy="0"/>
          <a:chOff x="0" y="0"/>
          <a:chExt cx="0" cy="0"/>
        </a:xfrm>
      </p:grpSpPr>
      <p:sp>
        <p:nvSpPr>
          <p:cNvPr id="579" name="Google Shape;579;p2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80" name="Shape 580"/>
        <p:cNvGrpSpPr/>
        <p:nvPr/>
      </p:nvGrpSpPr>
      <p:grpSpPr>
        <a:xfrm>
          <a:off x="0" y="0"/>
          <a:ext cx="0" cy="0"/>
          <a:chOff x="0" y="0"/>
          <a:chExt cx="0" cy="0"/>
        </a:xfrm>
      </p:grpSpPr>
      <p:sp>
        <p:nvSpPr>
          <p:cNvPr id="581" name="Google Shape;581;p27"/>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82" name="Shape 582"/>
        <p:cNvGrpSpPr/>
        <p:nvPr/>
      </p:nvGrpSpPr>
      <p:grpSpPr>
        <a:xfrm>
          <a:off x="0" y="0"/>
          <a:ext cx="0" cy="0"/>
          <a:chOff x="0" y="0"/>
          <a:chExt cx="0" cy="0"/>
        </a:xfrm>
      </p:grpSpPr>
      <p:sp>
        <p:nvSpPr>
          <p:cNvPr id="583" name="Google Shape;583;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accent1"/>
              </a:buClr>
              <a:buSzPts val="3000"/>
              <a:buFont typeface="Trebuchet MS"/>
              <a:buNone/>
              <a:defRPr sz="3000"/>
            </a:lvl1pPr>
            <a:lvl2pPr lvl="1" rtl="0" algn="l">
              <a:lnSpc>
                <a:spcPct val="100000"/>
              </a:lnSpc>
              <a:spcBef>
                <a:spcPts val="0"/>
              </a:spcBef>
              <a:spcAft>
                <a:spcPts val="0"/>
              </a:spcAft>
              <a:buClr>
                <a:schemeClr val="dk2"/>
              </a:buClr>
              <a:buSzPts val="3000"/>
              <a:buNone/>
              <a:defRPr sz="3000"/>
            </a:lvl2pPr>
            <a:lvl3pPr lvl="2" rtl="0" algn="l">
              <a:lnSpc>
                <a:spcPct val="100000"/>
              </a:lnSpc>
              <a:spcBef>
                <a:spcPts val="0"/>
              </a:spcBef>
              <a:spcAft>
                <a:spcPts val="0"/>
              </a:spcAft>
              <a:buClr>
                <a:schemeClr val="dk2"/>
              </a:buClr>
              <a:buSzPts val="3000"/>
              <a:buNone/>
              <a:defRPr sz="3000"/>
            </a:lvl3pPr>
            <a:lvl4pPr lvl="3" rtl="0" algn="l">
              <a:lnSpc>
                <a:spcPct val="100000"/>
              </a:lnSpc>
              <a:spcBef>
                <a:spcPts val="0"/>
              </a:spcBef>
              <a:spcAft>
                <a:spcPts val="0"/>
              </a:spcAft>
              <a:buClr>
                <a:schemeClr val="dk2"/>
              </a:buClr>
              <a:buSzPts val="3000"/>
              <a:buNone/>
              <a:defRPr sz="3000"/>
            </a:lvl4pPr>
            <a:lvl5pPr lvl="4" rtl="0" algn="l">
              <a:lnSpc>
                <a:spcPct val="100000"/>
              </a:lnSpc>
              <a:spcBef>
                <a:spcPts val="0"/>
              </a:spcBef>
              <a:spcAft>
                <a:spcPts val="0"/>
              </a:spcAft>
              <a:buClr>
                <a:schemeClr val="dk2"/>
              </a:buClr>
              <a:buSzPts val="3000"/>
              <a:buNone/>
              <a:defRPr sz="3000"/>
            </a:lvl5pPr>
            <a:lvl6pPr lvl="5" rtl="0" algn="l">
              <a:lnSpc>
                <a:spcPct val="100000"/>
              </a:lnSpc>
              <a:spcBef>
                <a:spcPts val="0"/>
              </a:spcBef>
              <a:spcAft>
                <a:spcPts val="0"/>
              </a:spcAft>
              <a:buClr>
                <a:schemeClr val="dk2"/>
              </a:buClr>
              <a:buSzPts val="3000"/>
              <a:buNone/>
              <a:defRPr sz="3000"/>
            </a:lvl6pPr>
            <a:lvl7pPr lvl="6" rtl="0" algn="l">
              <a:lnSpc>
                <a:spcPct val="100000"/>
              </a:lnSpc>
              <a:spcBef>
                <a:spcPts val="0"/>
              </a:spcBef>
              <a:spcAft>
                <a:spcPts val="0"/>
              </a:spcAft>
              <a:buClr>
                <a:schemeClr val="dk2"/>
              </a:buClr>
              <a:buSzPts val="3000"/>
              <a:buNone/>
              <a:defRPr sz="3000"/>
            </a:lvl7pPr>
            <a:lvl8pPr lvl="7" rtl="0" algn="l">
              <a:lnSpc>
                <a:spcPct val="100000"/>
              </a:lnSpc>
              <a:spcBef>
                <a:spcPts val="0"/>
              </a:spcBef>
              <a:spcAft>
                <a:spcPts val="0"/>
              </a:spcAft>
              <a:buClr>
                <a:schemeClr val="dk2"/>
              </a:buClr>
              <a:buSzPts val="3000"/>
              <a:buNone/>
              <a:defRPr sz="3000"/>
            </a:lvl8pPr>
            <a:lvl9pPr lvl="8" rtl="0" algn="l">
              <a:lnSpc>
                <a:spcPct val="100000"/>
              </a:lnSpc>
              <a:spcBef>
                <a:spcPts val="0"/>
              </a:spcBef>
              <a:spcAft>
                <a:spcPts val="0"/>
              </a:spcAft>
              <a:buClr>
                <a:schemeClr val="dk2"/>
              </a:buClr>
              <a:buSzPts val="3000"/>
              <a:buNone/>
              <a:defRPr sz="3000"/>
            </a:lvl9pPr>
          </a:lstStyle>
          <a:p/>
        </p:txBody>
      </p:sp>
      <p:sp>
        <p:nvSpPr>
          <p:cNvPr id="584" name="Google Shape;584;p28"/>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SzPts val="1200"/>
              <a:buChar char="●"/>
              <a:defRPr sz="1200"/>
            </a:lvl1pPr>
            <a:lvl2pPr indent="-304800" lvl="1" marL="914400" rtl="0" algn="l">
              <a:lnSpc>
                <a:spcPct val="100000"/>
              </a:lnSpc>
              <a:spcBef>
                <a:spcPts val="1600"/>
              </a:spcBef>
              <a:spcAft>
                <a:spcPts val="0"/>
              </a:spcAft>
              <a:buSzPts val="1200"/>
              <a:buChar char="○"/>
              <a:defRPr sz="1200"/>
            </a:lvl2pPr>
            <a:lvl3pPr indent="-304800" lvl="2" marL="1371600" rtl="0" algn="l">
              <a:lnSpc>
                <a:spcPct val="100000"/>
              </a:lnSpc>
              <a:spcBef>
                <a:spcPts val="1600"/>
              </a:spcBef>
              <a:spcAft>
                <a:spcPts val="0"/>
              </a:spcAft>
              <a:buSzPts val="1200"/>
              <a:buChar char="■"/>
              <a:defRPr sz="1200"/>
            </a:lvl3pPr>
            <a:lvl4pPr indent="-304800" lvl="3" marL="1828800" rtl="0" algn="l">
              <a:lnSpc>
                <a:spcPct val="100000"/>
              </a:lnSpc>
              <a:spcBef>
                <a:spcPts val="1600"/>
              </a:spcBef>
              <a:spcAft>
                <a:spcPts val="0"/>
              </a:spcAft>
              <a:buSzPts val="1200"/>
              <a:buChar char="●"/>
              <a:defRPr sz="1200"/>
            </a:lvl4pPr>
            <a:lvl5pPr indent="-304800" lvl="4" marL="2286000" rtl="0" algn="l">
              <a:lnSpc>
                <a:spcPct val="100000"/>
              </a:lnSpc>
              <a:spcBef>
                <a:spcPts val="1600"/>
              </a:spcBef>
              <a:spcAft>
                <a:spcPts val="0"/>
              </a:spcAft>
              <a:buSzPts val="1200"/>
              <a:buChar char="○"/>
              <a:defRPr sz="1200"/>
            </a:lvl5pPr>
            <a:lvl6pPr indent="-304800" lvl="5" marL="2743200" rtl="0" algn="l">
              <a:lnSpc>
                <a:spcPct val="100000"/>
              </a:lnSpc>
              <a:spcBef>
                <a:spcPts val="1600"/>
              </a:spcBef>
              <a:spcAft>
                <a:spcPts val="0"/>
              </a:spcAft>
              <a:buSzPts val="1200"/>
              <a:buChar char="■"/>
              <a:defRPr sz="1200"/>
            </a:lvl6pPr>
            <a:lvl7pPr indent="-304800" lvl="6" marL="3200400" rtl="0" algn="l">
              <a:lnSpc>
                <a:spcPct val="100000"/>
              </a:lnSpc>
              <a:spcBef>
                <a:spcPts val="1600"/>
              </a:spcBef>
              <a:spcAft>
                <a:spcPts val="0"/>
              </a:spcAft>
              <a:buSzPts val="1200"/>
              <a:buChar char="●"/>
              <a:defRPr sz="1200"/>
            </a:lvl7pPr>
            <a:lvl8pPr indent="-304800" lvl="7" marL="3657600" rtl="0" algn="l">
              <a:lnSpc>
                <a:spcPct val="100000"/>
              </a:lnSpc>
              <a:spcBef>
                <a:spcPts val="1600"/>
              </a:spcBef>
              <a:spcAft>
                <a:spcPts val="0"/>
              </a:spcAft>
              <a:buSzPts val="1200"/>
              <a:buChar char="○"/>
              <a:defRPr sz="1200"/>
            </a:lvl8pPr>
            <a:lvl9pPr indent="-304800" lvl="8" marL="4114800" rtl="0" algn="l">
              <a:lnSpc>
                <a:spcPct val="100000"/>
              </a:lnSpc>
              <a:spcBef>
                <a:spcPts val="1600"/>
              </a:spcBef>
              <a:spcAft>
                <a:spcPts val="1600"/>
              </a:spcAft>
              <a:buSzPts val="1200"/>
              <a:buChar char="■"/>
              <a:defRPr sz="1200"/>
            </a:lvl9pPr>
          </a:lstStyle>
          <a:p/>
        </p:txBody>
      </p:sp>
      <p:sp>
        <p:nvSpPr>
          <p:cNvPr id="585" name="Google Shape;58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7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6" name="Shape 586"/>
        <p:cNvGrpSpPr/>
        <p:nvPr/>
      </p:nvGrpSpPr>
      <p:grpSpPr>
        <a:xfrm>
          <a:off x="0" y="0"/>
          <a:ext cx="0" cy="0"/>
          <a:chOff x="0" y="0"/>
          <a:chExt cx="0" cy="0"/>
        </a:xfrm>
      </p:grpSpPr>
      <p:sp>
        <p:nvSpPr>
          <p:cNvPr id="587" name="Google Shape;587;p29"/>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8" name="Google Shape;588;p29"/>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589" name="Google Shape;589;p29"/>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590" name="Google Shape;590;p29"/>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591" name="Google Shape;591;p29"/>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92" name="Shape 592"/>
        <p:cNvGrpSpPr/>
        <p:nvPr/>
      </p:nvGrpSpPr>
      <p:grpSpPr>
        <a:xfrm>
          <a:off x="0" y="0"/>
          <a:ext cx="0" cy="0"/>
          <a:chOff x="0" y="0"/>
          <a:chExt cx="0" cy="0"/>
        </a:xfrm>
      </p:grpSpPr>
      <p:sp>
        <p:nvSpPr>
          <p:cNvPr id="593" name="Google Shape;593;p30"/>
          <p:cNvSpPr txBox="1"/>
          <p:nvPr>
            <p:ph type="title"/>
          </p:nvPr>
        </p:nvSpPr>
        <p:spPr>
          <a:xfrm>
            <a:off x="508001" y="2025651"/>
            <a:ext cx="6447600" cy="1369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accent1"/>
              </a:buClr>
              <a:buSzPts val="3000"/>
              <a:buFont typeface="Trebuchet MS"/>
              <a:buNone/>
              <a:defRPr b="0" sz="3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4" name="Google Shape;594;p30"/>
          <p:cNvSpPr txBox="1"/>
          <p:nvPr>
            <p:ph idx="1" type="body"/>
          </p:nvPr>
        </p:nvSpPr>
        <p:spPr>
          <a:xfrm>
            <a:off x="508001" y="3395586"/>
            <a:ext cx="6447600" cy="645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800"/>
              </a:spcBef>
              <a:spcAft>
                <a:spcPts val="0"/>
              </a:spcAft>
              <a:buSzPts val="1200"/>
              <a:buNone/>
              <a:defRPr sz="1500">
                <a:solidFill>
                  <a:srgbClr val="7F7F7F"/>
                </a:solidFill>
              </a:defRPr>
            </a:lvl1pPr>
            <a:lvl2pPr indent="-228600" lvl="1" marL="914400" rtl="0" algn="l">
              <a:lnSpc>
                <a:spcPct val="100000"/>
              </a:lnSpc>
              <a:spcBef>
                <a:spcPts val="800"/>
              </a:spcBef>
              <a:spcAft>
                <a:spcPts val="0"/>
              </a:spcAft>
              <a:buSzPts val="1100"/>
              <a:buNone/>
              <a:defRPr sz="1400">
                <a:solidFill>
                  <a:srgbClr val="888888"/>
                </a:solidFill>
              </a:defRPr>
            </a:lvl2pPr>
            <a:lvl3pPr indent="-228600" lvl="2" marL="1371600" rtl="0" algn="l">
              <a:lnSpc>
                <a:spcPct val="100000"/>
              </a:lnSpc>
              <a:spcBef>
                <a:spcPts val="800"/>
              </a:spcBef>
              <a:spcAft>
                <a:spcPts val="0"/>
              </a:spcAft>
              <a:buSzPts val="1000"/>
              <a:buNone/>
              <a:defRPr sz="1200">
                <a:solidFill>
                  <a:srgbClr val="888888"/>
                </a:solidFill>
              </a:defRPr>
            </a:lvl3pPr>
            <a:lvl4pPr indent="-228600" lvl="3" marL="1828800" rtl="0" algn="l">
              <a:lnSpc>
                <a:spcPct val="100000"/>
              </a:lnSpc>
              <a:spcBef>
                <a:spcPts val="800"/>
              </a:spcBef>
              <a:spcAft>
                <a:spcPts val="0"/>
              </a:spcAft>
              <a:buSzPts val="800"/>
              <a:buNone/>
              <a:defRPr sz="1100">
                <a:solidFill>
                  <a:srgbClr val="888888"/>
                </a:solidFill>
              </a:defRPr>
            </a:lvl4pPr>
            <a:lvl5pPr indent="-228600" lvl="4" marL="2286000" rtl="0" algn="l">
              <a:lnSpc>
                <a:spcPct val="100000"/>
              </a:lnSpc>
              <a:spcBef>
                <a:spcPts val="800"/>
              </a:spcBef>
              <a:spcAft>
                <a:spcPts val="0"/>
              </a:spcAft>
              <a:buSzPts val="800"/>
              <a:buNone/>
              <a:defRPr sz="1100">
                <a:solidFill>
                  <a:srgbClr val="888888"/>
                </a:solidFill>
              </a:defRPr>
            </a:lvl5pPr>
            <a:lvl6pPr indent="-228600" lvl="5" marL="2743200" rtl="0" algn="l">
              <a:lnSpc>
                <a:spcPct val="100000"/>
              </a:lnSpc>
              <a:spcBef>
                <a:spcPts val="800"/>
              </a:spcBef>
              <a:spcAft>
                <a:spcPts val="0"/>
              </a:spcAft>
              <a:buSzPts val="800"/>
              <a:buNone/>
              <a:defRPr sz="1100">
                <a:solidFill>
                  <a:srgbClr val="888888"/>
                </a:solidFill>
              </a:defRPr>
            </a:lvl6pPr>
            <a:lvl7pPr indent="-228600" lvl="6" marL="3200400" rtl="0" algn="l">
              <a:lnSpc>
                <a:spcPct val="100000"/>
              </a:lnSpc>
              <a:spcBef>
                <a:spcPts val="800"/>
              </a:spcBef>
              <a:spcAft>
                <a:spcPts val="0"/>
              </a:spcAft>
              <a:buSzPts val="800"/>
              <a:buNone/>
              <a:defRPr sz="1100">
                <a:solidFill>
                  <a:srgbClr val="888888"/>
                </a:solidFill>
              </a:defRPr>
            </a:lvl7pPr>
            <a:lvl8pPr indent="-228600" lvl="7" marL="3657600" rtl="0" algn="l">
              <a:lnSpc>
                <a:spcPct val="100000"/>
              </a:lnSpc>
              <a:spcBef>
                <a:spcPts val="800"/>
              </a:spcBef>
              <a:spcAft>
                <a:spcPts val="0"/>
              </a:spcAft>
              <a:buSzPts val="800"/>
              <a:buNone/>
              <a:defRPr sz="1100">
                <a:solidFill>
                  <a:srgbClr val="888888"/>
                </a:solidFill>
              </a:defRPr>
            </a:lvl8pPr>
            <a:lvl9pPr indent="-228600" lvl="8" marL="4114800" rtl="0" algn="l">
              <a:lnSpc>
                <a:spcPct val="100000"/>
              </a:lnSpc>
              <a:spcBef>
                <a:spcPts val="800"/>
              </a:spcBef>
              <a:spcAft>
                <a:spcPts val="0"/>
              </a:spcAft>
              <a:buSzPts val="800"/>
              <a:buNone/>
              <a:defRPr sz="1100">
                <a:solidFill>
                  <a:srgbClr val="888888"/>
                </a:solidFill>
              </a:defRPr>
            </a:lvl9pPr>
          </a:lstStyle>
          <a:p/>
        </p:txBody>
      </p:sp>
      <p:sp>
        <p:nvSpPr>
          <p:cNvPr id="595" name="Google Shape;595;p30"/>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596" name="Google Shape;596;p30"/>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597" name="Google Shape;597;p30"/>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98" name="Shape 598"/>
        <p:cNvGrpSpPr/>
        <p:nvPr/>
      </p:nvGrpSpPr>
      <p:grpSpPr>
        <a:xfrm>
          <a:off x="0" y="0"/>
          <a:ext cx="0" cy="0"/>
          <a:chOff x="0" y="0"/>
          <a:chExt cx="0" cy="0"/>
        </a:xfrm>
      </p:grpSpPr>
      <p:sp>
        <p:nvSpPr>
          <p:cNvPr id="599" name="Google Shape;599;p31"/>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0" name="Google Shape;600;p31"/>
          <p:cNvSpPr txBox="1"/>
          <p:nvPr>
            <p:ph idx="1" type="body"/>
          </p:nvPr>
        </p:nvSpPr>
        <p:spPr>
          <a:xfrm>
            <a:off x="508001" y="1620442"/>
            <a:ext cx="3138000" cy="29106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01" name="Google Shape;601;p31"/>
          <p:cNvSpPr txBox="1"/>
          <p:nvPr>
            <p:ph idx="2" type="body"/>
          </p:nvPr>
        </p:nvSpPr>
        <p:spPr>
          <a:xfrm>
            <a:off x="3817477" y="1620442"/>
            <a:ext cx="3138000" cy="29106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02" name="Google Shape;602;p31"/>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03" name="Google Shape;603;p31"/>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04" name="Google Shape;604;p31"/>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605" name="Shape 605"/>
        <p:cNvGrpSpPr/>
        <p:nvPr/>
      </p:nvGrpSpPr>
      <p:grpSpPr>
        <a:xfrm>
          <a:off x="0" y="0"/>
          <a:ext cx="0" cy="0"/>
          <a:chOff x="0" y="0"/>
          <a:chExt cx="0" cy="0"/>
        </a:xfrm>
      </p:grpSpPr>
      <p:sp>
        <p:nvSpPr>
          <p:cNvPr id="606" name="Google Shape;606;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7" name="Google Shape;607;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08" name="Google Shape;608;p3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609" name="Shape 609"/>
        <p:cNvGrpSpPr/>
        <p:nvPr/>
      </p:nvGrpSpPr>
      <p:grpSpPr>
        <a:xfrm>
          <a:off x="0" y="0"/>
          <a:ext cx="0" cy="0"/>
          <a:chOff x="0" y="0"/>
          <a:chExt cx="0" cy="0"/>
        </a:xfrm>
      </p:grpSpPr>
      <p:sp>
        <p:nvSpPr>
          <p:cNvPr id="610" name="Google Shape;610;p33"/>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2"/>
              </a:buClr>
              <a:buSzPts val="4800"/>
              <a:buNone/>
              <a:defRPr b="0" sz="4800">
                <a:solidFill>
                  <a:schemeClr val="dk2"/>
                </a:solidFill>
              </a:defRPr>
            </a:lvl1pPr>
            <a:lvl2pPr lvl="1" rtl="0" algn="r">
              <a:spcBef>
                <a:spcPts val="0"/>
              </a:spcBef>
              <a:spcAft>
                <a:spcPts val="0"/>
              </a:spcAft>
              <a:buClr>
                <a:schemeClr val="dk2"/>
              </a:buClr>
              <a:buSzPts val="4800"/>
              <a:buNone/>
              <a:defRPr b="0" sz="4800">
                <a:solidFill>
                  <a:schemeClr val="dk2"/>
                </a:solidFill>
              </a:defRPr>
            </a:lvl2pPr>
            <a:lvl3pPr lvl="2" rtl="0" algn="r">
              <a:spcBef>
                <a:spcPts val="0"/>
              </a:spcBef>
              <a:spcAft>
                <a:spcPts val="0"/>
              </a:spcAft>
              <a:buClr>
                <a:schemeClr val="dk2"/>
              </a:buClr>
              <a:buSzPts val="4800"/>
              <a:buNone/>
              <a:defRPr b="0" sz="4800">
                <a:solidFill>
                  <a:schemeClr val="dk2"/>
                </a:solidFill>
              </a:defRPr>
            </a:lvl3pPr>
            <a:lvl4pPr lvl="3" rtl="0" algn="r">
              <a:spcBef>
                <a:spcPts val="0"/>
              </a:spcBef>
              <a:spcAft>
                <a:spcPts val="0"/>
              </a:spcAft>
              <a:buClr>
                <a:schemeClr val="dk2"/>
              </a:buClr>
              <a:buSzPts val="4800"/>
              <a:buNone/>
              <a:defRPr b="0" sz="4800">
                <a:solidFill>
                  <a:schemeClr val="dk2"/>
                </a:solidFill>
              </a:defRPr>
            </a:lvl4pPr>
            <a:lvl5pPr lvl="4" rtl="0" algn="r">
              <a:spcBef>
                <a:spcPts val="0"/>
              </a:spcBef>
              <a:spcAft>
                <a:spcPts val="0"/>
              </a:spcAft>
              <a:buClr>
                <a:schemeClr val="dk2"/>
              </a:buClr>
              <a:buSzPts val="4800"/>
              <a:buNone/>
              <a:defRPr b="0" sz="4800">
                <a:solidFill>
                  <a:schemeClr val="dk2"/>
                </a:solidFill>
              </a:defRPr>
            </a:lvl5pPr>
            <a:lvl6pPr lvl="5" rtl="0" algn="r">
              <a:spcBef>
                <a:spcPts val="0"/>
              </a:spcBef>
              <a:spcAft>
                <a:spcPts val="0"/>
              </a:spcAft>
              <a:buClr>
                <a:schemeClr val="dk2"/>
              </a:buClr>
              <a:buSzPts val="4800"/>
              <a:buNone/>
              <a:defRPr b="0" sz="4800">
                <a:solidFill>
                  <a:schemeClr val="dk2"/>
                </a:solidFill>
              </a:defRPr>
            </a:lvl6pPr>
            <a:lvl7pPr lvl="6" rtl="0" algn="r">
              <a:spcBef>
                <a:spcPts val="0"/>
              </a:spcBef>
              <a:spcAft>
                <a:spcPts val="0"/>
              </a:spcAft>
              <a:buClr>
                <a:schemeClr val="dk2"/>
              </a:buClr>
              <a:buSzPts val="4800"/>
              <a:buNone/>
              <a:defRPr b="0" sz="4800">
                <a:solidFill>
                  <a:schemeClr val="dk2"/>
                </a:solidFill>
              </a:defRPr>
            </a:lvl7pPr>
            <a:lvl8pPr lvl="7" rtl="0" algn="r">
              <a:spcBef>
                <a:spcPts val="0"/>
              </a:spcBef>
              <a:spcAft>
                <a:spcPts val="0"/>
              </a:spcAft>
              <a:buClr>
                <a:schemeClr val="dk2"/>
              </a:buClr>
              <a:buSzPts val="4800"/>
              <a:buNone/>
              <a:defRPr b="0" sz="4800">
                <a:solidFill>
                  <a:schemeClr val="dk2"/>
                </a:solidFill>
              </a:defRPr>
            </a:lvl8pPr>
            <a:lvl9pPr lvl="8" rtl="0" algn="r">
              <a:spcBef>
                <a:spcPts val="0"/>
              </a:spcBef>
              <a:spcAft>
                <a:spcPts val="0"/>
              </a:spcAft>
              <a:buClr>
                <a:schemeClr val="dk2"/>
              </a:buClr>
              <a:buSzPts val="4800"/>
              <a:buNone/>
              <a:defRPr b="0" sz="4800">
                <a:solidFill>
                  <a:schemeClr val="dk2"/>
                </a:solidFill>
              </a:defRPr>
            </a:lvl9pPr>
          </a:lstStyle>
          <a:p/>
        </p:txBody>
      </p:sp>
      <p:sp>
        <p:nvSpPr>
          <p:cNvPr id="611" name="Google Shape;611;p33"/>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2" name="Google Shape;612;p33"/>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3" name="Google Shape;613;p33"/>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4" name="Google Shape;614;p33"/>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5" name="Google Shape;615;p33"/>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6" name="Google Shape;616;p33"/>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7" name="Google Shape;617;p33"/>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8" name="Google Shape;618;p33"/>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19" name="Google Shape;619;p33"/>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0" name="Google Shape;620;p33"/>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1" name="Google Shape;621;p33"/>
          <p:cNvSpPr/>
          <p:nvPr/>
        </p:nvSpPr>
        <p:spPr>
          <a:xfrm>
            <a:off x="1347361" y="3186147"/>
            <a:ext cx="599146" cy="706813"/>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2" name="Google Shape;622;p33"/>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3" name="Google Shape;623;p33"/>
          <p:cNvSpPr/>
          <p:nvPr/>
        </p:nvSpPr>
        <p:spPr>
          <a:xfrm>
            <a:off x="7146421" y="4508764"/>
            <a:ext cx="1040884" cy="730621"/>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4" name="Google Shape;624;p33"/>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5" name="Google Shape;625;p33"/>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6" name="Google Shape;626;p33"/>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7" name="Google Shape;627;p33"/>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8" name="Google Shape;628;p33"/>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29" name="Google Shape;629;p33"/>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0" name="Google Shape;630;p33"/>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1" name="Google Shape;631;p33"/>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2" name="Google Shape;632;p33"/>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3" name="Google Shape;633;p33"/>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4" name="Google Shape;634;p33"/>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5" name="Google Shape;635;p33"/>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6" name="Google Shape;636;p33"/>
          <p:cNvSpPr/>
          <p:nvPr/>
        </p:nvSpPr>
        <p:spPr>
          <a:xfrm rot="-5400000">
            <a:off x="6496794" y="3021440"/>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7" name="Google Shape;637;p33"/>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8" name="Google Shape;638;p33"/>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
        <p:nvSpPr>
          <p:cNvPr id="639" name="Google Shape;639;p33"/>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A4C2F4"/>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40" name="Shape 640"/>
        <p:cNvGrpSpPr/>
        <p:nvPr/>
      </p:nvGrpSpPr>
      <p:grpSpPr>
        <a:xfrm>
          <a:off x="0" y="0"/>
          <a:ext cx="0" cy="0"/>
          <a:chOff x="0" y="0"/>
          <a:chExt cx="0" cy="0"/>
        </a:xfrm>
      </p:grpSpPr>
      <p:sp>
        <p:nvSpPr>
          <p:cNvPr id="641" name="Google Shape;641;p3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642" name="Google Shape;642;p3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643" name="Google Shape;643;p3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644" name="Google Shape;644;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45" name="Google Shape;645;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46" name="Google Shape;646;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spcAft>
                <a:spcPts val="0"/>
              </a:spcAft>
              <a:buClr>
                <a:srgbClr val="888888"/>
              </a:buClr>
              <a:buSzPts val="900"/>
              <a:buFont typeface="Calibri"/>
              <a:buNone/>
              <a:defRPr/>
            </a:lvl1pPr>
            <a:lvl2pPr indent="0" lvl="1" marL="0" rtl="0" algn="r">
              <a:spcBef>
                <a:spcPts val="0"/>
              </a:spcBef>
              <a:spcAft>
                <a:spcPts val="0"/>
              </a:spcAft>
              <a:buClr>
                <a:srgbClr val="888888"/>
              </a:buClr>
              <a:buSzPts val="900"/>
              <a:buFont typeface="Calibri"/>
              <a:buNone/>
              <a:defRPr/>
            </a:lvl2pPr>
            <a:lvl3pPr indent="0" lvl="2" marL="0" rtl="0" algn="r">
              <a:spcBef>
                <a:spcPts val="0"/>
              </a:spcBef>
              <a:spcAft>
                <a:spcPts val="0"/>
              </a:spcAft>
              <a:buClr>
                <a:srgbClr val="888888"/>
              </a:buClr>
              <a:buSzPts val="900"/>
              <a:buFont typeface="Calibri"/>
              <a:buNone/>
              <a:defRPr/>
            </a:lvl3pPr>
            <a:lvl4pPr indent="0" lvl="3" marL="0" rtl="0" algn="r">
              <a:spcBef>
                <a:spcPts val="0"/>
              </a:spcBef>
              <a:spcAft>
                <a:spcPts val="0"/>
              </a:spcAft>
              <a:buClr>
                <a:srgbClr val="888888"/>
              </a:buClr>
              <a:buSzPts val="900"/>
              <a:buFont typeface="Calibri"/>
              <a:buNone/>
              <a:defRPr/>
            </a:lvl4pPr>
            <a:lvl5pPr indent="0" lvl="4" marL="0" rtl="0" algn="r">
              <a:spcBef>
                <a:spcPts val="0"/>
              </a:spcBef>
              <a:spcAft>
                <a:spcPts val="0"/>
              </a:spcAft>
              <a:buClr>
                <a:srgbClr val="888888"/>
              </a:buClr>
              <a:buSzPts val="900"/>
              <a:buFont typeface="Calibri"/>
              <a:buNone/>
              <a:defRPr/>
            </a:lvl5pPr>
            <a:lvl6pPr indent="0" lvl="5" marL="0" rtl="0" algn="r">
              <a:spcBef>
                <a:spcPts val="0"/>
              </a:spcBef>
              <a:spcAft>
                <a:spcPts val="0"/>
              </a:spcAft>
              <a:buClr>
                <a:srgbClr val="888888"/>
              </a:buClr>
              <a:buSzPts val="900"/>
              <a:buFont typeface="Calibri"/>
              <a:buNone/>
              <a:defRPr/>
            </a:lvl6pPr>
            <a:lvl7pPr indent="0" lvl="6" marL="0" rtl="0" algn="r">
              <a:spcBef>
                <a:spcPts val="0"/>
              </a:spcBef>
              <a:spcAft>
                <a:spcPts val="0"/>
              </a:spcAft>
              <a:buClr>
                <a:srgbClr val="888888"/>
              </a:buClr>
              <a:buSzPts val="900"/>
              <a:buFont typeface="Calibri"/>
              <a:buNone/>
              <a:defRPr/>
            </a:lvl7pPr>
            <a:lvl8pPr indent="0" lvl="7" marL="0" rtl="0" algn="r">
              <a:spcBef>
                <a:spcPts val="0"/>
              </a:spcBef>
              <a:spcAft>
                <a:spcPts val="0"/>
              </a:spcAft>
              <a:buClr>
                <a:srgbClr val="888888"/>
              </a:buClr>
              <a:buSzPts val="900"/>
              <a:buFont typeface="Calibri"/>
              <a:buNone/>
              <a:defRPr/>
            </a:lvl8pPr>
            <a:lvl9pPr indent="0" lvl="8" marL="0" rt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47" name="Shape 647"/>
        <p:cNvGrpSpPr/>
        <p:nvPr/>
      </p:nvGrpSpPr>
      <p:grpSpPr>
        <a:xfrm>
          <a:off x="0" y="0"/>
          <a:ext cx="0" cy="0"/>
          <a:chOff x="0" y="0"/>
          <a:chExt cx="0" cy="0"/>
        </a:xfrm>
      </p:grpSpPr>
      <p:sp>
        <p:nvSpPr>
          <p:cNvPr id="648" name="Google Shape;648;p35"/>
          <p:cNvSpPr txBox="1"/>
          <p:nvPr>
            <p:ph type="title"/>
          </p:nvPr>
        </p:nvSpPr>
        <p:spPr>
          <a:xfrm>
            <a:off x="829818" y="880181"/>
            <a:ext cx="7475100" cy="2194800"/>
          </a:xfrm>
          <a:prstGeom prst="rect">
            <a:avLst/>
          </a:prstGeom>
          <a:noFill/>
          <a:ln>
            <a:noFill/>
          </a:ln>
        </p:spPr>
        <p:txBody>
          <a:bodyPr anchorCtr="0" anchor="b" bIns="34275" lIns="68575" spcFirstLastPara="1" rIns="68575" wrap="square" tIns="34275">
            <a:noAutofit/>
          </a:bodyPr>
          <a:lstStyle>
            <a:lvl1pPr lvl="0" rtl="0" algn="ctr">
              <a:lnSpc>
                <a:spcPct val="85000"/>
              </a:lnSpc>
              <a:spcBef>
                <a:spcPts val="0"/>
              </a:spcBef>
              <a:spcAft>
                <a:spcPts val="0"/>
              </a:spcAft>
              <a:buClr>
                <a:schemeClr val="accent1"/>
              </a:buClr>
              <a:buSzPts val="5400"/>
              <a:buFont typeface="Corbel"/>
              <a:buNone/>
              <a:defRPr b="0" sz="54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9" name="Google Shape;649;p35"/>
          <p:cNvSpPr txBox="1"/>
          <p:nvPr>
            <p:ph idx="1" type="body"/>
          </p:nvPr>
        </p:nvSpPr>
        <p:spPr>
          <a:xfrm>
            <a:off x="1282446" y="3115890"/>
            <a:ext cx="6576900" cy="1022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1100"/>
              </a:spcBef>
              <a:spcAft>
                <a:spcPts val="0"/>
              </a:spcAft>
              <a:buClr>
                <a:schemeClr val="accent1"/>
              </a:buClr>
              <a:buSzPts val="1300"/>
              <a:buNone/>
              <a:defRPr sz="1700">
                <a:solidFill>
                  <a:schemeClr val="accent1"/>
                </a:solidFill>
              </a:defRPr>
            </a:lvl1pPr>
            <a:lvl2pPr indent="-228600" lvl="1" marL="914400" rtl="0" algn="l">
              <a:lnSpc>
                <a:spcPct val="90000"/>
              </a:lnSpc>
              <a:spcBef>
                <a:spcPts val="1600"/>
              </a:spcBef>
              <a:spcAft>
                <a:spcPts val="0"/>
              </a:spcAft>
              <a:buClr>
                <a:srgbClr val="888888"/>
              </a:buClr>
              <a:buSzPts val="1100"/>
              <a:buNone/>
              <a:defRPr sz="1400">
                <a:solidFill>
                  <a:srgbClr val="888888"/>
                </a:solidFill>
              </a:defRPr>
            </a:lvl2pPr>
            <a:lvl3pPr indent="-228600" lvl="2" marL="1371600" rtl="0" algn="l">
              <a:lnSpc>
                <a:spcPct val="90000"/>
              </a:lnSpc>
              <a:spcBef>
                <a:spcPts val="300"/>
              </a:spcBef>
              <a:spcAft>
                <a:spcPts val="0"/>
              </a:spcAft>
              <a:buClr>
                <a:srgbClr val="888888"/>
              </a:buClr>
              <a:buSzPts val="1000"/>
              <a:buNone/>
              <a:defRPr sz="1200">
                <a:solidFill>
                  <a:srgbClr val="888888"/>
                </a:solidFill>
              </a:defRPr>
            </a:lvl3pPr>
            <a:lvl4pPr indent="-228600" lvl="3" marL="1828800" rtl="0" algn="l">
              <a:lnSpc>
                <a:spcPct val="90000"/>
              </a:lnSpc>
              <a:spcBef>
                <a:spcPts val="300"/>
              </a:spcBef>
              <a:spcAft>
                <a:spcPts val="0"/>
              </a:spcAft>
              <a:buClr>
                <a:srgbClr val="888888"/>
              </a:buClr>
              <a:buSzPts val="800"/>
              <a:buNone/>
              <a:defRPr sz="1100">
                <a:solidFill>
                  <a:srgbClr val="888888"/>
                </a:solidFill>
              </a:defRPr>
            </a:lvl4pPr>
            <a:lvl5pPr indent="-228600" lvl="4" marL="2286000" rtl="0" algn="l">
              <a:lnSpc>
                <a:spcPct val="90000"/>
              </a:lnSpc>
              <a:spcBef>
                <a:spcPts val="300"/>
              </a:spcBef>
              <a:spcAft>
                <a:spcPts val="0"/>
              </a:spcAft>
              <a:buClr>
                <a:srgbClr val="888888"/>
              </a:buClr>
              <a:buSzPts val="800"/>
              <a:buNone/>
              <a:defRPr sz="1100">
                <a:solidFill>
                  <a:srgbClr val="888888"/>
                </a:solidFill>
              </a:defRPr>
            </a:lvl5pPr>
            <a:lvl6pPr indent="-228600" lvl="5" marL="2743200" rtl="0" algn="l">
              <a:lnSpc>
                <a:spcPct val="90000"/>
              </a:lnSpc>
              <a:spcBef>
                <a:spcPts val="300"/>
              </a:spcBef>
              <a:spcAft>
                <a:spcPts val="0"/>
              </a:spcAft>
              <a:buClr>
                <a:srgbClr val="888888"/>
              </a:buClr>
              <a:buSzPts val="800"/>
              <a:buNone/>
              <a:defRPr sz="1100">
                <a:solidFill>
                  <a:srgbClr val="888888"/>
                </a:solidFill>
              </a:defRPr>
            </a:lvl6pPr>
            <a:lvl7pPr indent="-228600" lvl="6" marL="3200400" rtl="0" algn="l">
              <a:lnSpc>
                <a:spcPct val="90000"/>
              </a:lnSpc>
              <a:spcBef>
                <a:spcPts val="300"/>
              </a:spcBef>
              <a:spcAft>
                <a:spcPts val="0"/>
              </a:spcAft>
              <a:buClr>
                <a:srgbClr val="888888"/>
              </a:buClr>
              <a:buSzPts val="800"/>
              <a:buNone/>
              <a:defRPr sz="1100">
                <a:solidFill>
                  <a:srgbClr val="888888"/>
                </a:solidFill>
              </a:defRPr>
            </a:lvl7pPr>
            <a:lvl8pPr indent="-228600" lvl="7" marL="3657600" rtl="0" algn="l">
              <a:lnSpc>
                <a:spcPct val="90000"/>
              </a:lnSpc>
              <a:spcBef>
                <a:spcPts val="300"/>
              </a:spcBef>
              <a:spcAft>
                <a:spcPts val="0"/>
              </a:spcAft>
              <a:buClr>
                <a:srgbClr val="888888"/>
              </a:buClr>
              <a:buSzPts val="800"/>
              <a:buNone/>
              <a:defRPr sz="1100">
                <a:solidFill>
                  <a:srgbClr val="888888"/>
                </a:solidFill>
              </a:defRPr>
            </a:lvl8pPr>
            <a:lvl9pPr indent="-228600" lvl="8" marL="4114800" rtl="0" algn="l">
              <a:lnSpc>
                <a:spcPct val="90000"/>
              </a:lnSpc>
              <a:spcBef>
                <a:spcPts val="300"/>
              </a:spcBef>
              <a:spcAft>
                <a:spcPts val="300"/>
              </a:spcAft>
              <a:buClr>
                <a:srgbClr val="888888"/>
              </a:buClr>
              <a:buSzPts val="800"/>
              <a:buNone/>
              <a:defRPr sz="1100">
                <a:solidFill>
                  <a:srgbClr val="888888"/>
                </a:solidFill>
              </a:defRPr>
            </a:lvl9pPr>
          </a:lstStyle>
          <a:p/>
        </p:txBody>
      </p:sp>
      <p:sp>
        <p:nvSpPr>
          <p:cNvPr id="650" name="Google Shape;650;p35"/>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sz="1100"/>
            </a:lvl1pPr>
            <a:lvl2pPr lvl="1" rtl="0" algn="l">
              <a:spcBef>
                <a:spcPts val="0"/>
              </a:spcBef>
              <a:spcAft>
                <a:spcPts val="0"/>
              </a:spcAft>
              <a:buClr>
                <a:schemeClr val="dk1"/>
              </a:buClr>
              <a:buSzPts val="1100"/>
              <a:buFont typeface="Calibri"/>
              <a:buNone/>
              <a:defRPr sz="1100"/>
            </a:lvl2pPr>
            <a:lvl3pPr lvl="2" rtl="0" algn="l">
              <a:spcBef>
                <a:spcPts val="0"/>
              </a:spcBef>
              <a:spcAft>
                <a:spcPts val="0"/>
              </a:spcAft>
              <a:buClr>
                <a:schemeClr val="dk1"/>
              </a:buClr>
              <a:buSzPts val="1100"/>
              <a:buFont typeface="Calibri"/>
              <a:buNone/>
              <a:defRPr sz="1100"/>
            </a:lvl3pPr>
            <a:lvl4pPr lvl="3" rtl="0" algn="l">
              <a:spcBef>
                <a:spcPts val="0"/>
              </a:spcBef>
              <a:spcAft>
                <a:spcPts val="0"/>
              </a:spcAft>
              <a:buClr>
                <a:schemeClr val="dk1"/>
              </a:buClr>
              <a:buSzPts val="1100"/>
              <a:buFont typeface="Calibri"/>
              <a:buNone/>
              <a:defRPr sz="1100"/>
            </a:lvl4pPr>
            <a:lvl5pPr lvl="4" rtl="0" algn="l">
              <a:spcBef>
                <a:spcPts val="0"/>
              </a:spcBef>
              <a:spcAft>
                <a:spcPts val="0"/>
              </a:spcAft>
              <a:buClr>
                <a:schemeClr val="dk1"/>
              </a:buClr>
              <a:buSzPts val="1100"/>
              <a:buFont typeface="Calibri"/>
              <a:buNone/>
              <a:defRPr sz="1100"/>
            </a:lvl5pPr>
            <a:lvl6pPr lvl="5" rtl="0" algn="l">
              <a:spcBef>
                <a:spcPts val="0"/>
              </a:spcBef>
              <a:spcAft>
                <a:spcPts val="0"/>
              </a:spcAft>
              <a:buClr>
                <a:schemeClr val="dk1"/>
              </a:buClr>
              <a:buSzPts val="1100"/>
              <a:buFont typeface="Calibri"/>
              <a:buNone/>
              <a:defRPr sz="1100"/>
            </a:lvl6pPr>
            <a:lvl7pPr lvl="6" rtl="0" algn="l">
              <a:spcBef>
                <a:spcPts val="0"/>
              </a:spcBef>
              <a:spcAft>
                <a:spcPts val="0"/>
              </a:spcAft>
              <a:buClr>
                <a:schemeClr val="dk1"/>
              </a:buClr>
              <a:buSzPts val="1100"/>
              <a:buFont typeface="Calibri"/>
              <a:buNone/>
              <a:defRPr sz="1100"/>
            </a:lvl7pPr>
            <a:lvl8pPr lvl="7" rtl="0" algn="l">
              <a:spcBef>
                <a:spcPts val="0"/>
              </a:spcBef>
              <a:spcAft>
                <a:spcPts val="0"/>
              </a:spcAft>
              <a:buClr>
                <a:schemeClr val="dk1"/>
              </a:buClr>
              <a:buSzPts val="1100"/>
              <a:buFont typeface="Calibri"/>
              <a:buNone/>
              <a:defRPr sz="1100"/>
            </a:lvl8pPr>
            <a:lvl9pPr lvl="8" rtl="0" algn="l">
              <a:spcBef>
                <a:spcPts val="0"/>
              </a:spcBef>
              <a:spcAft>
                <a:spcPts val="0"/>
              </a:spcAft>
              <a:buClr>
                <a:schemeClr val="dk1"/>
              </a:buClr>
              <a:buSzPts val="1100"/>
              <a:buFont typeface="Calibri"/>
              <a:buNone/>
              <a:defRPr sz="1100"/>
            </a:lvl9pPr>
          </a:lstStyle>
          <a:p/>
        </p:txBody>
      </p:sp>
      <p:sp>
        <p:nvSpPr>
          <p:cNvPr id="651" name="Google Shape;651;p35"/>
          <p:cNvSpPr txBox="1"/>
          <p:nvPr>
            <p:ph idx="11" type="ftr"/>
          </p:nvPr>
        </p:nvSpPr>
        <p:spPr>
          <a:xfrm>
            <a:off x="2961861" y="4667871"/>
            <a:ext cx="35385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sz="1100"/>
            </a:lvl1pPr>
            <a:lvl2pPr lvl="1" rtl="0" algn="l">
              <a:spcBef>
                <a:spcPts val="0"/>
              </a:spcBef>
              <a:spcAft>
                <a:spcPts val="0"/>
              </a:spcAft>
              <a:buClr>
                <a:schemeClr val="dk1"/>
              </a:buClr>
              <a:buSzPts val="1100"/>
              <a:buFont typeface="Calibri"/>
              <a:buNone/>
              <a:defRPr sz="1100"/>
            </a:lvl2pPr>
            <a:lvl3pPr lvl="2" rtl="0" algn="l">
              <a:spcBef>
                <a:spcPts val="0"/>
              </a:spcBef>
              <a:spcAft>
                <a:spcPts val="0"/>
              </a:spcAft>
              <a:buClr>
                <a:schemeClr val="dk1"/>
              </a:buClr>
              <a:buSzPts val="1100"/>
              <a:buFont typeface="Calibri"/>
              <a:buNone/>
              <a:defRPr sz="1100"/>
            </a:lvl3pPr>
            <a:lvl4pPr lvl="3" rtl="0" algn="l">
              <a:spcBef>
                <a:spcPts val="0"/>
              </a:spcBef>
              <a:spcAft>
                <a:spcPts val="0"/>
              </a:spcAft>
              <a:buClr>
                <a:schemeClr val="dk1"/>
              </a:buClr>
              <a:buSzPts val="1100"/>
              <a:buFont typeface="Calibri"/>
              <a:buNone/>
              <a:defRPr sz="1100"/>
            </a:lvl4pPr>
            <a:lvl5pPr lvl="4" rtl="0" algn="l">
              <a:spcBef>
                <a:spcPts val="0"/>
              </a:spcBef>
              <a:spcAft>
                <a:spcPts val="0"/>
              </a:spcAft>
              <a:buClr>
                <a:schemeClr val="dk1"/>
              </a:buClr>
              <a:buSzPts val="1100"/>
              <a:buFont typeface="Calibri"/>
              <a:buNone/>
              <a:defRPr sz="1100"/>
            </a:lvl5pPr>
            <a:lvl6pPr lvl="5" rtl="0" algn="l">
              <a:spcBef>
                <a:spcPts val="0"/>
              </a:spcBef>
              <a:spcAft>
                <a:spcPts val="0"/>
              </a:spcAft>
              <a:buClr>
                <a:schemeClr val="dk1"/>
              </a:buClr>
              <a:buSzPts val="1100"/>
              <a:buFont typeface="Calibri"/>
              <a:buNone/>
              <a:defRPr sz="1100"/>
            </a:lvl6pPr>
            <a:lvl7pPr lvl="6" rtl="0" algn="l">
              <a:spcBef>
                <a:spcPts val="0"/>
              </a:spcBef>
              <a:spcAft>
                <a:spcPts val="0"/>
              </a:spcAft>
              <a:buClr>
                <a:schemeClr val="dk1"/>
              </a:buClr>
              <a:buSzPts val="1100"/>
              <a:buFont typeface="Calibri"/>
              <a:buNone/>
              <a:defRPr sz="1100"/>
            </a:lvl7pPr>
            <a:lvl8pPr lvl="7" rtl="0" algn="l">
              <a:spcBef>
                <a:spcPts val="0"/>
              </a:spcBef>
              <a:spcAft>
                <a:spcPts val="0"/>
              </a:spcAft>
              <a:buClr>
                <a:schemeClr val="dk1"/>
              </a:buClr>
              <a:buSzPts val="1100"/>
              <a:buFont typeface="Calibri"/>
              <a:buNone/>
              <a:defRPr sz="1100"/>
            </a:lvl8pPr>
            <a:lvl9pPr lvl="8" rtl="0" algn="l">
              <a:spcBef>
                <a:spcPts val="0"/>
              </a:spcBef>
              <a:spcAft>
                <a:spcPts val="0"/>
              </a:spcAft>
              <a:buClr>
                <a:schemeClr val="dk1"/>
              </a:buClr>
              <a:buSzPts val="1100"/>
              <a:buFont typeface="Calibri"/>
              <a:buNone/>
              <a:defRPr sz="1100"/>
            </a:lvl9pPr>
          </a:lstStyle>
          <a:p/>
        </p:txBody>
      </p:sp>
      <p:sp>
        <p:nvSpPr>
          <p:cNvPr id="652" name="Google Shape;652;p35"/>
          <p:cNvSpPr txBox="1"/>
          <p:nvPr>
            <p:ph idx="12" type="sldNum"/>
          </p:nvPr>
        </p:nvSpPr>
        <p:spPr>
          <a:xfrm>
            <a:off x="6997147" y="4667871"/>
            <a:ext cx="12795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53" name="Shape 653"/>
        <p:cNvGrpSpPr/>
        <p:nvPr/>
      </p:nvGrpSpPr>
      <p:grpSpPr>
        <a:xfrm>
          <a:off x="0" y="0"/>
          <a:ext cx="0" cy="0"/>
          <a:chOff x="0" y="0"/>
          <a:chExt cx="0" cy="0"/>
        </a:xfrm>
      </p:grpSpPr>
      <p:sp>
        <p:nvSpPr>
          <p:cNvPr id="654" name="Google Shape;654;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55" name="Google Shape;655;p3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6" name="Google Shape;65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2">
  <p:cSld name="TITLE_5">
    <p:spTree>
      <p:nvGrpSpPr>
        <p:cNvPr id="657" name="Shape 657"/>
        <p:cNvGrpSpPr/>
        <p:nvPr/>
      </p:nvGrpSpPr>
      <p:grpSpPr>
        <a:xfrm>
          <a:off x="0" y="0"/>
          <a:ext cx="0" cy="0"/>
          <a:chOff x="0" y="0"/>
          <a:chExt cx="0" cy="0"/>
        </a:xfrm>
      </p:grpSpPr>
      <p:sp>
        <p:nvSpPr>
          <p:cNvPr id="658" name="Google Shape;658;p37"/>
          <p:cNvSpPr txBox="1"/>
          <p:nvPr>
            <p:ph type="ctrTitle"/>
          </p:nvPr>
        </p:nvSpPr>
        <p:spPr>
          <a:xfrm>
            <a:off x="391921" y="664363"/>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9" name="Google Shape;659;p3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0" name="Google Shape;660;p3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661" name="Shape 661"/>
        <p:cNvGrpSpPr/>
        <p:nvPr/>
      </p:nvGrpSpPr>
      <p:grpSpPr>
        <a:xfrm>
          <a:off x="0" y="0"/>
          <a:ext cx="0" cy="0"/>
          <a:chOff x="0" y="0"/>
          <a:chExt cx="0" cy="0"/>
        </a:xfrm>
      </p:grpSpPr>
      <p:sp>
        <p:nvSpPr>
          <p:cNvPr id="662" name="Google Shape;662;p38"/>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lvl1pPr lvl="0" rtl="0" algn="ctr">
              <a:spcBef>
                <a:spcPts val="0"/>
              </a:spcBef>
              <a:spcAft>
                <a:spcPts val="0"/>
              </a:spcAft>
              <a:buClr>
                <a:srgbClr val="0069BF"/>
              </a:buClr>
              <a:buSzPts val="3600"/>
              <a:buNone/>
              <a:defRPr sz="3600">
                <a:solidFill>
                  <a:srgbClr val="0069B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3" name="Google Shape;663;p3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
        <p:nvSpPr>
          <p:cNvPr id="664" name="Google Shape;664;p3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65" name="Shape 665"/>
        <p:cNvGrpSpPr/>
        <p:nvPr/>
      </p:nvGrpSpPr>
      <p:grpSpPr>
        <a:xfrm>
          <a:off x="0" y="0"/>
          <a:ext cx="0" cy="0"/>
          <a:chOff x="0" y="0"/>
          <a:chExt cx="0" cy="0"/>
        </a:xfrm>
      </p:grpSpPr>
      <p:sp>
        <p:nvSpPr>
          <p:cNvPr id="666" name="Google Shape;666;p39"/>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lvl1pPr lvl="0" rtl="0">
              <a:spcBef>
                <a:spcPts val="0"/>
              </a:spcBef>
              <a:spcAft>
                <a:spcPts val="0"/>
              </a:spcAft>
              <a:buClr>
                <a:srgbClr val="0069BF"/>
              </a:buClr>
              <a:buSzPts val="4800"/>
              <a:buNone/>
              <a:defRPr sz="4800">
                <a:solidFill>
                  <a:srgbClr val="0069B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67" name="Google Shape;667;p3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
        <p:nvSpPr>
          <p:cNvPr id="668" name="Google Shape;668;p39"/>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spcBef>
                <a:spcPts val="0"/>
              </a:spcBef>
              <a:spcAft>
                <a:spcPts val="0"/>
              </a:spcAft>
              <a:buClr>
                <a:srgbClr val="0069BF"/>
              </a:buClr>
              <a:buSzPts val="4800"/>
              <a:buNone/>
              <a:defRPr sz="4800">
                <a:solidFill>
                  <a:srgbClr val="0069B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0069BF"/>
              </a:buClr>
              <a:buSzPts val="4200"/>
              <a:buNone/>
              <a:defRPr sz="4200">
                <a:solidFill>
                  <a:srgbClr val="0069B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0"/>
              </a:spcBef>
              <a:spcAft>
                <a:spcPts val="0"/>
              </a:spcAft>
              <a:buClr>
                <a:srgbClr val="FFFFFF"/>
              </a:buClr>
              <a:buSzPts val="1400"/>
              <a:buChar char="○"/>
              <a:defRPr>
                <a:solidFill>
                  <a:srgbClr val="FFFFFF"/>
                </a:solidFill>
              </a:defRPr>
            </a:lvl2pPr>
            <a:lvl3pPr indent="-317500" lvl="2" marL="1371600" rtl="0">
              <a:spcBef>
                <a:spcPts val="0"/>
              </a:spcBef>
              <a:spcAft>
                <a:spcPts val="0"/>
              </a:spcAft>
              <a:buClr>
                <a:srgbClr val="FFFFFF"/>
              </a:buClr>
              <a:buSzPts val="1400"/>
              <a:buChar char="■"/>
              <a:defRPr>
                <a:solidFill>
                  <a:srgbClr val="FFFFFF"/>
                </a:solidFill>
              </a:defRPr>
            </a:lvl3pPr>
            <a:lvl4pPr indent="-317500" lvl="3" marL="1828800" rtl="0">
              <a:spcBef>
                <a:spcPts val="0"/>
              </a:spcBef>
              <a:spcAft>
                <a:spcPts val="0"/>
              </a:spcAft>
              <a:buClr>
                <a:srgbClr val="FFFFFF"/>
              </a:buClr>
              <a:buSzPts val="1400"/>
              <a:buChar char="●"/>
              <a:defRPr>
                <a:solidFill>
                  <a:srgbClr val="FFFFFF"/>
                </a:solidFill>
              </a:defRPr>
            </a:lvl4pPr>
            <a:lvl5pPr indent="-317500" lvl="4" marL="2286000" rtl="0">
              <a:spcBef>
                <a:spcPts val="0"/>
              </a:spcBef>
              <a:spcAft>
                <a:spcPts val="0"/>
              </a:spcAft>
              <a:buClr>
                <a:srgbClr val="FFFFFF"/>
              </a:buClr>
              <a:buSzPts val="1400"/>
              <a:buChar char="○"/>
              <a:defRPr>
                <a:solidFill>
                  <a:srgbClr val="FFFFFF"/>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rgbClr val="FFFFFF"/>
              </a:buClr>
              <a:buSzPts val="1400"/>
              <a:buChar char="○"/>
              <a:defRPr>
                <a:solidFill>
                  <a:srgbClr val="FFFFFF"/>
                </a:solidFill>
              </a:defRPr>
            </a:lvl8pPr>
            <a:lvl9pPr indent="-317500" lvl="8" marL="4114800" rtl="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slideLayout" Target="../slideLayouts/slideLayout36.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24" Type="http://schemas.openxmlformats.org/officeDocument/2006/relationships/theme" Target="../theme/theme3.xml"/><Relationship Id="rId12" Type="http://schemas.openxmlformats.org/officeDocument/2006/relationships/slideLayout" Target="../slideLayouts/slideLayout26.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64" name="Shape 64"/>
        <p:cNvGrpSpPr/>
        <p:nvPr/>
      </p:nvGrpSpPr>
      <p:grpSpPr>
        <a:xfrm>
          <a:off x="0" y="0"/>
          <a:ext cx="0" cy="0"/>
          <a:chOff x="0" y="0"/>
          <a:chExt cx="0" cy="0"/>
        </a:xfrm>
      </p:grpSpPr>
      <p:grpSp>
        <p:nvGrpSpPr>
          <p:cNvPr id="65" name="Google Shape;65;p16"/>
          <p:cNvGrpSpPr/>
          <p:nvPr/>
        </p:nvGrpSpPr>
        <p:grpSpPr>
          <a:xfrm>
            <a:off x="-6" y="-23"/>
            <a:ext cx="9143797" cy="5143378"/>
            <a:chOff x="239950" y="872550"/>
            <a:chExt cx="7042900" cy="3961625"/>
          </a:xfrm>
        </p:grpSpPr>
        <p:sp>
          <p:nvSpPr>
            <p:cNvPr id="66" name="Google Shape;66;p16"/>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16"/>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218" name="Google Shape;218;p16"/>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rtl="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rtl="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rtl="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219" name="Google Shape;219;p16"/>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rtl="0">
              <a:buNone/>
              <a:defRPr sz="1200">
                <a:solidFill>
                  <a:schemeClr val="accent1"/>
                </a:solidFill>
                <a:latin typeface="Sniglet"/>
                <a:ea typeface="Sniglet"/>
                <a:cs typeface="Sniglet"/>
                <a:sym typeface="Sniglet"/>
              </a:defRPr>
            </a:lvl1pPr>
            <a:lvl2pPr lvl="1" rtl="0">
              <a:buNone/>
              <a:defRPr sz="1200">
                <a:solidFill>
                  <a:schemeClr val="accent1"/>
                </a:solidFill>
                <a:latin typeface="Sniglet"/>
                <a:ea typeface="Sniglet"/>
                <a:cs typeface="Sniglet"/>
                <a:sym typeface="Sniglet"/>
              </a:defRPr>
            </a:lvl2pPr>
            <a:lvl3pPr lvl="2" rtl="0">
              <a:buNone/>
              <a:defRPr sz="1200">
                <a:solidFill>
                  <a:schemeClr val="accent1"/>
                </a:solidFill>
                <a:latin typeface="Sniglet"/>
                <a:ea typeface="Sniglet"/>
                <a:cs typeface="Sniglet"/>
                <a:sym typeface="Sniglet"/>
              </a:defRPr>
            </a:lvl3pPr>
            <a:lvl4pPr lvl="3" rtl="0">
              <a:buNone/>
              <a:defRPr sz="1200">
                <a:solidFill>
                  <a:schemeClr val="accent1"/>
                </a:solidFill>
                <a:latin typeface="Sniglet"/>
                <a:ea typeface="Sniglet"/>
                <a:cs typeface="Sniglet"/>
                <a:sym typeface="Sniglet"/>
              </a:defRPr>
            </a:lvl4pPr>
            <a:lvl5pPr lvl="4" rtl="0">
              <a:buNone/>
              <a:defRPr sz="1200">
                <a:solidFill>
                  <a:schemeClr val="accent1"/>
                </a:solidFill>
                <a:latin typeface="Sniglet"/>
                <a:ea typeface="Sniglet"/>
                <a:cs typeface="Sniglet"/>
                <a:sym typeface="Sniglet"/>
              </a:defRPr>
            </a:lvl5pPr>
            <a:lvl6pPr lvl="5" rtl="0">
              <a:buNone/>
              <a:defRPr sz="1200">
                <a:solidFill>
                  <a:schemeClr val="accent1"/>
                </a:solidFill>
                <a:latin typeface="Sniglet"/>
                <a:ea typeface="Sniglet"/>
                <a:cs typeface="Sniglet"/>
                <a:sym typeface="Sniglet"/>
              </a:defRPr>
            </a:lvl6pPr>
            <a:lvl7pPr lvl="6" rtl="0">
              <a:buNone/>
              <a:defRPr sz="1200">
                <a:solidFill>
                  <a:schemeClr val="accent1"/>
                </a:solidFill>
                <a:latin typeface="Sniglet"/>
                <a:ea typeface="Sniglet"/>
                <a:cs typeface="Sniglet"/>
                <a:sym typeface="Sniglet"/>
              </a:defRPr>
            </a:lvl7pPr>
            <a:lvl8pPr lvl="7" rtl="0">
              <a:buNone/>
              <a:defRPr sz="1200">
                <a:solidFill>
                  <a:schemeClr val="accent1"/>
                </a:solidFill>
                <a:latin typeface="Sniglet"/>
                <a:ea typeface="Sniglet"/>
                <a:cs typeface="Sniglet"/>
                <a:sym typeface="Sniglet"/>
              </a:defRPr>
            </a:lvl8pPr>
            <a:lvl9pPr lvl="8" rtl="0">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6.png"/><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3.png"/><Relationship Id="rId9" Type="http://schemas.openxmlformats.org/officeDocument/2006/relationships/image" Target="../media/image4.png"/><Relationship Id="rId5" Type="http://schemas.openxmlformats.org/officeDocument/2006/relationships/hyperlink" Target="mailto:equipe@recitmst.qc.ca" TargetMode="External"/><Relationship Id="rId6" Type="http://schemas.openxmlformats.org/officeDocument/2006/relationships/hyperlink" Target="https://creativecommons.org/licenses/by-nc-sa/4.0/deed.fr" TargetMode="External"/><Relationship Id="rId7" Type="http://schemas.openxmlformats.org/officeDocument/2006/relationships/hyperlink" Target="https://creativecommons.org/licenses/by-nc-sa/4.0/deed.fr"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hyperlink" Target="https://fr.mathigon.org/polypad" TargetMode="External"/><Relationship Id="rId5" Type="http://schemas.openxmlformats.org/officeDocument/2006/relationships/hyperlink" Target="https://fr.mathigon.org/polypad" TargetMode="External"/><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32.png"/><Relationship Id="rId7"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10.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fr.mathigon.org/task/operations-with-fractions-using-pattern-blocks" TargetMode="External"/><Relationship Id="rId4" Type="http://schemas.openxmlformats.org/officeDocument/2006/relationships/hyperlink" Target="https://fr.mathigon.org/task/mean-of-a-data-s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2.png"/><Relationship Id="rId5" Type="http://schemas.openxmlformats.org/officeDocument/2006/relationships/hyperlink" Target="https://creativecommons.org/licenses/by-nc-sa/4.0/deed.fr" TargetMode="External"/><Relationship Id="rId6" Type="http://schemas.openxmlformats.org/officeDocument/2006/relationships/image" Target="../media/image3.png"/><Relationship Id="rId7" Type="http://schemas.openxmlformats.org/officeDocument/2006/relationships/image" Target="../media/image16.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33.png"/><Relationship Id="rId13" Type="http://schemas.openxmlformats.org/officeDocument/2006/relationships/hyperlink" Target="https://youtu.be/ChoePsHlMUs" TargetMode="External"/><Relationship Id="rId12" Type="http://schemas.openxmlformats.org/officeDocument/2006/relationships/hyperlink" Target="https://youtu.be/ChoePsHlMUs"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9.png"/><Relationship Id="rId15" Type="http://schemas.openxmlformats.org/officeDocument/2006/relationships/hyperlink" Target="https://youtu.be/z8jLBCd29r0" TargetMode="External"/><Relationship Id="rId14" Type="http://schemas.openxmlformats.org/officeDocument/2006/relationships/image" Target="../media/image60.png"/><Relationship Id="rId17" Type="http://schemas.openxmlformats.org/officeDocument/2006/relationships/hyperlink" Target="https://youtu.be/RwSKYLyqNDM" TargetMode="External"/><Relationship Id="rId16" Type="http://schemas.openxmlformats.org/officeDocument/2006/relationships/hyperlink" Target="https://youtu.be/z8jLBCd29r0" TargetMode="External"/><Relationship Id="rId5" Type="http://schemas.openxmlformats.org/officeDocument/2006/relationships/image" Target="../media/image7.png"/><Relationship Id="rId6" Type="http://schemas.openxmlformats.org/officeDocument/2006/relationships/hyperlink" Target="https://teacher.desmos.com/?lang=fr" TargetMode="External"/><Relationship Id="rId18" Type="http://schemas.openxmlformats.org/officeDocument/2006/relationships/hyperlink" Target="https://youtu.be/RwSKYLyqNDM" TargetMode="External"/><Relationship Id="rId7" Type="http://schemas.openxmlformats.org/officeDocument/2006/relationships/image" Target="../media/image24.png"/><Relationship Id="rId8"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fr.mathigon.org/learn" TargetMode="External"/><Relationship Id="rId4" Type="http://schemas.openxmlformats.org/officeDocument/2006/relationships/hyperlink" Target="https://fr.mathigon.org/learn#webinars" TargetMode="External"/><Relationship Id="rId5" Type="http://schemas.openxmlformats.org/officeDocument/2006/relationships/hyperlink" Target="https://fr.mathigon.org/task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hyperlink" Target="http://recitmst.qc.ca/ecv-zoom" TargetMode="External"/><Relationship Id="rId5" Type="http://schemas.openxmlformats.org/officeDocument/2006/relationships/image" Target="../media/image8.png"/><Relationship Id="rId6" Type="http://schemas.openxmlformats.org/officeDocument/2006/relationships/hyperlink" Target="http://recitmst.qc.ca/ecv-zoom" TargetMode="External"/><Relationship Id="rId7" Type="http://schemas.openxmlformats.org/officeDocument/2006/relationships/hyperlink" Target="http://www.recitmst.qc.ca/ec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image" Target="../media/image40.jpg"/><Relationship Id="rId4" Type="http://schemas.openxmlformats.org/officeDocument/2006/relationships/hyperlink" Target="https://16.ticfga.c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 Id="rId3" Type="http://schemas.openxmlformats.org/officeDocument/2006/relationships/hyperlink" Target="http://recitfga.ca/portfolio_page/revue-annuelle-2021-2022/" TargetMode="External"/><Relationship Id="rId4" Type="http://schemas.openxmlformats.org/officeDocument/2006/relationships/image" Target="../media/image45.png"/><Relationship Id="rId5" Type="http://schemas.openxmlformats.org/officeDocument/2006/relationships/image" Target="../media/image37.png"/><Relationship Id="rId6" Type="http://schemas.openxmlformats.org/officeDocument/2006/relationships/hyperlink" Target="https://aprescours.ticfga.ca/podga/" TargetMode="External"/><Relationship Id="rId7" Type="http://schemas.openxmlformats.org/officeDocument/2006/relationships/image" Target="../media/image44.png"/><Relationship Id="rId8" Type="http://schemas.openxmlformats.org/officeDocument/2006/relationships/image" Target="../media/image48.png"/></Relationships>
</file>

<file path=ppt/slides/_rels/slide26.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9.png"/><Relationship Id="rId13" Type="http://schemas.openxmlformats.org/officeDocument/2006/relationships/image" Target="../media/image42.png"/><Relationship Id="rId12" Type="http://schemas.openxmlformats.org/officeDocument/2006/relationships/image" Target="../media/image50.png"/><Relationship Id="rId1" Type="http://schemas.openxmlformats.org/officeDocument/2006/relationships/slideLayout" Target="../slideLayouts/slideLayout37.xml"/><Relationship Id="rId2" Type="http://schemas.openxmlformats.org/officeDocument/2006/relationships/notesSlide" Target="../notesSlides/notesSlide26.xml"/><Relationship Id="rId3" Type="http://schemas.openxmlformats.org/officeDocument/2006/relationships/hyperlink" Target="http://recitfga.ca/" TargetMode="External"/><Relationship Id="rId4" Type="http://schemas.openxmlformats.org/officeDocument/2006/relationships/image" Target="../media/image36.png"/><Relationship Id="rId9" Type="http://schemas.openxmlformats.org/officeDocument/2006/relationships/hyperlink" Target="https://moodle.recitfga.ca/" TargetMode="External"/><Relationship Id="rId15" Type="http://schemas.openxmlformats.org/officeDocument/2006/relationships/hyperlink" Target="http://www.pedagomosaique.com/" TargetMode="External"/><Relationship Id="rId14" Type="http://schemas.openxmlformats.org/officeDocument/2006/relationships/image" Target="../media/image57.png"/><Relationship Id="rId17" Type="http://schemas.openxmlformats.org/officeDocument/2006/relationships/image" Target="../media/image53.png"/><Relationship Id="rId16" Type="http://schemas.openxmlformats.org/officeDocument/2006/relationships/image" Target="../media/image49.png"/><Relationship Id="rId5" Type="http://schemas.openxmlformats.org/officeDocument/2006/relationships/hyperlink" Target="http://recitfga.ca/infolettres/" TargetMode="External"/><Relationship Id="rId6" Type="http://schemas.openxmlformats.org/officeDocument/2006/relationships/image" Target="../media/image38.png"/><Relationship Id="rId7" Type="http://schemas.openxmlformats.org/officeDocument/2006/relationships/hyperlink" Target="https://aprescours.ticfga.ca/" TargetMode="External"/><Relationship Id="rId8" Type="http://schemas.openxmlformats.org/officeDocument/2006/relationships/image" Target="../media/image43.png"/></Relationships>
</file>

<file path=ppt/slides/_rels/slide27.xml.rels><?xml version="1.0" encoding="UTF-8" standalone="yes"?><Relationships xmlns="http://schemas.openxmlformats.org/package/2006/relationships"><Relationship Id="rId20" Type="http://schemas.openxmlformats.org/officeDocument/2006/relationships/hyperlink" Target="https://www.youtube.com/channel/UC7IcadI_rZFwso9N81PYqFg" TargetMode="External"/><Relationship Id="rId11" Type="http://schemas.openxmlformats.org/officeDocument/2006/relationships/image" Target="../media/image52.png"/><Relationship Id="rId10" Type="http://schemas.openxmlformats.org/officeDocument/2006/relationships/hyperlink" Target="https://monurl.ca/jpme2022" TargetMode="External"/><Relationship Id="rId13" Type="http://schemas.openxmlformats.org/officeDocument/2006/relationships/hyperlink" Target="mailto:marie-france.surprenant@recitfga.ca" TargetMode="External"/><Relationship Id="rId12"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creativecommons.org/licenses/by-nc-sa/4.0/" TargetMode="External"/><Relationship Id="rId4" Type="http://schemas.openxmlformats.org/officeDocument/2006/relationships/image" Target="../media/image3.png"/><Relationship Id="rId9" Type="http://schemas.openxmlformats.org/officeDocument/2006/relationships/image" Target="../media/image54.png"/><Relationship Id="rId15" Type="http://schemas.openxmlformats.org/officeDocument/2006/relationships/hyperlink" Target="mailto:equipe@recitmst.qc.ca" TargetMode="External"/><Relationship Id="rId14" Type="http://schemas.openxmlformats.org/officeDocument/2006/relationships/hyperlink" Target="mailto:luc.lagarde@recitmst.qc.ca" TargetMode="External"/><Relationship Id="rId17" Type="http://schemas.openxmlformats.org/officeDocument/2006/relationships/hyperlink" Target="https://recitmst.qc.ca/" TargetMode="External"/><Relationship Id="rId16" Type="http://schemas.openxmlformats.org/officeDocument/2006/relationships/hyperlink" Target="https://recitmst.qc.ca/" TargetMode="External"/><Relationship Id="rId5" Type="http://schemas.openxmlformats.org/officeDocument/2006/relationships/image" Target="../media/image56.png"/><Relationship Id="rId19" Type="http://schemas.openxmlformats.org/officeDocument/2006/relationships/hyperlink" Target="https://twitter.com/recitmst" TargetMode="External"/><Relationship Id="rId6" Type="http://schemas.openxmlformats.org/officeDocument/2006/relationships/image" Target="../media/image51.jpg"/><Relationship Id="rId18" Type="http://schemas.openxmlformats.org/officeDocument/2006/relationships/hyperlink" Target="https://www.facebook.com/RECITMST2020/" TargetMode="External"/><Relationship Id="rId7" Type="http://schemas.openxmlformats.org/officeDocument/2006/relationships/hyperlink" Target="https://monurl.ca/18novpoly" TargetMode="External"/><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luc.lagarde@recitmst.qc.ca" TargetMode="External"/><Relationship Id="rId4" Type="http://schemas.openxmlformats.org/officeDocument/2006/relationships/hyperlink" Target="mailto:marie-france.surprenant@recitfga.ca" TargetMode="External"/><Relationship Id="rId5" Type="http://schemas.openxmlformats.org/officeDocument/2006/relationships/image" Target="../media/image16.png"/><Relationship Id="rId6" Type="http://schemas.openxmlformats.org/officeDocument/2006/relationships/hyperlink" Target="https://monurl.ca/18novpoly" TargetMode="External"/><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onurl.ca/18novpol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5.png"/><Relationship Id="rId5"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6" Type="http://schemas.openxmlformats.org/officeDocument/2006/relationships/image" Target="../media/image30.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education.gouv.qc.ca/dossiers-thematiques/plan-daction-numerique/cadre-de-reference-de-la-competence-numerique/" TargetMode="External"/><Relationship Id="rId4" Type="http://schemas.openxmlformats.org/officeDocument/2006/relationships/image" Target="../media/image55.png"/><Relationship Id="rId5" Type="http://schemas.openxmlformats.org/officeDocument/2006/relationships/image" Target="../media/image58.png"/><Relationship Id="rId6" Type="http://schemas.openxmlformats.org/officeDocument/2006/relationships/image" Target="../media/image6.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s://mathigon.org/" TargetMode="External"/><Relationship Id="rId5" Type="http://schemas.openxmlformats.org/officeDocument/2006/relationships/hyperlink" Target="https://mathigon.org/" TargetMode="External"/><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0"/>
          <p:cNvSpPr/>
          <p:nvPr/>
        </p:nvSpPr>
        <p:spPr>
          <a:xfrm>
            <a:off x="0" y="0"/>
            <a:ext cx="9144000" cy="471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4" name="Google Shape;674;p40"/>
          <p:cNvPicPr preferRelativeResize="0"/>
          <p:nvPr/>
        </p:nvPicPr>
        <p:blipFill>
          <a:blip r:embed="rId3">
            <a:alphaModFix amt="52999"/>
          </a:blip>
          <a:stretch>
            <a:fillRect/>
          </a:stretch>
        </p:blipFill>
        <p:spPr>
          <a:xfrm rot="-694218">
            <a:off x="2514051" y="1094137"/>
            <a:ext cx="4857201" cy="3392579"/>
          </a:xfrm>
          <a:prstGeom prst="rect">
            <a:avLst/>
          </a:prstGeom>
          <a:noFill/>
          <a:ln>
            <a:noFill/>
          </a:ln>
        </p:spPr>
      </p:pic>
      <p:pic>
        <p:nvPicPr>
          <p:cNvPr id="675" name="Google Shape;675;p40"/>
          <p:cNvPicPr preferRelativeResize="0"/>
          <p:nvPr/>
        </p:nvPicPr>
        <p:blipFill>
          <a:blip r:embed="rId4">
            <a:alphaModFix/>
          </a:blip>
          <a:stretch>
            <a:fillRect/>
          </a:stretch>
        </p:blipFill>
        <p:spPr>
          <a:xfrm>
            <a:off x="-12516" y="-17934"/>
            <a:ext cx="9169025" cy="5180499"/>
          </a:xfrm>
          <a:prstGeom prst="rect">
            <a:avLst/>
          </a:prstGeom>
          <a:noFill/>
          <a:ln>
            <a:noFill/>
          </a:ln>
        </p:spPr>
      </p:pic>
      <p:sp>
        <p:nvSpPr>
          <p:cNvPr id="676" name="Google Shape;676;p40"/>
          <p:cNvSpPr txBox="1"/>
          <p:nvPr/>
        </p:nvSpPr>
        <p:spPr>
          <a:xfrm>
            <a:off x="20225" y="3626400"/>
            <a:ext cx="4479900" cy="1331700"/>
          </a:xfrm>
          <a:prstGeom prst="rect">
            <a:avLst/>
          </a:prstGeom>
          <a:noFill/>
          <a:ln>
            <a:noFill/>
          </a:ln>
        </p:spPr>
        <p:txBody>
          <a:bodyPr anchorCtr="0" anchor="t" bIns="91425" lIns="91425" spcFirstLastPara="1" rIns="91425" wrap="square" tIns="91425">
            <a:noAutofit/>
          </a:bodyPr>
          <a:lstStyle/>
          <a:p>
            <a:pPr indent="0" lvl="0" marL="101600" rtl="0" algn="l">
              <a:spcBef>
                <a:spcPts val="0"/>
              </a:spcBef>
              <a:spcAft>
                <a:spcPts val="0"/>
              </a:spcAft>
              <a:buNone/>
            </a:pPr>
            <a:r>
              <a:t/>
            </a:r>
            <a:endParaRPr sz="2000">
              <a:solidFill>
                <a:srgbClr val="FFFFFF"/>
              </a:solidFill>
              <a:latin typeface="Ubuntu"/>
              <a:ea typeface="Ubuntu"/>
              <a:cs typeface="Ubuntu"/>
              <a:sym typeface="Ubuntu"/>
            </a:endParaRPr>
          </a:p>
          <a:p>
            <a:pPr indent="0" lvl="0" marL="101600" rtl="0" algn="l">
              <a:spcBef>
                <a:spcPts val="0"/>
              </a:spcBef>
              <a:spcAft>
                <a:spcPts val="0"/>
              </a:spcAft>
              <a:buNone/>
            </a:pPr>
            <a:r>
              <a:rPr lang="fr-CA" sz="2000">
                <a:solidFill>
                  <a:srgbClr val="FFFFFF"/>
                </a:solidFill>
                <a:latin typeface="Ubuntu"/>
                <a:ea typeface="Ubuntu"/>
                <a:cs typeface="Ubuntu"/>
                <a:sym typeface="Ubuntu"/>
              </a:rPr>
              <a:t>18 novembre 2022 </a:t>
            </a:r>
            <a:endParaRPr sz="2000">
              <a:solidFill>
                <a:srgbClr val="FFFFFF"/>
              </a:solidFill>
              <a:latin typeface="Ubuntu"/>
              <a:ea typeface="Ubuntu"/>
              <a:cs typeface="Ubuntu"/>
              <a:sym typeface="Ubuntu"/>
            </a:endParaRPr>
          </a:p>
          <a:p>
            <a:pPr indent="0" lvl="0" marL="101600" rtl="0" algn="l">
              <a:spcBef>
                <a:spcPts val="0"/>
              </a:spcBef>
              <a:spcAft>
                <a:spcPts val="0"/>
              </a:spcAft>
              <a:buNone/>
            </a:pPr>
            <a:r>
              <a:rPr lang="fr-CA" sz="2000">
                <a:solidFill>
                  <a:srgbClr val="FFFFFF"/>
                </a:solidFill>
                <a:latin typeface="Ubuntu"/>
                <a:ea typeface="Ubuntu"/>
                <a:cs typeface="Ubuntu"/>
                <a:sym typeface="Ubuntu"/>
              </a:rPr>
              <a:t>JPME FGA </a:t>
            </a:r>
            <a:endParaRPr sz="2000">
              <a:solidFill>
                <a:srgbClr val="FAA22A"/>
              </a:solidFill>
              <a:latin typeface="Ubuntu"/>
              <a:ea typeface="Ubuntu"/>
              <a:cs typeface="Ubuntu"/>
              <a:sym typeface="Ubuntu"/>
            </a:endParaRPr>
          </a:p>
        </p:txBody>
      </p:sp>
      <p:sp>
        <p:nvSpPr>
          <p:cNvPr id="677" name="Google Shape;677;p40"/>
          <p:cNvSpPr txBox="1"/>
          <p:nvPr>
            <p:ph idx="4294967295" type="ctrTitle"/>
          </p:nvPr>
        </p:nvSpPr>
        <p:spPr>
          <a:xfrm>
            <a:off x="280200" y="1805375"/>
            <a:ext cx="8082300" cy="1970100"/>
          </a:xfrm>
          <a:prstGeom prst="rect">
            <a:avLst/>
          </a:prstGeom>
          <a:solidFill>
            <a:srgbClr val="202D36">
              <a:alpha val="65920"/>
            </a:srgbClr>
          </a:solidFill>
          <a:ln>
            <a:noFill/>
          </a:ln>
        </p:spPr>
        <p:txBody>
          <a:bodyPr anchorCtr="0" anchor="ctr" bIns="91425" lIns="91425" spcFirstLastPara="1" rIns="91425" wrap="square" tIns="91425">
            <a:spAutoFit/>
          </a:bodyPr>
          <a:lstStyle/>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Manipulation virtuelle </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avec Polypad</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3000">
                <a:solidFill>
                  <a:srgbClr val="FAA22A"/>
                </a:solidFill>
                <a:latin typeface="Viga"/>
                <a:ea typeface="Viga"/>
                <a:cs typeface="Viga"/>
                <a:sym typeface="Viga"/>
              </a:rPr>
              <a:t>monurl.ca/18novpoly</a:t>
            </a:r>
            <a:endParaRPr sz="3000">
              <a:solidFill>
                <a:srgbClr val="FAA22A"/>
              </a:solidFill>
              <a:latin typeface="Viga"/>
              <a:ea typeface="Viga"/>
              <a:cs typeface="Viga"/>
              <a:sym typeface="Viga"/>
            </a:endParaRPr>
          </a:p>
        </p:txBody>
      </p:sp>
      <p:sp>
        <p:nvSpPr>
          <p:cNvPr id="678" name="Google Shape;678;p40"/>
          <p:cNvSpPr txBox="1"/>
          <p:nvPr/>
        </p:nvSpPr>
        <p:spPr>
          <a:xfrm>
            <a:off x="5610775" y="48216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5"/>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6"/>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679" name="Google Shape;679;p40">
            <a:hlinkClick r:id="rId7"/>
          </p:cNvPr>
          <p:cNvPicPr preferRelativeResize="0"/>
          <p:nvPr/>
        </p:nvPicPr>
        <p:blipFill>
          <a:blip r:embed="rId8">
            <a:alphaModFix/>
          </a:blip>
          <a:stretch>
            <a:fillRect/>
          </a:stretch>
        </p:blipFill>
        <p:spPr>
          <a:xfrm>
            <a:off x="4742279" y="4799623"/>
            <a:ext cx="829726" cy="290325"/>
          </a:xfrm>
          <a:prstGeom prst="rect">
            <a:avLst/>
          </a:prstGeom>
          <a:noFill/>
          <a:ln>
            <a:noFill/>
          </a:ln>
        </p:spPr>
      </p:pic>
      <p:pic>
        <p:nvPicPr>
          <p:cNvPr id="680" name="Google Shape;680;p40"/>
          <p:cNvPicPr preferRelativeResize="0"/>
          <p:nvPr/>
        </p:nvPicPr>
        <p:blipFill>
          <a:blip r:embed="rId9">
            <a:alphaModFix/>
          </a:blip>
          <a:stretch>
            <a:fillRect/>
          </a:stretch>
        </p:blipFill>
        <p:spPr>
          <a:xfrm>
            <a:off x="7478250" y="90950"/>
            <a:ext cx="1411775" cy="1411775"/>
          </a:xfrm>
          <a:prstGeom prst="rect">
            <a:avLst/>
          </a:prstGeom>
          <a:noFill/>
          <a:ln>
            <a:noFill/>
          </a:ln>
        </p:spPr>
      </p:pic>
      <p:pic>
        <p:nvPicPr>
          <p:cNvPr id="681" name="Google Shape;681;p40"/>
          <p:cNvPicPr preferRelativeResize="0"/>
          <p:nvPr/>
        </p:nvPicPr>
        <p:blipFill rotWithShape="1">
          <a:blip r:embed="rId10">
            <a:alphaModFix/>
          </a:blip>
          <a:srcRect b="0" l="15168" r="14641" t="0"/>
          <a:stretch/>
        </p:blipFill>
        <p:spPr>
          <a:xfrm>
            <a:off x="2192825" y="162912"/>
            <a:ext cx="2107575" cy="453225"/>
          </a:xfrm>
          <a:prstGeom prst="rect">
            <a:avLst/>
          </a:prstGeom>
          <a:noFill/>
          <a:ln>
            <a:noFill/>
          </a:ln>
        </p:spPr>
      </p:pic>
      <p:pic>
        <p:nvPicPr>
          <p:cNvPr id="682" name="Google Shape;682;p40"/>
          <p:cNvPicPr preferRelativeResize="0"/>
          <p:nvPr/>
        </p:nvPicPr>
        <p:blipFill rotWithShape="1">
          <a:blip r:embed="rId11">
            <a:alphaModFix/>
          </a:blip>
          <a:srcRect b="12659" l="0" r="0" t="16733"/>
          <a:stretch/>
        </p:blipFill>
        <p:spPr>
          <a:xfrm>
            <a:off x="546525" y="118650"/>
            <a:ext cx="1411775" cy="54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49"/>
          <p:cNvSpPr/>
          <p:nvPr/>
        </p:nvSpPr>
        <p:spPr>
          <a:xfrm>
            <a:off x="126650" y="717175"/>
            <a:ext cx="8748000" cy="43680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9"/>
          <p:cNvSpPr/>
          <p:nvPr/>
        </p:nvSpPr>
        <p:spPr>
          <a:xfrm>
            <a:off x="402875" y="2912700"/>
            <a:ext cx="8192700" cy="2055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2" name="Google Shape;762;p49"/>
          <p:cNvPicPr preferRelativeResize="0"/>
          <p:nvPr/>
        </p:nvPicPr>
        <p:blipFill rotWithShape="1">
          <a:blip r:embed="rId3">
            <a:alphaModFix/>
          </a:blip>
          <a:srcRect b="0" l="0" r="665" t="0"/>
          <a:stretch/>
        </p:blipFill>
        <p:spPr>
          <a:xfrm>
            <a:off x="220707" y="801200"/>
            <a:ext cx="8398669" cy="431100"/>
          </a:xfrm>
          <a:prstGeom prst="rect">
            <a:avLst/>
          </a:prstGeom>
          <a:noFill/>
          <a:ln>
            <a:noFill/>
          </a:ln>
        </p:spPr>
      </p:pic>
      <p:sp>
        <p:nvSpPr>
          <p:cNvPr id="763" name="Google Shape;763;p49"/>
          <p:cNvSpPr txBox="1"/>
          <p:nvPr/>
        </p:nvSpPr>
        <p:spPr>
          <a:xfrm>
            <a:off x="239850" y="1527800"/>
            <a:ext cx="2903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Outil de manipulation virtuels</a:t>
            </a:r>
            <a:endParaRPr sz="1600">
              <a:solidFill>
                <a:srgbClr val="FFFFFF"/>
              </a:solidFill>
              <a:latin typeface="Source Sans Pro"/>
              <a:ea typeface="Source Sans Pro"/>
              <a:cs typeface="Source Sans Pro"/>
              <a:sym typeface="Source Sans Pro"/>
            </a:endParaRPr>
          </a:p>
        </p:txBody>
      </p:sp>
      <p:sp>
        <p:nvSpPr>
          <p:cNvPr id="764" name="Google Shape;764;p49"/>
          <p:cNvSpPr txBox="1"/>
          <p:nvPr/>
        </p:nvSpPr>
        <p:spPr>
          <a:xfrm>
            <a:off x="2349000" y="2220250"/>
            <a:ext cx="16725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Cours interactifs</a:t>
            </a:r>
            <a:endParaRPr sz="1600">
              <a:solidFill>
                <a:srgbClr val="FFFFFF"/>
              </a:solidFill>
              <a:latin typeface="Source Sans Pro"/>
              <a:ea typeface="Source Sans Pro"/>
              <a:cs typeface="Source Sans Pro"/>
              <a:sym typeface="Source Sans Pro"/>
            </a:endParaRPr>
          </a:p>
        </p:txBody>
      </p:sp>
      <p:sp>
        <p:nvSpPr>
          <p:cNvPr id="765" name="Google Shape;765;p49"/>
          <p:cNvSpPr txBox="1"/>
          <p:nvPr/>
        </p:nvSpPr>
        <p:spPr>
          <a:xfrm>
            <a:off x="6031550" y="2220250"/>
            <a:ext cx="2229300" cy="431100"/>
          </a:xfrm>
          <a:prstGeom prst="rect">
            <a:avLst/>
          </a:prstGeom>
          <a:solidFill>
            <a:srgbClr val="CC3C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FFFFFF"/>
                </a:solidFill>
                <a:latin typeface="Source Sans Pro"/>
                <a:ea typeface="Source Sans Pro"/>
                <a:cs typeface="Source Sans Pro"/>
                <a:sym typeface="Source Sans Pro"/>
              </a:rPr>
              <a:t>Plan de cours et tâches</a:t>
            </a:r>
            <a:endParaRPr sz="1600">
              <a:solidFill>
                <a:srgbClr val="FFFFFF"/>
              </a:solidFill>
              <a:latin typeface="Source Sans Pro"/>
              <a:ea typeface="Source Sans Pro"/>
              <a:cs typeface="Source Sans Pro"/>
              <a:sym typeface="Source Sans Pro"/>
            </a:endParaRPr>
          </a:p>
        </p:txBody>
      </p:sp>
      <p:sp>
        <p:nvSpPr>
          <p:cNvPr id="766" name="Google Shape;766;p49"/>
          <p:cNvSpPr txBox="1"/>
          <p:nvPr/>
        </p:nvSpPr>
        <p:spPr>
          <a:xfrm>
            <a:off x="4023425" y="1675500"/>
            <a:ext cx="27048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300"/>
              </a:spcAft>
              <a:buNone/>
            </a:pPr>
            <a:r>
              <a:rPr lang="fr-CA" sz="1600">
                <a:solidFill>
                  <a:srgbClr val="FFFFFF"/>
                </a:solidFill>
                <a:latin typeface="Source Sans Pro"/>
                <a:ea typeface="Source Sans Pro"/>
                <a:cs typeface="Source Sans Pro"/>
                <a:sym typeface="Source Sans Pro"/>
              </a:rPr>
              <a:t>Jeux, activités et ressources</a:t>
            </a:r>
            <a:endParaRPr sz="1600">
              <a:solidFill>
                <a:srgbClr val="FFFFFF"/>
              </a:solidFill>
              <a:latin typeface="Source Sans Pro"/>
              <a:ea typeface="Source Sans Pro"/>
              <a:cs typeface="Source Sans Pro"/>
              <a:sym typeface="Source Sans Pro"/>
            </a:endParaRPr>
          </a:p>
        </p:txBody>
      </p:sp>
      <p:sp>
        <p:nvSpPr>
          <p:cNvPr id="767" name="Google Shape;767;p49"/>
          <p:cNvSpPr/>
          <p:nvPr/>
        </p:nvSpPr>
        <p:spPr>
          <a:xfrm>
            <a:off x="24399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8" name="Google Shape;768;p49"/>
          <p:cNvCxnSpPr>
            <a:stCxn id="763" idx="0"/>
            <a:endCxn id="767" idx="2"/>
          </p:cNvCxnSpPr>
          <p:nvPr/>
        </p:nvCxnSpPr>
        <p:spPr>
          <a:xfrm rot="-5400000">
            <a:off x="2193150" y="730550"/>
            <a:ext cx="295500" cy="1299000"/>
          </a:xfrm>
          <a:prstGeom prst="curvedConnector3">
            <a:avLst>
              <a:gd fmla="val 50000" name="adj1"/>
            </a:avLst>
          </a:prstGeom>
          <a:noFill/>
          <a:ln cap="flat" cmpd="sng" w="19050">
            <a:solidFill>
              <a:srgbClr val="741B47"/>
            </a:solidFill>
            <a:prstDash val="solid"/>
            <a:round/>
            <a:headEnd len="med" w="med" type="triangle"/>
            <a:tailEnd len="med" w="med" type="none"/>
          </a:ln>
        </p:spPr>
      </p:cxnSp>
      <p:sp>
        <p:nvSpPr>
          <p:cNvPr id="769" name="Google Shape;769;p49"/>
          <p:cNvSpPr/>
          <p:nvPr/>
        </p:nvSpPr>
        <p:spPr>
          <a:xfrm>
            <a:off x="3663225" y="82445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0" name="Google Shape;770;p49"/>
          <p:cNvCxnSpPr>
            <a:stCxn id="764" idx="0"/>
            <a:endCxn id="769" idx="2"/>
          </p:cNvCxnSpPr>
          <p:nvPr/>
        </p:nvCxnSpPr>
        <p:spPr>
          <a:xfrm rot="-5400000">
            <a:off x="3201600" y="1208200"/>
            <a:ext cx="995700" cy="1028400"/>
          </a:xfrm>
          <a:prstGeom prst="curvedConnector3">
            <a:avLst>
              <a:gd fmla="val 49995" name="adj1"/>
            </a:avLst>
          </a:prstGeom>
          <a:noFill/>
          <a:ln cap="flat" cmpd="sng" w="19050">
            <a:solidFill>
              <a:srgbClr val="38761D"/>
            </a:solidFill>
            <a:prstDash val="solid"/>
            <a:round/>
            <a:headEnd len="med" w="med" type="triangle"/>
            <a:tailEnd len="med" w="med" type="none"/>
          </a:ln>
        </p:spPr>
      </p:cxnSp>
      <p:sp>
        <p:nvSpPr>
          <p:cNvPr id="771" name="Google Shape;771;p49"/>
          <p:cNvSpPr/>
          <p:nvPr/>
        </p:nvSpPr>
        <p:spPr>
          <a:xfrm>
            <a:off x="47642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2" name="Google Shape;772;p49"/>
          <p:cNvCxnSpPr>
            <a:stCxn id="766" idx="0"/>
            <a:endCxn id="771" idx="2"/>
          </p:cNvCxnSpPr>
          <p:nvPr/>
        </p:nvCxnSpPr>
        <p:spPr>
          <a:xfrm flipH="1" rot="5400000">
            <a:off x="5123675" y="1423350"/>
            <a:ext cx="443100" cy="61200"/>
          </a:xfrm>
          <a:prstGeom prst="curvedConnector3">
            <a:avLst>
              <a:gd fmla="val 50011" name="adj1"/>
            </a:avLst>
          </a:prstGeom>
          <a:noFill/>
          <a:ln cap="flat" cmpd="sng" w="19050">
            <a:solidFill>
              <a:srgbClr val="6D3BBF"/>
            </a:solidFill>
            <a:prstDash val="solid"/>
            <a:round/>
            <a:headEnd len="med" w="med" type="triangle"/>
            <a:tailEnd len="med" w="med" type="none"/>
          </a:ln>
        </p:spPr>
      </p:cxnSp>
      <p:sp>
        <p:nvSpPr>
          <p:cNvPr id="773" name="Google Shape;773;p49"/>
          <p:cNvSpPr/>
          <p:nvPr/>
        </p:nvSpPr>
        <p:spPr>
          <a:xfrm>
            <a:off x="595127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4" name="Google Shape;774;p49"/>
          <p:cNvCxnSpPr>
            <a:stCxn id="765" idx="0"/>
            <a:endCxn id="773" idx="2"/>
          </p:cNvCxnSpPr>
          <p:nvPr/>
        </p:nvCxnSpPr>
        <p:spPr>
          <a:xfrm flipH="1" rot="5400000">
            <a:off x="6330050" y="1404100"/>
            <a:ext cx="987900" cy="644400"/>
          </a:xfrm>
          <a:prstGeom prst="curvedConnector3">
            <a:avLst>
              <a:gd fmla="val 50003" name="adj1"/>
            </a:avLst>
          </a:prstGeom>
          <a:noFill/>
          <a:ln cap="flat" cmpd="sng" w="19050">
            <a:solidFill>
              <a:srgbClr val="CC3C00"/>
            </a:solidFill>
            <a:prstDash val="solid"/>
            <a:round/>
            <a:headEnd len="med" w="med" type="triangle"/>
            <a:tailEnd len="med" w="med" type="none"/>
          </a:ln>
        </p:spPr>
      </p:cxnSp>
      <p:sp>
        <p:nvSpPr>
          <p:cNvPr id="775" name="Google Shape;775;p49"/>
          <p:cNvSpPr/>
          <p:nvPr/>
        </p:nvSpPr>
        <p:spPr>
          <a:xfrm>
            <a:off x="8239300" y="824450"/>
            <a:ext cx="380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6" name="Google Shape;776;p49"/>
          <p:cNvPicPr preferRelativeResize="0"/>
          <p:nvPr/>
        </p:nvPicPr>
        <p:blipFill>
          <a:blip r:embed="rId4">
            <a:alphaModFix/>
          </a:blip>
          <a:stretch>
            <a:fillRect/>
          </a:stretch>
        </p:blipFill>
        <p:spPr>
          <a:xfrm>
            <a:off x="522375" y="3024350"/>
            <a:ext cx="2364299" cy="1853552"/>
          </a:xfrm>
          <a:prstGeom prst="rect">
            <a:avLst/>
          </a:prstGeom>
          <a:noFill/>
          <a:ln>
            <a:noFill/>
          </a:ln>
        </p:spPr>
      </p:pic>
      <p:cxnSp>
        <p:nvCxnSpPr>
          <p:cNvPr id="777" name="Google Shape;777;p49"/>
          <p:cNvCxnSpPr>
            <a:endCxn id="775" idx="2"/>
          </p:cNvCxnSpPr>
          <p:nvPr/>
        </p:nvCxnSpPr>
        <p:spPr>
          <a:xfrm flipH="1" rot="5400000">
            <a:off x="7618750" y="2035250"/>
            <a:ext cx="1735200" cy="114000"/>
          </a:xfrm>
          <a:prstGeom prst="curvedConnector3">
            <a:avLst>
              <a:gd fmla="val 50000" name="adj1"/>
            </a:avLst>
          </a:prstGeom>
          <a:noFill/>
          <a:ln cap="flat" cmpd="sng" w="19050">
            <a:solidFill>
              <a:srgbClr val="FF9900"/>
            </a:solidFill>
            <a:prstDash val="solid"/>
            <a:round/>
            <a:headEnd len="med" w="med" type="triangle"/>
            <a:tailEnd len="med" w="med" type="none"/>
          </a:ln>
        </p:spPr>
      </p:cxnSp>
      <p:sp>
        <p:nvSpPr>
          <p:cNvPr id="778" name="Google Shape;778;p49"/>
          <p:cNvSpPr txBox="1"/>
          <p:nvPr/>
        </p:nvSpPr>
        <p:spPr>
          <a:xfrm>
            <a:off x="2962875" y="3243125"/>
            <a:ext cx="5712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Gratuit</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Enregistrement et partage des canevas</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Tableau de bord de l’enseignant (ou de l’élève)</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Possibilité de jumeler avec Google Classroom</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Générateur de questions dans Polypad pour l’enseignant</a:t>
            </a:r>
            <a:endParaRPr sz="1600">
              <a:latin typeface="Source Sans Pro"/>
              <a:ea typeface="Source Sans Pro"/>
              <a:cs typeface="Source Sans Pro"/>
              <a:sym typeface="Source Sans Pro"/>
            </a:endParaRPr>
          </a:p>
        </p:txBody>
      </p:sp>
      <p:sp>
        <p:nvSpPr>
          <p:cNvPr id="779" name="Google Shape;779;p49"/>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Les ressources…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50"/>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Survol de l’outil Polypad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51"/>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0" name="Google Shape;790;p51"/>
          <p:cNvPicPr preferRelativeResize="0"/>
          <p:nvPr/>
        </p:nvPicPr>
        <p:blipFill rotWithShape="1">
          <a:blip r:embed="rId3">
            <a:alphaModFix/>
          </a:blip>
          <a:srcRect b="0" l="0" r="0" t="7304"/>
          <a:stretch/>
        </p:blipFill>
        <p:spPr>
          <a:xfrm>
            <a:off x="1683817" y="1062425"/>
            <a:ext cx="5664201" cy="3119600"/>
          </a:xfrm>
          <a:prstGeom prst="rect">
            <a:avLst/>
          </a:prstGeom>
          <a:noFill/>
          <a:ln cap="flat" cmpd="sng" w="9525">
            <a:solidFill>
              <a:schemeClr val="dk1"/>
            </a:solidFill>
            <a:prstDash val="solid"/>
            <a:round/>
            <a:headEnd len="sm" w="sm" type="none"/>
            <a:tailEnd len="sm" w="sm" type="none"/>
          </a:ln>
        </p:spPr>
      </p:pic>
      <p:sp>
        <p:nvSpPr>
          <p:cNvPr id="791" name="Google Shape;791;p51"/>
          <p:cNvSpPr/>
          <p:nvPr/>
        </p:nvSpPr>
        <p:spPr>
          <a:xfrm>
            <a:off x="7031267" y="1080225"/>
            <a:ext cx="1945350" cy="2438400"/>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792" name="Google Shape;792;p51"/>
          <p:cNvSpPr/>
          <p:nvPr/>
        </p:nvSpPr>
        <p:spPr>
          <a:xfrm>
            <a:off x="2589242" y="3818975"/>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793" name="Google Shape;793;p51"/>
          <p:cNvSpPr/>
          <p:nvPr/>
        </p:nvSpPr>
        <p:spPr>
          <a:xfrm>
            <a:off x="119817" y="1101725"/>
            <a:ext cx="3388750" cy="1739150"/>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794" name="Google Shape;794;p51"/>
          <p:cNvSpPr txBox="1"/>
          <p:nvPr/>
        </p:nvSpPr>
        <p:spPr>
          <a:xfrm>
            <a:off x="119814" y="1089335"/>
            <a:ext cx="14922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Tuiles</a:t>
            </a:r>
            <a:endParaRPr sz="1600">
              <a:solidFill>
                <a:srgbClr val="FFFFFF"/>
              </a:solidFill>
              <a:latin typeface="Source Sans Pro"/>
              <a:ea typeface="Source Sans Pro"/>
              <a:cs typeface="Source Sans Pro"/>
              <a:sym typeface="Source Sans Pro"/>
            </a:endParaRPr>
          </a:p>
        </p:txBody>
      </p:sp>
      <p:sp>
        <p:nvSpPr>
          <p:cNvPr id="795" name="Google Shape;795;p51"/>
          <p:cNvSpPr txBox="1"/>
          <p:nvPr/>
        </p:nvSpPr>
        <p:spPr>
          <a:xfrm>
            <a:off x="2580293" y="42619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796" name="Google Shape;796;p51"/>
          <p:cNvSpPr txBox="1"/>
          <p:nvPr/>
        </p:nvSpPr>
        <p:spPr>
          <a:xfrm>
            <a:off x="7496011" y="1062431"/>
            <a:ext cx="14922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797" name="Google Shape;797;p51"/>
          <p:cNvSpPr txBox="1"/>
          <p:nvPr/>
        </p:nvSpPr>
        <p:spPr>
          <a:xfrm>
            <a:off x="4158067" y="41820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798" name="Google Shape;798;p51"/>
          <p:cNvSpPr txBox="1"/>
          <p:nvPr/>
        </p:nvSpPr>
        <p:spPr>
          <a:xfrm>
            <a:off x="7457917" y="1520425"/>
            <a:ext cx="1568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Paramètres du canevas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Personnalisation de l’interface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Menu d’aide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p:txBody>
      </p:sp>
      <p:sp>
        <p:nvSpPr>
          <p:cNvPr id="799" name="Google Shape;799;p51"/>
          <p:cNvSpPr txBox="1"/>
          <p:nvPr/>
        </p:nvSpPr>
        <p:spPr>
          <a:xfrm>
            <a:off x="119817" y="1540350"/>
            <a:ext cx="17001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a:t>
            </a:r>
            <a:r>
              <a:rPr lang="fr-CA" sz="1100">
                <a:latin typeface="Source Sans Pro"/>
                <a:ea typeface="Source Sans Pro"/>
                <a:cs typeface="Source Sans Pro"/>
                <a:sym typeface="Source Sans Pro"/>
              </a:rPr>
              <a:t>requise)</a:t>
            </a:r>
            <a:endParaRPr sz="1100">
              <a:latin typeface="Source Sans Pro"/>
              <a:ea typeface="Source Sans Pro"/>
              <a:cs typeface="Source Sans Pro"/>
              <a:sym typeface="Source Sans Pro"/>
            </a:endParaRPr>
          </a:p>
        </p:txBody>
      </p:sp>
      <p:sp>
        <p:nvSpPr>
          <p:cNvPr id="800" name="Google Shape;800;p51"/>
          <p:cNvSpPr txBox="1"/>
          <p:nvPr>
            <p:ph type="title"/>
          </p:nvPr>
        </p:nvSpPr>
        <p:spPr>
          <a:xfrm>
            <a:off x="311700" y="184900"/>
            <a:ext cx="3256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(survol du canevas)</a:t>
            </a:r>
            <a:endParaRPr sz="1650"/>
          </a:p>
        </p:txBody>
      </p:sp>
      <p:sp>
        <p:nvSpPr>
          <p:cNvPr id="801" name="Google Shape;801;p51">
            <a:hlinkClick r:id="rId4"/>
          </p:cNvPr>
          <p:cNvSpPr/>
          <p:nvPr/>
        </p:nvSpPr>
        <p:spPr>
          <a:xfrm>
            <a:off x="6589050" y="211300"/>
            <a:ext cx="2205300" cy="519900"/>
          </a:xfrm>
          <a:prstGeom prst="roundRect">
            <a:avLst>
              <a:gd fmla="val 16667" name="adj"/>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500" u="sng">
                <a:solidFill>
                  <a:srgbClr val="595959"/>
                </a:solidFill>
                <a:latin typeface="Dosis"/>
                <a:ea typeface="Dosis"/>
                <a:cs typeface="Dosis"/>
                <a:sym typeface="Dosis"/>
                <a:hlinkClick r:id="rId5">
                  <a:extLst>
                    <a:ext uri="{A12FA001-AC4F-418D-AE19-62706E023703}">
                      <ahyp:hlinkClr val="tx"/>
                    </a:ext>
                  </a:extLst>
                </a:hlinkClick>
              </a:rPr>
              <a:t>fr.mathigon.org/polypad</a:t>
            </a:r>
            <a:endParaRPr b="1" sz="1500">
              <a:solidFill>
                <a:srgbClr val="595959"/>
              </a:solidFill>
              <a:latin typeface="Dosis"/>
              <a:ea typeface="Dosis"/>
              <a:cs typeface="Dosis"/>
              <a:sym typeface="Dosis"/>
            </a:endParaRPr>
          </a:p>
        </p:txBody>
      </p:sp>
      <p:pic>
        <p:nvPicPr>
          <p:cNvPr id="802" name="Google Shape;802;p51"/>
          <p:cNvPicPr preferRelativeResize="0"/>
          <p:nvPr/>
        </p:nvPicPr>
        <p:blipFill>
          <a:blip r:embed="rId6">
            <a:alphaModFix/>
          </a:blip>
          <a:stretch>
            <a:fillRect/>
          </a:stretch>
        </p:blipFill>
        <p:spPr>
          <a:xfrm rot="-1286688">
            <a:off x="8675870" y="589836"/>
            <a:ext cx="261943" cy="2619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52"/>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2"/>
          <p:cNvSpPr txBox="1"/>
          <p:nvPr>
            <p:ph type="title"/>
          </p:nvPr>
        </p:nvSpPr>
        <p:spPr>
          <a:xfrm>
            <a:off x="311700" y="184900"/>
            <a:ext cx="636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88"/>
              <a:t>(accessibilité_raccourcis clavier)</a:t>
            </a:r>
            <a:endParaRPr sz="1688"/>
          </a:p>
        </p:txBody>
      </p:sp>
      <p:pic>
        <p:nvPicPr>
          <p:cNvPr id="809" name="Google Shape;809;p52"/>
          <p:cNvPicPr preferRelativeResize="0"/>
          <p:nvPr/>
        </p:nvPicPr>
        <p:blipFill>
          <a:blip r:embed="rId3">
            <a:alphaModFix/>
          </a:blip>
          <a:stretch>
            <a:fillRect/>
          </a:stretch>
        </p:blipFill>
        <p:spPr>
          <a:xfrm>
            <a:off x="4025638" y="1385100"/>
            <a:ext cx="3116050" cy="2487464"/>
          </a:xfrm>
          <a:prstGeom prst="rect">
            <a:avLst/>
          </a:prstGeom>
          <a:noFill/>
          <a:ln>
            <a:noFill/>
          </a:ln>
        </p:spPr>
      </p:pic>
      <p:pic>
        <p:nvPicPr>
          <p:cNvPr id="810" name="Google Shape;810;p52"/>
          <p:cNvPicPr preferRelativeResize="0"/>
          <p:nvPr/>
        </p:nvPicPr>
        <p:blipFill>
          <a:blip r:embed="rId4">
            <a:alphaModFix/>
          </a:blip>
          <a:stretch>
            <a:fillRect/>
          </a:stretch>
        </p:blipFill>
        <p:spPr>
          <a:xfrm>
            <a:off x="7655125" y="1102625"/>
            <a:ext cx="1207397" cy="3888324"/>
          </a:xfrm>
          <a:prstGeom prst="rect">
            <a:avLst/>
          </a:prstGeom>
          <a:noFill/>
          <a:ln>
            <a:noFill/>
          </a:ln>
        </p:spPr>
      </p:pic>
      <p:sp>
        <p:nvSpPr>
          <p:cNvPr id="811" name="Google Shape;811;p52"/>
          <p:cNvSpPr/>
          <p:nvPr/>
        </p:nvSpPr>
        <p:spPr>
          <a:xfrm>
            <a:off x="8399925" y="2411500"/>
            <a:ext cx="466200" cy="2958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2"/>
          <p:cNvSpPr/>
          <p:nvPr/>
        </p:nvSpPr>
        <p:spPr>
          <a:xfrm>
            <a:off x="6078100" y="2249075"/>
            <a:ext cx="798000" cy="4581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3" name="Google Shape;813;p52"/>
          <p:cNvCxnSpPr>
            <a:stCxn id="811" idx="2"/>
            <a:endCxn id="812" idx="6"/>
          </p:cNvCxnSpPr>
          <p:nvPr/>
        </p:nvCxnSpPr>
        <p:spPr>
          <a:xfrm rot="10800000">
            <a:off x="6876225" y="2478100"/>
            <a:ext cx="1523700" cy="81300"/>
          </a:xfrm>
          <a:prstGeom prst="straightConnector1">
            <a:avLst/>
          </a:prstGeom>
          <a:noFill/>
          <a:ln cap="flat" cmpd="sng" w="19050">
            <a:solidFill>
              <a:srgbClr val="CC3C00"/>
            </a:solidFill>
            <a:prstDash val="solid"/>
            <a:round/>
            <a:headEnd len="med" w="med" type="none"/>
            <a:tailEnd len="med" w="med" type="triangle"/>
          </a:ln>
        </p:spPr>
      </p:cxnSp>
      <p:cxnSp>
        <p:nvCxnSpPr>
          <p:cNvPr id="814" name="Google Shape;814;p52"/>
          <p:cNvCxnSpPr>
            <a:stCxn id="812" idx="2"/>
          </p:cNvCxnSpPr>
          <p:nvPr/>
        </p:nvCxnSpPr>
        <p:spPr>
          <a:xfrm rot="10800000">
            <a:off x="3541000" y="2223125"/>
            <a:ext cx="2537100" cy="255000"/>
          </a:xfrm>
          <a:prstGeom prst="straightConnector1">
            <a:avLst/>
          </a:prstGeom>
          <a:noFill/>
          <a:ln cap="flat" cmpd="sng" w="19050">
            <a:solidFill>
              <a:srgbClr val="CC3C00"/>
            </a:solidFill>
            <a:prstDash val="solid"/>
            <a:round/>
            <a:headEnd len="med" w="med" type="none"/>
            <a:tailEnd len="med" w="med" type="triangle"/>
          </a:ln>
        </p:spPr>
      </p:cxnSp>
      <p:pic>
        <p:nvPicPr>
          <p:cNvPr id="815" name="Google Shape;815;p52"/>
          <p:cNvPicPr preferRelativeResize="0"/>
          <p:nvPr/>
        </p:nvPicPr>
        <p:blipFill rotWithShape="1">
          <a:blip r:embed="rId5">
            <a:alphaModFix/>
          </a:blip>
          <a:srcRect b="7679" l="21382" r="27500" t="6703"/>
          <a:stretch/>
        </p:blipFill>
        <p:spPr>
          <a:xfrm>
            <a:off x="8399921" y="2571750"/>
            <a:ext cx="671250" cy="816850"/>
          </a:xfrm>
          <a:prstGeom prst="rect">
            <a:avLst/>
          </a:prstGeom>
          <a:noFill/>
          <a:ln>
            <a:noFill/>
          </a:ln>
        </p:spPr>
      </p:pic>
      <p:pic>
        <p:nvPicPr>
          <p:cNvPr id="816" name="Google Shape;816;p52"/>
          <p:cNvPicPr preferRelativeResize="0"/>
          <p:nvPr/>
        </p:nvPicPr>
        <p:blipFill rotWithShape="1">
          <a:blip r:embed="rId5">
            <a:alphaModFix/>
          </a:blip>
          <a:srcRect b="7679" l="21382" r="27500" t="6703"/>
          <a:stretch/>
        </p:blipFill>
        <p:spPr>
          <a:xfrm>
            <a:off x="6284246" y="2571738"/>
            <a:ext cx="671250" cy="816850"/>
          </a:xfrm>
          <a:prstGeom prst="rect">
            <a:avLst/>
          </a:prstGeom>
          <a:noFill/>
          <a:ln>
            <a:noFill/>
          </a:ln>
        </p:spPr>
      </p:pic>
      <p:pic>
        <p:nvPicPr>
          <p:cNvPr id="817" name="Google Shape;817;p52"/>
          <p:cNvPicPr preferRelativeResize="0"/>
          <p:nvPr/>
        </p:nvPicPr>
        <p:blipFill>
          <a:blip r:embed="rId6">
            <a:alphaModFix/>
          </a:blip>
          <a:stretch>
            <a:fillRect/>
          </a:stretch>
        </p:blipFill>
        <p:spPr>
          <a:xfrm>
            <a:off x="481228" y="1183325"/>
            <a:ext cx="3031000" cy="3431250"/>
          </a:xfrm>
          <a:prstGeom prst="rect">
            <a:avLst/>
          </a:prstGeom>
          <a:noFill/>
          <a:ln>
            <a:noFill/>
          </a:ln>
        </p:spPr>
      </p:pic>
      <p:pic>
        <p:nvPicPr>
          <p:cNvPr id="818" name="Google Shape;818;p52"/>
          <p:cNvPicPr preferRelativeResize="0"/>
          <p:nvPr/>
        </p:nvPicPr>
        <p:blipFill>
          <a:blip r:embed="rId7">
            <a:alphaModFix/>
          </a:blip>
          <a:stretch>
            <a:fillRect/>
          </a:stretch>
        </p:blipFill>
        <p:spPr>
          <a:xfrm>
            <a:off x="763125" y="4628500"/>
            <a:ext cx="207949" cy="207949"/>
          </a:xfrm>
          <a:prstGeom prst="rect">
            <a:avLst/>
          </a:prstGeom>
          <a:noFill/>
          <a:ln>
            <a:noFill/>
          </a:ln>
        </p:spPr>
      </p:pic>
      <p:sp>
        <p:nvSpPr>
          <p:cNvPr id="819" name="Google Shape;819;p52"/>
          <p:cNvSpPr txBox="1"/>
          <p:nvPr/>
        </p:nvSpPr>
        <p:spPr>
          <a:xfrm>
            <a:off x="897500" y="4567300"/>
            <a:ext cx="276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000">
                <a:latin typeface="Dosis SemiBold"/>
                <a:ea typeface="Dosis SemiBold"/>
                <a:cs typeface="Dosis SemiBold"/>
                <a:sym typeface="Dosis SemiBold"/>
              </a:rPr>
              <a:t>Traduction possible avec Google Translate</a:t>
            </a:r>
            <a:endParaRPr i="1" sz="1000">
              <a:latin typeface="Dosis SemiBold"/>
              <a:ea typeface="Dosis SemiBold"/>
              <a:cs typeface="Dosis SemiBold"/>
              <a:sym typeface="Dosi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53"/>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3"/>
          <p:cNvSpPr txBox="1"/>
          <p:nvPr>
            <p:ph type="title"/>
          </p:nvPr>
        </p:nvSpPr>
        <p:spPr>
          <a:xfrm>
            <a:off x="311700" y="184900"/>
            <a:ext cx="520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(création d’un nouveau compte)</a:t>
            </a:r>
            <a:endParaRPr sz="1650"/>
          </a:p>
        </p:txBody>
      </p:sp>
      <p:pic>
        <p:nvPicPr>
          <p:cNvPr id="826" name="Google Shape;826;p53"/>
          <p:cNvPicPr preferRelativeResize="0"/>
          <p:nvPr/>
        </p:nvPicPr>
        <p:blipFill>
          <a:blip r:embed="rId3">
            <a:alphaModFix/>
          </a:blip>
          <a:stretch>
            <a:fillRect/>
          </a:stretch>
        </p:blipFill>
        <p:spPr>
          <a:xfrm>
            <a:off x="5562873" y="1044323"/>
            <a:ext cx="3294225" cy="2659200"/>
          </a:xfrm>
          <a:prstGeom prst="rect">
            <a:avLst/>
          </a:prstGeom>
          <a:noFill/>
          <a:ln>
            <a:noFill/>
          </a:ln>
        </p:spPr>
      </p:pic>
      <p:sp>
        <p:nvSpPr>
          <p:cNvPr id="827" name="Google Shape;827;p53"/>
          <p:cNvSpPr/>
          <p:nvPr/>
        </p:nvSpPr>
        <p:spPr>
          <a:xfrm>
            <a:off x="8113050" y="1129550"/>
            <a:ext cx="6723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3"/>
          <p:cNvSpPr/>
          <p:nvPr/>
        </p:nvSpPr>
        <p:spPr>
          <a:xfrm>
            <a:off x="6311150" y="1999125"/>
            <a:ext cx="23307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9" name="Google Shape;829;p53"/>
          <p:cNvPicPr preferRelativeResize="0"/>
          <p:nvPr/>
        </p:nvPicPr>
        <p:blipFill rotWithShape="1">
          <a:blip r:embed="rId4">
            <a:alphaModFix/>
          </a:blip>
          <a:srcRect b="7679" l="21382" r="27500" t="6703"/>
          <a:stretch/>
        </p:blipFill>
        <p:spPr>
          <a:xfrm rot="-1492242">
            <a:off x="8543223" y="1406350"/>
            <a:ext cx="376626" cy="458325"/>
          </a:xfrm>
          <a:prstGeom prst="rect">
            <a:avLst/>
          </a:prstGeom>
          <a:noFill/>
          <a:ln>
            <a:noFill/>
          </a:ln>
        </p:spPr>
      </p:pic>
      <p:pic>
        <p:nvPicPr>
          <p:cNvPr id="830" name="Google Shape;830;p53"/>
          <p:cNvPicPr preferRelativeResize="0"/>
          <p:nvPr/>
        </p:nvPicPr>
        <p:blipFill rotWithShape="1">
          <a:blip r:embed="rId4">
            <a:alphaModFix/>
          </a:blip>
          <a:srcRect b="7679" l="21382" r="27500" t="6703"/>
          <a:stretch/>
        </p:blipFill>
        <p:spPr>
          <a:xfrm rot="-1492242">
            <a:off x="7619848" y="2189587"/>
            <a:ext cx="376626" cy="458325"/>
          </a:xfrm>
          <a:prstGeom prst="rect">
            <a:avLst/>
          </a:prstGeom>
          <a:noFill/>
          <a:ln>
            <a:noFill/>
          </a:ln>
        </p:spPr>
      </p:pic>
      <p:cxnSp>
        <p:nvCxnSpPr>
          <p:cNvPr id="831" name="Google Shape;831;p53"/>
          <p:cNvCxnSpPr/>
          <p:nvPr/>
        </p:nvCxnSpPr>
        <p:spPr>
          <a:xfrm flipH="1">
            <a:off x="7835250" y="1586750"/>
            <a:ext cx="277800" cy="340800"/>
          </a:xfrm>
          <a:prstGeom prst="straightConnector1">
            <a:avLst/>
          </a:prstGeom>
          <a:noFill/>
          <a:ln cap="flat" cmpd="sng" w="28575">
            <a:solidFill>
              <a:srgbClr val="CC3C00"/>
            </a:solidFill>
            <a:prstDash val="solid"/>
            <a:round/>
            <a:headEnd len="med" w="med" type="none"/>
            <a:tailEnd len="med" w="med" type="triangle"/>
          </a:ln>
        </p:spPr>
      </p:cxnSp>
      <p:pic>
        <p:nvPicPr>
          <p:cNvPr id="832" name="Google Shape;832;p53"/>
          <p:cNvPicPr preferRelativeResize="0"/>
          <p:nvPr/>
        </p:nvPicPr>
        <p:blipFill>
          <a:blip r:embed="rId5">
            <a:alphaModFix/>
          </a:blip>
          <a:stretch>
            <a:fillRect/>
          </a:stretch>
        </p:blipFill>
        <p:spPr>
          <a:xfrm>
            <a:off x="712150" y="1922624"/>
            <a:ext cx="4071749" cy="2761125"/>
          </a:xfrm>
          <a:prstGeom prst="rect">
            <a:avLst/>
          </a:prstGeom>
          <a:noFill/>
          <a:ln>
            <a:noFill/>
          </a:ln>
        </p:spPr>
      </p:pic>
      <p:sp>
        <p:nvSpPr>
          <p:cNvPr id="833" name="Google Shape;833;p53"/>
          <p:cNvSpPr/>
          <p:nvPr/>
        </p:nvSpPr>
        <p:spPr>
          <a:xfrm>
            <a:off x="2241175" y="1999125"/>
            <a:ext cx="7350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4" name="Google Shape;834;p53"/>
          <p:cNvCxnSpPr>
            <a:stCxn id="828" idx="1"/>
            <a:endCxn id="833" idx="3"/>
          </p:cNvCxnSpPr>
          <p:nvPr/>
        </p:nvCxnSpPr>
        <p:spPr>
          <a:xfrm rot="10800000">
            <a:off x="2976050" y="2232225"/>
            <a:ext cx="3335100" cy="0"/>
          </a:xfrm>
          <a:prstGeom prst="straightConnector1">
            <a:avLst/>
          </a:prstGeom>
          <a:noFill/>
          <a:ln cap="flat" cmpd="sng" w="28575">
            <a:solidFill>
              <a:srgbClr val="CC3C00"/>
            </a:solidFill>
            <a:prstDash val="solid"/>
            <a:round/>
            <a:headEnd len="med" w="med" type="none"/>
            <a:tailEnd len="med" w="med" type="triangle"/>
          </a:ln>
        </p:spPr>
      </p:cxnSp>
      <p:pic>
        <p:nvPicPr>
          <p:cNvPr id="835" name="Google Shape;835;p53"/>
          <p:cNvPicPr preferRelativeResize="0"/>
          <p:nvPr/>
        </p:nvPicPr>
        <p:blipFill rotWithShape="1">
          <a:blip r:embed="rId4">
            <a:alphaModFix/>
          </a:blip>
          <a:srcRect b="7679" l="21382" r="27500" t="6703"/>
          <a:stretch/>
        </p:blipFill>
        <p:spPr>
          <a:xfrm rot="-1492242">
            <a:off x="2765911" y="2290162"/>
            <a:ext cx="376626" cy="45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54"/>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1" name="Google Shape;841;p54"/>
          <p:cNvPicPr preferRelativeResize="0"/>
          <p:nvPr/>
        </p:nvPicPr>
        <p:blipFill>
          <a:blip r:embed="rId3">
            <a:alphaModFix/>
          </a:blip>
          <a:stretch>
            <a:fillRect/>
          </a:stretch>
        </p:blipFill>
        <p:spPr>
          <a:xfrm>
            <a:off x="113700" y="1008102"/>
            <a:ext cx="1961275" cy="3755759"/>
          </a:xfrm>
          <a:prstGeom prst="rect">
            <a:avLst/>
          </a:prstGeom>
          <a:noFill/>
          <a:ln>
            <a:noFill/>
          </a:ln>
        </p:spPr>
      </p:pic>
      <p:sp>
        <p:nvSpPr>
          <p:cNvPr id="842" name="Google Shape;842;p54"/>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du fichier </a:t>
            </a:r>
            <a:r>
              <a:rPr lang="fr-CA" sz="1650"/>
              <a:t>(enregistrement, interface de l’utilisateur et images)</a:t>
            </a:r>
            <a:endParaRPr sz="1650"/>
          </a:p>
        </p:txBody>
      </p:sp>
      <p:cxnSp>
        <p:nvCxnSpPr>
          <p:cNvPr id="843" name="Google Shape;843;p54"/>
          <p:cNvCxnSpPr/>
          <p:nvPr/>
        </p:nvCxnSpPr>
        <p:spPr>
          <a:xfrm>
            <a:off x="66563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844" name="Google Shape;844;p54"/>
          <p:cNvSpPr txBox="1"/>
          <p:nvPr/>
        </p:nvSpPr>
        <p:spPr>
          <a:xfrm>
            <a:off x="2402950" y="1519237"/>
            <a:ext cx="4098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100">
                <a:solidFill>
                  <a:srgbClr val="595959"/>
                </a:solidFill>
                <a:latin typeface="Dosis SemiBold"/>
                <a:ea typeface="Dosis SemiBold"/>
                <a:cs typeface="Dosis SemiBold"/>
                <a:sym typeface="Dosis SemiBold"/>
              </a:rPr>
              <a:t>Il est possible d’enregistrer et de partager en ligne, mais pas de sauvegarde en local.</a:t>
            </a:r>
            <a:endParaRPr i="1" sz="1100">
              <a:solidFill>
                <a:srgbClr val="595959"/>
              </a:solidFill>
              <a:latin typeface="Dosis SemiBold"/>
              <a:ea typeface="Dosis SemiBold"/>
              <a:cs typeface="Dosis SemiBold"/>
              <a:sym typeface="Dosis SemiBold"/>
            </a:endParaRPr>
          </a:p>
        </p:txBody>
      </p:sp>
      <p:sp>
        <p:nvSpPr>
          <p:cNvPr id="845" name="Google Shape;845;p54"/>
          <p:cNvSpPr/>
          <p:nvPr/>
        </p:nvSpPr>
        <p:spPr>
          <a:xfrm>
            <a:off x="475175" y="1057825"/>
            <a:ext cx="947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6" name="Google Shape;846;p54"/>
          <p:cNvPicPr preferRelativeResize="0"/>
          <p:nvPr/>
        </p:nvPicPr>
        <p:blipFill rotWithShape="1">
          <a:blip r:embed="rId4">
            <a:alphaModFix/>
          </a:blip>
          <a:srcRect b="7679" l="21382" r="27500" t="6703"/>
          <a:stretch/>
        </p:blipFill>
        <p:spPr>
          <a:xfrm rot="-1492278">
            <a:off x="1214250" y="1098803"/>
            <a:ext cx="266321" cy="324096"/>
          </a:xfrm>
          <a:prstGeom prst="rect">
            <a:avLst/>
          </a:prstGeom>
          <a:noFill/>
          <a:ln>
            <a:noFill/>
          </a:ln>
        </p:spPr>
      </p:pic>
      <p:sp>
        <p:nvSpPr>
          <p:cNvPr id="847" name="Google Shape;847;p54"/>
          <p:cNvSpPr txBox="1"/>
          <p:nvPr/>
        </p:nvSpPr>
        <p:spPr>
          <a:xfrm>
            <a:off x="2299875" y="13030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848" name="Google Shape;848;p54"/>
          <p:cNvSpPr txBox="1"/>
          <p:nvPr/>
        </p:nvSpPr>
        <p:spPr>
          <a:xfrm>
            <a:off x="2335300" y="2165851"/>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Personnalisation de l’interface utilisateur.</a:t>
            </a:r>
            <a:endParaRPr>
              <a:latin typeface="Dosis SemiBold"/>
              <a:ea typeface="Dosis SemiBold"/>
              <a:cs typeface="Dosis SemiBold"/>
              <a:sym typeface="Dosis SemiBold"/>
            </a:endParaRPr>
          </a:p>
        </p:txBody>
      </p:sp>
      <p:sp>
        <p:nvSpPr>
          <p:cNvPr id="849" name="Google Shape;849;p54"/>
          <p:cNvSpPr/>
          <p:nvPr/>
        </p:nvSpPr>
        <p:spPr>
          <a:xfrm>
            <a:off x="2035000" y="1416425"/>
            <a:ext cx="224100" cy="4782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4"/>
          <p:cNvSpPr/>
          <p:nvPr/>
        </p:nvSpPr>
        <p:spPr>
          <a:xfrm>
            <a:off x="2074975" y="1894750"/>
            <a:ext cx="224100" cy="9918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4"/>
          <p:cNvSpPr/>
          <p:nvPr/>
        </p:nvSpPr>
        <p:spPr>
          <a:xfrm>
            <a:off x="2074975" y="2886675"/>
            <a:ext cx="224100" cy="335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4"/>
          <p:cNvSpPr txBox="1"/>
          <p:nvPr/>
        </p:nvSpPr>
        <p:spPr>
          <a:xfrm>
            <a:off x="2312888" y="278672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Canevas partagés par Mathigon.</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853" name="Google Shape;853;p54"/>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854" name="Google Shape;854;p54"/>
          <p:cNvPicPr preferRelativeResize="0"/>
          <p:nvPr/>
        </p:nvPicPr>
        <p:blipFill>
          <a:blip r:embed="rId5">
            <a:alphaModFix/>
          </a:blip>
          <a:stretch>
            <a:fillRect/>
          </a:stretch>
        </p:blipFill>
        <p:spPr>
          <a:xfrm>
            <a:off x="7227574" y="1882000"/>
            <a:ext cx="1615475" cy="2153975"/>
          </a:xfrm>
          <a:prstGeom prst="rect">
            <a:avLst/>
          </a:prstGeom>
          <a:noFill/>
          <a:ln>
            <a:noFill/>
          </a:ln>
        </p:spPr>
      </p:pic>
      <p:sp>
        <p:nvSpPr>
          <p:cNvPr id="855" name="Google Shape;855;p54"/>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6" name="Google Shape;856;p54"/>
          <p:cNvPicPr preferRelativeResize="0"/>
          <p:nvPr/>
        </p:nvPicPr>
        <p:blipFill rotWithShape="1">
          <a:blip r:embed="rId4">
            <a:alphaModFix/>
          </a:blip>
          <a:srcRect b="7679" l="21382" r="27500" t="6703"/>
          <a:stretch/>
        </p:blipFill>
        <p:spPr>
          <a:xfrm>
            <a:off x="8618950" y="3221696"/>
            <a:ext cx="224099" cy="272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55"/>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2" name="Google Shape;862;p55"/>
          <p:cNvPicPr preferRelativeResize="0"/>
          <p:nvPr/>
        </p:nvPicPr>
        <p:blipFill rotWithShape="1">
          <a:blip r:embed="rId3">
            <a:alphaModFix/>
          </a:blip>
          <a:srcRect b="13934" l="0" r="0" t="0"/>
          <a:stretch/>
        </p:blipFill>
        <p:spPr>
          <a:xfrm>
            <a:off x="202325" y="1057825"/>
            <a:ext cx="1872650" cy="3665101"/>
          </a:xfrm>
          <a:prstGeom prst="rect">
            <a:avLst/>
          </a:prstGeom>
          <a:noFill/>
          <a:ln>
            <a:noFill/>
          </a:ln>
        </p:spPr>
      </p:pic>
      <p:sp>
        <p:nvSpPr>
          <p:cNvPr id="863" name="Google Shape;863;p55"/>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des fichiers</a:t>
            </a:r>
            <a:r>
              <a:rPr lang="fr-CA"/>
              <a:t> </a:t>
            </a:r>
            <a:r>
              <a:rPr lang="fr-CA" sz="1650"/>
              <a:t>(dossiers personnels et ressources partagés)</a:t>
            </a:r>
            <a:endParaRPr sz="1650"/>
          </a:p>
        </p:txBody>
      </p:sp>
      <p:cxnSp>
        <p:nvCxnSpPr>
          <p:cNvPr id="864" name="Google Shape;864;p55"/>
          <p:cNvCxnSpPr/>
          <p:nvPr/>
        </p:nvCxnSpPr>
        <p:spPr>
          <a:xfrm>
            <a:off x="66563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865" name="Google Shape;865;p55"/>
          <p:cNvSpPr/>
          <p:nvPr/>
        </p:nvSpPr>
        <p:spPr>
          <a:xfrm>
            <a:off x="1069400" y="1057825"/>
            <a:ext cx="9249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5"/>
          <p:cNvSpPr txBox="1"/>
          <p:nvPr/>
        </p:nvSpPr>
        <p:spPr>
          <a:xfrm>
            <a:off x="2312900" y="178087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a:t>
            </a:r>
            <a:r>
              <a:rPr lang="fr-CA">
                <a:latin typeface="Dosis SemiBold"/>
                <a:ea typeface="Dosis SemiBold"/>
                <a:cs typeface="Dosis SemiBold"/>
                <a:sym typeface="Dosis SemiBold"/>
              </a:rPr>
              <a: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a:t>
            </a:r>
            <a:r>
              <a:rPr lang="fr-CA">
                <a:latin typeface="Dosis SemiBold"/>
                <a:ea typeface="Dosis SemiBold"/>
                <a:cs typeface="Dosis SemiBold"/>
                <a:sym typeface="Dosis SemiBold"/>
              </a:rPr>
              <a:t> de créer des dossiers pour mieux organiser vos fichiers.</a:t>
            </a:r>
            <a:endParaRPr>
              <a:latin typeface="Dosis SemiBold"/>
              <a:ea typeface="Dosis SemiBold"/>
              <a:cs typeface="Dosis SemiBold"/>
              <a:sym typeface="Dosis SemiBold"/>
            </a:endParaRPr>
          </a:p>
        </p:txBody>
      </p:sp>
      <p:sp>
        <p:nvSpPr>
          <p:cNvPr id="867" name="Google Shape;867;p55"/>
          <p:cNvSpPr/>
          <p:nvPr/>
        </p:nvSpPr>
        <p:spPr>
          <a:xfrm>
            <a:off x="2074975" y="1634625"/>
            <a:ext cx="224100" cy="11238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5"/>
          <p:cNvSpPr/>
          <p:nvPr/>
        </p:nvSpPr>
        <p:spPr>
          <a:xfrm>
            <a:off x="2074975" y="2810475"/>
            <a:ext cx="224100" cy="16932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5"/>
          <p:cNvSpPr txBox="1"/>
          <p:nvPr/>
        </p:nvSpPr>
        <p:spPr>
          <a:xfrm>
            <a:off x="2312888" y="339632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Canevas partagés par Mathigon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870" name="Google Shape;870;p55"/>
          <p:cNvSpPr/>
          <p:nvPr/>
        </p:nvSpPr>
        <p:spPr>
          <a:xfrm>
            <a:off x="1441750" y="1391075"/>
            <a:ext cx="552600" cy="1950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1" name="Google Shape;871;p55"/>
          <p:cNvPicPr preferRelativeResize="0"/>
          <p:nvPr/>
        </p:nvPicPr>
        <p:blipFill rotWithShape="1">
          <a:blip r:embed="rId4">
            <a:alphaModFix/>
          </a:blip>
          <a:srcRect b="7679" l="21382" r="27500" t="6703"/>
          <a:stretch/>
        </p:blipFill>
        <p:spPr>
          <a:xfrm rot="-1492278">
            <a:off x="1906700" y="1170465"/>
            <a:ext cx="266321" cy="324096"/>
          </a:xfrm>
          <a:prstGeom prst="rect">
            <a:avLst/>
          </a:prstGeom>
          <a:noFill/>
          <a:ln>
            <a:noFill/>
          </a:ln>
        </p:spPr>
      </p:pic>
      <p:pic>
        <p:nvPicPr>
          <p:cNvPr id="872" name="Google Shape;872;p55"/>
          <p:cNvPicPr preferRelativeResize="0"/>
          <p:nvPr/>
        </p:nvPicPr>
        <p:blipFill rotWithShape="1">
          <a:blip r:embed="rId3">
            <a:alphaModFix/>
          </a:blip>
          <a:srcRect b="84285" l="41335" r="0" t="0"/>
          <a:stretch/>
        </p:blipFill>
        <p:spPr>
          <a:xfrm>
            <a:off x="6880425" y="1267400"/>
            <a:ext cx="1962625" cy="1195540"/>
          </a:xfrm>
          <a:prstGeom prst="rect">
            <a:avLst/>
          </a:prstGeom>
          <a:noFill/>
          <a:ln>
            <a:noFill/>
          </a:ln>
        </p:spPr>
      </p:pic>
      <p:cxnSp>
        <p:nvCxnSpPr>
          <p:cNvPr id="873" name="Google Shape;873;p55"/>
          <p:cNvCxnSpPr>
            <a:endCxn id="872" idx="1"/>
          </p:cNvCxnSpPr>
          <p:nvPr/>
        </p:nvCxnSpPr>
        <p:spPr>
          <a:xfrm>
            <a:off x="1994325" y="1488670"/>
            <a:ext cx="4886100" cy="376500"/>
          </a:xfrm>
          <a:prstGeom prst="curvedConnector3">
            <a:avLst>
              <a:gd fmla="val 77810" name="adj1"/>
            </a:avLst>
          </a:prstGeom>
          <a:noFill/>
          <a:ln cap="flat" cmpd="sng" w="28575">
            <a:solidFill>
              <a:srgbClr val="4A86E8"/>
            </a:solidFill>
            <a:prstDash val="solid"/>
            <a:round/>
            <a:headEnd len="med" w="med" type="none"/>
            <a:tailEnd len="med" w="med" type="triangle"/>
          </a:ln>
        </p:spPr>
      </p:cxnSp>
      <p:sp>
        <p:nvSpPr>
          <p:cNvPr id="874" name="Google Shape;874;p55"/>
          <p:cNvSpPr txBox="1"/>
          <p:nvPr/>
        </p:nvSpPr>
        <p:spPr>
          <a:xfrm>
            <a:off x="6985350" y="2582575"/>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dossier</a:t>
            </a:r>
            <a:endParaRPr>
              <a:latin typeface="Dosis SemiBold"/>
              <a:ea typeface="Dosis SemiBold"/>
              <a:cs typeface="Dosis SemiBold"/>
              <a:sym typeface="Dosis SemiBold"/>
            </a:endParaRPr>
          </a:p>
        </p:txBody>
      </p:sp>
      <p:sp>
        <p:nvSpPr>
          <p:cNvPr id="875" name="Google Shape;875;p55"/>
          <p:cNvSpPr txBox="1"/>
          <p:nvPr/>
        </p:nvSpPr>
        <p:spPr>
          <a:xfrm>
            <a:off x="8102150" y="2582575"/>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Polypad</a:t>
            </a:r>
            <a:endParaRPr>
              <a:latin typeface="Dosis SemiBold"/>
              <a:ea typeface="Dosis SemiBold"/>
              <a:cs typeface="Dosis SemiBold"/>
              <a:sym typeface="Dosis SemiBold"/>
            </a:endParaRPr>
          </a:p>
        </p:txBody>
      </p:sp>
      <p:cxnSp>
        <p:nvCxnSpPr>
          <p:cNvPr id="876" name="Google Shape;876;p55"/>
          <p:cNvCxnSpPr>
            <a:stCxn id="874" idx="0"/>
          </p:cNvCxnSpPr>
          <p:nvPr/>
        </p:nvCxnSpPr>
        <p:spPr>
          <a:xfrm flipH="1" rot="10800000">
            <a:off x="7481850" y="2084575"/>
            <a:ext cx="516000" cy="498000"/>
          </a:xfrm>
          <a:prstGeom prst="straightConnector1">
            <a:avLst/>
          </a:prstGeom>
          <a:noFill/>
          <a:ln cap="flat" cmpd="sng" w="28575">
            <a:solidFill>
              <a:srgbClr val="FF0000"/>
            </a:solidFill>
            <a:prstDash val="solid"/>
            <a:round/>
            <a:headEnd len="med" w="med" type="none"/>
            <a:tailEnd len="med" w="med" type="triangle"/>
          </a:ln>
        </p:spPr>
      </p:cxnSp>
      <p:cxnSp>
        <p:nvCxnSpPr>
          <p:cNvPr id="877" name="Google Shape;877;p55"/>
          <p:cNvCxnSpPr>
            <a:stCxn id="875" idx="0"/>
          </p:cNvCxnSpPr>
          <p:nvPr/>
        </p:nvCxnSpPr>
        <p:spPr>
          <a:xfrm rot="10800000">
            <a:off x="8426450" y="2113975"/>
            <a:ext cx="172200" cy="468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56"/>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 mains sur les touches (Polypad)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7"/>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Quelques démonstrations</a:t>
            </a:r>
            <a:endParaRPr/>
          </a:p>
        </p:txBody>
      </p:sp>
      <p:sp>
        <p:nvSpPr>
          <p:cNvPr id="888" name="Google Shape;888;p57"/>
          <p:cNvSpPr txBox="1"/>
          <p:nvPr/>
        </p:nvSpPr>
        <p:spPr>
          <a:xfrm>
            <a:off x="431925" y="1737950"/>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889" name="Google Shape;889;p57"/>
          <p:cNvSpPr txBox="1"/>
          <p:nvPr/>
        </p:nvSpPr>
        <p:spPr>
          <a:xfrm>
            <a:off x="783550" y="996250"/>
            <a:ext cx="34860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Nombres et opérations</a:t>
            </a:r>
            <a:endParaRPr sz="1900">
              <a:latin typeface="Dosis SemiBold"/>
              <a:ea typeface="Dosis SemiBold"/>
              <a:cs typeface="Dosis SemiBold"/>
              <a:sym typeface="Dosis SemiBold"/>
            </a:endParaRPr>
          </a:p>
          <a:p>
            <a:pPr indent="-323850" lvl="0" marL="457200" rtl="0" algn="l">
              <a:spcBef>
                <a:spcPts val="0"/>
              </a:spcBef>
              <a:spcAft>
                <a:spcPts val="0"/>
              </a:spcAft>
              <a:buSzPts val="1500"/>
              <a:buFont typeface="Dosis SemiBold"/>
              <a:buChar char="-"/>
            </a:pPr>
            <a:r>
              <a:rPr lang="fr-CA" sz="1500">
                <a:latin typeface="Dosis SemiBold"/>
                <a:ea typeface="Dosis SemiBold"/>
                <a:cs typeface="Dosis SemiBold"/>
                <a:sym typeface="Dosis SemiBold"/>
              </a:rPr>
              <a:t>Représentation d’un nombre</a:t>
            </a:r>
            <a:endParaRPr sz="1500">
              <a:latin typeface="Dosis SemiBold"/>
              <a:ea typeface="Dosis SemiBold"/>
              <a:cs typeface="Dosis SemiBold"/>
              <a:sym typeface="Dosis SemiBold"/>
            </a:endParaRPr>
          </a:p>
          <a:p>
            <a:pPr indent="-323850" lvl="0" marL="457200" rtl="0" algn="l">
              <a:spcBef>
                <a:spcPts val="0"/>
              </a:spcBef>
              <a:spcAft>
                <a:spcPts val="0"/>
              </a:spcAft>
              <a:buSzPts val="1500"/>
              <a:buFont typeface="Dosis SemiBold"/>
              <a:buChar char="-"/>
            </a:pPr>
            <a:r>
              <a:rPr lang="fr-CA" sz="1500">
                <a:latin typeface="Dosis SemiBold"/>
                <a:ea typeface="Dosis SemiBold"/>
                <a:cs typeface="Dosis SemiBold"/>
                <a:sym typeface="Dosis SemiBold"/>
              </a:rPr>
              <a:t>Fractions</a:t>
            </a:r>
            <a:endParaRPr sz="1500">
              <a:latin typeface="Dosis SemiBold"/>
              <a:ea typeface="Dosis SemiBold"/>
              <a:cs typeface="Dosis SemiBold"/>
              <a:sym typeface="Dosis SemiBold"/>
            </a:endParaRPr>
          </a:p>
          <a:p>
            <a:pPr indent="-323850" lvl="0" marL="457200" rtl="0" algn="l">
              <a:spcBef>
                <a:spcPts val="0"/>
              </a:spcBef>
              <a:spcAft>
                <a:spcPts val="0"/>
              </a:spcAft>
              <a:buSzPts val="1500"/>
              <a:buFont typeface="Dosis SemiBold"/>
              <a:buChar char="-"/>
            </a:pPr>
            <a:r>
              <a:rPr lang="fr-CA" sz="1500">
                <a:latin typeface="Dosis SemiBold"/>
                <a:ea typeface="Dosis SemiBold"/>
                <a:cs typeface="Dosis SemiBold"/>
                <a:sym typeface="Dosis SemiBold"/>
              </a:rPr>
              <a:t>Grille de nombres</a:t>
            </a:r>
            <a:endParaRPr sz="1500">
              <a:latin typeface="Dosis SemiBold"/>
              <a:ea typeface="Dosis SemiBold"/>
              <a:cs typeface="Dosis SemiBold"/>
              <a:sym typeface="Dosis SemiBold"/>
            </a:endParaRPr>
          </a:p>
          <a:p>
            <a:pPr indent="-323850" lvl="0" marL="457200" rtl="0" algn="l">
              <a:spcBef>
                <a:spcPts val="0"/>
              </a:spcBef>
              <a:spcAft>
                <a:spcPts val="0"/>
              </a:spcAft>
              <a:buSzPts val="1500"/>
              <a:buFont typeface="Dosis SemiBold"/>
              <a:buChar char="-"/>
            </a:pPr>
            <a:r>
              <a:rPr lang="fr-CA" sz="1500">
                <a:latin typeface="Dosis SemiBold"/>
                <a:ea typeface="Dosis SemiBold"/>
                <a:cs typeface="Dosis SemiBold"/>
                <a:sym typeface="Dosis SemiBold"/>
              </a:rPr>
              <a:t>Opérations</a:t>
            </a:r>
            <a:endParaRPr sz="1500">
              <a:latin typeface="Dosis SemiBold"/>
              <a:ea typeface="Dosis SemiBold"/>
              <a:cs typeface="Dosis SemiBold"/>
              <a:sym typeface="Dosis SemiBold"/>
            </a:endParaRPr>
          </a:p>
          <a:p>
            <a:pPr indent="-323850" lvl="0" marL="457200" rtl="0" algn="l">
              <a:spcBef>
                <a:spcPts val="0"/>
              </a:spcBef>
              <a:spcAft>
                <a:spcPts val="0"/>
              </a:spcAft>
              <a:buSzPts val="1500"/>
              <a:buFont typeface="Dosis SemiBold"/>
              <a:buChar char="-"/>
            </a:pPr>
            <a:r>
              <a:rPr lang="fr-CA" sz="1500">
                <a:latin typeface="Dosis SemiBold"/>
                <a:ea typeface="Dosis SemiBold"/>
                <a:cs typeface="Dosis SemiBold"/>
                <a:sym typeface="Dosis SemiBold"/>
              </a:rPr>
              <a:t>Balance</a:t>
            </a:r>
            <a:endParaRPr sz="1500">
              <a:solidFill>
                <a:schemeClr val="dk1"/>
              </a:solidFill>
              <a:latin typeface="Dosis SemiBold"/>
              <a:ea typeface="Dosis SemiBold"/>
              <a:cs typeface="Dosis SemiBold"/>
              <a:sym typeface="Dosis SemiBold"/>
            </a:endParaRPr>
          </a:p>
        </p:txBody>
      </p:sp>
      <p:sp>
        <p:nvSpPr>
          <p:cNvPr id="890" name="Google Shape;890;p57"/>
          <p:cNvSpPr txBox="1"/>
          <p:nvPr/>
        </p:nvSpPr>
        <p:spPr>
          <a:xfrm>
            <a:off x="5133475" y="996250"/>
            <a:ext cx="30000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chemeClr val="dk1"/>
                </a:solidFill>
                <a:latin typeface="Dosis SemiBold"/>
                <a:ea typeface="Dosis SemiBold"/>
                <a:cs typeface="Dosis SemiBold"/>
                <a:sym typeface="Dosis SemiBold"/>
              </a:rPr>
              <a:t>Probabilités et statistiques</a:t>
            </a:r>
            <a:endParaRPr sz="1900">
              <a:solidFill>
                <a:schemeClr val="dk1"/>
              </a:solidFill>
              <a:latin typeface="Dosis SemiBold"/>
              <a:ea typeface="Dosis SemiBold"/>
              <a:cs typeface="Dosis SemiBold"/>
              <a:sym typeface="Dosis SemiBold"/>
            </a:endParaRPr>
          </a:p>
          <a:p>
            <a:pPr indent="-323850" lvl="0" marL="457200" rtl="0" algn="l">
              <a:spcBef>
                <a:spcPts val="0"/>
              </a:spcBef>
              <a:spcAft>
                <a:spcPts val="0"/>
              </a:spcAft>
              <a:buClr>
                <a:schemeClr val="dk1"/>
              </a:buClr>
              <a:buSzPts val="1500"/>
              <a:buFont typeface="Dosis SemiBold"/>
              <a:buChar char="-"/>
            </a:pPr>
            <a:r>
              <a:rPr lang="fr-CA" sz="1500">
                <a:solidFill>
                  <a:schemeClr val="dk1"/>
                </a:solidFill>
                <a:latin typeface="Dosis SemiBold"/>
                <a:ea typeface="Dosis SemiBold"/>
                <a:cs typeface="Dosis SemiBold"/>
                <a:sym typeface="Dosis SemiBold"/>
              </a:rPr>
              <a:t>Moyenne et plus</a:t>
            </a:r>
            <a:endParaRPr sz="1500">
              <a:solidFill>
                <a:schemeClr val="dk1"/>
              </a:solidFill>
              <a:latin typeface="Dosis SemiBold"/>
              <a:ea typeface="Dosis SemiBold"/>
              <a:cs typeface="Dosis SemiBold"/>
              <a:sym typeface="Dosis SemiBold"/>
            </a:endParaRPr>
          </a:p>
          <a:p>
            <a:pPr indent="-323850" lvl="0" marL="457200" rtl="0" algn="l">
              <a:spcBef>
                <a:spcPts val="0"/>
              </a:spcBef>
              <a:spcAft>
                <a:spcPts val="0"/>
              </a:spcAft>
              <a:buClr>
                <a:schemeClr val="dk1"/>
              </a:buClr>
              <a:buSzPts val="1500"/>
              <a:buFont typeface="Dosis SemiBold"/>
              <a:buChar char="-"/>
            </a:pPr>
            <a:r>
              <a:rPr lang="fr-CA" sz="1500">
                <a:solidFill>
                  <a:schemeClr val="dk1"/>
                </a:solidFill>
                <a:latin typeface="Dosis SemiBold"/>
                <a:ea typeface="Dosis SemiBold"/>
                <a:cs typeface="Dosis SemiBold"/>
                <a:sym typeface="Dosis SemiBold"/>
              </a:rPr>
              <a:t>Données aléatoires</a:t>
            </a:r>
            <a:endParaRPr sz="1500">
              <a:solidFill>
                <a:schemeClr val="dk1"/>
              </a:solidFill>
              <a:latin typeface="Dosis SemiBold"/>
              <a:ea typeface="Dosis SemiBold"/>
              <a:cs typeface="Dosis SemiBold"/>
              <a:sym typeface="Dosis SemiBold"/>
            </a:endParaRPr>
          </a:p>
          <a:p>
            <a:pPr indent="-323850" lvl="0" marL="457200" rtl="0" algn="l">
              <a:spcBef>
                <a:spcPts val="0"/>
              </a:spcBef>
              <a:spcAft>
                <a:spcPts val="0"/>
              </a:spcAft>
              <a:buClr>
                <a:schemeClr val="dk1"/>
              </a:buClr>
              <a:buSzPts val="1500"/>
              <a:buFont typeface="Dosis SemiBold"/>
              <a:buChar char="-"/>
            </a:pPr>
            <a:r>
              <a:rPr lang="fr-CA" sz="1500">
                <a:solidFill>
                  <a:schemeClr val="dk1"/>
                </a:solidFill>
                <a:latin typeface="Dosis SemiBold"/>
                <a:ea typeface="Dosis SemiBold"/>
                <a:cs typeface="Dosis SemiBold"/>
                <a:sym typeface="Dosis SemiBold"/>
              </a:rPr>
              <a:t>Représentation graphique</a:t>
            </a:r>
            <a:endParaRPr sz="1500">
              <a:solidFill>
                <a:schemeClr val="dk1"/>
              </a:solidFill>
              <a:latin typeface="Dosis SemiBold"/>
              <a:ea typeface="Dosis SemiBold"/>
              <a:cs typeface="Dosis SemiBold"/>
              <a:sym typeface="Dosis SemiBold"/>
            </a:endParaRPr>
          </a:p>
          <a:p>
            <a:pPr indent="-323850" lvl="0" marL="457200" rtl="0" algn="l">
              <a:spcBef>
                <a:spcPts val="0"/>
              </a:spcBef>
              <a:spcAft>
                <a:spcPts val="0"/>
              </a:spcAft>
              <a:buClr>
                <a:schemeClr val="dk1"/>
              </a:buClr>
              <a:buSzPts val="1500"/>
              <a:buFont typeface="Dosis SemiBold"/>
              <a:buChar char="-"/>
            </a:pPr>
            <a:r>
              <a:rPr lang="fr-CA" sz="1500">
                <a:solidFill>
                  <a:schemeClr val="dk1"/>
                </a:solidFill>
                <a:latin typeface="Dosis SemiBold"/>
                <a:ea typeface="Dosis SemiBold"/>
                <a:cs typeface="Dosis SemiBold"/>
                <a:sym typeface="Dosis SemiBold"/>
              </a:rPr>
              <a:t>…</a:t>
            </a:r>
            <a:endParaRPr sz="1500">
              <a:solidFill>
                <a:schemeClr val="dk1"/>
              </a:solidFill>
              <a:latin typeface="Dosis SemiBold"/>
              <a:ea typeface="Dosis SemiBold"/>
              <a:cs typeface="Dosis SemiBold"/>
              <a:sym typeface="Dosis SemiBold"/>
            </a:endParaRPr>
          </a:p>
        </p:txBody>
      </p:sp>
      <p:sp>
        <p:nvSpPr>
          <p:cNvPr id="891" name="Google Shape;891;p57"/>
          <p:cNvSpPr txBox="1"/>
          <p:nvPr/>
        </p:nvSpPr>
        <p:spPr>
          <a:xfrm>
            <a:off x="3003750" y="3053600"/>
            <a:ext cx="3043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latin typeface="Dosis SemiBold"/>
                <a:ea typeface="Dosis SemiBold"/>
                <a:cs typeface="Dosis SemiBold"/>
                <a:sym typeface="Dosis SemiBold"/>
              </a:rPr>
              <a:t>Exemples d’activité</a:t>
            </a:r>
            <a:endParaRPr sz="1500">
              <a:latin typeface="Dosis SemiBold"/>
              <a:ea typeface="Dosis SemiBold"/>
              <a:cs typeface="Dosis SemiBold"/>
              <a:sym typeface="Dosis SemiBold"/>
            </a:endParaRPr>
          </a:p>
          <a:p>
            <a:pPr indent="0" lvl="0" marL="0" rtl="0" algn="l">
              <a:spcBef>
                <a:spcPts val="0"/>
              </a:spcBef>
              <a:spcAft>
                <a:spcPts val="0"/>
              </a:spcAft>
              <a:buNone/>
            </a:pPr>
            <a:r>
              <a:rPr lang="fr-CA" sz="1500" u="sng">
                <a:solidFill>
                  <a:schemeClr val="accent5"/>
                </a:solidFill>
                <a:latin typeface="Dosis SemiBold"/>
                <a:ea typeface="Dosis SemiBold"/>
                <a:cs typeface="Dosis SemiBold"/>
                <a:sym typeface="Dosis SemiBold"/>
                <a:hlinkClick r:id="rId3">
                  <a:extLst>
                    <a:ext uri="{A12FA001-AC4F-418D-AE19-62706E023703}">
                      <ahyp:hlinkClr val="tx"/>
                    </a:ext>
                  </a:extLst>
                </a:hlinkClick>
              </a:rPr>
              <a:t>Opérations sur les fractions</a:t>
            </a:r>
            <a:endParaRPr sz="1500">
              <a:latin typeface="Dosis SemiBold"/>
              <a:ea typeface="Dosis SemiBold"/>
              <a:cs typeface="Dosis SemiBold"/>
              <a:sym typeface="Dosis SemiBold"/>
            </a:endParaRPr>
          </a:p>
          <a:p>
            <a:pPr indent="0" lvl="0" marL="0" rtl="0" algn="l">
              <a:spcBef>
                <a:spcPts val="0"/>
              </a:spcBef>
              <a:spcAft>
                <a:spcPts val="0"/>
              </a:spcAft>
              <a:buNone/>
            </a:pPr>
            <a:r>
              <a:t/>
            </a:r>
            <a:endParaRPr sz="1500">
              <a:latin typeface="Dosis SemiBold"/>
              <a:ea typeface="Dosis SemiBold"/>
              <a:cs typeface="Dosis SemiBold"/>
              <a:sym typeface="Dosis SemiBold"/>
            </a:endParaRPr>
          </a:p>
          <a:p>
            <a:pPr indent="0" lvl="0" marL="0" rtl="0" algn="l">
              <a:spcBef>
                <a:spcPts val="0"/>
              </a:spcBef>
              <a:spcAft>
                <a:spcPts val="0"/>
              </a:spcAft>
              <a:buClr>
                <a:schemeClr val="dk1"/>
              </a:buClr>
              <a:buSzPts val="1100"/>
              <a:buFont typeface="Arial"/>
              <a:buNone/>
            </a:pPr>
            <a:r>
              <a:rPr lang="fr-CA" sz="1500" u="sng">
                <a:solidFill>
                  <a:schemeClr val="accent5"/>
                </a:solidFill>
                <a:latin typeface="Dosis SemiBold"/>
                <a:ea typeface="Dosis SemiBold"/>
                <a:cs typeface="Dosis SemiBold"/>
                <a:sym typeface="Dosis SemiBold"/>
                <a:hlinkClick r:id="rId4">
                  <a:extLst>
                    <a:ext uri="{A12FA001-AC4F-418D-AE19-62706E023703}">
                      <ahyp:hlinkClr val="tx"/>
                    </a:ext>
                  </a:extLst>
                </a:hlinkClick>
              </a:rPr>
              <a:t>Concept de moyenne</a:t>
            </a:r>
            <a:endParaRPr sz="1500">
              <a:latin typeface="Dosis SemiBold"/>
              <a:ea typeface="Dosis SemiBold"/>
              <a:cs typeface="Dosis SemiBold"/>
              <a:sym typeface="Dosi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58"/>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Options</a:t>
            </a:r>
            <a:endParaRPr/>
          </a:p>
          <a:p>
            <a:pPr indent="0" lvl="0" marL="0" rtl="0" algn="l">
              <a:spcBef>
                <a:spcPts val="0"/>
              </a:spcBef>
              <a:spcAft>
                <a:spcPts val="0"/>
              </a:spcAft>
              <a:buNone/>
            </a:pPr>
            <a:r>
              <a:rPr lang="fr-CA"/>
              <a:t>de partage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41"/>
          <p:cNvSpPr txBox="1"/>
          <p:nvPr>
            <p:ph type="title"/>
          </p:nvPr>
        </p:nvSpPr>
        <p:spPr>
          <a:xfrm>
            <a:off x="265500" y="712700"/>
            <a:ext cx="4045200" cy="143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CA" sz="3080"/>
              <a:t>Manipulation virtuelle </a:t>
            </a:r>
            <a:endParaRPr sz="3080"/>
          </a:p>
          <a:p>
            <a:pPr indent="0" lvl="0" marL="0" rtl="0" algn="ctr">
              <a:spcBef>
                <a:spcPts val="0"/>
              </a:spcBef>
              <a:spcAft>
                <a:spcPts val="0"/>
              </a:spcAft>
              <a:buSzPts val="990"/>
              <a:buNone/>
            </a:pPr>
            <a:r>
              <a:rPr lang="fr-CA" sz="3080"/>
              <a:t>avec Polypad</a:t>
            </a:r>
            <a:endParaRPr sz="3080"/>
          </a:p>
          <a:p>
            <a:pPr indent="0" lvl="0" marL="0" rtl="0" algn="ctr">
              <a:spcBef>
                <a:spcPts val="0"/>
              </a:spcBef>
              <a:spcAft>
                <a:spcPts val="0"/>
              </a:spcAft>
              <a:buSzPts val="990"/>
              <a:buNone/>
            </a:pPr>
            <a:r>
              <a:t/>
            </a:r>
            <a:endParaRPr sz="700"/>
          </a:p>
          <a:p>
            <a:pPr indent="0" lvl="0" marL="0" rtl="0" algn="ctr">
              <a:spcBef>
                <a:spcPts val="0"/>
              </a:spcBef>
              <a:spcAft>
                <a:spcPts val="0"/>
              </a:spcAft>
              <a:buSzPts val="990"/>
              <a:buNone/>
            </a:pPr>
            <a:r>
              <a:rPr lang="fr-CA" sz="1200"/>
              <a:t>arithmétique | statistique | probabilité</a:t>
            </a:r>
            <a:endParaRPr sz="1200"/>
          </a:p>
        </p:txBody>
      </p:sp>
      <p:sp>
        <p:nvSpPr>
          <p:cNvPr id="688" name="Google Shape;688;p41"/>
          <p:cNvSpPr txBox="1"/>
          <p:nvPr>
            <p:ph idx="2" type="body"/>
          </p:nvPr>
        </p:nvSpPr>
        <p:spPr>
          <a:xfrm>
            <a:off x="4958975" y="724200"/>
            <a:ext cx="3837000" cy="3386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fr-CA" sz="1600">
                <a:latin typeface="Source Sans Pro"/>
                <a:ea typeface="Source Sans Pro"/>
                <a:cs typeface="Source Sans Pro"/>
                <a:sym typeface="Source Sans Pro"/>
              </a:rPr>
              <a:t>Polypad de Mathigon est une application gratuite en ligne utilisée comme outil de manipulation virtuelle en mathématique. Cet atelier de type mains sur les touches vous permettra de découvrir son potentiel en explorant ses différents outils dynamiques et ses multiples ressources en lien avec des concepts d’arithmétique, de statistique et de probabilité.</a:t>
            </a:r>
            <a:endParaRPr sz="1600">
              <a:highlight>
                <a:schemeClr val="accent6"/>
              </a:highlight>
              <a:latin typeface="Source Sans Pro"/>
              <a:ea typeface="Source Sans Pro"/>
              <a:cs typeface="Source Sans Pro"/>
              <a:sym typeface="Source Sans Pro"/>
            </a:endParaRPr>
          </a:p>
        </p:txBody>
      </p:sp>
      <p:sp>
        <p:nvSpPr>
          <p:cNvPr id="689" name="Google Shape;689;p41"/>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690" name="Google Shape;690;p41">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691" name="Google Shape;691;p41"/>
          <p:cNvPicPr preferRelativeResize="0"/>
          <p:nvPr/>
        </p:nvPicPr>
        <p:blipFill rotWithShape="1">
          <a:blip r:embed="rId7">
            <a:alphaModFix/>
          </a:blip>
          <a:srcRect b="0" l="15168" r="14641" t="0"/>
          <a:stretch/>
        </p:blipFill>
        <p:spPr>
          <a:xfrm>
            <a:off x="2392950" y="170925"/>
            <a:ext cx="1706675" cy="367025"/>
          </a:xfrm>
          <a:prstGeom prst="rect">
            <a:avLst/>
          </a:prstGeom>
          <a:noFill/>
          <a:ln>
            <a:noFill/>
          </a:ln>
        </p:spPr>
      </p:pic>
      <p:sp>
        <p:nvSpPr>
          <p:cNvPr id="692" name="Google Shape;692;p41"/>
          <p:cNvSpPr txBox="1"/>
          <p:nvPr/>
        </p:nvSpPr>
        <p:spPr>
          <a:xfrm>
            <a:off x="701413" y="4110625"/>
            <a:ext cx="317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400">
                <a:solidFill>
                  <a:srgbClr val="3C78D8"/>
                </a:solidFill>
                <a:latin typeface="Dosis SemiBold"/>
                <a:ea typeface="Dosis SemiBold"/>
                <a:cs typeface="Dosis SemiBold"/>
                <a:sym typeface="Dosis SemiBold"/>
              </a:rPr>
              <a:t>monurl.ca/18novpoly </a:t>
            </a:r>
            <a:endParaRPr sz="2400">
              <a:solidFill>
                <a:srgbClr val="3C78D8"/>
              </a:solidFill>
              <a:latin typeface="Dosis SemiBold"/>
              <a:ea typeface="Dosis SemiBold"/>
              <a:cs typeface="Dosis SemiBold"/>
              <a:sym typeface="Dosis SemiBold"/>
            </a:endParaRPr>
          </a:p>
        </p:txBody>
      </p:sp>
      <p:pic>
        <p:nvPicPr>
          <p:cNvPr id="693" name="Google Shape;693;p41"/>
          <p:cNvPicPr preferRelativeResize="0"/>
          <p:nvPr/>
        </p:nvPicPr>
        <p:blipFill>
          <a:blip r:embed="rId8">
            <a:alphaModFix/>
          </a:blip>
          <a:stretch>
            <a:fillRect/>
          </a:stretch>
        </p:blipFill>
        <p:spPr>
          <a:xfrm>
            <a:off x="1434777" y="2273950"/>
            <a:ext cx="1706675" cy="1706675"/>
          </a:xfrm>
          <a:prstGeom prst="rect">
            <a:avLst/>
          </a:prstGeom>
          <a:noFill/>
          <a:ln>
            <a:noFill/>
          </a:ln>
        </p:spPr>
      </p:pic>
      <p:pic>
        <p:nvPicPr>
          <p:cNvPr id="694" name="Google Shape;694;p41"/>
          <p:cNvPicPr preferRelativeResize="0"/>
          <p:nvPr/>
        </p:nvPicPr>
        <p:blipFill>
          <a:blip r:embed="rId9">
            <a:alphaModFix/>
          </a:blip>
          <a:stretch>
            <a:fillRect/>
          </a:stretch>
        </p:blipFill>
        <p:spPr>
          <a:xfrm>
            <a:off x="265500" y="52875"/>
            <a:ext cx="1109750" cy="603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59"/>
          <p:cNvSpPr/>
          <p:nvPr/>
        </p:nvSpPr>
        <p:spPr>
          <a:xfrm>
            <a:off x="6216125" y="107523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9"/>
          <p:cNvSpPr/>
          <p:nvPr/>
        </p:nvSpPr>
        <p:spPr>
          <a:xfrm>
            <a:off x="3342763"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9"/>
          <p:cNvSpPr/>
          <p:nvPr/>
        </p:nvSpPr>
        <p:spPr>
          <a:xfrm>
            <a:off x="469400"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4" name="Google Shape;904;p59"/>
          <p:cNvPicPr preferRelativeResize="0"/>
          <p:nvPr/>
        </p:nvPicPr>
        <p:blipFill>
          <a:blip r:embed="rId3">
            <a:alphaModFix/>
          </a:blip>
          <a:stretch>
            <a:fillRect/>
          </a:stretch>
        </p:blipFill>
        <p:spPr>
          <a:xfrm>
            <a:off x="714212" y="2181101"/>
            <a:ext cx="1968868" cy="1801175"/>
          </a:xfrm>
          <a:prstGeom prst="rect">
            <a:avLst/>
          </a:prstGeom>
          <a:noFill/>
          <a:ln>
            <a:noFill/>
          </a:ln>
        </p:spPr>
      </p:pic>
      <p:pic>
        <p:nvPicPr>
          <p:cNvPr id="905" name="Google Shape;905;p59"/>
          <p:cNvPicPr preferRelativeResize="0"/>
          <p:nvPr/>
        </p:nvPicPr>
        <p:blipFill>
          <a:blip r:embed="rId4">
            <a:alphaModFix/>
          </a:blip>
          <a:stretch>
            <a:fillRect/>
          </a:stretch>
        </p:blipFill>
        <p:spPr>
          <a:xfrm>
            <a:off x="7094800" y="1218300"/>
            <a:ext cx="701125" cy="604175"/>
          </a:xfrm>
          <a:prstGeom prst="rect">
            <a:avLst/>
          </a:prstGeom>
          <a:noFill/>
          <a:ln>
            <a:noFill/>
          </a:ln>
        </p:spPr>
      </p:pic>
      <p:pic>
        <p:nvPicPr>
          <p:cNvPr id="906" name="Google Shape;906;p59"/>
          <p:cNvPicPr preferRelativeResize="0"/>
          <p:nvPr/>
        </p:nvPicPr>
        <p:blipFill rotWithShape="1">
          <a:blip r:embed="rId5">
            <a:alphaModFix/>
          </a:blip>
          <a:srcRect b="16406" l="18012" r="16223" t="20948"/>
          <a:stretch/>
        </p:blipFill>
        <p:spPr>
          <a:xfrm>
            <a:off x="1381513" y="1218300"/>
            <a:ext cx="634264" cy="604175"/>
          </a:xfrm>
          <a:prstGeom prst="rect">
            <a:avLst/>
          </a:prstGeom>
          <a:noFill/>
          <a:ln>
            <a:noFill/>
          </a:ln>
        </p:spPr>
      </p:pic>
      <p:pic>
        <p:nvPicPr>
          <p:cNvPr id="907" name="Google Shape;907;p59">
            <a:hlinkClick r:id="rId6"/>
          </p:cNvPr>
          <p:cNvPicPr preferRelativeResize="0"/>
          <p:nvPr/>
        </p:nvPicPr>
        <p:blipFill>
          <a:blip r:embed="rId7">
            <a:alphaModFix/>
          </a:blip>
          <a:stretch>
            <a:fillRect/>
          </a:stretch>
        </p:blipFill>
        <p:spPr>
          <a:xfrm>
            <a:off x="3783960" y="1218300"/>
            <a:ext cx="1576106" cy="604175"/>
          </a:xfrm>
          <a:prstGeom prst="rect">
            <a:avLst/>
          </a:prstGeom>
          <a:noFill/>
          <a:ln>
            <a:noFill/>
          </a:ln>
        </p:spPr>
      </p:pic>
      <p:pic>
        <p:nvPicPr>
          <p:cNvPr id="908" name="Google Shape;908;p59"/>
          <p:cNvPicPr preferRelativeResize="0"/>
          <p:nvPr/>
        </p:nvPicPr>
        <p:blipFill>
          <a:blip r:embed="rId8">
            <a:alphaModFix/>
          </a:blip>
          <a:stretch>
            <a:fillRect/>
          </a:stretch>
        </p:blipFill>
        <p:spPr>
          <a:xfrm>
            <a:off x="3875337" y="2238850"/>
            <a:ext cx="1393350" cy="1801175"/>
          </a:xfrm>
          <a:prstGeom prst="rect">
            <a:avLst/>
          </a:prstGeom>
          <a:noFill/>
          <a:ln>
            <a:noFill/>
          </a:ln>
        </p:spPr>
      </p:pic>
      <p:sp>
        <p:nvSpPr>
          <p:cNvPr id="909" name="Google Shape;909;p59"/>
          <p:cNvSpPr txBox="1"/>
          <p:nvPr/>
        </p:nvSpPr>
        <p:spPr>
          <a:xfrm>
            <a:off x="3581275" y="4040025"/>
            <a:ext cx="214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900">
                <a:latin typeface="Source Sans Pro"/>
                <a:ea typeface="Source Sans Pro"/>
                <a:cs typeface="Source Sans Pro"/>
                <a:sym typeface="Source Sans Pro"/>
              </a:rPr>
              <a:t>*Outil disponible seulement en anglais pour l’instant.</a:t>
            </a:r>
            <a:endParaRPr i="1" sz="900">
              <a:latin typeface="Source Sans Pro"/>
              <a:ea typeface="Source Sans Pro"/>
              <a:cs typeface="Source Sans Pro"/>
              <a:sym typeface="Source Sans Pro"/>
            </a:endParaRPr>
          </a:p>
        </p:txBody>
      </p:sp>
      <p:sp>
        <p:nvSpPr>
          <p:cNvPr id="910" name="Google Shape;910;p59"/>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Partager avec les élèves</a:t>
            </a:r>
            <a:endParaRPr/>
          </a:p>
        </p:txBody>
      </p:sp>
      <p:pic>
        <p:nvPicPr>
          <p:cNvPr id="911" name="Google Shape;911;p59"/>
          <p:cNvPicPr preferRelativeResize="0"/>
          <p:nvPr/>
        </p:nvPicPr>
        <p:blipFill>
          <a:blip r:embed="rId9">
            <a:alphaModFix/>
          </a:blip>
          <a:stretch>
            <a:fillRect/>
          </a:stretch>
        </p:blipFill>
        <p:spPr>
          <a:xfrm>
            <a:off x="6280956" y="2110218"/>
            <a:ext cx="1719250" cy="923058"/>
          </a:xfrm>
          <a:prstGeom prst="rect">
            <a:avLst/>
          </a:prstGeom>
          <a:noFill/>
          <a:ln>
            <a:noFill/>
          </a:ln>
        </p:spPr>
      </p:pic>
      <p:pic>
        <p:nvPicPr>
          <p:cNvPr id="912" name="Google Shape;912;p59"/>
          <p:cNvPicPr preferRelativeResize="0"/>
          <p:nvPr/>
        </p:nvPicPr>
        <p:blipFill>
          <a:blip r:embed="rId10">
            <a:alphaModFix/>
          </a:blip>
          <a:stretch>
            <a:fillRect/>
          </a:stretch>
        </p:blipFill>
        <p:spPr>
          <a:xfrm>
            <a:off x="6959792" y="3033267"/>
            <a:ext cx="1652474" cy="1138225"/>
          </a:xfrm>
          <a:prstGeom prst="rect">
            <a:avLst/>
          </a:prstGeom>
          <a:noFill/>
          <a:ln>
            <a:noFill/>
          </a:ln>
        </p:spPr>
      </p:pic>
      <p:pic>
        <p:nvPicPr>
          <p:cNvPr id="913" name="Google Shape;913;p59"/>
          <p:cNvPicPr preferRelativeResize="0"/>
          <p:nvPr/>
        </p:nvPicPr>
        <p:blipFill rotWithShape="1">
          <a:blip r:embed="rId11">
            <a:alphaModFix/>
          </a:blip>
          <a:srcRect b="7679" l="21382" r="27500" t="6703"/>
          <a:stretch/>
        </p:blipFill>
        <p:spPr>
          <a:xfrm>
            <a:off x="4957472" y="3821825"/>
            <a:ext cx="179301" cy="218200"/>
          </a:xfrm>
          <a:prstGeom prst="rect">
            <a:avLst/>
          </a:prstGeom>
          <a:noFill/>
          <a:ln>
            <a:noFill/>
          </a:ln>
        </p:spPr>
      </p:pic>
      <p:sp>
        <p:nvSpPr>
          <p:cNvPr id="914" name="Google Shape;914;p59"/>
          <p:cNvSpPr/>
          <p:nvPr/>
        </p:nvSpPr>
        <p:spPr>
          <a:xfrm>
            <a:off x="7557225" y="242047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9"/>
          <p:cNvSpPr/>
          <p:nvPr/>
        </p:nvSpPr>
        <p:spPr>
          <a:xfrm>
            <a:off x="7055259" y="3334886"/>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6" name="Google Shape;916;p59"/>
          <p:cNvPicPr preferRelativeResize="0"/>
          <p:nvPr/>
        </p:nvPicPr>
        <p:blipFill rotWithShape="1">
          <a:blip r:embed="rId11">
            <a:alphaModFix/>
          </a:blip>
          <a:srcRect b="7679" l="21382" r="27500" t="6703"/>
          <a:stretch/>
        </p:blipFill>
        <p:spPr>
          <a:xfrm>
            <a:off x="7625586" y="2530894"/>
            <a:ext cx="179301" cy="218200"/>
          </a:xfrm>
          <a:prstGeom prst="rect">
            <a:avLst/>
          </a:prstGeom>
          <a:noFill/>
          <a:ln>
            <a:noFill/>
          </a:ln>
        </p:spPr>
      </p:pic>
      <p:pic>
        <p:nvPicPr>
          <p:cNvPr id="917" name="Google Shape;917;p59"/>
          <p:cNvPicPr preferRelativeResize="0"/>
          <p:nvPr/>
        </p:nvPicPr>
        <p:blipFill rotWithShape="1">
          <a:blip r:embed="rId11">
            <a:alphaModFix/>
          </a:blip>
          <a:srcRect b="7679" l="21382" r="27500" t="6703"/>
          <a:stretch/>
        </p:blipFill>
        <p:spPr>
          <a:xfrm>
            <a:off x="7101947" y="3493288"/>
            <a:ext cx="179301" cy="218200"/>
          </a:xfrm>
          <a:prstGeom prst="rect">
            <a:avLst/>
          </a:prstGeom>
          <a:noFill/>
          <a:ln>
            <a:noFill/>
          </a:ln>
        </p:spPr>
      </p:pic>
      <p:cxnSp>
        <p:nvCxnSpPr>
          <p:cNvPr id="918" name="Google Shape;918;p59"/>
          <p:cNvCxnSpPr>
            <a:stCxn id="916" idx="1"/>
            <a:endCxn id="915" idx="0"/>
          </p:cNvCxnSpPr>
          <p:nvPr/>
        </p:nvCxnSpPr>
        <p:spPr>
          <a:xfrm flipH="1">
            <a:off x="7191486" y="2639994"/>
            <a:ext cx="434100" cy="694800"/>
          </a:xfrm>
          <a:prstGeom prst="straightConnector1">
            <a:avLst/>
          </a:prstGeom>
          <a:noFill/>
          <a:ln cap="flat" cmpd="sng" w="19050">
            <a:solidFill>
              <a:srgbClr val="CC3C00"/>
            </a:solidFill>
            <a:prstDash val="solid"/>
            <a:round/>
            <a:headEnd len="med" w="med" type="none"/>
            <a:tailEnd len="med" w="med" type="triangle"/>
          </a:ln>
        </p:spPr>
      </p:cxnSp>
      <p:sp>
        <p:nvSpPr>
          <p:cNvPr id="919" name="Google Shape;919;p59"/>
          <p:cNvSpPr txBox="1"/>
          <p:nvPr/>
        </p:nvSpPr>
        <p:spPr>
          <a:xfrm>
            <a:off x="7046788" y="4455675"/>
            <a:ext cx="109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2">
                  <a:extLst>
                    <a:ext uri="{A12FA001-AC4F-418D-AE19-62706E023703}">
                      <ahyp:hlinkClr val="tx"/>
                    </a:ext>
                  </a:extLst>
                </a:hlinkClick>
              </a:rPr>
              <a:t>Tutoriel (anglais)</a:t>
            </a:r>
            <a:r>
              <a:rPr lang="fr-CA" sz="900">
                <a:solidFill>
                  <a:srgbClr val="3C78D8"/>
                </a:solidFill>
              </a:rPr>
              <a:t> </a:t>
            </a:r>
            <a:endParaRPr>
              <a:solidFill>
                <a:srgbClr val="3C78D8"/>
              </a:solidFill>
            </a:endParaRPr>
          </a:p>
        </p:txBody>
      </p:sp>
      <p:pic>
        <p:nvPicPr>
          <p:cNvPr id="920" name="Google Shape;920;p59">
            <a:hlinkClick r:id="rId13"/>
          </p:cNvPr>
          <p:cNvPicPr preferRelativeResize="0"/>
          <p:nvPr/>
        </p:nvPicPr>
        <p:blipFill>
          <a:blip r:embed="rId14">
            <a:alphaModFix/>
          </a:blip>
          <a:stretch>
            <a:fillRect/>
          </a:stretch>
        </p:blipFill>
        <p:spPr>
          <a:xfrm>
            <a:off x="6753125" y="4515650"/>
            <a:ext cx="293651" cy="203151"/>
          </a:xfrm>
          <a:prstGeom prst="rect">
            <a:avLst/>
          </a:prstGeom>
          <a:noFill/>
          <a:ln>
            <a:noFill/>
          </a:ln>
        </p:spPr>
      </p:pic>
      <p:sp>
        <p:nvSpPr>
          <p:cNvPr id="921" name="Google Shape;921;p59"/>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sp>
        <p:nvSpPr>
          <p:cNvPr id="922" name="Google Shape;922;p59"/>
          <p:cNvSpPr txBox="1"/>
          <p:nvPr/>
        </p:nvSpPr>
        <p:spPr>
          <a:xfrm>
            <a:off x="545600" y="4013775"/>
            <a:ext cx="316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Tableau de bord de l'enseignant</a:t>
            </a:r>
            <a:endParaRPr sz="1200">
              <a:latin typeface="Dosis SemiBold"/>
              <a:ea typeface="Dosis SemiBold"/>
              <a:cs typeface="Dosis SemiBold"/>
              <a:sym typeface="Dosis SemiBold"/>
            </a:endParaRPr>
          </a:p>
        </p:txBody>
      </p:sp>
      <p:pic>
        <p:nvPicPr>
          <p:cNvPr id="923" name="Google Shape;923;p59">
            <a:hlinkClick r:id="rId15"/>
          </p:cNvPr>
          <p:cNvPicPr preferRelativeResize="0"/>
          <p:nvPr/>
        </p:nvPicPr>
        <p:blipFill>
          <a:blip r:embed="rId14">
            <a:alphaModFix/>
          </a:blip>
          <a:stretch>
            <a:fillRect/>
          </a:stretch>
        </p:blipFill>
        <p:spPr>
          <a:xfrm>
            <a:off x="756275" y="4586675"/>
            <a:ext cx="293651" cy="203151"/>
          </a:xfrm>
          <a:prstGeom prst="rect">
            <a:avLst/>
          </a:prstGeom>
          <a:noFill/>
          <a:ln>
            <a:noFill/>
          </a:ln>
        </p:spPr>
      </p:pic>
      <p:sp>
        <p:nvSpPr>
          <p:cNvPr id="924" name="Google Shape;924;p59"/>
          <p:cNvSpPr txBox="1"/>
          <p:nvPr/>
        </p:nvSpPr>
        <p:spPr>
          <a:xfrm>
            <a:off x="1053300" y="4526700"/>
            <a:ext cx="199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6">
                  <a:extLst>
                    <a:ext uri="{A12FA001-AC4F-418D-AE19-62706E023703}">
                      <ahyp:hlinkClr val="tx"/>
                    </a:ext>
                  </a:extLst>
                </a:hlinkClick>
              </a:rPr>
              <a:t>Partage avec la classe (anglais)</a:t>
            </a:r>
            <a:r>
              <a:rPr lang="fr-CA" sz="900">
                <a:solidFill>
                  <a:srgbClr val="3C78D8"/>
                </a:solidFill>
              </a:rPr>
              <a:t> </a:t>
            </a:r>
            <a:endParaRPr>
              <a:solidFill>
                <a:srgbClr val="3C78D8"/>
              </a:solidFill>
            </a:endParaRPr>
          </a:p>
        </p:txBody>
      </p:sp>
      <p:sp>
        <p:nvSpPr>
          <p:cNvPr id="925" name="Google Shape;925;p59"/>
          <p:cNvSpPr/>
          <p:nvPr/>
        </p:nvSpPr>
        <p:spPr>
          <a:xfrm>
            <a:off x="972375" y="3085375"/>
            <a:ext cx="4932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6" name="Google Shape;926;p59"/>
          <p:cNvPicPr preferRelativeResize="0"/>
          <p:nvPr/>
        </p:nvPicPr>
        <p:blipFill rotWithShape="1">
          <a:blip r:embed="rId11">
            <a:alphaModFix/>
          </a:blip>
          <a:srcRect b="7679" l="21382" r="27500" t="6703"/>
          <a:stretch/>
        </p:blipFill>
        <p:spPr>
          <a:xfrm>
            <a:off x="1218986" y="3176475"/>
            <a:ext cx="179301" cy="218200"/>
          </a:xfrm>
          <a:prstGeom prst="rect">
            <a:avLst/>
          </a:prstGeom>
          <a:noFill/>
          <a:ln>
            <a:noFill/>
          </a:ln>
        </p:spPr>
      </p:pic>
      <p:sp>
        <p:nvSpPr>
          <p:cNvPr id="927" name="Google Shape;927;p59"/>
          <p:cNvSpPr/>
          <p:nvPr/>
        </p:nvSpPr>
        <p:spPr>
          <a:xfrm>
            <a:off x="1465575" y="2234800"/>
            <a:ext cx="11355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8" name="Google Shape;928;p59"/>
          <p:cNvCxnSpPr>
            <a:stCxn id="925" idx="0"/>
          </p:cNvCxnSpPr>
          <p:nvPr/>
        </p:nvCxnSpPr>
        <p:spPr>
          <a:xfrm flipH="1" rot="10800000">
            <a:off x="1218975" y="2438275"/>
            <a:ext cx="385800" cy="647100"/>
          </a:xfrm>
          <a:prstGeom prst="straightConnector1">
            <a:avLst/>
          </a:prstGeom>
          <a:noFill/>
          <a:ln cap="flat" cmpd="sng" w="19050">
            <a:solidFill>
              <a:srgbClr val="FF0000"/>
            </a:solidFill>
            <a:prstDash val="solid"/>
            <a:round/>
            <a:headEnd len="med" w="med" type="none"/>
            <a:tailEnd len="med" w="med" type="triangle"/>
          </a:ln>
        </p:spPr>
      </p:cxnSp>
      <p:sp>
        <p:nvSpPr>
          <p:cNvPr id="929" name="Google Shape;929;p59"/>
          <p:cNvSpPr txBox="1"/>
          <p:nvPr/>
        </p:nvSpPr>
        <p:spPr>
          <a:xfrm>
            <a:off x="1738047" y="22901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pic>
        <p:nvPicPr>
          <p:cNvPr id="930" name="Google Shape;930;p59">
            <a:hlinkClick r:id="rId17"/>
          </p:cNvPr>
          <p:cNvPicPr preferRelativeResize="0"/>
          <p:nvPr/>
        </p:nvPicPr>
        <p:blipFill>
          <a:blip r:embed="rId14">
            <a:alphaModFix/>
          </a:blip>
          <a:stretch>
            <a:fillRect/>
          </a:stretch>
        </p:blipFill>
        <p:spPr>
          <a:xfrm>
            <a:off x="756275" y="4312500"/>
            <a:ext cx="293651" cy="203151"/>
          </a:xfrm>
          <a:prstGeom prst="rect">
            <a:avLst/>
          </a:prstGeom>
          <a:noFill/>
          <a:ln>
            <a:noFill/>
          </a:ln>
        </p:spPr>
      </p:pic>
      <p:sp>
        <p:nvSpPr>
          <p:cNvPr id="931" name="Google Shape;931;p59"/>
          <p:cNvSpPr txBox="1"/>
          <p:nvPr/>
        </p:nvSpPr>
        <p:spPr>
          <a:xfrm>
            <a:off x="1053513" y="4264700"/>
            <a:ext cx="171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8">
                  <a:extLst>
                    <a:ext uri="{A12FA001-AC4F-418D-AE19-62706E023703}">
                      <ahyp:hlinkClr val="tx"/>
                    </a:ext>
                  </a:extLst>
                </a:hlinkClick>
              </a:rPr>
              <a:t>Création d'une classe (anglais)</a:t>
            </a:r>
            <a:r>
              <a:rPr lang="fr-CA" sz="900">
                <a:solidFill>
                  <a:srgbClr val="3D85C6"/>
                </a:solidFill>
              </a:rPr>
              <a:t> </a:t>
            </a:r>
            <a:endParaRPr>
              <a:solidFill>
                <a:srgbClr val="3D85C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60"/>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61"/>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Ressources</a:t>
            </a:r>
            <a:endParaRPr/>
          </a:p>
        </p:txBody>
      </p:sp>
      <p:sp>
        <p:nvSpPr>
          <p:cNvPr id="942" name="Google Shape;942;p61"/>
          <p:cNvSpPr txBox="1"/>
          <p:nvPr/>
        </p:nvSpPr>
        <p:spPr>
          <a:xfrm>
            <a:off x="1151925" y="1259550"/>
            <a:ext cx="71001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3">
                  <a:extLst>
                    <a:ext uri="{A12FA001-AC4F-418D-AE19-62706E023703}">
                      <ahyp:hlinkClr val="tx"/>
                    </a:ext>
                  </a:extLst>
                </a:hlinkClick>
              </a:rPr>
              <a:t>Tutoriels pour débuter</a:t>
            </a:r>
            <a:endParaRPr sz="1700">
              <a:solidFill>
                <a:srgbClr val="3C78D8"/>
              </a:solidFill>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Les pages sont en anglais, mais plusieurs vidéos sont muettes.</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4">
                  <a:extLst>
                    <a:ext uri="{A12FA001-AC4F-418D-AE19-62706E023703}">
                      <ahyp:hlinkClr val="tx"/>
                    </a:ext>
                  </a:extLst>
                </a:hlinkClick>
              </a:rPr>
              <a:t>Webinaires de Mathigon</a:t>
            </a:r>
            <a:endParaRPr sz="1700">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Série de webinaires (anglais) annonçant les nouveautés avec suggestions d’application en salle de classe.</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5">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grpSp>
        <p:nvGrpSpPr>
          <p:cNvPr id="948" name="Google Shape;948;p62"/>
          <p:cNvGrpSpPr/>
          <p:nvPr/>
        </p:nvGrpSpPr>
        <p:grpSpPr>
          <a:xfrm>
            <a:off x="1723258" y="1129593"/>
            <a:ext cx="5697467" cy="3691226"/>
            <a:chOff x="1480702" y="1365000"/>
            <a:chExt cx="7596623" cy="4921635"/>
          </a:xfrm>
        </p:grpSpPr>
        <p:sp>
          <p:nvSpPr>
            <p:cNvPr id="949" name="Google Shape;949;p62"/>
            <p:cNvSpPr/>
            <p:nvPr/>
          </p:nvSpPr>
          <p:spPr>
            <a:xfrm>
              <a:off x="1698100" y="1545652"/>
              <a:ext cx="7173300" cy="3896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0" name="Google Shape;950;p62"/>
            <p:cNvSpPr/>
            <p:nvPr/>
          </p:nvSpPr>
          <p:spPr>
            <a:xfrm>
              <a:off x="1480702" y="1365000"/>
              <a:ext cx="7596623" cy="492163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Dosis"/>
                <a:ea typeface="Dosis"/>
                <a:cs typeface="Dosis"/>
                <a:sym typeface="Dosis"/>
              </a:endParaRPr>
            </a:p>
          </p:txBody>
        </p:sp>
      </p:grpSp>
      <p:sp>
        <p:nvSpPr>
          <p:cNvPr id="951" name="Google Shape;951;p62"/>
          <p:cNvSpPr txBox="1"/>
          <p:nvPr>
            <p:ph type="title"/>
          </p:nvPr>
        </p:nvSpPr>
        <p:spPr>
          <a:xfrm>
            <a:off x="214313" y="457200"/>
            <a:ext cx="8777100" cy="51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2500"/>
              <a:t>Espace Créatif Virtuel (ECV) du RÉCIT MST</a:t>
            </a:r>
            <a:endParaRPr sz="2500"/>
          </a:p>
        </p:txBody>
      </p:sp>
      <p:pic>
        <p:nvPicPr>
          <p:cNvPr id="952" name="Google Shape;952;p62"/>
          <p:cNvPicPr preferRelativeResize="0"/>
          <p:nvPr/>
        </p:nvPicPr>
        <p:blipFill rotWithShape="1">
          <a:blip r:embed="rId3">
            <a:alphaModFix/>
          </a:blip>
          <a:srcRect b="21534" l="6971" r="5224" t="13424"/>
          <a:stretch/>
        </p:blipFill>
        <p:spPr>
          <a:xfrm>
            <a:off x="3178434" y="1373509"/>
            <a:ext cx="2787127" cy="1139756"/>
          </a:xfrm>
          <a:prstGeom prst="rect">
            <a:avLst/>
          </a:prstGeom>
          <a:noFill/>
          <a:ln>
            <a:noFill/>
          </a:ln>
        </p:spPr>
      </p:pic>
      <p:sp>
        <p:nvSpPr>
          <p:cNvPr id="953" name="Google Shape;953;p62">
            <a:hlinkClick r:id="rId4"/>
          </p:cNvPr>
          <p:cNvSpPr/>
          <p:nvPr/>
        </p:nvSpPr>
        <p:spPr>
          <a:xfrm>
            <a:off x="2665781" y="3321825"/>
            <a:ext cx="3974700" cy="517200"/>
          </a:xfrm>
          <a:prstGeom prst="roundRect">
            <a:avLst>
              <a:gd fmla="val 16667" name="adj"/>
            </a:avLst>
          </a:prstGeom>
          <a:solidFill>
            <a:schemeClr val="accent5"/>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fr-CA" sz="2300">
                <a:latin typeface="Fira Sans"/>
                <a:ea typeface="Fira Sans"/>
                <a:cs typeface="Fira Sans"/>
                <a:sym typeface="Fira Sans"/>
              </a:rPr>
              <a:t>recitmst.qc.ca/ecv-zoom</a:t>
            </a:r>
            <a:endParaRPr b="1" sz="2300">
              <a:latin typeface="Fira Sans"/>
              <a:ea typeface="Fira Sans"/>
              <a:cs typeface="Fira Sans"/>
              <a:sym typeface="Fira Sans"/>
            </a:endParaRPr>
          </a:p>
        </p:txBody>
      </p:sp>
      <p:pic>
        <p:nvPicPr>
          <p:cNvPr id="954" name="Google Shape;954;p62"/>
          <p:cNvPicPr preferRelativeResize="0"/>
          <p:nvPr/>
        </p:nvPicPr>
        <p:blipFill>
          <a:blip r:embed="rId5">
            <a:alphaModFix/>
          </a:blip>
          <a:stretch>
            <a:fillRect/>
          </a:stretch>
        </p:blipFill>
        <p:spPr>
          <a:xfrm rot="-1286681">
            <a:off x="6336388" y="3457313"/>
            <a:ext cx="567505" cy="567505"/>
          </a:xfrm>
          <a:prstGeom prst="rect">
            <a:avLst/>
          </a:prstGeom>
          <a:noFill/>
          <a:ln>
            <a:noFill/>
          </a:ln>
        </p:spPr>
      </p:pic>
      <p:sp>
        <p:nvSpPr>
          <p:cNvPr id="955" name="Google Shape;955;p62">
            <a:hlinkClick r:id="rId6"/>
          </p:cNvPr>
          <p:cNvSpPr/>
          <p:nvPr/>
        </p:nvSpPr>
        <p:spPr>
          <a:xfrm>
            <a:off x="2678906" y="3312094"/>
            <a:ext cx="3974700" cy="517200"/>
          </a:xfrm>
          <a:prstGeom prst="roundRect">
            <a:avLst>
              <a:gd fmla="val 16667" name="adj"/>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6" name="Google Shape;956;p62"/>
          <p:cNvSpPr txBox="1"/>
          <p:nvPr/>
        </p:nvSpPr>
        <p:spPr>
          <a:xfrm>
            <a:off x="1958044" y="2574919"/>
            <a:ext cx="5241000" cy="6618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fr-CA" sz="1700">
                <a:latin typeface="Fira Sans Medium"/>
                <a:ea typeface="Fira Sans Medium"/>
                <a:cs typeface="Fira Sans Medium"/>
                <a:sym typeface="Fira Sans Medium"/>
              </a:rPr>
              <a:t>L’équipe du RÉCIT MST est disponible </a:t>
            </a:r>
            <a:endParaRPr sz="1700">
              <a:latin typeface="Fira Sans Medium"/>
              <a:ea typeface="Fira Sans Medium"/>
              <a:cs typeface="Fira Sans Medium"/>
              <a:sym typeface="Fira Sans Medium"/>
            </a:endParaRPr>
          </a:p>
          <a:p>
            <a:pPr indent="0" lvl="0" marL="0" rtl="0" algn="ctr">
              <a:spcBef>
                <a:spcPts val="0"/>
              </a:spcBef>
              <a:spcAft>
                <a:spcPts val="0"/>
              </a:spcAft>
              <a:buNone/>
            </a:pPr>
            <a:r>
              <a:rPr lang="fr-CA" sz="1700">
                <a:latin typeface="Fira Sans Medium"/>
                <a:ea typeface="Fira Sans Medium"/>
                <a:cs typeface="Fira Sans Medium"/>
                <a:sym typeface="Fira Sans Medium"/>
              </a:rPr>
              <a:t>les mercredis matins de 9 h à 11 h 30. </a:t>
            </a:r>
            <a:endParaRPr sz="1700">
              <a:latin typeface="Fira Sans Medium"/>
              <a:ea typeface="Fira Sans Medium"/>
              <a:cs typeface="Fira Sans Medium"/>
              <a:sym typeface="Fira Sans Medium"/>
            </a:endParaRPr>
          </a:p>
        </p:txBody>
      </p:sp>
      <p:sp>
        <p:nvSpPr>
          <p:cNvPr id="957" name="Google Shape;957;p62"/>
          <p:cNvSpPr txBox="1"/>
          <p:nvPr/>
        </p:nvSpPr>
        <p:spPr>
          <a:xfrm>
            <a:off x="5434425" y="4795200"/>
            <a:ext cx="3709500" cy="3483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i="1" lang="fr-CA" sz="900">
                <a:latin typeface="Ubuntu"/>
                <a:ea typeface="Ubuntu"/>
                <a:cs typeface="Ubuntu"/>
                <a:sym typeface="Ubuntu"/>
              </a:rPr>
              <a:t>Pour plus d’informations: </a:t>
            </a:r>
            <a:r>
              <a:rPr i="1" lang="fr-CA" sz="900" u="sng">
                <a:solidFill>
                  <a:srgbClr val="3C78D8"/>
                </a:solidFill>
                <a:latin typeface="Ubuntu"/>
                <a:ea typeface="Ubuntu"/>
                <a:cs typeface="Ubuntu"/>
                <a:sym typeface="Ubuntu"/>
                <a:hlinkClick r:id="rId7">
                  <a:extLst>
                    <a:ext uri="{A12FA001-AC4F-418D-AE19-62706E023703}">
                      <ahyp:hlinkClr val="tx"/>
                    </a:ext>
                  </a:extLst>
                </a:hlinkClick>
              </a:rPr>
              <a:t>recitmst.qc.ca/ecv</a:t>
            </a:r>
            <a:endParaRPr i="1" sz="900">
              <a:latin typeface="Ubuntu"/>
              <a:ea typeface="Ubuntu"/>
              <a:cs typeface="Ubuntu"/>
              <a:sym typeface="Ubuntu"/>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pic>
        <p:nvPicPr>
          <p:cNvPr id="962" name="Google Shape;962;p63"/>
          <p:cNvPicPr preferRelativeResize="0"/>
          <p:nvPr/>
        </p:nvPicPr>
        <p:blipFill>
          <a:blip r:embed="rId3">
            <a:alphaModFix/>
          </a:blip>
          <a:stretch>
            <a:fillRect/>
          </a:stretch>
        </p:blipFill>
        <p:spPr>
          <a:xfrm>
            <a:off x="1457200" y="152400"/>
            <a:ext cx="6451601" cy="4838701"/>
          </a:xfrm>
          <a:prstGeom prst="rect">
            <a:avLst/>
          </a:prstGeom>
          <a:noFill/>
          <a:ln>
            <a:noFill/>
          </a:ln>
        </p:spPr>
      </p:pic>
      <p:sp>
        <p:nvSpPr>
          <p:cNvPr id="963" name="Google Shape;963;p63"/>
          <p:cNvSpPr txBox="1"/>
          <p:nvPr>
            <p:ph type="title"/>
          </p:nvPr>
        </p:nvSpPr>
        <p:spPr>
          <a:xfrm>
            <a:off x="1563863" y="107350"/>
            <a:ext cx="8777100" cy="51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sz="2500"/>
              <a:t>RÉCIT FGA FP - Montérégie</a:t>
            </a:r>
            <a:endParaRPr sz="2500"/>
          </a:p>
        </p:txBody>
      </p:sp>
      <p:sp>
        <p:nvSpPr>
          <p:cNvPr id="964" name="Google Shape;964;p63"/>
          <p:cNvSpPr txBox="1"/>
          <p:nvPr>
            <p:ph type="title"/>
          </p:nvPr>
        </p:nvSpPr>
        <p:spPr>
          <a:xfrm>
            <a:off x="294438" y="4626300"/>
            <a:ext cx="8777100" cy="51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fr-CA" sz="1650" u="sng">
                <a:solidFill>
                  <a:schemeClr val="hlink"/>
                </a:solidFill>
                <a:hlinkClick r:id="rId4"/>
              </a:rPr>
              <a:t>FGA Montérégie</a:t>
            </a:r>
            <a:endParaRPr sz="165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pic>
        <p:nvPicPr>
          <p:cNvPr id="969" name="Google Shape;969;p64">
            <a:hlinkClick r:id="rId3"/>
          </p:cNvPr>
          <p:cNvPicPr preferRelativeResize="0"/>
          <p:nvPr/>
        </p:nvPicPr>
        <p:blipFill>
          <a:blip r:embed="rId4">
            <a:alphaModFix/>
          </a:blip>
          <a:stretch>
            <a:fillRect/>
          </a:stretch>
        </p:blipFill>
        <p:spPr>
          <a:xfrm>
            <a:off x="1253250" y="303675"/>
            <a:ext cx="2651800" cy="3384375"/>
          </a:xfrm>
          <a:prstGeom prst="rect">
            <a:avLst/>
          </a:prstGeom>
          <a:noFill/>
          <a:ln>
            <a:noFill/>
          </a:ln>
        </p:spPr>
      </p:pic>
      <p:pic>
        <p:nvPicPr>
          <p:cNvPr id="970" name="Google Shape;970;p64"/>
          <p:cNvPicPr preferRelativeResize="0"/>
          <p:nvPr/>
        </p:nvPicPr>
        <p:blipFill>
          <a:blip r:embed="rId5">
            <a:alphaModFix/>
          </a:blip>
          <a:stretch>
            <a:fillRect/>
          </a:stretch>
        </p:blipFill>
        <p:spPr>
          <a:xfrm>
            <a:off x="821775" y="3635350"/>
            <a:ext cx="3514725" cy="1285875"/>
          </a:xfrm>
          <a:prstGeom prst="rect">
            <a:avLst/>
          </a:prstGeom>
          <a:noFill/>
          <a:ln>
            <a:noFill/>
          </a:ln>
        </p:spPr>
      </p:pic>
      <p:pic>
        <p:nvPicPr>
          <p:cNvPr id="971" name="Google Shape;971;p64">
            <a:hlinkClick r:id="rId6"/>
          </p:cNvPr>
          <p:cNvPicPr preferRelativeResize="0"/>
          <p:nvPr/>
        </p:nvPicPr>
        <p:blipFill>
          <a:blip r:embed="rId7">
            <a:alphaModFix/>
          </a:blip>
          <a:stretch>
            <a:fillRect/>
          </a:stretch>
        </p:blipFill>
        <p:spPr>
          <a:xfrm>
            <a:off x="5103475" y="1920475"/>
            <a:ext cx="3425075" cy="2659275"/>
          </a:xfrm>
          <a:prstGeom prst="rect">
            <a:avLst/>
          </a:prstGeom>
          <a:noFill/>
          <a:ln>
            <a:noFill/>
          </a:ln>
        </p:spPr>
      </p:pic>
      <p:pic>
        <p:nvPicPr>
          <p:cNvPr id="972" name="Google Shape;972;p64"/>
          <p:cNvPicPr preferRelativeResize="0"/>
          <p:nvPr/>
        </p:nvPicPr>
        <p:blipFill>
          <a:blip r:embed="rId8">
            <a:alphaModFix/>
          </a:blip>
          <a:stretch>
            <a:fillRect/>
          </a:stretch>
        </p:blipFill>
        <p:spPr>
          <a:xfrm>
            <a:off x="4620450" y="956075"/>
            <a:ext cx="4391116" cy="1615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pic>
        <p:nvPicPr>
          <p:cNvPr id="977" name="Google Shape;977;p65">
            <a:hlinkClick r:id="rId3"/>
          </p:cNvPr>
          <p:cNvPicPr preferRelativeResize="0"/>
          <p:nvPr/>
        </p:nvPicPr>
        <p:blipFill>
          <a:blip r:embed="rId4">
            <a:alphaModFix/>
          </a:blip>
          <a:stretch>
            <a:fillRect/>
          </a:stretch>
        </p:blipFill>
        <p:spPr>
          <a:xfrm>
            <a:off x="1315350" y="245275"/>
            <a:ext cx="2534500" cy="1209775"/>
          </a:xfrm>
          <a:prstGeom prst="rect">
            <a:avLst/>
          </a:prstGeom>
          <a:noFill/>
          <a:ln>
            <a:noFill/>
          </a:ln>
        </p:spPr>
      </p:pic>
      <p:pic>
        <p:nvPicPr>
          <p:cNvPr id="978" name="Google Shape;978;p65">
            <a:hlinkClick r:id="rId5"/>
          </p:cNvPr>
          <p:cNvPicPr preferRelativeResize="0"/>
          <p:nvPr/>
        </p:nvPicPr>
        <p:blipFill>
          <a:blip r:embed="rId6">
            <a:alphaModFix/>
          </a:blip>
          <a:stretch>
            <a:fillRect/>
          </a:stretch>
        </p:blipFill>
        <p:spPr>
          <a:xfrm>
            <a:off x="5654008" y="132500"/>
            <a:ext cx="2855617" cy="1265825"/>
          </a:xfrm>
          <a:prstGeom prst="rect">
            <a:avLst/>
          </a:prstGeom>
          <a:noFill/>
          <a:ln>
            <a:noFill/>
          </a:ln>
        </p:spPr>
      </p:pic>
      <p:pic>
        <p:nvPicPr>
          <p:cNvPr id="979" name="Google Shape;979;p65">
            <a:hlinkClick r:id="rId7"/>
          </p:cNvPr>
          <p:cNvPicPr preferRelativeResize="0"/>
          <p:nvPr/>
        </p:nvPicPr>
        <p:blipFill>
          <a:blip r:embed="rId8">
            <a:alphaModFix/>
          </a:blip>
          <a:stretch>
            <a:fillRect/>
          </a:stretch>
        </p:blipFill>
        <p:spPr>
          <a:xfrm>
            <a:off x="1230250" y="1834375"/>
            <a:ext cx="2855625" cy="1333051"/>
          </a:xfrm>
          <a:prstGeom prst="rect">
            <a:avLst/>
          </a:prstGeom>
          <a:noFill/>
          <a:ln>
            <a:noFill/>
          </a:ln>
        </p:spPr>
      </p:pic>
      <p:pic>
        <p:nvPicPr>
          <p:cNvPr id="980" name="Google Shape;980;p65">
            <a:hlinkClick r:id="rId9"/>
          </p:cNvPr>
          <p:cNvPicPr preferRelativeResize="0"/>
          <p:nvPr/>
        </p:nvPicPr>
        <p:blipFill>
          <a:blip r:embed="rId10">
            <a:alphaModFix/>
          </a:blip>
          <a:stretch>
            <a:fillRect/>
          </a:stretch>
        </p:blipFill>
        <p:spPr>
          <a:xfrm>
            <a:off x="5654000" y="1924100"/>
            <a:ext cx="2984025" cy="1095650"/>
          </a:xfrm>
          <a:prstGeom prst="rect">
            <a:avLst/>
          </a:prstGeom>
          <a:noFill/>
          <a:ln>
            <a:noFill/>
          </a:ln>
        </p:spPr>
      </p:pic>
      <p:pic>
        <p:nvPicPr>
          <p:cNvPr id="981" name="Google Shape;981;p65"/>
          <p:cNvPicPr preferRelativeResize="0"/>
          <p:nvPr/>
        </p:nvPicPr>
        <p:blipFill>
          <a:blip r:embed="rId11">
            <a:alphaModFix/>
          </a:blip>
          <a:stretch>
            <a:fillRect/>
          </a:stretch>
        </p:blipFill>
        <p:spPr>
          <a:xfrm>
            <a:off x="568425" y="1398326"/>
            <a:ext cx="4336848" cy="828099"/>
          </a:xfrm>
          <a:prstGeom prst="rect">
            <a:avLst/>
          </a:prstGeom>
          <a:noFill/>
          <a:ln>
            <a:noFill/>
          </a:ln>
        </p:spPr>
      </p:pic>
      <p:pic>
        <p:nvPicPr>
          <p:cNvPr id="982" name="Google Shape;982;p65"/>
          <p:cNvPicPr preferRelativeResize="0"/>
          <p:nvPr/>
        </p:nvPicPr>
        <p:blipFill>
          <a:blip r:embed="rId12">
            <a:alphaModFix/>
          </a:blip>
          <a:stretch>
            <a:fillRect/>
          </a:stretch>
        </p:blipFill>
        <p:spPr>
          <a:xfrm>
            <a:off x="489638" y="3167426"/>
            <a:ext cx="4336848" cy="828099"/>
          </a:xfrm>
          <a:prstGeom prst="rect">
            <a:avLst/>
          </a:prstGeom>
          <a:noFill/>
          <a:ln>
            <a:noFill/>
          </a:ln>
        </p:spPr>
      </p:pic>
      <p:pic>
        <p:nvPicPr>
          <p:cNvPr id="983" name="Google Shape;983;p65"/>
          <p:cNvPicPr preferRelativeResize="0"/>
          <p:nvPr/>
        </p:nvPicPr>
        <p:blipFill>
          <a:blip r:embed="rId13">
            <a:alphaModFix/>
          </a:blip>
          <a:stretch>
            <a:fillRect/>
          </a:stretch>
        </p:blipFill>
        <p:spPr>
          <a:xfrm>
            <a:off x="4726663" y="1302500"/>
            <a:ext cx="4838700" cy="923925"/>
          </a:xfrm>
          <a:prstGeom prst="rect">
            <a:avLst/>
          </a:prstGeom>
          <a:noFill/>
          <a:ln>
            <a:noFill/>
          </a:ln>
        </p:spPr>
      </p:pic>
      <p:pic>
        <p:nvPicPr>
          <p:cNvPr id="984" name="Google Shape;984;p65"/>
          <p:cNvPicPr preferRelativeResize="0"/>
          <p:nvPr/>
        </p:nvPicPr>
        <p:blipFill>
          <a:blip r:embed="rId14">
            <a:alphaModFix/>
          </a:blip>
          <a:stretch>
            <a:fillRect/>
          </a:stretch>
        </p:blipFill>
        <p:spPr>
          <a:xfrm>
            <a:off x="4726663" y="2858063"/>
            <a:ext cx="4838700" cy="923925"/>
          </a:xfrm>
          <a:prstGeom prst="rect">
            <a:avLst/>
          </a:prstGeom>
          <a:noFill/>
          <a:ln>
            <a:noFill/>
          </a:ln>
        </p:spPr>
      </p:pic>
      <p:pic>
        <p:nvPicPr>
          <p:cNvPr id="985" name="Google Shape;985;p65">
            <a:hlinkClick r:id="rId15"/>
          </p:cNvPr>
          <p:cNvPicPr preferRelativeResize="0"/>
          <p:nvPr/>
        </p:nvPicPr>
        <p:blipFill>
          <a:blip r:embed="rId16">
            <a:alphaModFix/>
          </a:blip>
          <a:stretch>
            <a:fillRect/>
          </a:stretch>
        </p:blipFill>
        <p:spPr>
          <a:xfrm>
            <a:off x="2771425" y="3740250"/>
            <a:ext cx="4093024" cy="657275"/>
          </a:xfrm>
          <a:prstGeom prst="rect">
            <a:avLst/>
          </a:prstGeom>
          <a:noFill/>
          <a:ln>
            <a:noFill/>
          </a:ln>
        </p:spPr>
      </p:pic>
      <p:pic>
        <p:nvPicPr>
          <p:cNvPr id="986" name="Google Shape;986;p65"/>
          <p:cNvPicPr preferRelativeResize="0"/>
          <p:nvPr/>
        </p:nvPicPr>
        <p:blipFill>
          <a:blip r:embed="rId17">
            <a:alphaModFix/>
          </a:blip>
          <a:stretch>
            <a:fillRect/>
          </a:stretch>
        </p:blipFill>
        <p:spPr>
          <a:xfrm>
            <a:off x="2559850" y="4294513"/>
            <a:ext cx="4838700" cy="923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66"/>
          <p:cNvSpPr txBox="1"/>
          <p:nvPr/>
        </p:nvSpPr>
        <p:spPr>
          <a:xfrm>
            <a:off x="3146600" y="9371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4900">
                <a:solidFill>
                  <a:srgbClr val="3C78D8"/>
                </a:solidFill>
                <a:latin typeface="Viga"/>
                <a:ea typeface="Viga"/>
                <a:cs typeface="Viga"/>
                <a:sym typeface="Viga"/>
              </a:rPr>
              <a:t>MERCI !</a:t>
            </a:r>
            <a:endParaRPr b="1" sz="4900">
              <a:solidFill>
                <a:srgbClr val="3C78D8"/>
              </a:solidFill>
              <a:latin typeface="Viga"/>
              <a:ea typeface="Viga"/>
              <a:cs typeface="Viga"/>
              <a:sym typeface="Viga"/>
            </a:endParaRPr>
          </a:p>
        </p:txBody>
      </p:sp>
      <p:sp>
        <p:nvSpPr>
          <p:cNvPr id="992" name="Google Shape;992;p66"/>
          <p:cNvSpPr txBox="1"/>
          <p:nvPr/>
        </p:nvSpPr>
        <p:spPr>
          <a:xfrm>
            <a:off x="632025" y="4751400"/>
            <a:ext cx="5885100" cy="337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Cette formations du RÉCIT est</a:t>
            </a:r>
            <a:r>
              <a:rPr lang="fr-CA" sz="800">
                <a:latin typeface="Ubuntu"/>
                <a:ea typeface="Ubuntu"/>
                <a:cs typeface="Ubuntu"/>
                <a:sym typeface="Ubuntu"/>
              </a:rPr>
              <a:t> mise</a:t>
            </a:r>
            <a:r>
              <a:rPr lang="fr-CA" sz="800">
                <a:latin typeface="Ubuntu"/>
                <a:ea typeface="Ubuntu"/>
                <a:cs typeface="Ubuntu"/>
                <a:sym typeface="Ubuntu"/>
              </a:rPr>
              <a:t>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rgbClr val="3C78D8"/>
                </a:solidFill>
                <a:latin typeface="Ubuntu"/>
                <a:ea typeface="Ubuntu"/>
                <a:cs typeface="Ubuntu"/>
                <a:sym typeface="Ubuntu"/>
              </a:rPr>
              <a:t> </a:t>
            </a:r>
            <a:r>
              <a:rPr lang="fr-CA" sz="800" u="sng">
                <a:solidFill>
                  <a:srgbClr val="3C78D8"/>
                </a:solidFill>
                <a:hlinkClick r:id="rId3">
                  <a:extLst>
                    <a:ext uri="{A12FA001-AC4F-418D-AE19-62706E023703}">
                      <ahyp:hlinkClr val="tx"/>
                    </a:ext>
                  </a:extLst>
                </a:hlinkClick>
              </a:rPr>
              <a:t>Licence Creative Commons Attribution - Pas d’Utilisation Commerciale - Partage dans les Mêmes Conditions 4.0 International</a:t>
            </a:r>
            <a:r>
              <a:rPr lang="fr-CA" sz="800">
                <a:solidFill>
                  <a:srgbClr val="3C78D8"/>
                </a:solidFill>
              </a:rPr>
              <a:t>.</a:t>
            </a:r>
            <a:r>
              <a:rPr lang="fr-CA" sz="800">
                <a:solidFill>
                  <a:srgbClr val="3C78D8"/>
                </a:solidFill>
                <a:highlight>
                  <a:srgbClr val="FFFF00"/>
                </a:highlight>
                <a:latin typeface="Ubuntu"/>
                <a:ea typeface="Ubuntu"/>
                <a:cs typeface="Ubuntu"/>
                <a:sym typeface="Ubuntu"/>
              </a:rPr>
              <a:t>  </a:t>
            </a:r>
            <a:endParaRPr sz="800">
              <a:solidFill>
                <a:srgbClr val="3C78D8"/>
              </a:solidFill>
              <a:highlight>
                <a:srgbClr val="FFFF00"/>
              </a:highlight>
              <a:latin typeface="Ubuntu"/>
              <a:ea typeface="Ubuntu"/>
              <a:cs typeface="Ubuntu"/>
              <a:sym typeface="Ubuntu"/>
            </a:endParaRPr>
          </a:p>
        </p:txBody>
      </p:sp>
      <p:pic>
        <p:nvPicPr>
          <p:cNvPr id="993" name="Google Shape;993;p66"/>
          <p:cNvPicPr preferRelativeResize="0"/>
          <p:nvPr/>
        </p:nvPicPr>
        <p:blipFill>
          <a:blip r:embed="rId4">
            <a:alphaModFix/>
          </a:blip>
          <a:stretch>
            <a:fillRect/>
          </a:stretch>
        </p:blipFill>
        <p:spPr>
          <a:xfrm>
            <a:off x="156908" y="4879005"/>
            <a:ext cx="510975" cy="180900"/>
          </a:xfrm>
          <a:prstGeom prst="rect">
            <a:avLst/>
          </a:prstGeom>
          <a:noFill/>
          <a:ln>
            <a:noFill/>
          </a:ln>
        </p:spPr>
      </p:pic>
      <p:pic>
        <p:nvPicPr>
          <p:cNvPr id="994" name="Google Shape;994;p66"/>
          <p:cNvPicPr preferRelativeResize="0"/>
          <p:nvPr/>
        </p:nvPicPr>
        <p:blipFill>
          <a:blip r:embed="rId5">
            <a:alphaModFix/>
          </a:blip>
          <a:stretch>
            <a:fillRect/>
          </a:stretch>
        </p:blipFill>
        <p:spPr>
          <a:xfrm>
            <a:off x="322730" y="575550"/>
            <a:ext cx="788899" cy="852864"/>
          </a:xfrm>
          <a:prstGeom prst="rect">
            <a:avLst/>
          </a:prstGeom>
          <a:noFill/>
          <a:ln>
            <a:noFill/>
          </a:ln>
        </p:spPr>
      </p:pic>
      <p:sp>
        <p:nvSpPr>
          <p:cNvPr id="995" name="Google Shape;995;p66"/>
          <p:cNvSpPr txBox="1"/>
          <p:nvPr/>
        </p:nvSpPr>
        <p:spPr>
          <a:xfrm>
            <a:off x="950250" y="730625"/>
            <a:ext cx="2217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800">
                <a:solidFill>
                  <a:schemeClr val="dk1"/>
                </a:solidFill>
                <a:latin typeface="Ubuntu"/>
                <a:ea typeface="Ubuntu"/>
                <a:cs typeface="Ubuntu"/>
                <a:sym typeface="Ubuntu"/>
              </a:rPr>
              <a:t>Formulaire</a:t>
            </a:r>
            <a:endParaRPr b="1" sz="1800">
              <a:solidFill>
                <a:schemeClr val="dk1"/>
              </a:solidFill>
              <a:latin typeface="Ubuntu"/>
              <a:ea typeface="Ubuntu"/>
              <a:cs typeface="Ubuntu"/>
              <a:sym typeface="Ubuntu"/>
            </a:endParaRPr>
          </a:p>
          <a:p>
            <a:pPr indent="0" lvl="0" marL="0" rtl="0" algn="l">
              <a:spcBef>
                <a:spcPts val="0"/>
              </a:spcBef>
              <a:spcAft>
                <a:spcPts val="0"/>
              </a:spcAft>
              <a:buNone/>
            </a:pPr>
            <a:r>
              <a:rPr b="1" lang="fr-CA" sz="1800">
                <a:solidFill>
                  <a:schemeClr val="dk1"/>
                </a:solidFill>
                <a:latin typeface="Ubuntu"/>
                <a:ea typeface="Ubuntu"/>
                <a:cs typeface="Ubuntu"/>
                <a:sym typeface="Ubuntu"/>
              </a:rPr>
              <a:t>d’appréciation</a:t>
            </a:r>
            <a:endParaRPr sz="1900"/>
          </a:p>
        </p:txBody>
      </p:sp>
      <p:cxnSp>
        <p:nvCxnSpPr>
          <p:cNvPr id="996" name="Google Shape;996;p66"/>
          <p:cNvCxnSpPr/>
          <p:nvPr/>
        </p:nvCxnSpPr>
        <p:spPr>
          <a:xfrm flipH="1">
            <a:off x="3272000" y="89650"/>
            <a:ext cx="27000" cy="4545000"/>
          </a:xfrm>
          <a:prstGeom prst="straightConnector1">
            <a:avLst/>
          </a:prstGeom>
          <a:noFill/>
          <a:ln cap="flat" cmpd="sng" w="19050">
            <a:solidFill>
              <a:srgbClr val="595959"/>
            </a:solidFill>
            <a:prstDash val="dot"/>
            <a:round/>
            <a:headEnd len="med" w="med" type="none"/>
            <a:tailEnd len="med" w="med" type="none"/>
          </a:ln>
        </p:spPr>
      </p:cxnSp>
      <p:pic>
        <p:nvPicPr>
          <p:cNvPr id="997" name="Google Shape;997;p66"/>
          <p:cNvPicPr preferRelativeResize="0"/>
          <p:nvPr/>
        </p:nvPicPr>
        <p:blipFill>
          <a:blip r:embed="rId6">
            <a:alphaModFix/>
          </a:blip>
          <a:stretch>
            <a:fillRect/>
          </a:stretch>
        </p:blipFill>
        <p:spPr>
          <a:xfrm>
            <a:off x="3297627" y="2200011"/>
            <a:ext cx="1349476" cy="1349474"/>
          </a:xfrm>
          <a:prstGeom prst="rect">
            <a:avLst/>
          </a:prstGeom>
          <a:noFill/>
          <a:ln>
            <a:noFill/>
          </a:ln>
        </p:spPr>
      </p:pic>
      <p:sp>
        <p:nvSpPr>
          <p:cNvPr id="998" name="Google Shape;998;p66"/>
          <p:cNvSpPr/>
          <p:nvPr/>
        </p:nvSpPr>
        <p:spPr>
          <a:xfrm>
            <a:off x="4347875" y="4177550"/>
            <a:ext cx="3523200" cy="537900"/>
          </a:xfrm>
          <a:prstGeom prst="roundRect">
            <a:avLst>
              <a:gd fmla="val 16667" name="adj"/>
            </a:avLst>
          </a:prstGeom>
          <a:solidFill>
            <a:schemeClr val="lt2"/>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600">
                <a:solidFill>
                  <a:srgbClr val="3C78D8"/>
                </a:solidFill>
                <a:uFill>
                  <a:noFill/>
                </a:uFill>
                <a:latin typeface="Dosis SemiBold"/>
                <a:ea typeface="Dosis SemiBold"/>
                <a:cs typeface="Dosis SemiBold"/>
                <a:sym typeface="Dosis SemiBold"/>
                <a:hlinkClick r:id="rId7">
                  <a:extLst>
                    <a:ext uri="{A12FA001-AC4F-418D-AE19-62706E023703}">
                      <ahyp:hlinkClr val="tx"/>
                    </a:ext>
                  </a:extLst>
                </a:hlinkClick>
              </a:rPr>
              <a:t>monurl.ca/18novpoly</a:t>
            </a:r>
            <a:r>
              <a:rPr lang="fr-CA" sz="1900">
                <a:latin typeface="Dosis SemiBold"/>
                <a:ea typeface="Dosis SemiBold"/>
                <a:cs typeface="Dosis SemiBold"/>
                <a:sym typeface="Dosis SemiBold"/>
              </a:rPr>
              <a:t> </a:t>
            </a:r>
            <a:endParaRPr sz="1900">
              <a:latin typeface="Dosis SemiBold"/>
              <a:ea typeface="Dosis SemiBold"/>
              <a:cs typeface="Dosis SemiBold"/>
              <a:sym typeface="Dosis SemiBold"/>
            </a:endParaRPr>
          </a:p>
        </p:txBody>
      </p:sp>
      <p:pic>
        <p:nvPicPr>
          <p:cNvPr id="999" name="Google Shape;999;p66"/>
          <p:cNvPicPr preferRelativeResize="0"/>
          <p:nvPr/>
        </p:nvPicPr>
        <p:blipFill>
          <a:blip r:embed="rId8">
            <a:alphaModFix/>
          </a:blip>
          <a:stretch>
            <a:fillRect/>
          </a:stretch>
        </p:blipFill>
        <p:spPr>
          <a:xfrm rot="-1286681">
            <a:off x="7510738" y="4351913"/>
            <a:ext cx="567505" cy="567505"/>
          </a:xfrm>
          <a:prstGeom prst="rect">
            <a:avLst/>
          </a:prstGeom>
          <a:noFill/>
          <a:ln>
            <a:noFill/>
          </a:ln>
        </p:spPr>
      </p:pic>
      <p:pic>
        <p:nvPicPr>
          <p:cNvPr id="1000" name="Google Shape;1000;p66"/>
          <p:cNvPicPr preferRelativeResize="0"/>
          <p:nvPr/>
        </p:nvPicPr>
        <p:blipFill>
          <a:blip r:embed="rId9">
            <a:alphaModFix/>
          </a:blip>
          <a:stretch>
            <a:fillRect/>
          </a:stretch>
        </p:blipFill>
        <p:spPr>
          <a:xfrm>
            <a:off x="452875" y="1469526"/>
            <a:ext cx="2531750" cy="2531750"/>
          </a:xfrm>
          <a:prstGeom prst="rect">
            <a:avLst/>
          </a:prstGeom>
          <a:noFill/>
          <a:ln>
            <a:noFill/>
          </a:ln>
        </p:spPr>
      </p:pic>
      <p:sp>
        <p:nvSpPr>
          <p:cNvPr id="1001" name="Google Shape;1001;p66"/>
          <p:cNvSpPr txBox="1"/>
          <p:nvPr/>
        </p:nvSpPr>
        <p:spPr>
          <a:xfrm>
            <a:off x="228600" y="3748875"/>
            <a:ext cx="2953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200">
                <a:solidFill>
                  <a:srgbClr val="3C78D8"/>
                </a:solidFill>
                <a:uFill>
                  <a:noFill/>
                </a:uFill>
                <a:latin typeface="Ubuntu"/>
                <a:ea typeface="Ubuntu"/>
                <a:cs typeface="Ubuntu"/>
                <a:sym typeface="Ubuntu"/>
                <a:hlinkClick r:id="rId10">
                  <a:extLst>
                    <a:ext uri="{A12FA001-AC4F-418D-AE19-62706E023703}">
                      <ahyp:hlinkClr val="tx"/>
                    </a:ext>
                  </a:extLst>
                </a:hlinkClick>
              </a:rPr>
              <a:t>monurl.ca/jpme2022</a:t>
            </a:r>
            <a:r>
              <a:rPr b="1" lang="fr-CA" sz="2200">
                <a:solidFill>
                  <a:srgbClr val="3C78D8"/>
                </a:solidFill>
                <a:latin typeface="Ubuntu"/>
                <a:ea typeface="Ubuntu"/>
                <a:cs typeface="Ubuntu"/>
                <a:sym typeface="Ubuntu"/>
              </a:rPr>
              <a:t> </a:t>
            </a:r>
            <a:endParaRPr b="1" sz="2200">
              <a:solidFill>
                <a:srgbClr val="3C78D8"/>
              </a:solidFill>
              <a:latin typeface="Ubuntu"/>
              <a:ea typeface="Ubuntu"/>
              <a:cs typeface="Ubuntu"/>
              <a:sym typeface="Ubuntu"/>
            </a:endParaRPr>
          </a:p>
        </p:txBody>
      </p:sp>
      <p:pic>
        <p:nvPicPr>
          <p:cNvPr id="1002" name="Google Shape;1002;p66"/>
          <p:cNvPicPr preferRelativeResize="0"/>
          <p:nvPr/>
        </p:nvPicPr>
        <p:blipFill>
          <a:blip r:embed="rId11">
            <a:alphaModFix/>
          </a:blip>
          <a:stretch>
            <a:fillRect/>
          </a:stretch>
        </p:blipFill>
        <p:spPr>
          <a:xfrm>
            <a:off x="5935450" y="255175"/>
            <a:ext cx="2424825" cy="696125"/>
          </a:xfrm>
          <a:prstGeom prst="rect">
            <a:avLst/>
          </a:prstGeom>
          <a:noFill/>
          <a:ln>
            <a:noFill/>
          </a:ln>
        </p:spPr>
      </p:pic>
      <p:pic>
        <p:nvPicPr>
          <p:cNvPr id="1003" name="Google Shape;1003;p66"/>
          <p:cNvPicPr preferRelativeResize="0"/>
          <p:nvPr/>
        </p:nvPicPr>
        <p:blipFill>
          <a:blip r:embed="rId12">
            <a:alphaModFix/>
          </a:blip>
          <a:stretch>
            <a:fillRect/>
          </a:stretch>
        </p:blipFill>
        <p:spPr>
          <a:xfrm>
            <a:off x="3858650" y="126988"/>
            <a:ext cx="1752600" cy="952500"/>
          </a:xfrm>
          <a:prstGeom prst="rect">
            <a:avLst/>
          </a:prstGeom>
          <a:noFill/>
          <a:ln>
            <a:noFill/>
          </a:ln>
        </p:spPr>
      </p:pic>
      <p:sp>
        <p:nvSpPr>
          <p:cNvPr id="1004" name="Google Shape;1004;p66"/>
          <p:cNvSpPr txBox="1"/>
          <p:nvPr/>
        </p:nvSpPr>
        <p:spPr>
          <a:xfrm>
            <a:off x="4807725" y="1916175"/>
            <a:ext cx="3967500" cy="18756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Clr>
                <a:srgbClr val="000000"/>
              </a:buClr>
              <a:buSzPts val="1100"/>
              <a:buFont typeface="Arial"/>
              <a:buNone/>
            </a:pPr>
            <a:r>
              <a:rPr lang="fr-CA" sz="1600" u="sng">
                <a:solidFill>
                  <a:srgbClr val="3C78D8"/>
                </a:solidFill>
                <a:latin typeface="Ubuntu"/>
                <a:ea typeface="Ubuntu"/>
                <a:cs typeface="Ubuntu"/>
                <a:sym typeface="Ubuntu"/>
                <a:hlinkClick r:id="rId13">
                  <a:extLst>
                    <a:ext uri="{A12FA001-AC4F-418D-AE19-62706E023703}">
                      <ahyp:hlinkClr val="tx"/>
                    </a:ext>
                  </a:extLst>
                </a:hlinkClick>
              </a:rPr>
              <a:t>marie-france.surprenant@recitfga.ca</a:t>
            </a:r>
            <a:r>
              <a:rPr lang="fr-CA" sz="1600">
                <a:solidFill>
                  <a:srgbClr val="3C78D8"/>
                </a:solidFill>
                <a:latin typeface="Ubuntu"/>
                <a:ea typeface="Ubuntu"/>
                <a:cs typeface="Ubuntu"/>
                <a:sym typeface="Ubuntu"/>
              </a:rPr>
              <a:t> </a:t>
            </a:r>
            <a:endParaRPr sz="1600">
              <a:solidFill>
                <a:srgbClr val="3C78D8"/>
              </a:solidFill>
              <a:latin typeface="Ubuntu"/>
              <a:ea typeface="Ubuntu"/>
              <a:cs typeface="Ubuntu"/>
              <a:sym typeface="Ubuntu"/>
            </a:endParaRPr>
          </a:p>
          <a:p>
            <a:pPr indent="0" lvl="0" marL="0" rtl="0" algn="l">
              <a:spcBef>
                <a:spcPts val="800"/>
              </a:spcBef>
              <a:spcAft>
                <a:spcPts val="0"/>
              </a:spcAft>
              <a:buNone/>
            </a:pPr>
            <a:r>
              <a:t/>
            </a:r>
            <a:endParaRPr sz="1600">
              <a:solidFill>
                <a:srgbClr val="3C78D8"/>
              </a:solidFill>
              <a:latin typeface="Ubuntu"/>
              <a:ea typeface="Ubuntu"/>
              <a:cs typeface="Ubuntu"/>
              <a:sym typeface="Ubuntu"/>
            </a:endParaRPr>
          </a:p>
          <a:p>
            <a:pPr indent="0" lvl="0" marL="0" rtl="0" algn="l">
              <a:spcBef>
                <a:spcPts val="800"/>
              </a:spcBef>
              <a:spcAft>
                <a:spcPts val="0"/>
              </a:spcAft>
              <a:buNone/>
            </a:pPr>
            <a:r>
              <a:rPr lang="fr-CA" sz="1600" u="sng">
                <a:solidFill>
                  <a:srgbClr val="3C78D8"/>
                </a:solidFill>
                <a:latin typeface="Ubuntu"/>
                <a:ea typeface="Ubuntu"/>
                <a:cs typeface="Ubuntu"/>
                <a:sym typeface="Ubuntu"/>
                <a:hlinkClick r:id="rId14">
                  <a:extLst>
                    <a:ext uri="{A12FA001-AC4F-418D-AE19-62706E023703}">
                      <ahyp:hlinkClr val="tx"/>
                    </a:ext>
                  </a:extLst>
                </a:hlinkClick>
              </a:rPr>
              <a:t>luc.lagarde@recitmst.qc.ca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200" u="sng">
                <a:solidFill>
                  <a:srgbClr val="3C78D8"/>
                </a:solidFill>
                <a:latin typeface="Ubuntu"/>
                <a:ea typeface="Ubuntu"/>
                <a:cs typeface="Ubuntu"/>
                <a:sym typeface="Ubuntu"/>
                <a:hlinkClick r:id="rId15">
                  <a:extLst>
                    <a:ext uri="{A12FA001-AC4F-418D-AE19-62706E023703}">
                      <ahyp:hlinkClr val="tx"/>
                    </a:ext>
                  </a:extLst>
                </a:hlinkClick>
              </a:rPr>
              <a:t>equipe@recitmst.qc.ca</a:t>
            </a:r>
            <a:endParaRPr sz="1200">
              <a:solidFill>
                <a:srgbClr val="1C4587"/>
              </a:solidFill>
              <a:latin typeface="Ubuntu"/>
              <a:ea typeface="Ubuntu"/>
              <a:cs typeface="Ubuntu"/>
              <a:sym typeface="Ubuntu"/>
            </a:endParaRPr>
          </a:p>
          <a:p>
            <a:pPr indent="0" lvl="0" marL="0" rtl="0" algn="l">
              <a:spcBef>
                <a:spcPts val="800"/>
              </a:spcBef>
              <a:spcAft>
                <a:spcPts val="0"/>
              </a:spcAft>
              <a:buNone/>
            </a:pPr>
            <a:r>
              <a:rPr lang="fr-CA" sz="1000" u="sng">
                <a:solidFill>
                  <a:srgbClr val="1C4587"/>
                </a:solidFill>
                <a:latin typeface="Ubuntu"/>
                <a:ea typeface="Ubuntu"/>
                <a:cs typeface="Ubuntu"/>
                <a:sym typeface="Ubuntu"/>
                <a:hlinkClick r:id="rId16">
                  <a:extLst>
                    <a:ext uri="{A12FA001-AC4F-418D-AE19-62706E023703}">
                      <ahyp:hlinkClr val="tx"/>
                    </a:ext>
                  </a:extLst>
                </a:hlinkClick>
              </a:rPr>
              <a:t>recitmst.qc.ca</a:t>
            </a:r>
            <a:r>
              <a:rPr lang="fr-CA" sz="1000" u="sng">
                <a:solidFill>
                  <a:schemeClr val="hlink"/>
                </a:solidFill>
                <a:latin typeface="Ubuntu"/>
                <a:ea typeface="Ubuntu"/>
                <a:cs typeface="Ubuntu"/>
                <a:sym typeface="Ubuntu"/>
                <a:hlinkClick r:id="rId17"/>
              </a:rPr>
              <a:t> </a:t>
            </a:r>
            <a:r>
              <a:rPr lang="fr-CA" sz="1000">
                <a:solidFill>
                  <a:srgbClr val="1C4587"/>
                </a:solidFill>
                <a:latin typeface="Ubuntu"/>
                <a:ea typeface="Ubuntu"/>
                <a:cs typeface="Ubuntu"/>
                <a:sym typeface="Ubuntu"/>
              </a:rPr>
              <a:t>| </a:t>
            </a:r>
            <a:r>
              <a:rPr lang="fr-CA" sz="1000" u="sng">
                <a:solidFill>
                  <a:srgbClr val="1C4587"/>
                </a:solidFill>
                <a:latin typeface="Ubuntu"/>
                <a:ea typeface="Ubuntu"/>
                <a:cs typeface="Ubuntu"/>
                <a:sym typeface="Ubuntu"/>
                <a:hlinkClick r:id="rId18">
                  <a:extLst>
                    <a:ext uri="{A12FA001-AC4F-418D-AE19-62706E023703}">
                      <ahyp:hlinkClr val="tx"/>
                    </a:ext>
                  </a:extLst>
                </a:hlinkClick>
              </a:rPr>
              <a:t>Facebook</a:t>
            </a:r>
            <a:r>
              <a:rPr lang="fr-CA" sz="1000"/>
              <a:t> | </a:t>
            </a:r>
            <a:r>
              <a:rPr lang="fr-CA" sz="1000" u="sng">
                <a:solidFill>
                  <a:srgbClr val="1C4587"/>
                </a:solidFill>
                <a:latin typeface="Ubuntu"/>
                <a:ea typeface="Ubuntu"/>
                <a:cs typeface="Ubuntu"/>
                <a:sym typeface="Ubuntu"/>
                <a:hlinkClick r:id="rId19">
                  <a:extLst>
                    <a:ext uri="{A12FA001-AC4F-418D-AE19-62706E023703}">
                      <ahyp:hlinkClr val="tx"/>
                    </a:ext>
                  </a:extLst>
                </a:hlinkClick>
              </a:rPr>
              <a:t>Twitter</a:t>
            </a:r>
            <a:r>
              <a:rPr lang="fr-CA" sz="1000"/>
              <a:t> | </a:t>
            </a:r>
            <a:r>
              <a:rPr lang="fr-CA" sz="1000" u="sng">
                <a:solidFill>
                  <a:srgbClr val="1C4587"/>
                </a:solidFill>
                <a:latin typeface="Ubuntu"/>
                <a:ea typeface="Ubuntu"/>
                <a:cs typeface="Ubuntu"/>
                <a:sym typeface="Ubuntu"/>
                <a:hlinkClick r:id="rId20">
                  <a:extLst>
                    <a:ext uri="{A12FA001-AC4F-418D-AE19-62706E023703}">
                      <ahyp:hlinkClr val="tx"/>
                    </a:ext>
                  </a:extLst>
                </a:hlinkClick>
              </a:rPr>
              <a:t>Chaîne Youtube</a:t>
            </a:r>
            <a:endParaRPr sz="1000">
              <a:solidFill>
                <a:srgbClr val="1C458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2"/>
          <p:cNvSpPr txBox="1"/>
          <p:nvPr>
            <p:ph idx="1" type="body"/>
          </p:nvPr>
        </p:nvSpPr>
        <p:spPr>
          <a:xfrm>
            <a:off x="4973325" y="1554100"/>
            <a:ext cx="3999900" cy="2244900"/>
          </a:xfrm>
          <a:prstGeom prst="rect">
            <a:avLst/>
          </a:prstGeom>
        </p:spPr>
        <p:txBody>
          <a:bodyPr anchorCtr="0" anchor="t" bIns="91425" lIns="91425" spcFirstLastPara="1" rIns="91425" wrap="square" tIns="91425">
            <a:normAutofit/>
          </a:bodyPr>
          <a:lstStyle/>
          <a:p>
            <a:pPr indent="0" lvl="0" marL="0" rtl="0" algn="ctr">
              <a:lnSpc>
                <a:spcPct val="100000"/>
              </a:lnSpc>
              <a:spcBef>
                <a:spcPts val="800"/>
              </a:spcBef>
              <a:spcAft>
                <a:spcPts val="0"/>
              </a:spcAft>
              <a:buClr>
                <a:schemeClr val="dk1"/>
              </a:buClr>
              <a:buSzPts val="1100"/>
              <a:buFont typeface="Arial"/>
              <a:buNone/>
            </a:pPr>
            <a:r>
              <a:rPr lang="fr-CA" sz="3000">
                <a:solidFill>
                  <a:srgbClr val="1C4587"/>
                </a:solidFill>
                <a:latin typeface="Source Sans Pro"/>
                <a:ea typeface="Source Sans Pro"/>
                <a:cs typeface="Source Sans Pro"/>
                <a:sym typeface="Source Sans Pro"/>
              </a:rPr>
              <a:t>Luc </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lang="fr-CA" sz="3000">
                <a:solidFill>
                  <a:srgbClr val="1C4587"/>
                </a:solidFill>
                <a:latin typeface="Source Sans Pro"/>
                <a:ea typeface="Source Sans Pro"/>
                <a:cs typeface="Source Sans Pro"/>
                <a:sym typeface="Source Sans Pro"/>
              </a:rPr>
              <a:t>Lagarde</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3C78D8"/>
                </a:solidFill>
                <a:latin typeface="Dosis"/>
                <a:ea typeface="Dosis"/>
                <a:cs typeface="Dosis"/>
                <a:sym typeface="Dosis"/>
                <a:hlinkClick r:id="rId3">
                  <a:extLst>
                    <a:ext uri="{A12FA001-AC4F-418D-AE19-62706E023703}">
                      <ahyp:hlinkClr val="tx"/>
                    </a:ext>
                  </a:extLst>
                </a:hlinkClick>
              </a:rPr>
              <a:t>luc.lagarde@recitmst.qc.ca</a:t>
            </a:r>
            <a:r>
              <a:rPr b="1" lang="fr-CA" sz="1700">
                <a:solidFill>
                  <a:srgbClr val="3D4965"/>
                </a:solidFill>
                <a:latin typeface="Dosis"/>
                <a:ea typeface="Dosis"/>
                <a:cs typeface="Dosis"/>
                <a:sym typeface="Dosis"/>
              </a:rPr>
              <a:t> </a:t>
            </a:r>
            <a:endParaRPr b="1" sz="1700">
              <a:solidFill>
                <a:srgbClr val="3D4965"/>
              </a:solidFill>
              <a:latin typeface="Dosis"/>
              <a:ea typeface="Dosis"/>
              <a:cs typeface="Dosis"/>
              <a:sym typeface="Dosis"/>
            </a:endParaRPr>
          </a:p>
          <a:p>
            <a:pPr indent="0" lvl="0" marL="0" rtl="0" algn="ctr">
              <a:spcBef>
                <a:spcPts val="0"/>
              </a:spcBef>
              <a:spcAft>
                <a:spcPts val="1200"/>
              </a:spcAft>
              <a:buNone/>
            </a:pPr>
            <a:r>
              <a:t/>
            </a:r>
            <a:endParaRPr/>
          </a:p>
        </p:txBody>
      </p:sp>
      <p:sp>
        <p:nvSpPr>
          <p:cNvPr id="700" name="Google Shape;700;p42"/>
          <p:cNvSpPr txBox="1"/>
          <p:nvPr>
            <p:ph idx="2" type="body"/>
          </p:nvPr>
        </p:nvSpPr>
        <p:spPr>
          <a:xfrm>
            <a:off x="-364875" y="1554100"/>
            <a:ext cx="5338200" cy="17841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None/>
            </a:pPr>
            <a:r>
              <a:rPr lang="fr-CA" sz="3000">
                <a:solidFill>
                  <a:srgbClr val="1C4587"/>
                </a:solidFill>
                <a:latin typeface="Source Sans Pro"/>
                <a:ea typeface="Source Sans Pro"/>
                <a:cs typeface="Source Sans Pro"/>
                <a:sym typeface="Source Sans Pro"/>
              </a:rPr>
              <a:t>Marie-France</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None/>
            </a:pPr>
            <a:r>
              <a:rPr lang="fr-CA" sz="3000">
                <a:solidFill>
                  <a:srgbClr val="1C4587"/>
                </a:solidFill>
                <a:latin typeface="Source Sans Pro"/>
                <a:ea typeface="Source Sans Pro"/>
                <a:cs typeface="Source Sans Pro"/>
                <a:sym typeface="Source Sans Pro"/>
              </a:rPr>
              <a:t>Surprenant</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3C78D8"/>
                </a:solidFill>
                <a:latin typeface="Dosis"/>
                <a:ea typeface="Dosis"/>
                <a:cs typeface="Dosis"/>
                <a:sym typeface="Dosis"/>
                <a:hlinkClick r:id="rId4">
                  <a:extLst>
                    <a:ext uri="{A12FA001-AC4F-418D-AE19-62706E023703}">
                      <ahyp:hlinkClr val="tx"/>
                    </a:ext>
                  </a:extLst>
                </a:hlinkClick>
              </a:rPr>
              <a:t>marie-france.surprenant@recitfga.ca</a:t>
            </a:r>
            <a:r>
              <a:rPr b="1" lang="fr-CA" sz="1700">
                <a:solidFill>
                  <a:srgbClr val="3C78D8"/>
                </a:solidFill>
                <a:latin typeface="Dosis"/>
                <a:ea typeface="Dosis"/>
                <a:cs typeface="Dosis"/>
                <a:sym typeface="Dosis"/>
              </a:rPr>
              <a:t> </a:t>
            </a:r>
            <a:endParaRPr>
              <a:solidFill>
                <a:srgbClr val="3C78D8"/>
              </a:solidFill>
            </a:endParaRPr>
          </a:p>
        </p:txBody>
      </p:sp>
      <p:pic>
        <p:nvPicPr>
          <p:cNvPr id="701" name="Google Shape;701;p42"/>
          <p:cNvPicPr preferRelativeResize="0"/>
          <p:nvPr/>
        </p:nvPicPr>
        <p:blipFill rotWithShape="1">
          <a:blip r:embed="rId5">
            <a:alphaModFix/>
          </a:blip>
          <a:srcRect b="0" l="15168" r="14641" t="0"/>
          <a:stretch/>
        </p:blipFill>
        <p:spPr>
          <a:xfrm>
            <a:off x="5554975" y="3338275"/>
            <a:ext cx="2707850" cy="582350"/>
          </a:xfrm>
          <a:prstGeom prst="rect">
            <a:avLst/>
          </a:prstGeom>
          <a:noFill/>
          <a:ln>
            <a:noFill/>
          </a:ln>
        </p:spPr>
      </p:pic>
      <p:sp>
        <p:nvSpPr>
          <p:cNvPr id="702" name="Google Shape;702;p42"/>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rgbClr val="FFFFFF"/>
                </a:solidFill>
                <a:uFill>
                  <a:noFill/>
                </a:uFill>
                <a:latin typeface="Dosis"/>
                <a:ea typeface="Dosis"/>
                <a:cs typeface="Dosis"/>
                <a:sym typeface="Dosis"/>
                <a:hlinkClick r:id="rId6">
                  <a:extLst>
                    <a:ext uri="{A12FA001-AC4F-418D-AE19-62706E023703}">
                      <ahyp:hlinkClr val="tx"/>
                    </a:ext>
                  </a:extLst>
                </a:hlinkClick>
              </a:rPr>
              <a:t>monurl.ca/18novpoly</a:t>
            </a:r>
            <a:r>
              <a:rPr b="1" lang="fr-CA" sz="1900">
                <a:solidFill>
                  <a:srgbClr val="FFFFFF"/>
                </a:solidFill>
                <a:latin typeface="Dosis"/>
                <a:ea typeface="Dosis"/>
                <a:cs typeface="Dosis"/>
                <a:sym typeface="Dosis"/>
              </a:rPr>
              <a:t> </a:t>
            </a:r>
            <a:endParaRPr b="1" sz="1900">
              <a:solidFill>
                <a:srgbClr val="FFFFFF"/>
              </a:solidFill>
              <a:latin typeface="Dosis"/>
              <a:ea typeface="Dosis"/>
              <a:cs typeface="Dosis"/>
              <a:sym typeface="Dosis"/>
            </a:endParaRPr>
          </a:p>
        </p:txBody>
      </p:sp>
      <p:sp>
        <p:nvSpPr>
          <p:cNvPr id="703" name="Google Shape;703;p42"/>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Vos animateurs</a:t>
            </a:r>
            <a:endParaRPr/>
          </a:p>
        </p:txBody>
      </p:sp>
      <p:pic>
        <p:nvPicPr>
          <p:cNvPr id="704" name="Google Shape;704;p42"/>
          <p:cNvPicPr preferRelativeResize="0"/>
          <p:nvPr/>
        </p:nvPicPr>
        <p:blipFill>
          <a:blip r:embed="rId7">
            <a:alphaModFix/>
          </a:blip>
          <a:stretch>
            <a:fillRect/>
          </a:stretch>
        </p:blipFill>
        <p:spPr>
          <a:xfrm>
            <a:off x="1427925" y="3229400"/>
            <a:ext cx="1752600" cy="95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43"/>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Plan de la rencontre</a:t>
            </a:r>
            <a:endParaRPr/>
          </a:p>
        </p:txBody>
      </p:sp>
      <p:sp>
        <p:nvSpPr>
          <p:cNvPr id="710" name="Google Shape;710;p43"/>
          <p:cNvSpPr txBox="1"/>
          <p:nvPr/>
        </p:nvSpPr>
        <p:spPr>
          <a:xfrm>
            <a:off x="322650" y="823575"/>
            <a:ext cx="8486700" cy="36975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0" spcFirstLastPara="1" rIns="91425" wrap="square" tIns="91425">
            <a:noAutofit/>
          </a:bodyPr>
          <a:lstStyle/>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Pourquoi la manipulation virtuelle en mathématique?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Qu’est-ce que Mathigon?</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Survol de l’outil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Exploration mains sur les touches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Options de partage</a:t>
            </a:r>
            <a:endParaRPr sz="2500">
              <a:latin typeface="Dosis SemiBold"/>
              <a:ea typeface="Dosis SemiBold"/>
              <a:cs typeface="Dosis SemiBold"/>
              <a:sym typeface="Dosis SemiBold"/>
            </a:endParaRPr>
          </a:p>
        </p:txBody>
      </p:sp>
      <p:sp>
        <p:nvSpPr>
          <p:cNvPr id="711" name="Google Shape;711;p43"/>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rgbClr val="FFFFFF"/>
                </a:solidFill>
                <a:uFill>
                  <a:noFill/>
                </a:uFill>
                <a:latin typeface="Dosis"/>
                <a:ea typeface="Dosis"/>
                <a:cs typeface="Dosis"/>
                <a:sym typeface="Dosis"/>
                <a:hlinkClick r:id="rId3">
                  <a:extLst>
                    <a:ext uri="{A12FA001-AC4F-418D-AE19-62706E023703}">
                      <ahyp:hlinkClr val="tx"/>
                    </a:ext>
                  </a:extLst>
                </a:hlinkClick>
              </a:rPr>
              <a:t>monurl.ca/18novpoly</a:t>
            </a:r>
            <a:r>
              <a:rPr b="1" lang="fr-CA" sz="1900">
                <a:solidFill>
                  <a:srgbClr val="FFFFFF"/>
                </a:solidFill>
                <a:latin typeface="Dosis"/>
                <a:ea typeface="Dosis"/>
                <a:cs typeface="Dosis"/>
                <a:sym typeface="Dosis"/>
              </a:rPr>
              <a:t> </a:t>
            </a:r>
            <a:endParaRPr b="1" sz="1900">
              <a:solidFill>
                <a:srgbClr val="FFFFFF"/>
              </a:solidFill>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44"/>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Pourquoi la manipulation virtuelle en mathématique?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20" name="Shape 720"/>
        <p:cNvGrpSpPr/>
        <p:nvPr/>
      </p:nvGrpSpPr>
      <p:grpSpPr>
        <a:xfrm>
          <a:off x="0" y="0"/>
          <a:ext cx="0" cy="0"/>
          <a:chOff x="0" y="0"/>
          <a:chExt cx="0" cy="0"/>
        </a:xfrm>
      </p:grpSpPr>
      <p:sp>
        <p:nvSpPr>
          <p:cNvPr id="721" name="Google Shape;721;p45"/>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5"/>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5"/>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724" name="Google Shape;724;p45"/>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pic>
        <p:nvPicPr>
          <p:cNvPr id="725" name="Google Shape;725;p45"/>
          <p:cNvPicPr preferRelativeResize="0"/>
          <p:nvPr/>
        </p:nvPicPr>
        <p:blipFill>
          <a:blip r:embed="rId4">
            <a:alphaModFix/>
          </a:blip>
          <a:stretch>
            <a:fillRect/>
          </a:stretch>
        </p:blipFill>
        <p:spPr>
          <a:xfrm>
            <a:off x="2661401" y="1026836"/>
            <a:ext cx="4761399" cy="952275"/>
          </a:xfrm>
          <a:prstGeom prst="rect">
            <a:avLst/>
          </a:prstGeom>
          <a:noFill/>
          <a:ln>
            <a:noFill/>
          </a:ln>
        </p:spPr>
      </p:pic>
      <p:pic>
        <p:nvPicPr>
          <p:cNvPr id="726" name="Google Shape;726;p45">
            <a:hlinkClick r:id="rId5"/>
          </p:cNvPr>
          <p:cNvPicPr preferRelativeResize="0"/>
          <p:nvPr/>
        </p:nvPicPr>
        <p:blipFill>
          <a:blip r:embed="rId6">
            <a:alphaModFix/>
          </a:blip>
          <a:stretch>
            <a:fillRect/>
          </a:stretch>
        </p:blipFill>
        <p:spPr>
          <a:xfrm>
            <a:off x="481854" y="1341171"/>
            <a:ext cx="1668049" cy="2171225"/>
          </a:xfrm>
          <a:prstGeom prst="rect">
            <a:avLst/>
          </a:prstGeom>
          <a:noFill/>
          <a:ln>
            <a:noFill/>
          </a:ln>
          <a:effectLst>
            <a:outerShdw blurRad="57150" rotWithShape="0" algn="bl" dir="5400000" dist="19050">
              <a:srgbClr val="000000">
                <a:alpha val="50000"/>
              </a:srgbClr>
            </a:outerShdw>
          </a:effectLst>
        </p:spPr>
      </p:pic>
      <p:pic>
        <p:nvPicPr>
          <p:cNvPr id="727" name="Google Shape;727;p45"/>
          <p:cNvPicPr preferRelativeResize="0"/>
          <p:nvPr/>
        </p:nvPicPr>
        <p:blipFill>
          <a:blip r:embed="rId7">
            <a:alphaModFix/>
          </a:blip>
          <a:stretch>
            <a:fillRect/>
          </a:stretch>
        </p:blipFill>
        <p:spPr>
          <a:xfrm>
            <a:off x="2658025" y="2131825"/>
            <a:ext cx="4808576" cy="21712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31" name="Shape 731"/>
        <p:cNvGrpSpPr/>
        <p:nvPr/>
      </p:nvGrpSpPr>
      <p:grpSpPr>
        <a:xfrm>
          <a:off x="0" y="0"/>
          <a:ext cx="0" cy="0"/>
          <a:chOff x="0" y="0"/>
          <a:chExt cx="0" cy="0"/>
        </a:xfrm>
      </p:grpSpPr>
      <p:sp>
        <p:nvSpPr>
          <p:cNvPr id="732" name="Google Shape;732;p46"/>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6"/>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6"/>
          <p:cNvSpPr txBox="1"/>
          <p:nvPr>
            <p:ph type="title"/>
          </p:nvPr>
        </p:nvSpPr>
        <p:spPr>
          <a:xfrm>
            <a:off x="343088" y="193869"/>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500"/>
              <a:t>Les dimensions de la compétence numérique</a:t>
            </a:r>
            <a:endParaRPr sz="2500"/>
          </a:p>
        </p:txBody>
      </p:sp>
      <p:sp>
        <p:nvSpPr>
          <p:cNvPr id="735" name="Google Shape;735;p46"/>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Cadre de référence de la compétence numérique</a:t>
            </a:r>
            <a:endParaRPr sz="800">
              <a:solidFill>
                <a:schemeClr val="lt1"/>
              </a:solidFill>
              <a:latin typeface="Viga"/>
              <a:ea typeface="Viga"/>
              <a:cs typeface="Viga"/>
              <a:sym typeface="Viga"/>
            </a:endParaRPr>
          </a:p>
        </p:txBody>
      </p:sp>
      <p:pic>
        <p:nvPicPr>
          <p:cNvPr id="736" name="Google Shape;736;p46"/>
          <p:cNvPicPr preferRelativeResize="0"/>
          <p:nvPr/>
        </p:nvPicPr>
        <p:blipFill>
          <a:blip r:embed="rId4">
            <a:alphaModFix/>
          </a:blip>
          <a:stretch>
            <a:fillRect/>
          </a:stretch>
        </p:blipFill>
        <p:spPr>
          <a:xfrm>
            <a:off x="386625" y="908575"/>
            <a:ext cx="3877874" cy="3572400"/>
          </a:xfrm>
          <a:prstGeom prst="rect">
            <a:avLst/>
          </a:prstGeom>
          <a:noFill/>
          <a:ln>
            <a:noFill/>
          </a:ln>
        </p:spPr>
      </p:pic>
      <p:sp>
        <p:nvSpPr>
          <p:cNvPr id="737" name="Google Shape;737;p46"/>
          <p:cNvSpPr/>
          <p:nvPr/>
        </p:nvSpPr>
        <p:spPr>
          <a:xfrm>
            <a:off x="5000938" y="11302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8" name="Google Shape;738;p46"/>
          <p:cNvPicPr preferRelativeResize="0"/>
          <p:nvPr/>
        </p:nvPicPr>
        <p:blipFill rotWithShape="1">
          <a:blip r:embed="rId5">
            <a:alphaModFix/>
          </a:blip>
          <a:srcRect b="74378" l="0" r="24161" t="0"/>
          <a:stretch/>
        </p:blipFill>
        <p:spPr>
          <a:xfrm>
            <a:off x="5235829" y="1297050"/>
            <a:ext cx="2583203" cy="708601"/>
          </a:xfrm>
          <a:prstGeom prst="rect">
            <a:avLst/>
          </a:prstGeom>
          <a:noFill/>
          <a:ln>
            <a:noFill/>
          </a:ln>
          <a:effectLst>
            <a:outerShdw blurRad="57150" rotWithShape="0" algn="bl" dir="5400000" dist="19050">
              <a:srgbClr val="000000">
                <a:alpha val="50000"/>
              </a:srgbClr>
            </a:outerShdw>
          </a:effectLst>
        </p:spPr>
      </p:pic>
      <p:pic>
        <p:nvPicPr>
          <p:cNvPr id="739" name="Google Shape;739;p46"/>
          <p:cNvPicPr preferRelativeResize="0"/>
          <p:nvPr/>
        </p:nvPicPr>
        <p:blipFill>
          <a:blip r:embed="rId6">
            <a:alphaModFix/>
          </a:blip>
          <a:stretch>
            <a:fillRect/>
          </a:stretch>
        </p:blipFill>
        <p:spPr>
          <a:xfrm>
            <a:off x="5227539" y="2308926"/>
            <a:ext cx="3044926" cy="708600"/>
          </a:xfrm>
          <a:prstGeom prst="rect">
            <a:avLst/>
          </a:prstGeom>
          <a:noFill/>
          <a:ln>
            <a:noFill/>
          </a:ln>
          <a:effectLst>
            <a:outerShdw blurRad="57150" rotWithShape="0" algn="bl" dir="5400000" dist="19050">
              <a:srgbClr val="000000">
                <a:alpha val="50000"/>
              </a:srgbClr>
            </a:outerShdw>
          </a:effectLst>
        </p:spPr>
      </p:pic>
      <p:pic>
        <p:nvPicPr>
          <p:cNvPr id="740" name="Google Shape;740;p46"/>
          <p:cNvPicPr preferRelativeResize="0"/>
          <p:nvPr/>
        </p:nvPicPr>
        <p:blipFill>
          <a:blip r:embed="rId7">
            <a:alphaModFix/>
          </a:blip>
          <a:stretch>
            <a:fillRect/>
          </a:stretch>
        </p:blipFill>
        <p:spPr>
          <a:xfrm>
            <a:off x="5227551" y="3320801"/>
            <a:ext cx="2962262" cy="708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47"/>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Qu’est-ce que Mathigon?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48"/>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Mathigon</a:t>
            </a:r>
            <a:endParaRPr/>
          </a:p>
        </p:txBody>
      </p:sp>
      <p:pic>
        <p:nvPicPr>
          <p:cNvPr id="751" name="Google Shape;751;p48"/>
          <p:cNvPicPr preferRelativeResize="0"/>
          <p:nvPr/>
        </p:nvPicPr>
        <p:blipFill>
          <a:blip r:embed="rId3">
            <a:alphaModFix/>
          </a:blip>
          <a:stretch>
            <a:fillRect/>
          </a:stretch>
        </p:blipFill>
        <p:spPr>
          <a:xfrm>
            <a:off x="827625" y="2000125"/>
            <a:ext cx="1559050" cy="1559050"/>
          </a:xfrm>
          <a:prstGeom prst="rect">
            <a:avLst/>
          </a:prstGeom>
          <a:noFill/>
          <a:ln>
            <a:noFill/>
          </a:ln>
        </p:spPr>
      </p:pic>
      <p:sp>
        <p:nvSpPr>
          <p:cNvPr id="752" name="Google Shape;752;p48">
            <a:hlinkClick r:id="rId4"/>
          </p:cNvPr>
          <p:cNvSpPr/>
          <p:nvPr/>
        </p:nvSpPr>
        <p:spPr>
          <a:xfrm>
            <a:off x="2626675" y="4007225"/>
            <a:ext cx="3173400" cy="8964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4100">
                <a:solidFill>
                  <a:schemeClr val="dk1"/>
                </a:solidFill>
                <a:uFill>
                  <a:noFill/>
                </a:uFill>
                <a:latin typeface="Dosis"/>
                <a:ea typeface="Dosis"/>
                <a:cs typeface="Dosis"/>
                <a:sym typeface="Dosis"/>
                <a:hlinkClick r:id="rId5">
                  <a:extLst>
                    <a:ext uri="{A12FA001-AC4F-418D-AE19-62706E023703}">
                      <ahyp:hlinkClr val="tx"/>
                    </a:ext>
                  </a:extLst>
                </a:hlinkClick>
              </a:rPr>
              <a:t>mathigon.org</a:t>
            </a:r>
            <a:endParaRPr b="1" sz="4100">
              <a:solidFill>
                <a:schemeClr val="dk1"/>
              </a:solidFill>
              <a:latin typeface="Dosis"/>
              <a:ea typeface="Dosis"/>
              <a:cs typeface="Dosis"/>
              <a:sym typeface="Dosis"/>
            </a:endParaRPr>
          </a:p>
        </p:txBody>
      </p:sp>
      <p:pic>
        <p:nvPicPr>
          <p:cNvPr id="753" name="Google Shape;753;p48"/>
          <p:cNvPicPr preferRelativeResize="0"/>
          <p:nvPr/>
        </p:nvPicPr>
        <p:blipFill>
          <a:blip r:embed="rId6">
            <a:alphaModFix/>
          </a:blip>
          <a:stretch>
            <a:fillRect/>
          </a:stretch>
        </p:blipFill>
        <p:spPr>
          <a:xfrm rot="-1286681">
            <a:off x="5601288" y="4407563"/>
            <a:ext cx="567505" cy="567505"/>
          </a:xfrm>
          <a:prstGeom prst="rect">
            <a:avLst/>
          </a:prstGeom>
          <a:noFill/>
          <a:ln>
            <a:noFill/>
          </a:ln>
        </p:spPr>
      </p:pic>
      <p:sp>
        <p:nvSpPr>
          <p:cNvPr id="754" name="Google Shape;754;p48"/>
          <p:cNvSpPr txBox="1"/>
          <p:nvPr/>
        </p:nvSpPr>
        <p:spPr>
          <a:xfrm>
            <a:off x="533403" y="828200"/>
            <a:ext cx="6324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CA">
                <a:latin typeface="Dosis SemiBold"/>
                <a:ea typeface="Dosis SemiBold"/>
                <a:cs typeface="Dosis SemiBold"/>
                <a:sym typeface="Dosis SemiBold"/>
              </a:rPr>
              <a:t>Toutes les ressources et outils sont accessibles gratuitement en ligne.</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Certaines ressources sont disponibles en français.</a:t>
            </a:r>
            <a:endParaRPr>
              <a:latin typeface="Dosis SemiBold"/>
              <a:ea typeface="Dosis SemiBold"/>
              <a:cs typeface="Dosis SemiBold"/>
              <a:sym typeface="Dosis SemiBold"/>
            </a:endParaRPr>
          </a:p>
        </p:txBody>
      </p:sp>
      <p:sp>
        <p:nvSpPr>
          <p:cNvPr id="755" name="Google Shape;755;p48"/>
          <p:cNvSpPr txBox="1"/>
          <p:nvPr>
            <p:ph idx="1" type="body"/>
          </p:nvPr>
        </p:nvSpPr>
        <p:spPr>
          <a:xfrm>
            <a:off x="2826825" y="1751100"/>
            <a:ext cx="5943600" cy="2057100"/>
          </a:xfrm>
          <a:prstGeom prst="rect">
            <a:avLst/>
          </a:prstGeom>
        </p:spPr>
        <p:txBody>
          <a:bodyPr anchorCtr="0" anchor="t" bIns="91425" lIns="90000" spcFirstLastPara="1" rIns="91425" wrap="square" tIns="91425">
            <a:noAutofit/>
          </a:bodyPr>
          <a:lstStyle/>
          <a:p>
            <a:pPr indent="0" lvl="0" marL="0" rtl="0" algn="l">
              <a:spcBef>
                <a:spcPts val="0"/>
              </a:spcBef>
              <a:spcAft>
                <a:spcPts val="0"/>
              </a:spcAft>
              <a:buNone/>
            </a:pPr>
            <a:r>
              <a:rPr b="1" lang="fr-CA" sz="1600">
                <a:solidFill>
                  <a:schemeClr val="dk1"/>
                </a:solidFill>
                <a:latin typeface="Dosis"/>
                <a:ea typeface="Dosis"/>
                <a:cs typeface="Dosis"/>
                <a:sym typeface="Dosis"/>
              </a:rPr>
              <a:t>Résumé de la mission de </a:t>
            </a:r>
            <a:r>
              <a:rPr b="1" lang="fr-CA" sz="1600">
                <a:solidFill>
                  <a:schemeClr val="dk1"/>
                </a:solidFill>
                <a:latin typeface="Dosis"/>
                <a:ea typeface="Dosis"/>
                <a:cs typeface="Dosis"/>
                <a:sym typeface="Dosis"/>
              </a:rPr>
              <a:t>Mathigon</a:t>
            </a:r>
            <a:endParaRPr b="1" sz="1600">
              <a:solidFill>
                <a:schemeClr val="dk1"/>
              </a:solidFill>
              <a:latin typeface="Dosis"/>
              <a:ea typeface="Dosis"/>
              <a:cs typeface="Dosis"/>
              <a:sym typeface="Dosis"/>
            </a:endParaRPr>
          </a:p>
          <a:p>
            <a:pPr indent="179999" lvl="0" marL="0" rtl="0" algn="l">
              <a:spcBef>
                <a:spcPts val="1200"/>
              </a:spcBef>
              <a:spcAft>
                <a:spcPts val="0"/>
              </a:spcAft>
              <a:buNone/>
            </a:pPr>
            <a:r>
              <a:rPr lang="fr-CA" sz="1400">
                <a:solidFill>
                  <a:schemeClr val="dk1"/>
                </a:solidFill>
              </a:rPr>
              <a:t>Favoriser un apprentissage actif par l’exploration et la découverte.</a:t>
            </a:r>
            <a:endParaRPr sz="1400">
              <a:solidFill>
                <a:schemeClr val="dk1"/>
              </a:solidFill>
            </a:endParaRPr>
          </a:p>
          <a:p>
            <a:pPr indent="0" lvl="0" marL="179999" rtl="0" algn="l">
              <a:spcBef>
                <a:spcPts val="1200"/>
              </a:spcBef>
              <a:spcAft>
                <a:spcPts val="0"/>
              </a:spcAft>
              <a:buNone/>
            </a:pPr>
            <a:r>
              <a:rPr lang="fr-CA" sz="1400">
                <a:solidFill>
                  <a:schemeClr val="dk1"/>
                </a:solidFill>
              </a:rPr>
              <a:t>Offrir un parcours personnalisé à l’apprenant en adaptant le contenu selon son degré de connaissance.</a:t>
            </a:r>
            <a:endParaRPr sz="1400">
              <a:solidFill>
                <a:schemeClr val="dk1"/>
              </a:solidFill>
            </a:endParaRPr>
          </a:p>
          <a:p>
            <a:pPr indent="179999" lvl="0" marL="0" rtl="0" algn="l">
              <a:spcBef>
                <a:spcPts val="1200"/>
              </a:spcBef>
              <a:spcAft>
                <a:spcPts val="0"/>
              </a:spcAft>
              <a:buNone/>
            </a:pPr>
            <a:r>
              <a:rPr lang="fr-CA" sz="1400">
                <a:solidFill>
                  <a:schemeClr val="dk1"/>
                </a:solidFill>
              </a:rPr>
              <a:t>Rendre le contenu des cours amusant et engageant.</a:t>
            </a:r>
            <a:endParaRPr sz="14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