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Berkshire Swash"/>
      <p:regular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hAr77UqBUQHPOl4drEmM8dy8Dw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BerkshireSwash-regular.fntdata"/><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3bdb0b92c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3bdb0b92c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3bdb0b92c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3bdb0b92c9_0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33bdb0b92c9_0_2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33bdb0b92c9_0_2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3bdb0b92c9_0_2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33bdb0b92c9_0_2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g33bdb0b92c9_0_2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3bdb0b92c9_0_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33bdb0b92c9_0_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33bdb0b92c9_0_2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3bdb0b92c9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33bdb0b92c9_0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33bdb0b92c9_0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3bdb0b92c9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33bdb0b92c9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33bdb0b92c9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3bdb0b92c9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33bdb0b92c9_0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33bdb0b92c9_0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3bdb0b92c9_0_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33bdb0b92c9_0_3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33bdb0b92c9_0_3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3bdb0b92c9_0_3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g33bdb0b92c9_0_3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g33bdb0b92c9_0_3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3bdb0b92c9_0_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33bdb0b92c9_0_3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33bdb0b92c9_0_3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3bdb0b92c9_0_4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g33bdb0b92c9_0_4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g33bdb0b92c9_0_4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33bdb0b92c9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33bdb0b92c9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33bdb0b92c9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3bdb0b92c9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33bdb0b92c9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33bdb0b92c9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3bdb0b92c9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33bdb0b92c9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33bdb0b92c9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3bdb0b92c9_0_5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33bdb0b92c9_0_5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g33bdb0b92c9_0_5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33bdb0b92c9_0_5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7" name="Google Shape;587;g33bdb0b92c9_0_5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g33bdb0b92c9_0_5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3bdb0b92c9_0_5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g33bdb0b92c9_0_5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g33bdb0b92c9_0_5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33bdb0b92c9_0_6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3" name="Google Shape;693;g33bdb0b92c9_0_6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4" name="Google Shape;694;g33bdb0b92c9_0_6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33bdb0b92c9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33bdb0b92c9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33bdb0b92c9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3bdb0b92c9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g33bdb0b92c9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 name="Google Shape;71;g33bdb0b92c9_0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3bdb0b92c9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33bdb0b92c9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33bdb0b92c9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3bdb0b92c9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33bdb0b92c9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33bdb0b92c9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3bdb0b92c9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33bdb0b92c9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33bdb0b92c9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3bdb0b92c9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33bdb0b92c9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33bdb0b92c9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3bdb0b92c9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33bdb0b92c9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33bdb0b92c9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png"/><Relationship Id="rId5"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1.png"/><Relationship Id="rId5" Type="http://schemas.openxmlformats.org/officeDocument/2006/relationships/image" Target="../media/image6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0" Type="http://schemas.openxmlformats.org/officeDocument/2006/relationships/image" Target="../media/image52.png"/><Relationship Id="rId22" Type="http://schemas.openxmlformats.org/officeDocument/2006/relationships/image" Target="../media/image53.png"/><Relationship Id="rId21" Type="http://schemas.openxmlformats.org/officeDocument/2006/relationships/image" Target="../media/image63.png"/><Relationship Id="rId24" Type="http://schemas.openxmlformats.org/officeDocument/2006/relationships/image" Target="../media/image55.png"/><Relationship Id="rId23" Type="http://schemas.openxmlformats.org/officeDocument/2006/relationships/image" Target="../media/image74.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png"/><Relationship Id="rId9" Type="http://schemas.openxmlformats.org/officeDocument/2006/relationships/image" Target="../media/image45.png"/><Relationship Id="rId26" Type="http://schemas.openxmlformats.org/officeDocument/2006/relationships/image" Target="../media/image93.png"/><Relationship Id="rId25" Type="http://schemas.openxmlformats.org/officeDocument/2006/relationships/image" Target="../media/image62.png"/><Relationship Id="rId28" Type="http://schemas.openxmlformats.org/officeDocument/2006/relationships/image" Target="../media/image114.png"/><Relationship Id="rId27" Type="http://schemas.openxmlformats.org/officeDocument/2006/relationships/image" Target="../media/image58.png"/><Relationship Id="rId5" Type="http://schemas.openxmlformats.org/officeDocument/2006/relationships/image" Target="../media/image60.png"/><Relationship Id="rId6" Type="http://schemas.openxmlformats.org/officeDocument/2006/relationships/image" Target="../media/image40.png"/><Relationship Id="rId7" Type="http://schemas.openxmlformats.org/officeDocument/2006/relationships/image" Target="../media/image42.png"/><Relationship Id="rId8" Type="http://schemas.openxmlformats.org/officeDocument/2006/relationships/image" Target="../media/image41.png"/><Relationship Id="rId11" Type="http://schemas.openxmlformats.org/officeDocument/2006/relationships/image" Target="../media/image47.png"/><Relationship Id="rId10" Type="http://schemas.openxmlformats.org/officeDocument/2006/relationships/image" Target="../media/image46.png"/><Relationship Id="rId13" Type="http://schemas.openxmlformats.org/officeDocument/2006/relationships/image" Target="../media/image76.png"/><Relationship Id="rId12" Type="http://schemas.openxmlformats.org/officeDocument/2006/relationships/image" Target="../media/image44.png"/><Relationship Id="rId15" Type="http://schemas.openxmlformats.org/officeDocument/2006/relationships/image" Target="../media/image64.png"/><Relationship Id="rId14" Type="http://schemas.openxmlformats.org/officeDocument/2006/relationships/image" Target="../media/image51.png"/><Relationship Id="rId17" Type="http://schemas.openxmlformats.org/officeDocument/2006/relationships/image" Target="../media/image72.png"/><Relationship Id="rId16" Type="http://schemas.openxmlformats.org/officeDocument/2006/relationships/image" Target="../media/image54.png"/><Relationship Id="rId19" Type="http://schemas.openxmlformats.org/officeDocument/2006/relationships/image" Target="../media/image57.png"/><Relationship Id="rId18" Type="http://schemas.openxmlformats.org/officeDocument/2006/relationships/image" Target="../media/image5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101.png"/><Relationship Id="rId6" Type="http://schemas.openxmlformats.org/officeDocument/2006/relationships/image" Target="../media/image9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1.png"/><Relationship Id="rId5" Type="http://schemas.openxmlformats.org/officeDocument/2006/relationships/image" Target="../media/image88.png"/><Relationship Id="rId6" Type="http://schemas.openxmlformats.org/officeDocument/2006/relationships/image" Target="../media/image10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8.png"/><Relationship Id="rId4" Type="http://schemas.openxmlformats.org/officeDocument/2006/relationships/image" Target="../media/image1.png"/><Relationship Id="rId5" Type="http://schemas.openxmlformats.org/officeDocument/2006/relationships/image" Target="../media/image120.png"/><Relationship Id="rId6" Type="http://schemas.openxmlformats.org/officeDocument/2006/relationships/image" Target="../media/image8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7.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1.png"/><Relationship Id="rId5" Type="http://schemas.openxmlformats.org/officeDocument/2006/relationships/image" Target="../media/image10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1.png"/><Relationship Id="rId4" Type="http://schemas.openxmlformats.org/officeDocument/2006/relationships/image" Target="../media/image7.png"/><Relationship Id="rId5" Type="http://schemas.openxmlformats.org/officeDocument/2006/relationships/image" Target="../media/image10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8.png"/><Relationship Id="rId4" Type="http://schemas.openxmlformats.org/officeDocument/2006/relationships/image" Target="../media/image1.png"/><Relationship Id="rId5" Type="http://schemas.openxmlformats.org/officeDocument/2006/relationships/image" Target="../media/image92.png"/><Relationship Id="rId6" Type="http://schemas.openxmlformats.org/officeDocument/2006/relationships/image" Target="../media/image4.png"/><Relationship Id="rId7" Type="http://schemas.openxmlformats.org/officeDocument/2006/relationships/image" Target="../media/image10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png"/><Relationship Id="rId5" Type="http://schemas.openxmlformats.org/officeDocument/2006/relationships/image" Target="../media/image96.png"/><Relationship Id="rId6" Type="http://schemas.openxmlformats.org/officeDocument/2006/relationships/image" Target="../media/image100.png"/><Relationship Id="rId7" Type="http://schemas.openxmlformats.org/officeDocument/2006/relationships/image" Target="../media/image150.png"/><Relationship Id="rId8" Type="http://schemas.openxmlformats.org/officeDocument/2006/relationships/image" Target="../media/image1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1.png"/><Relationship Id="rId9" Type="http://schemas.openxmlformats.org/officeDocument/2006/relationships/image" Target="../media/image137.png"/><Relationship Id="rId5" Type="http://schemas.openxmlformats.org/officeDocument/2006/relationships/image" Target="../media/image102.png"/><Relationship Id="rId6" Type="http://schemas.openxmlformats.org/officeDocument/2006/relationships/image" Target="../media/image119.png"/><Relationship Id="rId7" Type="http://schemas.openxmlformats.org/officeDocument/2006/relationships/image" Target="../media/image115.png"/><Relationship Id="rId8" Type="http://schemas.openxmlformats.org/officeDocument/2006/relationships/image" Target="../media/image125.png"/><Relationship Id="rId10" Type="http://schemas.openxmlformats.org/officeDocument/2006/relationships/image" Target="../media/image1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0" Type="http://schemas.openxmlformats.org/officeDocument/2006/relationships/image" Target="../media/image145.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8.png"/><Relationship Id="rId4" Type="http://schemas.openxmlformats.org/officeDocument/2006/relationships/image" Target="../media/image1.png"/><Relationship Id="rId9" Type="http://schemas.openxmlformats.org/officeDocument/2006/relationships/image" Target="../media/image118.png"/><Relationship Id="rId5" Type="http://schemas.openxmlformats.org/officeDocument/2006/relationships/image" Target="../media/image131.png"/><Relationship Id="rId6" Type="http://schemas.openxmlformats.org/officeDocument/2006/relationships/image" Target="../media/image133.png"/><Relationship Id="rId7" Type="http://schemas.openxmlformats.org/officeDocument/2006/relationships/image" Target="../media/image117.png"/><Relationship Id="rId8" Type="http://schemas.openxmlformats.org/officeDocument/2006/relationships/image" Target="../media/image156.png"/><Relationship Id="rId11" Type="http://schemas.openxmlformats.org/officeDocument/2006/relationships/image" Target="../media/image127.png"/><Relationship Id="rId10" Type="http://schemas.openxmlformats.org/officeDocument/2006/relationships/image" Target="../media/image124.png"/><Relationship Id="rId13" Type="http://schemas.openxmlformats.org/officeDocument/2006/relationships/image" Target="../media/image155.png"/><Relationship Id="rId12" Type="http://schemas.openxmlformats.org/officeDocument/2006/relationships/image" Target="../media/image143.png"/><Relationship Id="rId15" Type="http://schemas.openxmlformats.org/officeDocument/2006/relationships/image" Target="../media/image141.png"/><Relationship Id="rId14" Type="http://schemas.openxmlformats.org/officeDocument/2006/relationships/image" Target="../media/image157.png"/><Relationship Id="rId17" Type="http://schemas.openxmlformats.org/officeDocument/2006/relationships/image" Target="../media/image130.png"/><Relationship Id="rId16" Type="http://schemas.openxmlformats.org/officeDocument/2006/relationships/image" Target="../media/image140.png"/><Relationship Id="rId19" Type="http://schemas.openxmlformats.org/officeDocument/2006/relationships/image" Target="../media/image136.png"/><Relationship Id="rId18" Type="http://schemas.openxmlformats.org/officeDocument/2006/relationships/image" Target="../media/image13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9.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7.png"/><Relationship Id="rId5"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8.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png"/><Relationship Id="rId5" Type="http://schemas.openxmlformats.org/officeDocument/2006/relationships/image" Target="../media/image18.png"/><Relationship Id="rId6" Type="http://schemas.openxmlformats.org/officeDocument/2006/relationships/image" Target="../media/image6.png"/><Relationship Id="rId7"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8.pn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75.png"/><Relationship Id="rId7"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1.png"/><Relationship Id="rId5" Type="http://schemas.openxmlformats.org/officeDocument/2006/relationships/image" Target="../media/image19.png"/><Relationship Id="rId6" Type="http://schemas.openxmlformats.org/officeDocument/2006/relationships/image" Target="../media/image59.png"/><Relationship Id="rId7"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8.png"/><Relationship Id="rId4" Type="http://schemas.openxmlformats.org/officeDocument/2006/relationships/image" Target="../media/image1.png"/><Relationship Id="rId5" Type="http://schemas.openxmlformats.org/officeDocument/2006/relationships/image" Target="../media/image35.png"/><Relationship Id="rId6"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15" name="Shape 15"/>
        <p:cNvGrpSpPr/>
        <p:nvPr/>
      </p:nvGrpSpPr>
      <p:grpSpPr>
        <a:xfrm>
          <a:off x="0" y="0"/>
          <a:ext cx="0" cy="0"/>
          <a:chOff x="0" y="0"/>
          <a:chExt cx="0" cy="0"/>
        </a:xfrm>
      </p:grpSpPr>
      <p:pic>
        <p:nvPicPr>
          <p:cNvPr descr=" " id="16" name="Google Shape;16;g33bdb0b92c9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33bdb0b92c9_0_0"/>
          <p:cNvSpPr/>
          <p:nvPr/>
        </p:nvSpPr>
        <p:spPr>
          <a:xfrm>
            <a:off x="3128824" y="393700"/>
            <a:ext cx="181293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3B381"/>
              </a:buClr>
              <a:buSzPts val="6400"/>
              <a:buFont typeface="Poppins SemiBold"/>
              <a:buNone/>
            </a:pPr>
            <a:r>
              <a:rPr b="0" i="0" lang="en-US" sz="6400" u="none" cap="none" strike="noStrike">
                <a:solidFill>
                  <a:srgbClr val="73B381"/>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18" name="Google Shape;18;g33bdb0b92c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33bdb0b92c9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 name="Google Shape;20;g33bdb0b92c9_0_0"/>
          <p:cNvSpPr/>
          <p:nvPr/>
        </p:nvSpPr>
        <p:spPr>
          <a:xfrm>
            <a:off x="7341518" y="2501900"/>
            <a:ext cx="107202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24000"/>
              <a:buFont typeface="Berkshire Swash"/>
              <a:buNone/>
            </a:pPr>
            <a:r>
              <a:rPr b="0" i="0" lang="en-US" sz="24000" u="none" cap="none" strike="noStrike">
                <a:solidFill>
                  <a:srgbClr val="21413F"/>
                </a:solidFill>
                <a:latin typeface="Berkshire Swash"/>
                <a:ea typeface="Berkshire Swash"/>
                <a:cs typeface="Berkshire Swash"/>
                <a:sym typeface="Berkshire Swash"/>
              </a:rPr>
              <a:t>Islamic</a:t>
            </a:r>
            <a:endParaRPr b="0" i="0" sz="24000" u="none" cap="none" strike="noStrike">
              <a:solidFill>
                <a:schemeClr val="dk1"/>
              </a:solidFill>
              <a:latin typeface="Calibri"/>
              <a:ea typeface="Calibri"/>
              <a:cs typeface="Calibri"/>
              <a:sym typeface="Calibri"/>
            </a:endParaRPr>
          </a:p>
        </p:txBody>
      </p:sp>
      <p:pic>
        <p:nvPicPr>
          <p:cNvPr descr=" " id="21" name="Google Shape;21;g33bdb0b92c9_0_0"/>
          <p:cNvPicPr preferRelativeResize="0"/>
          <p:nvPr/>
        </p:nvPicPr>
        <p:blipFill rotWithShape="1">
          <a:blip r:embed="rId5">
            <a:alphaModFix/>
          </a:blip>
          <a:srcRect b="0" l="0" r="0" t="0"/>
          <a:stretch/>
        </p:blipFill>
        <p:spPr>
          <a:xfrm>
            <a:off x="6642930" y="5753100"/>
            <a:ext cx="11101187" cy="6616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226" name="Shape 226"/>
        <p:cNvGrpSpPr/>
        <p:nvPr/>
      </p:nvGrpSpPr>
      <p:grpSpPr>
        <a:xfrm>
          <a:off x="0" y="0"/>
          <a:ext cx="0" cy="0"/>
          <a:chOff x="0" y="0"/>
          <a:chExt cx="0" cy="0"/>
        </a:xfrm>
      </p:grpSpPr>
      <p:pic>
        <p:nvPicPr>
          <p:cNvPr descr=" " id="227" name="Google Shape;227;g33bdb0b92c9_0_20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28" name="Google Shape;228;g33bdb0b92c9_0_2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33bdb0b92c9_0_20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0" name="Google Shape;230;g33bdb0b92c9_0_202"/>
          <p:cNvPicPr preferRelativeResize="0"/>
          <p:nvPr/>
        </p:nvPicPr>
        <p:blipFill rotWithShape="1">
          <a:blip r:embed="rId5">
            <a:alphaModFix/>
          </a:blip>
          <a:srcRect b="0" l="0" r="0" t="0"/>
          <a:stretch/>
        </p:blipFill>
        <p:spPr>
          <a:xfrm>
            <a:off x="2375197" y="3937000"/>
            <a:ext cx="8586273" cy="6921500"/>
          </a:xfrm>
          <a:prstGeom prst="rect">
            <a:avLst/>
          </a:prstGeom>
          <a:noFill/>
          <a:ln>
            <a:noFill/>
          </a:ln>
        </p:spPr>
      </p:pic>
      <p:sp>
        <p:nvSpPr>
          <p:cNvPr id="231" name="Google Shape;231;g33bdb0b92c9_0_202"/>
          <p:cNvSpPr/>
          <p:nvPr/>
        </p:nvSpPr>
        <p:spPr>
          <a:xfrm>
            <a:off x="6854623" y="1955800"/>
            <a:ext cx="106905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Berkshire Swash"/>
              <a:buNone/>
            </a:pPr>
            <a:r>
              <a:rPr b="0" i="0" lang="en-US" sz="8000" u="none" cap="none" strike="noStrike">
                <a:solidFill>
                  <a:srgbClr val="0E0E0E"/>
                </a:solidFill>
                <a:latin typeface="Berkshire Swash"/>
                <a:ea typeface="Berkshire Swash"/>
                <a:cs typeface="Berkshire Swash"/>
                <a:sym typeface="Berkshire Swash"/>
              </a:rPr>
              <a:t>Some Data</a:t>
            </a:r>
            <a:endParaRPr b="0" i="0" sz="8000" u="none" cap="none" strike="noStrike">
              <a:solidFill>
                <a:schemeClr val="dk1"/>
              </a:solidFill>
              <a:latin typeface="Calibri"/>
              <a:ea typeface="Calibri"/>
              <a:cs typeface="Calibri"/>
              <a:sym typeface="Calibri"/>
            </a:endParaRPr>
          </a:p>
        </p:txBody>
      </p:sp>
      <p:sp>
        <p:nvSpPr>
          <p:cNvPr id="232" name="Google Shape;232;g33bdb0b92c9_0_202"/>
          <p:cNvSpPr/>
          <p:nvPr/>
        </p:nvSpPr>
        <p:spPr>
          <a:xfrm>
            <a:off x="11787073" y="4864100"/>
            <a:ext cx="85737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3bdb0b92c9_0_202"/>
          <p:cNvSpPr/>
          <p:nvPr/>
        </p:nvSpPr>
        <p:spPr>
          <a:xfrm>
            <a:off x="11787073" y="48641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3bdb0b92c9_0_202"/>
          <p:cNvSpPr/>
          <p:nvPr/>
        </p:nvSpPr>
        <p:spPr>
          <a:xfrm>
            <a:off x="11787073" y="4876800"/>
            <a:ext cx="1676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3bdb0b92c9_0_202"/>
          <p:cNvSpPr/>
          <p:nvPr/>
        </p:nvSpPr>
        <p:spPr>
          <a:xfrm>
            <a:off x="11787073" y="4876800"/>
            <a:ext cx="2015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75%</a:t>
            </a:r>
            <a:endParaRPr b="0" i="0" sz="8000" u="none" cap="none" strike="noStrike">
              <a:solidFill>
                <a:schemeClr val="dk1"/>
              </a:solidFill>
              <a:latin typeface="Calibri"/>
              <a:ea typeface="Calibri"/>
              <a:cs typeface="Calibri"/>
              <a:sym typeface="Calibri"/>
            </a:endParaRPr>
          </a:p>
        </p:txBody>
      </p:sp>
      <p:sp>
        <p:nvSpPr>
          <p:cNvPr id="236" name="Google Shape;236;g33bdb0b92c9_0_202"/>
          <p:cNvSpPr/>
          <p:nvPr/>
        </p:nvSpPr>
        <p:spPr>
          <a:xfrm>
            <a:off x="13666908" y="4864100"/>
            <a:ext cx="66936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3bdb0b92c9_0_202"/>
          <p:cNvSpPr/>
          <p:nvPr/>
        </p:nvSpPr>
        <p:spPr>
          <a:xfrm>
            <a:off x="13666908" y="4864100"/>
            <a:ext cx="6846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Enchanted Creatures</a:t>
            </a:r>
            <a:endParaRPr b="0" i="0" sz="3600" u="none" cap="none" strike="noStrike">
              <a:solidFill>
                <a:schemeClr val="dk1"/>
              </a:solidFill>
              <a:latin typeface="Calibri"/>
              <a:ea typeface="Calibri"/>
              <a:cs typeface="Calibri"/>
              <a:sym typeface="Calibri"/>
            </a:endParaRPr>
          </a:p>
        </p:txBody>
      </p:sp>
      <p:sp>
        <p:nvSpPr>
          <p:cNvPr id="238" name="Google Shape;238;g33bdb0b92c9_0_202"/>
          <p:cNvSpPr/>
          <p:nvPr/>
        </p:nvSpPr>
        <p:spPr>
          <a:xfrm>
            <a:off x="13666908" y="5537200"/>
            <a:ext cx="6829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39" name="Google Shape;239;g33bdb0b92c9_0_202"/>
          <p:cNvSpPr/>
          <p:nvPr/>
        </p:nvSpPr>
        <p:spPr>
          <a:xfrm>
            <a:off x="11787073" y="67564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3bdb0b92c9_0_202"/>
          <p:cNvSpPr/>
          <p:nvPr/>
        </p:nvSpPr>
        <p:spPr>
          <a:xfrm>
            <a:off x="11787073" y="6769100"/>
            <a:ext cx="18924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3bdb0b92c9_0_202"/>
          <p:cNvSpPr/>
          <p:nvPr/>
        </p:nvSpPr>
        <p:spPr>
          <a:xfrm>
            <a:off x="11787073" y="6769100"/>
            <a:ext cx="2231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60%</a:t>
            </a:r>
            <a:endParaRPr b="0" i="0" sz="8000" u="none" cap="none" strike="noStrike">
              <a:solidFill>
                <a:schemeClr val="dk1"/>
              </a:solidFill>
              <a:latin typeface="Calibri"/>
              <a:ea typeface="Calibri"/>
              <a:cs typeface="Calibri"/>
              <a:sym typeface="Calibri"/>
            </a:endParaRPr>
          </a:p>
        </p:txBody>
      </p:sp>
      <p:sp>
        <p:nvSpPr>
          <p:cNvPr id="242" name="Google Shape;242;g33bdb0b92c9_0_202"/>
          <p:cNvSpPr/>
          <p:nvPr/>
        </p:nvSpPr>
        <p:spPr>
          <a:xfrm>
            <a:off x="13882835" y="6756400"/>
            <a:ext cx="6477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3bdb0b92c9_0_202"/>
          <p:cNvSpPr/>
          <p:nvPr/>
        </p:nvSpPr>
        <p:spPr>
          <a:xfrm>
            <a:off x="13882835" y="6756400"/>
            <a:ext cx="6630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Magic-Wielding Individuals</a:t>
            </a:r>
            <a:endParaRPr b="0" i="0" sz="3600" u="none" cap="none" strike="noStrike">
              <a:solidFill>
                <a:schemeClr val="dk1"/>
              </a:solidFill>
              <a:latin typeface="Calibri"/>
              <a:ea typeface="Calibri"/>
              <a:cs typeface="Calibri"/>
              <a:sym typeface="Calibri"/>
            </a:endParaRPr>
          </a:p>
        </p:txBody>
      </p:sp>
      <p:sp>
        <p:nvSpPr>
          <p:cNvPr id="244" name="Google Shape;244;g33bdb0b92c9_0_202"/>
          <p:cNvSpPr/>
          <p:nvPr/>
        </p:nvSpPr>
        <p:spPr>
          <a:xfrm>
            <a:off x="13882835" y="7429500"/>
            <a:ext cx="6613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45" name="Google Shape;245;g33bdb0b92c9_0_202"/>
          <p:cNvSpPr/>
          <p:nvPr/>
        </p:nvSpPr>
        <p:spPr>
          <a:xfrm>
            <a:off x="11787073" y="86487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3bdb0b92c9_0_202"/>
          <p:cNvSpPr/>
          <p:nvPr/>
        </p:nvSpPr>
        <p:spPr>
          <a:xfrm>
            <a:off x="11787073" y="8661400"/>
            <a:ext cx="18924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3bdb0b92c9_0_202"/>
          <p:cNvSpPr/>
          <p:nvPr/>
        </p:nvSpPr>
        <p:spPr>
          <a:xfrm>
            <a:off x="11787073" y="8661400"/>
            <a:ext cx="2231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90%</a:t>
            </a:r>
            <a:endParaRPr b="0" i="0" sz="8000" u="none" cap="none" strike="noStrike">
              <a:solidFill>
                <a:schemeClr val="dk1"/>
              </a:solidFill>
              <a:latin typeface="Calibri"/>
              <a:ea typeface="Calibri"/>
              <a:cs typeface="Calibri"/>
              <a:sym typeface="Calibri"/>
            </a:endParaRPr>
          </a:p>
        </p:txBody>
      </p:sp>
      <p:sp>
        <p:nvSpPr>
          <p:cNvPr id="248" name="Google Shape;248;g33bdb0b92c9_0_202"/>
          <p:cNvSpPr/>
          <p:nvPr/>
        </p:nvSpPr>
        <p:spPr>
          <a:xfrm>
            <a:off x="13882835" y="8648700"/>
            <a:ext cx="6477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3bdb0b92c9_0_202"/>
          <p:cNvSpPr/>
          <p:nvPr/>
        </p:nvSpPr>
        <p:spPr>
          <a:xfrm>
            <a:off x="13882835" y="8648700"/>
            <a:ext cx="6630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Spells Cast</a:t>
            </a:r>
            <a:endParaRPr b="0" i="0" sz="3600" u="none" cap="none" strike="noStrike">
              <a:solidFill>
                <a:schemeClr val="dk1"/>
              </a:solidFill>
              <a:latin typeface="Calibri"/>
              <a:ea typeface="Calibri"/>
              <a:cs typeface="Calibri"/>
              <a:sym typeface="Calibri"/>
            </a:endParaRPr>
          </a:p>
        </p:txBody>
      </p:sp>
      <p:sp>
        <p:nvSpPr>
          <p:cNvPr id="250" name="Google Shape;250;g33bdb0b92c9_0_202"/>
          <p:cNvSpPr/>
          <p:nvPr/>
        </p:nvSpPr>
        <p:spPr>
          <a:xfrm>
            <a:off x="13882835" y="9321800"/>
            <a:ext cx="6613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255" name="Shape 255"/>
        <p:cNvGrpSpPr/>
        <p:nvPr/>
      </p:nvGrpSpPr>
      <p:grpSpPr>
        <a:xfrm>
          <a:off x="0" y="0"/>
          <a:ext cx="0" cy="0"/>
          <a:chOff x="0" y="0"/>
          <a:chExt cx="0" cy="0"/>
        </a:xfrm>
      </p:grpSpPr>
      <p:pic>
        <p:nvPicPr>
          <p:cNvPr descr=" " id="256" name="Google Shape;256;g33bdb0b92c9_0_23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57" name="Google Shape;257;g33bdb0b92c9_0_2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33bdb0b92c9_0_2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9" name="Google Shape;259;g33bdb0b92c9_0_230"/>
          <p:cNvSpPr/>
          <p:nvPr/>
        </p:nvSpPr>
        <p:spPr>
          <a:xfrm>
            <a:off x="4318540" y="584200"/>
            <a:ext cx="15762600" cy="683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3bdb0b92c9_0_230"/>
          <p:cNvSpPr/>
          <p:nvPr/>
        </p:nvSpPr>
        <p:spPr>
          <a:xfrm>
            <a:off x="4318540" y="584200"/>
            <a:ext cx="15762600" cy="520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3bdb0b92c9_0_230"/>
          <p:cNvSpPr/>
          <p:nvPr/>
        </p:nvSpPr>
        <p:spPr>
          <a:xfrm>
            <a:off x="6896962" y="584200"/>
            <a:ext cx="10605900" cy="480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13F"/>
              </a:buClr>
              <a:buSzPts val="24000"/>
              <a:buFont typeface="Berkshire Swash"/>
              <a:buNone/>
            </a:pPr>
            <a:r>
              <a:rPr b="0" i="0" lang="en-US" sz="24000" u="none" cap="none" strike="noStrike">
                <a:solidFill>
                  <a:srgbClr val="21413F"/>
                </a:solidFill>
                <a:latin typeface="Berkshire Swash"/>
                <a:ea typeface="Berkshire Swash"/>
                <a:cs typeface="Berkshire Swash"/>
                <a:sym typeface="Berkshire Swash"/>
              </a:rPr>
              <a:t>234,567</a:t>
            </a:r>
            <a:endParaRPr b="0" i="0" sz="24000" u="none" cap="none" strike="noStrike">
              <a:solidFill>
                <a:schemeClr val="dk1"/>
              </a:solidFill>
              <a:latin typeface="Calibri"/>
              <a:ea typeface="Calibri"/>
              <a:cs typeface="Calibri"/>
              <a:sym typeface="Calibri"/>
            </a:endParaRPr>
          </a:p>
        </p:txBody>
      </p:sp>
      <p:sp>
        <p:nvSpPr>
          <p:cNvPr id="262" name="Google Shape;262;g33bdb0b92c9_0_230"/>
          <p:cNvSpPr/>
          <p:nvPr/>
        </p:nvSpPr>
        <p:spPr>
          <a:xfrm>
            <a:off x="4183056" y="4572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63" name="Google Shape;263;g33bdb0b92c9_0_230"/>
          <p:cNvSpPr/>
          <p:nvPr/>
        </p:nvSpPr>
        <p:spPr>
          <a:xfrm>
            <a:off x="7496054" y="6197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268" name="Shape 268"/>
        <p:cNvGrpSpPr/>
        <p:nvPr/>
      </p:nvGrpSpPr>
      <p:grpSpPr>
        <a:xfrm>
          <a:off x="0" y="0"/>
          <a:ext cx="0" cy="0"/>
          <a:chOff x="0" y="0"/>
          <a:chExt cx="0" cy="0"/>
        </a:xfrm>
      </p:grpSpPr>
      <p:pic>
        <p:nvPicPr>
          <p:cNvPr descr=" " id="269" name="Google Shape;269;g33bdb0b92c9_0_24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0" name="Google Shape;270;g33bdb0b92c9_0_2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g33bdb0b92c9_0_24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72" name="Google Shape;272;g33bdb0b92c9_0_242"/>
          <p:cNvSpPr/>
          <p:nvPr/>
        </p:nvSpPr>
        <p:spPr>
          <a:xfrm>
            <a:off x="4318540" y="37211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3bdb0b92c9_0_242"/>
          <p:cNvSpPr/>
          <p:nvPr/>
        </p:nvSpPr>
        <p:spPr>
          <a:xfrm>
            <a:off x="5156845" y="3721100"/>
            <a:ext cx="61983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3bdb0b92c9_0_242"/>
          <p:cNvSpPr/>
          <p:nvPr/>
        </p:nvSpPr>
        <p:spPr>
          <a:xfrm>
            <a:off x="5156845" y="3721100"/>
            <a:ext cx="67404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233 Coins</a:t>
            </a:r>
            <a:endParaRPr b="0" i="0" sz="12800" u="none" cap="none" strike="noStrike">
              <a:solidFill>
                <a:schemeClr val="dk1"/>
              </a:solidFill>
              <a:latin typeface="Calibri"/>
              <a:ea typeface="Calibri"/>
              <a:cs typeface="Calibri"/>
              <a:sym typeface="Calibri"/>
            </a:endParaRPr>
          </a:p>
        </p:txBody>
      </p:sp>
      <p:sp>
        <p:nvSpPr>
          <p:cNvPr id="275" name="Google Shape;275;g33bdb0b92c9_0_242"/>
          <p:cNvSpPr/>
          <p:nvPr/>
        </p:nvSpPr>
        <p:spPr>
          <a:xfrm>
            <a:off x="4318540" y="5740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3bdb0b92c9_0_242"/>
          <p:cNvSpPr/>
          <p:nvPr/>
        </p:nvSpPr>
        <p:spPr>
          <a:xfrm>
            <a:off x="4250798" y="5740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77" name="Google Shape;277;g33bdb0b92c9_0_242"/>
          <p:cNvSpPr/>
          <p:nvPr/>
        </p:nvSpPr>
        <p:spPr>
          <a:xfrm>
            <a:off x="4318540" y="74422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3bdb0b92c9_0_242"/>
          <p:cNvSpPr/>
          <p:nvPr/>
        </p:nvSpPr>
        <p:spPr>
          <a:xfrm>
            <a:off x="4636079" y="7442200"/>
            <a:ext cx="72399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3bdb0b92c9_0_242"/>
          <p:cNvSpPr/>
          <p:nvPr/>
        </p:nvSpPr>
        <p:spPr>
          <a:xfrm>
            <a:off x="4636079" y="7442200"/>
            <a:ext cx="77817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456 Hours</a:t>
            </a:r>
            <a:endParaRPr b="0" i="0" sz="12800" u="none" cap="none" strike="noStrike">
              <a:solidFill>
                <a:schemeClr val="dk1"/>
              </a:solidFill>
              <a:latin typeface="Calibri"/>
              <a:ea typeface="Calibri"/>
              <a:cs typeface="Calibri"/>
              <a:sym typeface="Calibri"/>
            </a:endParaRPr>
          </a:p>
        </p:txBody>
      </p:sp>
      <p:sp>
        <p:nvSpPr>
          <p:cNvPr id="280" name="Google Shape;280;g33bdb0b92c9_0_242"/>
          <p:cNvSpPr/>
          <p:nvPr/>
        </p:nvSpPr>
        <p:spPr>
          <a:xfrm>
            <a:off x="4318540" y="9461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3bdb0b92c9_0_242"/>
          <p:cNvSpPr/>
          <p:nvPr/>
        </p:nvSpPr>
        <p:spPr>
          <a:xfrm>
            <a:off x="4250798" y="9461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82" name="Google Shape;282;g33bdb0b92c9_0_242"/>
          <p:cNvSpPr/>
          <p:nvPr/>
        </p:nvSpPr>
        <p:spPr>
          <a:xfrm>
            <a:off x="12193524" y="37211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3bdb0b92c9_0_242"/>
          <p:cNvSpPr/>
          <p:nvPr/>
        </p:nvSpPr>
        <p:spPr>
          <a:xfrm>
            <a:off x="14727491" y="3721100"/>
            <a:ext cx="2807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3bdb0b92c9_0_242"/>
          <p:cNvSpPr/>
          <p:nvPr/>
        </p:nvSpPr>
        <p:spPr>
          <a:xfrm>
            <a:off x="14727491" y="3721100"/>
            <a:ext cx="33489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85%</a:t>
            </a:r>
            <a:endParaRPr b="0" i="0" sz="12800" u="none" cap="none" strike="noStrike">
              <a:solidFill>
                <a:schemeClr val="dk1"/>
              </a:solidFill>
              <a:latin typeface="Calibri"/>
              <a:ea typeface="Calibri"/>
              <a:cs typeface="Calibri"/>
              <a:sym typeface="Calibri"/>
            </a:endParaRPr>
          </a:p>
        </p:txBody>
      </p:sp>
      <p:sp>
        <p:nvSpPr>
          <p:cNvPr id="285" name="Google Shape;285;g33bdb0b92c9_0_242"/>
          <p:cNvSpPr/>
          <p:nvPr/>
        </p:nvSpPr>
        <p:spPr>
          <a:xfrm>
            <a:off x="12193524" y="5740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3bdb0b92c9_0_242"/>
          <p:cNvSpPr/>
          <p:nvPr/>
        </p:nvSpPr>
        <p:spPr>
          <a:xfrm>
            <a:off x="12125782" y="5740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87" name="Google Shape;287;g33bdb0b92c9_0_242"/>
          <p:cNvSpPr/>
          <p:nvPr/>
        </p:nvSpPr>
        <p:spPr>
          <a:xfrm>
            <a:off x="12193524" y="74422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3bdb0b92c9_0_242"/>
          <p:cNvSpPr/>
          <p:nvPr/>
        </p:nvSpPr>
        <p:spPr>
          <a:xfrm>
            <a:off x="13393824" y="7442200"/>
            <a:ext cx="5474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3bdb0b92c9_0_242"/>
          <p:cNvSpPr/>
          <p:nvPr/>
        </p:nvSpPr>
        <p:spPr>
          <a:xfrm>
            <a:off x="13393824" y="7442200"/>
            <a:ext cx="60162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544 Km</a:t>
            </a:r>
            <a:endParaRPr b="0" i="0" sz="12800" u="none" cap="none" strike="noStrike">
              <a:solidFill>
                <a:schemeClr val="dk1"/>
              </a:solidFill>
              <a:latin typeface="Calibri"/>
              <a:ea typeface="Calibri"/>
              <a:cs typeface="Calibri"/>
              <a:sym typeface="Calibri"/>
            </a:endParaRPr>
          </a:p>
        </p:txBody>
      </p:sp>
      <p:sp>
        <p:nvSpPr>
          <p:cNvPr id="290" name="Google Shape;290;g33bdb0b92c9_0_242"/>
          <p:cNvSpPr/>
          <p:nvPr/>
        </p:nvSpPr>
        <p:spPr>
          <a:xfrm>
            <a:off x="12193524" y="9461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3bdb0b92c9_0_242"/>
          <p:cNvSpPr/>
          <p:nvPr/>
        </p:nvSpPr>
        <p:spPr>
          <a:xfrm>
            <a:off x="12125782" y="9461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296" name="Shape 296"/>
        <p:cNvGrpSpPr/>
        <p:nvPr/>
      </p:nvGrpSpPr>
      <p:grpSpPr>
        <a:xfrm>
          <a:off x="0" y="0"/>
          <a:ext cx="0" cy="0"/>
          <a:chOff x="0" y="0"/>
          <a:chExt cx="0" cy="0"/>
        </a:xfrm>
      </p:grpSpPr>
      <p:pic>
        <p:nvPicPr>
          <p:cNvPr descr=" " id="297" name="Google Shape;297;g33bdb0b92c9_0_26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8" name="Google Shape;298;g33bdb0b92c9_0_2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33bdb0b92c9_0_26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0" name="Google Shape;300;g33bdb0b92c9_0_269"/>
          <p:cNvSpPr/>
          <p:nvPr/>
        </p:nvSpPr>
        <p:spPr>
          <a:xfrm>
            <a:off x="6841922" y="1701800"/>
            <a:ext cx="106905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Some Graph</a:t>
            </a:r>
            <a:endParaRPr b="0" i="0" sz="8000" u="none" cap="none" strike="noStrike">
              <a:solidFill>
                <a:schemeClr val="dk1"/>
              </a:solidFill>
              <a:latin typeface="Calibri"/>
              <a:ea typeface="Calibri"/>
              <a:cs typeface="Calibri"/>
              <a:sym typeface="Calibri"/>
            </a:endParaRPr>
          </a:p>
        </p:txBody>
      </p:sp>
      <p:sp>
        <p:nvSpPr>
          <p:cNvPr id="301" name="Google Shape;301;g33bdb0b92c9_0_26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3bdb0b92c9_0_269"/>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3" name="Google Shape;303;g33bdb0b92c9_0_26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2185"/>
              <a:buFont typeface="Lato"/>
              <a:buNone/>
            </a:pPr>
            <a:r>
              <a:rPr b="0" i="0" lang="en-US" sz="2185" u="none" cap="none" strike="noStrike">
                <a:solidFill>
                  <a:srgbClr val="1E3B39"/>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4" name="Google Shape;304;g33bdb0b92c9_0_26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2185"/>
              <a:buFont typeface="Lato"/>
              <a:buNone/>
            </a:pPr>
            <a:r>
              <a:rPr b="0" i="0" lang="en-US" sz="2185" u="none" cap="none" strike="noStrike">
                <a:solidFill>
                  <a:srgbClr val="1E3B39"/>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5" name="Google Shape;305;g33bdb0b92c9_0_26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2185"/>
              <a:buFont typeface="Lato"/>
              <a:buNone/>
            </a:pPr>
            <a:r>
              <a:rPr b="0" i="0" lang="en-US" sz="2185" u="none" cap="none" strike="noStrike">
                <a:solidFill>
                  <a:srgbClr val="1E3B39"/>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6" name="Google Shape;306;g33bdb0b92c9_0_26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2185"/>
              <a:buFont typeface="Lato"/>
              <a:buNone/>
            </a:pPr>
            <a:r>
              <a:rPr b="0" i="0" lang="en-US" sz="2185" u="none" cap="none" strike="noStrike">
                <a:solidFill>
                  <a:srgbClr val="1E3B39"/>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7" name="Google Shape;307;g33bdb0b92c9_0_26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2185"/>
              <a:buFont typeface="Lato"/>
              <a:buNone/>
            </a:pPr>
            <a:r>
              <a:rPr b="0" i="0" lang="en-US" sz="2185" u="none" cap="none" strike="noStrike">
                <a:solidFill>
                  <a:srgbClr val="1E3B39"/>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08" name="Google Shape;308;g33bdb0b92c9_0_26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2185"/>
              <a:buFont typeface="Lato"/>
              <a:buNone/>
            </a:pPr>
            <a:r>
              <a:rPr b="0" i="0" lang="en-US" sz="2185" u="none" cap="none" strike="noStrike">
                <a:solidFill>
                  <a:srgbClr val="1E3B39"/>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09" name="Google Shape;309;g33bdb0b92c9_0_26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2185"/>
              <a:buFont typeface="Lato"/>
              <a:buNone/>
            </a:pPr>
            <a:r>
              <a:rPr b="0" i="0" lang="en-US" sz="2185" u="none" cap="none" strike="noStrike">
                <a:solidFill>
                  <a:srgbClr val="1E3B39"/>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0" name="Google Shape;310;g33bdb0b92c9_0_26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2185"/>
              <a:buFont typeface="Lato"/>
              <a:buNone/>
            </a:pPr>
            <a:r>
              <a:rPr b="0" i="0" lang="en-US" sz="2185" u="none" cap="none" strike="noStrike">
                <a:solidFill>
                  <a:srgbClr val="1E3B39"/>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1" name="Google Shape;311;g33bdb0b92c9_0_269"/>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2" name="Google Shape;312;g33bdb0b92c9_0_269"/>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3" name="Google Shape;313;g33bdb0b92c9_0_26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4" name="Google Shape;314;g33bdb0b92c9_0_269"/>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5" name="Google Shape;315;g33bdb0b92c9_0_269"/>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6" name="Google Shape;316;g33bdb0b92c9_0_26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7" name="Google Shape;317;g33bdb0b92c9_0_26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18" name="Google Shape;318;g33bdb0b92c9_0_26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19" name="Google Shape;319;g33bdb0b92c9_0_269"/>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0" name="Google Shape;320;g33bdb0b92c9_0_26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3B39"/>
              </a:buClr>
              <a:buSzPts val="1820"/>
              <a:buFont typeface="Lato"/>
              <a:buNone/>
            </a:pPr>
            <a:r>
              <a:rPr b="0" i="0" lang="en-US" sz="1820" u="none" cap="none" strike="noStrike">
                <a:solidFill>
                  <a:srgbClr val="1E3B39"/>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21" name="Google Shape;321;g33bdb0b92c9_0_269"/>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22" name="Google Shape;322;g33bdb0b92c9_0_269"/>
          <p:cNvPicPr preferRelativeResize="0"/>
          <p:nvPr/>
        </p:nvPicPr>
        <p:blipFill rotWithShape="1">
          <a:blip r:embed="rId6">
            <a:alphaModFix/>
          </a:blip>
          <a:srcRect b="0" l="0" r="0" t="0"/>
          <a:stretch/>
        </p:blipFill>
        <p:spPr>
          <a:xfrm>
            <a:off x="4512766" y="4185456"/>
            <a:ext cx="11567" cy="5258445"/>
          </a:xfrm>
          <a:prstGeom prst="rect">
            <a:avLst/>
          </a:prstGeom>
          <a:noFill/>
          <a:ln>
            <a:noFill/>
          </a:ln>
        </p:spPr>
      </p:pic>
      <p:pic>
        <p:nvPicPr>
          <p:cNvPr descr=" " id="323" name="Google Shape;323;g33bdb0b92c9_0_269"/>
          <p:cNvPicPr preferRelativeResize="0"/>
          <p:nvPr/>
        </p:nvPicPr>
        <p:blipFill rotWithShape="1">
          <a:blip r:embed="rId7">
            <a:alphaModFix/>
          </a:blip>
          <a:srcRect b="0" l="0" r="0" t="0"/>
          <a:stretch/>
        </p:blipFill>
        <p:spPr>
          <a:xfrm>
            <a:off x="5651279" y="4185456"/>
            <a:ext cx="11567" cy="5258445"/>
          </a:xfrm>
          <a:prstGeom prst="rect">
            <a:avLst/>
          </a:prstGeom>
          <a:noFill/>
          <a:ln>
            <a:noFill/>
          </a:ln>
        </p:spPr>
      </p:pic>
      <p:pic>
        <p:nvPicPr>
          <p:cNvPr descr=" " id="324" name="Google Shape;324;g33bdb0b92c9_0_269"/>
          <p:cNvPicPr preferRelativeResize="0"/>
          <p:nvPr/>
        </p:nvPicPr>
        <p:blipFill rotWithShape="1">
          <a:blip r:embed="rId8">
            <a:alphaModFix/>
          </a:blip>
          <a:srcRect b="0" l="0" r="0" t="0"/>
          <a:stretch/>
        </p:blipFill>
        <p:spPr>
          <a:xfrm>
            <a:off x="6789795" y="4185456"/>
            <a:ext cx="11567" cy="5258445"/>
          </a:xfrm>
          <a:prstGeom prst="rect">
            <a:avLst/>
          </a:prstGeom>
          <a:noFill/>
          <a:ln>
            <a:noFill/>
          </a:ln>
        </p:spPr>
      </p:pic>
      <p:pic>
        <p:nvPicPr>
          <p:cNvPr descr=" " id="325" name="Google Shape;325;g33bdb0b92c9_0_269"/>
          <p:cNvPicPr preferRelativeResize="0"/>
          <p:nvPr/>
        </p:nvPicPr>
        <p:blipFill rotWithShape="1">
          <a:blip r:embed="rId9">
            <a:alphaModFix/>
          </a:blip>
          <a:srcRect b="0" l="0" r="0" t="0"/>
          <a:stretch/>
        </p:blipFill>
        <p:spPr>
          <a:xfrm>
            <a:off x="7928309" y="4185456"/>
            <a:ext cx="11567" cy="5258445"/>
          </a:xfrm>
          <a:prstGeom prst="rect">
            <a:avLst/>
          </a:prstGeom>
          <a:noFill/>
          <a:ln>
            <a:noFill/>
          </a:ln>
        </p:spPr>
      </p:pic>
      <p:pic>
        <p:nvPicPr>
          <p:cNvPr descr=" " id="326" name="Google Shape;326;g33bdb0b92c9_0_269"/>
          <p:cNvPicPr preferRelativeResize="0"/>
          <p:nvPr/>
        </p:nvPicPr>
        <p:blipFill rotWithShape="1">
          <a:blip r:embed="rId10">
            <a:alphaModFix/>
          </a:blip>
          <a:srcRect b="0" l="0" r="0" t="0"/>
          <a:stretch/>
        </p:blipFill>
        <p:spPr>
          <a:xfrm>
            <a:off x="9066828" y="4185456"/>
            <a:ext cx="11567" cy="5258445"/>
          </a:xfrm>
          <a:prstGeom prst="rect">
            <a:avLst/>
          </a:prstGeom>
          <a:noFill/>
          <a:ln>
            <a:noFill/>
          </a:ln>
        </p:spPr>
      </p:pic>
      <p:pic>
        <p:nvPicPr>
          <p:cNvPr descr=" " id="327" name="Google Shape;327;g33bdb0b92c9_0_269"/>
          <p:cNvPicPr preferRelativeResize="0"/>
          <p:nvPr/>
        </p:nvPicPr>
        <p:blipFill rotWithShape="1">
          <a:blip r:embed="rId11">
            <a:alphaModFix/>
          </a:blip>
          <a:srcRect b="0" l="0" r="0" t="0"/>
          <a:stretch/>
        </p:blipFill>
        <p:spPr>
          <a:xfrm>
            <a:off x="10205341" y="4185456"/>
            <a:ext cx="11567" cy="5258445"/>
          </a:xfrm>
          <a:prstGeom prst="rect">
            <a:avLst/>
          </a:prstGeom>
          <a:noFill/>
          <a:ln>
            <a:noFill/>
          </a:ln>
        </p:spPr>
      </p:pic>
      <p:pic>
        <p:nvPicPr>
          <p:cNvPr descr=" " id="328" name="Google Shape;328;g33bdb0b92c9_0_269"/>
          <p:cNvPicPr preferRelativeResize="0"/>
          <p:nvPr/>
        </p:nvPicPr>
        <p:blipFill rotWithShape="1">
          <a:blip r:embed="rId12">
            <a:alphaModFix/>
          </a:blip>
          <a:srcRect b="0" l="0" r="0" t="0"/>
          <a:stretch/>
        </p:blipFill>
        <p:spPr>
          <a:xfrm>
            <a:off x="11343854" y="4185456"/>
            <a:ext cx="11567" cy="5258445"/>
          </a:xfrm>
          <a:prstGeom prst="rect">
            <a:avLst/>
          </a:prstGeom>
          <a:noFill/>
          <a:ln>
            <a:noFill/>
          </a:ln>
        </p:spPr>
      </p:pic>
      <p:pic>
        <p:nvPicPr>
          <p:cNvPr descr=" " id="329" name="Google Shape;329;g33bdb0b92c9_0_269"/>
          <p:cNvPicPr preferRelativeResize="0"/>
          <p:nvPr/>
        </p:nvPicPr>
        <p:blipFill rotWithShape="1">
          <a:blip r:embed="rId13">
            <a:alphaModFix/>
          </a:blip>
          <a:srcRect b="0" l="0" r="0" t="0"/>
          <a:stretch/>
        </p:blipFill>
        <p:spPr>
          <a:xfrm>
            <a:off x="3355539" y="5483858"/>
            <a:ext cx="8050167" cy="2373585"/>
          </a:xfrm>
          <a:prstGeom prst="rect">
            <a:avLst/>
          </a:prstGeom>
          <a:noFill/>
          <a:ln>
            <a:noFill/>
          </a:ln>
        </p:spPr>
      </p:pic>
      <p:pic>
        <p:nvPicPr>
          <p:cNvPr descr=" " id="330" name="Google Shape;330;g33bdb0b92c9_0_269"/>
          <p:cNvPicPr preferRelativeResize="0"/>
          <p:nvPr/>
        </p:nvPicPr>
        <p:blipFill rotWithShape="1">
          <a:blip r:embed="rId14">
            <a:alphaModFix/>
          </a:blip>
          <a:srcRect b="0" l="0" r="0" t="0"/>
          <a:stretch/>
        </p:blipFill>
        <p:spPr>
          <a:xfrm>
            <a:off x="3369143" y="6359537"/>
            <a:ext cx="8044030" cy="2268525"/>
          </a:xfrm>
          <a:prstGeom prst="rect">
            <a:avLst/>
          </a:prstGeom>
          <a:noFill/>
          <a:ln>
            <a:noFill/>
          </a:ln>
        </p:spPr>
      </p:pic>
      <p:pic>
        <p:nvPicPr>
          <p:cNvPr descr=" " id="331" name="Google Shape;331;g33bdb0b92c9_0_269"/>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32" name="Google Shape;332;g33bdb0b92c9_0_269"/>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33" name="Google Shape;333;g33bdb0b92c9_0_269"/>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34" name="Google Shape;334;g33bdb0b92c9_0_269"/>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35" name="Google Shape;335;g33bdb0b92c9_0_269"/>
          <p:cNvPicPr preferRelativeResize="0"/>
          <p:nvPr/>
        </p:nvPicPr>
        <p:blipFill rotWithShape="1">
          <a:blip r:embed="rId19">
            <a:alphaModFix/>
          </a:blip>
          <a:srcRect b="0" l="0" r="0" t="0"/>
          <a:stretch/>
        </p:blipFill>
        <p:spPr>
          <a:xfrm>
            <a:off x="6718783" y="7732799"/>
            <a:ext cx="153591" cy="153566"/>
          </a:xfrm>
          <a:prstGeom prst="rect">
            <a:avLst/>
          </a:prstGeom>
          <a:noFill/>
          <a:ln>
            <a:noFill/>
          </a:ln>
        </p:spPr>
      </p:pic>
      <p:pic>
        <p:nvPicPr>
          <p:cNvPr descr=" " id="336" name="Google Shape;336;g33bdb0b92c9_0_269"/>
          <p:cNvPicPr preferRelativeResize="0"/>
          <p:nvPr/>
        </p:nvPicPr>
        <p:blipFill rotWithShape="1">
          <a:blip r:embed="rId20">
            <a:alphaModFix/>
          </a:blip>
          <a:srcRect b="0" l="0" r="0" t="0"/>
          <a:stretch/>
        </p:blipFill>
        <p:spPr>
          <a:xfrm>
            <a:off x="6718783" y="6311838"/>
            <a:ext cx="153591" cy="153566"/>
          </a:xfrm>
          <a:prstGeom prst="rect">
            <a:avLst/>
          </a:prstGeom>
          <a:noFill/>
          <a:ln>
            <a:noFill/>
          </a:ln>
        </p:spPr>
      </p:pic>
      <p:pic>
        <p:nvPicPr>
          <p:cNvPr descr=" " id="337" name="Google Shape;337;g33bdb0b92c9_0_269"/>
          <p:cNvPicPr preferRelativeResize="0"/>
          <p:nvPr/>
        </p:nvPicPr>
        <p:blipFill rotWithShape="1">
          <a:blip r:embed="rId21">
            <a:alphaModFix/>
          </a:blip>
          <a:srcRect b="0" l="0" r="0" t="0"/>
          <a:stretch/>
        </p:blipFill>
        <p:spPr>
          <a:xfrm>
            <a:off x="7861923" y="6733220"/>
            <a:ext cx="153591" cy="153566"/>
          </a:xfrm>
          <a:prstGeom prst="rect">
            <a:avLst/>
          </a:prstGeom>
          <a:noFill/>
          <a:ln>
            <a:noFill/>
          </a:ln>
        </p:spPr>
      </p:pic>
      <p:pic>
        <p:nvPicPr>
          <p:cNvPr descr=" " id="338" name="Google Shape;338;g33bdb0b92c9_0_269"/>
          <p:cNvPicPr preferRelativeResize="0"/>
          <p:nvPr/>
        </p:nvPicPr>
        <p:blipFill rotWithShape="1">
          <a:blip r:embed="rId22">
            <a:alphaModFix/>
          </a:blip>
          <a:srcRect b="0" l="0" r="0" t="0"/>
          <a:stretch/>
        </p:blipFill>
        <p:spPr>
          <a:xfrm>
            <a:off x="7861923" y="6420631"/>
            <a:ext cx="153591" cy="153566"/>
          </a:xfrm>
          <a:prstGeom prst="rect">
            <a:avLst/>
          </a:prstGeom>
          <a:noFill/>
          <a:ln>
            <a:noFill/>
          </a:ln>
        </p:spPr>
      </p:pic>
      <p:pic>
        <p:nvPicPr>
          <p:cNvPr descr=" " id="339" name="Google Shape;339;g33bdb0b92c9_0_269"/>
          <p:cNvPicPr preferRelativeResize="0"/>
          <p:nvPr/>
        </p:nvPicPr>
        <p:blipFill rotWithShape="1">
          <a:blip r:embed="rId23">
            <a:alphaModFix/>
          </a:blip>
          <a:srcRect b="0" l="0" r="0" t="0"/>
          <a:stretch/>
        </p:blipFill>
        <p:spPr>
          <a:xfrm>
            <a:off x="8995813" y="7667588"/>
            <a:ext cx="153591" cy="153566"/>
          </a:xfrm>
          <a:prstGeom prst="rect">
            <a:avLst/>
          </a:prstGeom>
          <a:noFill/>
          <a:ln>
            <a:noFill/>
          </a:ln>
        </p:spPr>
      </p:pic>
      <p:pic>
        <p:nvPicPr>
          <p:cNvPr descr=" " id="340" name="Google Shape;340;g33bdb0b92c9_0_269"/>
          <p:cNvPicPr preferRelativeResize="0"/>
          <p:nvPr/>
        </p:nvPicPr>
        <p:blipFill rotWithShape="1">
          <a:blip r:embed="rId24">
            <a:alphaModFix/>
          </a:blip>
          <a:srcRect b="0" l="0" r="0" t="0"/>
          <a:stretch/>
        </p:blipFill>
        <p:spPr>
          <a:xfrm>
            <a:off x="8995813" y="7076889"/>
            <a:ext cx="153591" cy="153566"/>
          </a:xfrm>
          <a:prstGeom prst="rect">
            <a:avLst/>
          </a:prstGeom>
          <a:noFill/>
          <a:ln>
            <a:noFill/>
          </a:ln>
        </p:spPr>
      </p:pic>
      <p:pic>
        <p:nvPicPr>
          <p:cNvPr descr=" " id="341" name="Google Shape;341;g33bdb0b92c9_0_269"/>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42" name="Google Shape;342;g33bdb0b92c9_0_269"/>
          <p:cNvPicPr preferRelativeResize="0"/>
          <p:nvPr/>
        </p:nvPicPr>
        <p:blipFill rotWithShape="1">
          <a:blip r:embed="rId26">
            <a:alphaModFix/>
          </a:blip>
          <a:srcRect b="0" l="0" r="0" t="0"/>
          <a:stretch/>
        </p:blipFill>
        <p:spPr>
          <a:xfrm>
            <a:off x="10138955" y="6572783"/>
            <a:ext cx="153591" cy="153566"/>
          </a:xfrm>
          <a:prstGeom prst="rect">
            <a:avLst/>
          </a:prstGeom>
          <a:noFill/>
          <a:ln>
            <a:noFill/>
          </a:ln>
        </p:spPr>
      </p:pic>
      <p:sp>
        <p:nvSpPr>
          <p:cNvPr id="343" name="Google Shape;343;g33bdb0b92c9_0_26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33bdb0b92c9_0_26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33bdb0b92c9_0_269"/>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46" name="Google Shape;346;g33bdb0b92c9_0_26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47" name="Google Shape;347;g33bdb0b92c9_0_269"/>
          <p:cNvSpPr/>
          <p:nvPr/>
        </p:nvSpPr>
        <p:spPr>
          <a:xfrm>
            <a:off x="16391399" y="6365367"/>
            <a:ext cx="1613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3bdb0b92c9_0_269"/>
          <p:cNvSpPr/>
          <p:nvPr/>
        </p:nvSpPr>
        <p:spPr>
          <a:xfrm>
            <a:off x="16391399" y="6292850"/>
            <a:ext cx="1816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34.574</a:t>
            </a:r>
            <a:endParaRPr b="0" i="0" sz="4800" u="none" cap="none" strike="noStrike">
              <a:solidFill>
                <a:schemeClr val="dk1"/>
              </a:solidFill>
              <a:latin typeface="Calibri"/>
              <a:ea typeface="Calibri"/>
              <a:cs typeface="Calibri"/>
              <a:sym typeface="Calibri"/>
            </a:endParaRPr>
          </a:p>
        </p:txBody>
      </p:sp>
      <p:sp>
        <p:nvSpPr>
          <p:cNvPr id="349" name="Google Shape;349;g33bdb0b92c9_0_269"/>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50" name="Google Shape;350;g33bdb0b92c9_0_269"/>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33bdb0b92c9_0_269"/>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3bdb0b92c9_0_269"/>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Treasure Found</a:t>
            </a:r>
            <a:endParaRPr b="0" i="0" sz="4800" u="none" cap="none" strike="noStrike">
              <a:solidFill>
                <a:schemeClr val="dk1"/>
              </a:solidFill>
              <a:latin typeface="Calibri"/>
              <a:ea typeface="Calibri"/>
              <a:cs typeface="Calibri"/>
              <a:sym typeface="Calibri"/>
            </a:endParaRPr>
          </a:p>
        </p:txBody>
      </p:sp>
      <p:sp>
        <p:nvSpPr>
          <p:cNvPr id="353" name="Google Shape;353;g33bdb0b92c9_0_269"/>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4" name="Google Shape;354;g33bdb0b92c9_0_269"/>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33bdb0b92c9_0_269"/>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33bdb0b92c9_0_269"/>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Spellcasting Progress</a:t>
            </a:r>
            <a:endParaRPr b="0" i="0" sz="4800" u="none" cap="none" strike="noStrike">
              <a:solidFill>
                <a:schemeClr val="dk1"/>
              </a:solidFill>
              <a:latin typeface="Calibri"/>
              <a:ea typeface="Calibri"/>
              <a:cs typeface="Calibri"/>
              <a:sym typeface="Calibri"/>
            </a:endParaRPr>
          </a:p>
        </p:txBody>
      </p:sp>
      <p:sp>
        <p:nvSpPr>
          <p:cNvPr id="357" name="Google Shape;357;g33bdb0b92c9_0_269"/>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362" name="Shape 362"/>
        <p:cNvGrpSpPr/>
        <p:nvPr/>
      </p:nvGrpSpPr>
      <p:grpSpPr>
        <a:xfrm>
          <a:off x="0" y="0"/>
          <a:ext cx="0" cy="0"/>
          <a:chOff x="0" y="0"/>
          <a:chExt cx="0" cy="0"/>
        </a:xfrm>
      </p:grpSpPr>
      <p:pic>
        <p:nvPicPr>
          <p:cNvPr descr=" " id="363" name="Google Shape;363;g33bdb0b92c9_0_33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4" name="Google Shape;364;g33bdb0b92c9_0_3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g33bdb0b92c9_0_3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6" name="Google Shape;366;g33bdb0b92c9_0_334"/>
          <p:cNvSpPr/>
          <p:nvPr/>
        </p:nvSpPr>
        <p:spPr>
          <a:xfrm>
            <a:off x="15470534" y="6502400"/>
            <a:ext cx="47124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33bdb0b92c9_0_334"/>
          <p:cNvSpPr/>
          <p:nvPr/>
        </p:nvSpPr>
        <p:spPr>
          <a:xfrm>
            <a:off x="15470534" y="6502400"/>
            <a:ext cx="47124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33bdb0b92c9_0_334"/>
          <p:cNvSpPr/>
          <p:nvPr/>
        </p:nvSpPr>
        <p:spPr>
          <a:xfrm>
            <a:off x="15470534" y="6502400"/>
            <a:ext cx="4915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A web application</a:t>
            </a:r>
            <a:endParaRPr b="0" i="0" sz="4800" u="none" cap="none" strike="noStrike">
              <a:solidFill>
                <a:schemeClr val="dk1"/>
              </a:solidFill>
              <a:latin typeface="Calibri"/>
              <a:ea typeface="Calibri"/>
              <a:cs typeface="Calibri"/>
              <a:sym typeface="Calibri"/>
            </a:endParaRPr>
          </a:p>
        </p:txBody>
      </p:sp>
      <p:sp>
        <p:nvSpPr>
          <p:cNvPr id="369" name="Google Shape;369;g33bdb0b92c9_0_334"/>
          <p:cNvSpPr/>
          <p:nvPr/>
        </p:nvSpPr>
        <p:spPr>
          <a:xfrm>
            <a:off x="15470534" y="7467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0" name="Google Shape;370;g33bdb0b92c9_0_334"/>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371" name="Google Shape;371;g33bdb0b92c9_0_334"/>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372" name="Google Shape;372;g33bdb0b92c9_0_334"/>
          <p:cNvSpPr/>
          <p:nvPr/>
        </p:nvSpPr>
        <p:spPr>
          <a:xfrm>
            <a:off x="3200800" y="1752600"/>
            <a:ext cx="10690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377" name="Shape 377"/>
        <p:cNvGrpSpPr/>
        <p:nvPr/>
      </p:nvGrpSpPr>
      <p:grpSpPr>
        <a:xfrm>
          <a:off x="0" y="0"/>
          <a:ext cx="0" cy="0"/>
          <a:chOff x="0" y="0"/>
          <a:chExt cx="0" cy="0"/>
        </a:xfrm>
      </p:grpSpPr>
      <p:pic>
        <p:nvPicPr>
          <p:cNvPr descr=" " id="378" name="Google Shape;378;g33bdb0b92c9_0_34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9" name="Google Shape;379;g33bdb0b92c9_0_3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33bdb0b92c9_0_34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1" name="Google Shape;381;g33bdb0b92c9_0_348"/>
          <p:cNvSpPr/>
          <p:nvPr/>
        </p:nvSpPr>
        <p:spPr>
          <a:xfrm>
            <a:off x="11825178" y="39243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33bdb0b92c9_0_348"/>
          <p:cNvSpPr/>
          <p:nvPr/>
        </p:nvSpPr>
        <p:spPr>
          <a:xfrm>
            <a:off x="11825178" y="39243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33bdb0b92c9_0_348"/>
          <p:cNvSpPr/>
          <p:nvPr/>
        </p:nvSpPr>
        <p:spPr>
          <a:xfrm>
            <a:off x="11825178" y="39243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An mobile app</a:t>
            </a:r>
            <a:endParaRPr b="0" i="0" sz="4800" u="none" cap="none" strike="noStrike">
              <a:solidFill>
                <a:schemeClr val="dk1"/>
              </a:solidFill>
              <a:latin typeface="Calibri"/>
              <a:ea typeface="Calibri"/>
              <a:cs typeface="Calibri"/>
              <a:sym typeface="Calibri"/>
            </a:endParaRPr>
          </a:p>
        </p:txBody>
      </p:sp>
      <p:sp>
        <p:nvSpPr>
          <p:cNvPr id="384" name="Google Shape;384;g33bdb0b92c9_0_348"/>
          <p:cNvSpPr/>
          <p:nvPr/>
        </p:nvSpPr>
        <p:spPr>
          <a:xfrm>
            <a:off x="11825178" y="4889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85" name="Google Shape;385;g33bdb0b92c9_0_348"/>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86" name="Google Shape;386;g33bdb0b92c9_0_348"/>
          <p:cNvSpPr/>
          <p:nvPr/>
        </p:nvSpPr>
        <p:spPr>
          <a:xfrm>
            <a:off x="11825178" y="1511300"/>
            <a:ext cx="129006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The Future of Fantasy</a:t>
            </a:r>
            <a:endParaRPr b="0" i="0" sz="8000" u="none" cap="none" strike="noStrike">
              <a:solidFill>
                <a:schemeClr val="dk1"/>
              </a:solidFill>
              <a:latin typeface="Calibri"/>
              <a:ea typeface="Calibri"/>
              <a:cs typeface="Calibri"/>
              <a:sym typeface="Calibri"/>
            </a:endParaRPr>
          </a:p>
        </p:txBody>
      </p:sp>
      <p:pic>
        <p:nvPicPr>
          <p:cNvPr descr=" " id="387" name="Google Shape;387;g33bdb0b92c9_0_348"/>
          <p:cNvPicPr preferRelativeResize="0"/>
          <p:nvPr/>
        </p:nvPicPr>
        <p:blipFill rotWithShape="1">
          <a:blip r:embed="rId5">
            <a:alphaModFix/>
          </a:blip>
          <a:srcRect b="0" l="0" r="0" t="0"/>
          <a:stretch/>
        </p:blipFill>
        <p:spPr>
          <a:xfrm>
            <a:off x="4470959" y="1028700"/>
            <a:ext cx="5474384" cy="11849100"/>
          </a:xfrm>
          <a:prstGeom prst="rect">
            <a:avLst/>
          </a:prstGeom>
          <a:noFill/>
          <a:ln>
            <a:noFill/>
          </a:ln>
        </p:spPr>
      </p:pic>
      <p:pic>
        <p:nvPicPr>
          <p:cNvPr descr=" " id="388" name="Google Shape;388;g33bdb0b92c9_0_348"/>
          <p:cNvPicPr preferRelativeResize="0"/>
          <p:nvPr/>
        </p:nvPicPr>
        <p:blipFill rotWithShape="1">
          <a:blip r:embed="rId6">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393" name="Shape 393"/>
        <p:cNvGrpSpPr/>
        <p:nvPr/>
      </p:nvGrpSpPr>
      <p:grpSpPr>
        <a:xfrm>
          <a:off x="0" y="0"/>
          <a:ext cx="0" cy="0"/>
          <a:chOff x="0" y="0"/>
          <a:chExt cx="0" cy="0"/>
        </a:xfrm>
      </p:grpSpPr>
      <p:pic>
        <p:nvPicPr>
          <p:cNvPr descr=" " id="394" name="Google Shape;394;g33bdb0b92c9_0_36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5" name="Google Shape;395;g33bdb0b92c9_0_36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g33bdb0b92c9_0_363"/>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397" name="Google Shape;397;g33bdb0b92c9_0_363"/>
          <p:cNvSpPr/>
          <p:nvPr/>
        </p:nvSpPr>
        <p:spPr>
          <a:xfrm>
            <a:off x="1232054"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33bdb0b92c9_0_363"/>
          <p:cNvSpPr/>
          <p:nvPr/>
        </p:nvSpPr>
        <p:spPr>
          <a:xfrm>
            <a:off x="1232054"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33bdb0b92c9_0_363"/>
          <p:cNvSpPr/>
          <p:nvPr/>
        </p:nvSpPr>
        <p:spPr>
          <a:xfrm>
            <a:off x="1232054" y="81026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A web application</a:t>
            </a:r>
            <a:endParaRPr b="0" i="0" sz="4800" u="none" cap="none" strike="noStrike">
              <a:solidFill>
                <a:schemeClr val="dk1"/>
              </a:solidFill>
              <a:latin typeface="Calibri"/>
              <a:ea typeface="Calibri"/>
              <a:cs typeface="Calibri"/>
              <a:sym typeface="Calibri"/>
            </a:endParaRPr>
          </a:p>
        </p:txBody>
      </p:sp>
      <p:sp>
        <p:nvSpPr>
          <p:cNvPr id="400" name="Google Shape;400;g33bdb0b92c9_0_363"/>
          <p:cNvSpPr/>
          <p:nvPr/>
        </p:nvSpPr>
        <p:spPr>
          <a:xfrm>
            <a:off x="1232054" y="9067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01" name="Google Shape;401;g33bdb0b92c9_0_363"/>
          <p:cNvSpPr/>
          <p:nvPr/>
        </p:nvSpPr>
        <p:spPr>
          <a:xfrm>
            <a:off x="1232054" y="1816100"/>
            <a:ext cx="7007100" cy="536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02" name="Google Shape;402;g33bdb0b92c9_0_36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03" name="Google Shape;403;g33bdb0b92c9_0_363"/>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04" name="Google Shape;404;g33bdb0b92c9_0_363"/>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409" name="Shape 409"/>
        <p:cNvGrpSpPr/>
        <p:nvPr/>
      </p:nvGrpSpPr>
      <p:grpSpPr>
        <a:xfrm>
          <a:off x="0" y="0"/>
          <a:ext cx="0" cy="0"/>
          <a:chOff x="0" y="0"/>
          <a:chExt cx="0" cy="0"/>
        </a:xfrm>
      </p:grpSpPr>
      <p:pic>
        <p:nvPicPr>
          <p:cNvPr descr=" " id="410" name="Google Shape;410;g33bdb0b92c9_0_37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1" name="Google Shape;411;g33bdb0b92c9_0_3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33bdb0b92c9_0_3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3" name="Google Shape;413;g33bdb0b92c9_0_378"/>
          <p:cNvSpPr/>
          <p:nvPr/>
        </p:nvSpPr>
        <p:spPr>
          <a:xfrm>
            <a:off x="15690694" y="698500"/>
            <a:ext cx="7464300" cy="2853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418" name="Shape 418"/>
        <p:cNvGrpSpPr/>
        <p:nvPr/>
      </p:nvGrpSpPr>
      <p:grpSpPr>
        <a:xfrm>
          <a:off x="0" y="0"/>
          <a:ext cx="0" cy="0"/>
          <a:chOff x="0" y="0"/>
          <a:chExt cx="0" cy="0"/>
        </a:xfrm>
      </p:grpSpPr>
      <p:pic>
        <p:nvPicPr>
          <p:cNvPr descr=" " id="419" name="Google Shape;419;g33bdb0b92c9_0_38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0" name="Google Shape;420;g33bdb0b92c9_0_3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33bdb0b92c9_0_3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2" name="Google Shape;422;g33bdb0b92c9_0_386"/>
          <p:cNvSpPr/>
          <p:nvPr/>
        </p:nvSpPr>
        <p:spPr>
          <a:xfrm>
            <a:off x="609676" y="3009900"/>
            <a:ext cx="66048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33bdb0b92c9_0_386"/>
          <p:cNvSpPr/>
          <p:nvPr/>
        </p:nvSpPr>
        <p:spPr>
          <a:xfrm>
            <a:off x="609676" y="3346450"/>
            <a:ext cx="533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33bdb0b92c9_0_386"/>
          <p:cNvSpPr/>
          <p:nvPr/>
        </p:nvSpPr>
        <p:spPr>
          <a:xfrm>
            <a:off x="609676" y="3346450"/>
            <a:ext cx="10755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1</a:t>
            </a:r>
            <a:endParaRPr b="0" i="0" sz="12800" u="none" cap="none" strike="noStrike">
              <a:solidFill>
                <a:schemeClr val="dk1"/>
              </a:solidFill>
              <a:latin typeface="Calibri"/>
              <a:ea typeface="Calibri"/>
              <a:cs typeface="Calibri"/>
              <a:sym typeface="Calibri"/>
            </a:endParaRPr>
          </a:p>
        </p:txBody>
      </p:sp>
      <p:sp>
        <p:nvSpPr>
          <p:cNvPr id="425" name="Google Shape;425;g33bdb0b92c9_0_386"/>
          <p:cNvSpPr/>
          <p:nvPr/>
        </p:nvSpPr>
        <p:spPr>
          <a:xfrm>
            <a:off x="1346368" y="3009900"/>
            <a:ext cx="58680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33bdb0b92c9_0_386"/>
          <p:cNvSpPr/>
          <p:nvPr/>
        </p:nvSpPr>
        <p:spPr>
          <a:xfrm>
            <a:off x="1346368" y="3009900"/>
            <a:ext cx="6071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Discover the secrets</a:t>
            </a:r>
            <a:endParaRPr b="0" i="0" sz="4800" u="none" cap="none" strike="noStrike">
              <a:solidFill>
                <a:schemeClr val="dk1"/>
              </a:solidFill>
              <a:latin typeface="Calibri"/>
              <a:ea typeface="Calibri"/>
              <a:cs typeface="Calibri"/>
              <a:sym typeface="Calibri"/>
            </a:endParaRPr>
          </a:p>
        </p:txBody>
      </p:sp>
      <p:sp>
        <p:nvSpPr>
          <p:cNvPr id="427" name="Google Shape;427;g33bdb0b92c9_0_386"/>
          <p:cNvSpPr/>
          <p:nvPr/>
        </p:nvSpPr>
        <p:spPr>
          <a:xfrm>
            <a:off x="1346368" y="3873500"/>
            <a:ext cx="6003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28" name="Google Shape;428;g33bdb0b92c9_0_386"/>
          <p:cNvSpPr/>
          <p:nvPr/>
        </p:nvSpPr>
        <p:spPr>
          <a:xfrm>
            <a:off x="609676" y="74295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33bdb0b92c9_0_386"/>
          <p:cNvSpPr/>
          <p:nvPr/>
        </p:nvSpPr>
        <p:spPr>
          <a:xfrm>
            <a:off x="609676" y="8070850"/>
            <a:ext cx="7368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33bdb0b92c9_0_386"/>
          <p:cNvSpPr/>
          <p:nvPr/>
        </p:nvSpPr>
        <p:spPr>
          <a:xfrm>
            <a:off x="609676" y="8070850"/>
            <a:ext cx="12786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3</a:t>
            </a:r>
            <a:endParaRPr b="0" i="0" sz="12800" u="none" cap="none" strike="noStrike">
              <a:solidFill>
                <a:schemeClr val="dk1"/>
              </a:solidFill>
              <a:latin typeface="Calibri"/>
              <a:ea typeface="Calibri"/>
              <a:cs typeface="Calibri"/>
              <a:sym typeface="Calibri"/>
            </a:endParaRPr>
          </a:p>
        </p:txBody>
      </p:sp>
      <p:sp>
        <p:nvSpPr>
          <p:cNvPr id="431" name="Google Shape;431;g33bdb0b92c9_0_386"/>
          <p:cNvSpPr/>
          <p:nvPr/>
        </p:nvSpPr>
        <p:spPr>
          <a:xfrm>
            <a:off x="1549594" y="7429500"/>
            <a:ext cx="56649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3bdb0b92c9_0_386"/>
          <p:cNvSpPr/>
          <p:nvPr/>
        </p:nvSpPr>
        <p:spPr>
          <a:xfrm>
            <a:off x="1549594" y="7429500"/>
            <a:ext cx="5868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Meet the creatures</a:t>
            </a:r>
            <a:endParaRPr b="0" i="0" sz="4800" u="none" cap="none" strike="noStrike">
              <a:solidFill>
                <a:schemeClr val="dk1"/>
              </a:solidFill>
              <a:latin typeface="Calibri"/>
              <a:ea typeface="Calibri"/>
              <a:cs typeface="Calibri"/>
              <a:sym typeface="Calibri"/>
            </a:endParaRPr>
          </a:p>
        </p:txBody>
      </p:sp>
      <p:sp>
        <p:nvSpPr>
          <p:cNvPr id="433" name="Google Shape;433;g33bdb0b92c9_0_386"/>
          <p:cNvSpPr/>
          <p:nvPr/>
        </p:nvSpPr>
        <p:spPr>
          <a:xfrm>
            <a:off x="1549594" y="8293100"/>
            <a:ext cx="5800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34" name="Google Shape;434;g33bdb0b92c9_0_386"/>
          <p:cNvSpPr/>
          <p:nvPr/>
        </p:nvSpPr>
        <p:spPr>
          <a:xfrm>
            <a:off x="8116314" y="74295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33bdb0b92c9_0_386"/>
          <p:cNvSpPr/>
          <p:nvPr/>
        </p:nvSpPr>
        <p:spPr>
          <a:xfrm>
            <a:off x="8116314" y="8070850"/>
            <a:ext cx="851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3bdb0b92c9_0_386"/>
          <p:cNvSpPr/>
          <p:nvPr/>
        </p:nvSpPr>
        <p:spPr>
          <a:xfrm>
            <a:off x="8116314" y="8070850"/>
            <a:ext cx="13929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4</a:t>
            </a:r>
            <a:endParaRPr b="0" i="0" sz="12800" u="none" cap="none" strike="noStrike">
              <a:solidFill>
                <a:schemeClr val="dk1"/>
              </a:solidFill>
              <a:latin typeface="Calibri"/>
              <a:ea typeface="Calibri"/>
              <a:cs typeface="Calibri"/>
              <a:sym typeface="Calibri"/>
            </a:endParaRPr>
          </a:p>
        </p:txBody>
      </p:sp>
      <p:sp>
        <p:nvSpPr>
          <p:cNvPr id="437" name="Google Shape;437;g33bdb0b92c9_0_386"/>
          <p:cNvSpPr/>
          <p:nvPr/>
        </p:nvSpPr>
        <p:spPr>
          <a:xfrm>
            <a:off x="9170546" y="7429500"/>
            <a:ext cx="55506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33bdb0b92c9_0_386"/>
          <p:cNvSpPr/>
          <p:nvPr/>
        </p:nvSpPr>
        <p:spPr>
          <a:xfrm>
            <a:off x="9170546" y="7429500"/>
            <a:ext cx="5753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Uncover the magic</a:t>
            </a:r>
            <a:endParaRPr b="0" i="0" sz="4800" u="none" cap="none" strike="noStrike">
              <a:solidFill>
                <a:schemeClr val="dk1"/>
              </a:solidFill>
              <a:latin typeface="Calibri"/>
              <a:ea typeface="Calibri"/>
              <a:cs typeface="Calibri"/>
              <a:sym typeface="Calibri"/>
            </a:endParaRPr>
          </a:p>
        </p:txBody>
      </p:sp>
      <p:sp>
        <p:nvSpPr>
          <p:cNvPr id="439" name="Google Shape;439;g33bdb0b92c9_0_386"/>
          <p:cNvSpPr/>
          <p:nvPr/>
        </p:nvSpPr>
        <p:spPr>
          <a:xfrm>
            <a:off x="9170546" y="8293100"/>
            <a:ext cx="5686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40" name="Google Shape;440;g33bdb0b92c9_0_386"/>
          <p:cNvSpPr/>
          <p:nvPr/>
        </p:nvSpPr>
        <p:spPr>
          <a:xfrm>
            <a:off x="8116314" y="3009900"/>
            <a:ext cx="66048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3bdb0b92c9_0_386"/>
          <p:cNvSpPr/>
          <p:nvPr/>
        </p:nvSpPr>
        <p:spPr>
          <a:xfrm>
            <a:off x="8116314" y="3346450"/>
            <a:ext cx="749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33bdb0b92c9_0_386"/>
          <p:cNvSpPr/>
          <p:nvPr/>
        </p:nvSpPr>
        <p:spPr>
          <a:xfrm>
            <a:off x="8116314" y="3346450"/>
            <a:ext cx="12912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2</a:t>
            </a:r>
            <a:endParaRPr b="0" i="0" sz="12800" u="none" cap="none" strike="noStrike">
              <a:solidFill>
                <a:schemeClr val="dk1"/>
              </a:solidFill>
              <a:latin typeface="Calibri"/>
              <a:ea typeface="Calibri"/>
              <a:cs typeface="Calibri"/>
              <a:sym typeface="Calibri"/>
            </a:endParaRPr>
          </a:p>
        </p:txBody>
      </p:sp>
      <p:sp>
        <p:nvSpPr>
          <p:cNvPr id="443" name="Google Shape;443;g33bdb0b92c9_0_386"/>
          <p:cNvSpPr/>
          <p:nvPr/>
        </p:nvSpPr>
        <p:spPr>
          <a:xfrm>
            <a:off x="9068933" y="3009900"/>
            <a:ext cx="56523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33bdb0b92c9_0_386"/>
          <p:cNvSpPr/>
          <p:nvPr/>
        </p:nvSpPr>
        <p:spPr>
          <a:xfrm>
            <a:off x="9068933" y="3009900"/>
            <a:ext cx="5855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Find your own path</a:t>
            </a:r>
            <a:endParaRPr b="0" i="0" sz="4800" u="none" cap="none" strike="noStrike">
              <a:solidFill>
                <a:schemeClr val="dk1"/>
              </a:solidFill>
              <a:latin typeface="Calibri"/>
              <a:ea typeface="Calibri"/>
              <a:cs typeface="Calibri"/>
              <a:sym typeface="Calibri"/>
            </a:endParaRPr>
          </a:p>
        </p:txBody>
      </p:sp>
      <p:sp>
        <p:nvSpPr>
          <p:cNvPr id="445" name="Google Shape;445;g33bdb0b92c9_0_386"/>
          <p:cNvSpPr/>
          <p:nvPr/>
        </p:nvSpPr>
        <p:spPr>
          <a:xfrm>
            <a:off x="9068933" y="3873500"/>
            <a:ext cx="5787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446" name="Google Shape;446;g33bdb0b92c9_0_386"/>
          <p:cNvPicPr preferRelativeResize="0"/>
          <p:nvPr/>
        </p:nvPicPr>
        <p:blipFill rotWithShape="1">
          <a:blip r:embed="rId5">
            <a:alphaModFix/>
          </a:blip>
          <a:srcRect b="0" l="0" r="0" t="0"/>
          <a:stretch/>
        </p:blipFill>
        <p:spPr>
          <a:xfrm>
            <a:off x="16219927" y="2159000"/>
            <a:ext cx="5652206" cy="93853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451" name="Shape 451"/>
        <p:cNvGrpSpPr/>
        <p:nvPr/>
      </p:nvGrpSpPr>
      <p:grpSpPr>
        <a:xfrm>
          <a:off x="0" y="0"/>
          <a:ext cx="0" cy="0"/>
          <a:chOff x="0" y="0"/>
          <a:chExt cx="0" cy="0"/>
        </a:xfrm>
      </p:grpSpPr>
      <p:pic>
        <p:nvPicPr>
          <p:cNvPr descr=" " id="452" name="Google Shape;452;g33bdb0b92c9_0_4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3" name="Google Shape;453;g33bdb0b92c9_0_418"/>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454" name="Google Shape;454;g33bdb0b92c9_0_418"/>
          <p:cNvPicPr preferRelativeResize="0"/>
          <p:nvPr/>
        </p:nvPicPr>
        <p:blipFill rotWithShape="1">
          <a:blip r:embed="rId5">
            <a:alphaModFix/>
          </a:blip>
          <a:srcRect b="0" l="0" r="0" t="0"/>
          <a:stretch/>
        </p:blipFill>
        <p:spPr>
          <a:xfrm>
            <a:off x="8332241" y="3390900"/>
            <a:ext cx="14479810" cy="7861300"/>
          </a:xfrm>
          <a:prstGeom prst="rect">
            <a:avLst/>
          </a:prstGeom>
          <a:noFill/>
          <a:ln>
            <a:noFill/>
          </a:ln>
        </p:spPr>
      </p:pic>
      <p:sp>
        <p:nvSpPr>
          <p:cNvPr id="455" name="Google Shape;455;g33bdb0b92c9_0_418"/>
          <p:cNvSpPr/>
          <p:nvPr/>
        </p:nvSpPr>
        <p:spPr>
          <a:xfrm>
            <a:off x="5025595" y="1193800"/>
            <a:ext cx="14348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Fantasy Realm at a Glance</a:t>
            </a:r>
            <a:endParaRPr b="0" i="0" sz="8000" u="none" cap="none" strike="noStrike">
              <a:solidFill>
                <a:schemeClr val="dk1"/>
              </a:solidFill>
              <a:latin typeface="Calibri"/>
              <a:ea typeface="Calibri"/>
              <a:cs typeface="Calibri"/>
              <a:sym typeface="Calibri"/>
            </a:endParaRPr>
          </a:p>
        </p:txBody>
      </p:sp>
      <p:sp>
        <p:nvSpPr>
          <p:cNvPr id="456" name="Google Shape;456;g33bdb0b92c9_0_418"/>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33bdb0b92c9_0_418"/>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3bdb0b92c9_0_418"/>
          <p:cNvSpPr/>
          <p:nvPr/>
        </p:nvSpPr>
        <p:spPr>
          <a:xfrm>
            <a:off x="1956044" y="44577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The Forest</a:t>
            </a:r>
            <a:endParaRPr b="0" i="0" sz="4800" u="none" cap="none" strike="noStrike">
              <a:solidFill>
                <a:schemeClr val="dk1"/>
              </a:solidFill>
              <a:latin typeface="Calibri"/>
              <a:ea typeface="Calibri"/>
              <a:cs typeface="Calibri"/>
              <a:sym typeface="Calibri"/>
            </a:endParaRPr>
          </a:p>
        </p:txBody>
      </p:sp>
      <p:sp>
        <p:nvSpPr>
          <p:cNvPr id="459" name="Google Shape;459;g33bdb0b92c9_0_418"/>
          <p:cNvSpPr/>
          <p:nvPr/>
        </p:nvSpPr>
        <p:spPr>
          <a:xfrm>
            <a:off x="1956044" y="5321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60" name="Google Shape;460;g33bdb0b92c9_0_418"/>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33bdb0b92c9_0_418"/>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33bdb0b92c9_0_418"/>
          <p:cNvSpPr/>
          <p:nvPr/>
        </p:nvSpPr>
        <p:spPr>
          <a:xfrm>
            <a:off x="1956044" y="71501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The Caves</a:t>
            </a:r>
            <a:endParaRPr b="0" i="0" sz="4800" u="none" cap="none" strike="noStrike">
              <a:solidFill>
                <a:schemeClr val="dk1"/>
              </a:solidFill>
              <a:latin typeface="Calibri"/>
              <a:ea typeface="Calibri"/>
              <a:cs typeface="Calibri"/>
              <a:sym typeface="Calibri"/>
            </a:endParaRPr>
          </a:p>
        </p:txBody>
      </p:sp>
      <p:sp>
        <p:nvSpPr>
          <p:cNvPr id="463" name="Google Shape;463;g33bdb0b92c9_0_418"/>
          <p:cNvSpPr/>
          <p:nvPr/>
        </p:nvSpPr>
        <p:spPr>
          <a:xfrm>
            <a:off x="1956044" y="8013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64" name="Google Shape;464;g33bdb0b92c9_0_418"/>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3bdb0b92c9_0_418"/>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33bdb0b92c9_0_418"/>
          <p:cNvSpPr/>
          <p:nvPr/>
        </p:nvSpPr>
        <p:spPr>
          <a:xfrm>
            <a:off x="1956044" y="98425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The Lair</a:t>
            </a:r>
            <a:endParaRPr b="0" i="0" sz="4800" u="none" cap="none" strike="noStrike">
              <a:solidFill>
                <a:schemeClr val="dk1"/>
              </a:solidFill>
              <a:latin typeface="Calibri"/>
              <a:ea typeface="Calibri"/>
              <a:cs typeface="Calibri"/>
              <a:sym typeface="Calibri"/>
            </a:endParaRPr>
          </a:p>
        </p:txBody>
      </p:sp>
      <p:sp>
        <p:nvSpPr>
          <p:cNvPr id="467" name="Google Shape;467;g33bdb0b92c9_0_418"/>
          <p:cNvSpPr/>
          <p:nvPr/>
        </p:nvSpPr>
        <p:spPr>
          <a:xfrm>
            <a:off x="1956044" y="10706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26" name="Shape 26"/>
        <p:cNvGrpSpPr/>
        <p:nvPr/>
      </p:nvGrpSpPr>
      <p:grpSpPr>
        <a:xfrm>
          <a:off x="0" y="0"/>
          <a:ext cx="0" cy="0"/>
          <a:chOff x="0" y="0"/>
          <a:chExt cx="0" cy="0"/>
        </a:xfrm>
      </p:grpSpPr>
      <p:pic>
        <p:nvPicPr>
          <p:cNvPr descr=" " id="27" name="Google Shape;27;g33bdb0b92c9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33bdb0b92c9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33bdb0b92c9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33bdb0b92c9_0_10"/>
          <p:cNvSpPr/>
          <p:nvPr/>
        </p:nvSpPr>
        <p:spPr>
          <a:xfrm>
            <a:off x="14208843" y="2273300"/>
            <a:ext cx="7083300" cy="256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Welcome</a:t>
            </a:r>
            <a:endParaRPr b="0" i="0" sz="12800" u="none" cap="none" strike="noStrike">
              <a:solidFill>
                <a:schemeClr val="dk1"/>
              </a:solidFill>
              <a:latin typeface="Calibri"/>
              <a:ea typeface="Calibri"/>
              <a:cs typeface="Calibri"/>
              <a:sym typeface="Calibri"/>
            </a:endParaRPr>
          </a:p>
        </p:txBody>
      </p:sp>
      <p:sp>
        <p:nvSpPr>
          <p:cNvPr id="31" name="Google Shape;31;g33bdb0b92c9_0_10"/>
          <p:cNvSpPr/>
          <p:nvPr/>
        </p:nvSpPr>
        <p:spPr>
          <a:xfrm>
            <a:off x="2667333" y="6921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472" name="Shape 472"/>
        <p:cNvGrpSpPr/>
        <p:nvPr/>
      </p:nvGrpSpPr>
      <p:grpSpPr>
        <a:xfrm>
          <a:off x="0" y="0"/>
          <a:ext cx="0" cy="0"/>
          <a:chOff x="0" y="0"/>
          <a:chExt cx="0" cy="0"/>
        </a:xfrm>
      </p:grpSpPr>
      <p:pic>
        <p:nvPicPr>
          <p:cNvPr descr=" " id="473" name="Google Shape;473;g33bdb0b92c9_0_43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4" name="Google Shape;474;g33bdb0b92c9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33bdb0b92c9_0_4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6" name="Google Shape;476;g33bdb0b92c9_0_438"/>
          <p:cNvSpPr/>
          <p:nvPr/>
        </p:nvSpPr>
        <p:spPr>
          <a:xfrm>
            <a:off x="1143143" y="2057400"/>
            <a:ext cx="22100700" cy="1099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3bdb0b92c9_0_438"/>
          <p:cNvSpPr/>
          <p:nvPr/>
        </p:nvSpPr>
        <p:spPr>
          <a:xfrm>
            <a:off x="1143143" y="2057400"/>
            <a:ext cx="4572600" cy="1099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33bdb0b92c9_0_438"/>
          <p:cNvSpPr/>
          <p:nvPr/>
        </p:nvSpPr>
        <p:spPr>
          <a:xfrm>
            <a:off x="2616527" y="2057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33bdb0b92c9_0_438"/>
          <p:cNvPicPr preferRelativeResize="0"/>
          <p:nvPr/>
        </p:nvPicPr>
        <p:blipFill rotWithShape="1">
          <a:blip r:embed="rId5">
            <a:alphaModFix/>
          </a:blip>
          <a:srcRect b="0" l="0" r="0" t="0"/>
          <a:stretch/>
        </p:blipFill>
        <p:spPr>
          <a:xfrm>
            <a:off x="3334167" y="2057400"/>
            <a:ext cx="190524" cy="2603500"/>
          </a:xfrm>
          <a:prstGeom prst="rect">
            <a:avLst/>
          </a:prstGeom>
          <a:noFill/>
          <a:ln>
            <a:noFill/>
          </a:ln>
        </p:spPr>
      </p:pic>
      <p:pic>
        <p:nvPicPr>
          <p:cNvPr descr=" " id="480" name="Google Shape;480;g33bdb0b92c9_0_438"/>
          <p:cNvPicPr preferRelativeResize="0"/>
          <p:nvPr/>
        </p:nvPicPr>
        <p:blipFill rotWithShape="1">
          <a:blip r:embed="rId6">
            <a:alphaModFix/>
          </a:blip>
          <a:srcRect b="0" l="0" r="0" t="0"/>
          <a:stretch/>
        </p:blipFill>
        <p:spPr>
          <a:xfrm>
            <a:off x="2616527" y="4660900"/>
            <a:ext cx="1625803" cy="1625600"/>
          </a:xfrm>
          <a:prstGeom prst="rect">
            <a:avLst/>
          </a:prstGeom>
          <a:noFill/>
          <a:ln>
            <a:noFill/>
          </a:ln>
        </p:spPr>
      </p:pic>
      <p:sp>
        <p:nvSpPr>
          <p:cNvPr id="481" name="Google Shape;481;g33bdb0b92c9_0_438"/>
          <p:cNvSpPr/>
          <p:nvPr/>
        </p:nvSpPr>
        <p:spPr>
          <a:xfrm>
            <a:off x="2616527" y="46609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3bdb0b92c9_0_438"/>
          <p:cNvSpPr/>
          <p:nvPr/>
        </p:nvSpPr>
        <p:spPr>
          <a:xfrm>
            <a:off x="2934067" y="5111750"/>
            <a:ext cx="9906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erkshire Swash"/>
              <a:buNone/>
            </a:pPr>
            <a:r>
              <a:rPr b="0" i="0" lang="en-US" sz="3600" u="none" cap="none" strike="noStrike">
                <a:solidFill>
                  <a:srgbClr val="000000"/>
                </a:solidFill>
                <a:latin typeface="Berkshire Swash"/>
                <a:ea typeface="Berkshire Swash"/>
                <a:cs typeface="Berkshire Swash"/>
                <a:sym typeface="Berkshire Swash"/>
              </a:rPr>
              <a:t>2015</a:t>
            </a:r>
            <a:endParaRPr b="0" i="0" sz="3600" u="none" cap="none" strike="noStrike">
              <a:solidFill>
                <a:schemeClr val="dk1"/>
              </a:solidFill>
              <a:latin typeface="Calibri"/>
              <a:ea typeface="Calibri"/>
              <a:cs typeface="Calibri"/>
              <a:sym typeface="Calibri"/>
            </a:endParaRPr>
          </a:p>
        </p:txBody>
      </p:sp>
      <p:sp>
        <p:nvSpPr>
          <p:cNvPr id="483" name="Google Shape;483;g33bdb0b92c9_0_438"/>
          <p:cNvSpPr/>
          <p:nvPr/>
        </p:nvSpPr>
        <p:spPr>
          <a:xfrm>
            <a:off x="1143143"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3bdb0b92c9_0_438"/>
          <p:cNvSpPr/>
          <p:nvPr/>
        </p:nvSpPr>
        <p:spPr>
          <a:xfrm>
            <a:off x="1143143"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3bdb0b92c9_0_438"/>
          <p:cNvSpPr/>
          <p:nvPr/>
        </p:nvSpPr>
        <p:spPr>
          <a:xfrm>
            <a:off x="1143143"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3bdb0b92c9_0_438"/>
          <p:cNvSpPr/>
          <p:nvPr/>
        </p:nvSpPr>
        <p:spPr>
          <a:xfrm>
            <a:off x="1066933" y="6896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Eclipse</a:t>
            </a:r>
            <a:endParaRPr b="0" i="0" sz="3600" u="none" cap="none" strike="noStrike">
              <a:solidFill>
                <a:schemeClr val="dk1"/>
              </a:solidFill>
              <a:latin typeface="Calibri"/>
              <a:ea typeface="Calibri"/>
              <a:cs typeface="Calibri"/>
              <a:sym typeface="Calibri"/>
            </a:endParaRPr>
          </a:p>
        </p:txBody>
      </p:sp>
      <p:sp>
        <p:nvSpPr>
          <p:cNvPr id="487" name="Google Shape;487;g33bdb0b92c9_0_438"/>
          <p:cNvSpPr/>
          <p:nvPr/>
        </p:nvSpPr>
        <p:spPr>
          <a:xfrm>
            <a:off x="1075401" y="76708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488" name="Google Shape;488;g33bdb0b92c9_0_438"/>
          <p:cNvSpPr/>
          <p:nvPr/>
        </p:nvSpPr>
        <p:spPr>
          <a:xfrm>
            <a:off x="6985873" y="2057400"/>
            <a:ext cx="4572600" cy="1099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33bdb0b92c9_0_438"/>
          <p:cNvSpPr/>
          <p:nvPr/>
        </p:nvSpPr>
        <p:spPr>
          <a:xfrm>
            <a:off x="8459257" y="2057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33bdb0b92c9_0_438"/>
          <p:cNvPicPr preferRelativeResize="0"/>
          <p:nvPr/>
        </p:nvPicPr>
        <p:blipFill rotWithShape="1">
          <a:blip r:embed="rId5">
            <a:alphaModFix/>
          </a:blip>
          <a:srcRect b="0" l="0" r="0" t="0"/>
          <a:stretch/>
        </p:blipFill>
        <p:spPr>
          <a:xfrm>
            <a:off x="9176897" y="2057400"/>
            <a:ext cx="190524" cy="2603500"/>
          </a:xfrm>
          <a:prstGeom prst="rect">
            <a:avLst/>
          </a:prstGeom>
          <a:noFill/>
          <a:ln>
            <a:noFill/>
          </a:ln>
        </p:spPr>
      </p:pic>
      <p:pic>
        <p:nvPicPr>
          <p:cNvPr descr=" " id="491" name="Google Shape;491;g33bdb0b92c9_0_438"/>
          <p:cNvPicPr preferRelativeResize="0"/>
          <p:nvPr/>
        </p:nvPicPr>
        <p:blipFill rotWithShape="1">
          <a:blip r:embed="rId6">
            <a:alphaModFix/>
          </a:blip>
          <a:srcRect b="0" l="0" r="0" t="0"/>
          <a:stretch/>
        </p:blipFill>
        <p:spPr>
          <a:xfrm>
            <a:off x="8459257" y="4660900"/>
            <a:ext cx="1625803" cy="1625600"/>
          </a:xfrm>
          <a:prstGeom prst="rect">
            <a:avLst/>
          </a:prstGeom>
          <a:noFill/>
          <a:ln>
            <a:noFill/>
          </a:ln>
        </p:spPr>
      </p:pic>
      <p:sp>
        <p:nvSpPr>
          <p:cNvPr id="492" name="Google Shape;492;g33bdb0b92c9_0_438"/>
          <p:cNvSpPr/>
          <p:nvPr/>
        </p:nvSpPr>
        <p:spPr>
          <a:xfrm>
            <a:off x="8459257" y="46609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3bdb0b92c9_0_438"/>
          <p:cNvSpPr/>
          <p:nvPr/>
        </p:nvSpPr>
        <p:spPr>
          <a:xfrm>
            <a:off x="8776797" y="5111750"/>
            <a:ext cx="9906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erkshire Swash"/>
              <a:buNone/>
            </a:pPr>
            <a:r>
              <a:rPr b="0" i="0" lang="en-US" sz="3600" u="none" cap="none" strike="noStrike">
                <a:solidFill>
                  <a:srgbClr val="000000"/>
                </a:solidFill>
                <a:latin typeface="Berkshire Swash"/>
                <a:ea typeface="Berkshire Swash"/>
                <a:cs typeface="Berkshire Swash"/>
                <a:sym typeface="Berkshire Swash"/>
              </a:rPr>
              <a:t>2015</a:t>
            </a:r>
            <a:endParaRPr b="0" i="0" sz="3600" u="none" cap="none" strike="noStrike">
              <a:solidFill>
                <a:schemeClr val="dk1"/>
              </a:solidFill>
              <a:latin typeface="Calibri"/>
              <a:ea typeface="Calibri"/>
              <a:cs typeface="Calibri"/>
              <a:sym typeface="Calibri"/>
            </a:endParaRPr>
          </a:p>
        </p:txBody>
      </p:sp>
      <p:sp>
        <p:nvSpPr>
          <p:cNvPr id="494" name="Google Shape;494;g33bdb0b92c9_0_438"/>
          <p:cNvSpPr/>
          <p:nvPr/>
        </p:nvSpPr>
        <p:spPr>
          <a:xfrm>
            <a:off x="6985873"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33bdb0b92c9_0_438"/>
          <p:cNvSpPr/>
          <p:nvPr/>
        </p:nvSpPr>
        <p:spPr>
          <a:xfrm>
            <a:off x="6985873"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3bdb0b92c9_0_438"/>
          <p:cNvSpPr/>
          <p:nvPr/>
        </p:nvSpPr>
        <p:spPr>
          <a:xfrm>
            <a:off x="6985873"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3bdb0b92c9_0_438"/>
          <p:cNvSpPr/>
          <p:nvPr/>
        </p:nvSpPr>
        <p:spPr>
          <a:xfrm>
            <a:off x="6909664" y="6896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War</a:t>
            </a:r>
            <a:endParaRPr b="0" i="0" sz="3600" u="none" cap="none" strike="noStrike">
              <a:solidFill>
                <a:schemeClr val="dk1"/>
              </a:solidFill>
              <a:latin typeface="Calibri"/>
              <a:ea typeface="Calibri"/>
              <a:cs typeface="Calibri"/>
              <a:sym typeface="Calibri"/>
            </a:endParaRPr>
          </a:p>
        </p:txBody>
      </p:sp>
      <p:sp>
        <p:nvSpPr>
          <p:cNvPr id="498" name="Google Shape;498;g33bdb0b92c9_0_438"/>
          <p:cNvSpPr/>
          <p:nvPr/>
        </p:nvSpPr>
        <p:spPr>
          <a:xfrm>
            <a:off x="6918131" y="76708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499" name="Google Shape;499;g33bdb0b92c9_0_438"/>
          <p:cNvSpPr/>
          <p:nvPr/>
        </p:nvSpPr>
        <p:spPr>
          <a:xfrm>
            <a:off x="12828603" y="2057400"/>
            <a:ext cx="4572600" cy="1099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33bdb0b92c9_0_438"/>
          <p:cNvSpPr/>
          <p:nvPr/>
        </p:nvSpPr>
        <p:spPr>
          <a:xfrm>
            <a:off x="14301988" y="2057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33bdb0b92c9_0_438"/>
          <p:cNvPicPr preferRelativeResize="0"/>
          <p:nvPr/>
        </p:nvPicPr>
        <p:blipFill rotWithShape="1">
          <a:blip r:embed="rId5">
            <a:alphaModFix/>
          </a:blip>
          <a:srcRect b="0" l="0" r="0" t="0"/>
          <a:stretch/>
        </p:blipFill>
        <p:spPr>
          <a:xfrm>
            <a:off x="15019627" y="2057400"/>
            <a:ext cx="190524" cy="2603500"/>
          </a:xfrm>
          <a:prstGeom prst="rect">
            <a:avLst/>
          </a:prstGeom>
          <a:noFill/>
          <a:ln>
            <a:noFill/>
          </a:ln>
        </p:spPr>
      </p:pic>
      <p:pic>
        <p:nvPicPr>
          <p:cNvPr descr=" " id="502" name="Google Shape;502;g33bdb0b92c9_0_438"/>
          <p:cNvPicPr preferRelativeResize="0"/>
          <p:nvPr/>
        </p:nvPicPr>
        <p:blipFill rotWithShape="1">
          <a:blip r:embed="rId6">
            <a:alphaModFix/>
          </a:blip>
          <a:srcRect b="0" l="0" r="0" t="0"/>
          <a:stretch/>
        </p:blipFill>
        <p:spPr>
          <a:xfrm>
            <a:off x="14301988" y="4660900"/>
            <a:ext cx="1625803" cy="1625600"/>
          </a:xfrm>
          <a:prstGeom prst="rect">
            <a:avLst/>
          </a:prstGeom>
          <a:noFill/>
          <a:ln>
            <a:noFill/>
          </a:ln>
        </p:spPr>
      </p:pic>
      <p:sp>
        <p:nvSpPr>
          <p:cNvPr id="503" name="Google Shape;503;g33bdb0b92c9_0_438"/>
          <p:cNvSpPr/>
          <p:nvPr/>
        </p:nvSpPr>
        <p:spPr>
          <a:xfrm>
            <a:off x="14301988" y="46609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33bdb0b92c9_0_438"/>
          <p:cNvSpPr/>
          <p:nvPr/>
        </p:nvSpPr>
        <p:spPr>
          <a:xfrm>
            <a:off x="14619527" y="5111750"/>
            <a:ext cx="9906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erkshire Swash"/>
              <a:buNone/>
            </a:pPr>
            <a:r>
              <a:rPr b="0" i="0" lang="en-US" sz="3600" u="none" cap="none" strike="noStrike">
                <a:solidFill>
                  <a:srgbClr val="000000"/>
                </a:solidFill>
                <a:latin typeface="Berkshire Swash"/>
                <a:ea typeface="Berkshire Swash"/>
                <a:cs typeface="Berkshire Swash"/>
                <a:sym typeface="Berkshire Swash"/>
              </a:rPr>
              <a:t>2015</a:t>
            </a:r>
            <a:endParaRPr b="0" i="0" sz="3600" u="none" cap="none" strike="noStrike">
              <a:solidFill>
                <a:schemeClr val="dk1"/>
              </a:solidFill>
              <a:latin typeface="Calibri"/>
              <a:ea typeface="Calibri"/>
              <a:cs typeface="Calibri"/>
              <a:sym typeface="Calibri"/>
            </a:endParaRPr>
          </a:p>
        </p:txBody>
      </p:sp>
      <p:sp>
        <p:nvSpPr>
          <p:cNvPr id="505" name="Google Shape;505;g33bdb0b92c9_0_438"/>
          <p:cNvSpPr/>
          <p:nvPr/>
        </p:nvSpPr>
        <p:spPr>
          <a:xfrm>
            <a:off x="12828603"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3bdb0b92c9_0_438"/>
          <p:cNvSpPr/>
          <p:nvPr/>
        </p:nvSpPr>
        <p:spPr>
          <a:xfrm>
            <a:off x="12828603"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33bdb0b92c9_0_438"/>
          <p:cNvSpPr/>
          <p:nvPr/>
        </p:nvSpPr>
        <p:spPr>
          <a:xfrm>
            <a:off x="12828603"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33bdb0b92c9_0_438"/>
          <p:cNvSpPr/>
          <p:nvPr/>
        </p:nvSpPr>
        <p:spPr>
          <a:xfrm>
            <a:off x="12752394" y="6896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Obtain</a:t>
            </a:r>
            <a:endParaRPr b="0" i="0" sz="3600" u="none" cap="none" strike="noStrike">
              <a:solidFill>
                <a:schemeClr val="dk1"/>
              </a:solidFill>
              <a:latin typeface="Calibri"/>
              <a:ea typeface="Calibri"/>
              <a:cs typeface="Calibri"/>
              <a:sym typeface="Calibri"/>
            </a:endParaRPr>
          </a:p>
        </p:txBody>
      </p:sp>
      <p:sp>
        <p:nvSpPr>
          <p:cNvPr id="509" name="Google Shape;509;g33bdb0b92c9_0_438"/>
          <p:cNvSpPr/>
          <p:nvPr/>
        </p:nvSpPr>
        <p:spPr>
          <a:xfrm>
            <a:off x="12760862" y="76708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10" name="Google Shape;510;g33bdb0b92c9_0_438"/>
          <p:cNvSpPr/>
          <p:nvPr/>
        </p:nvSpPr>
        <p:spPr>
          <a:xfrm>
            <a:off x="18671334" y="2057400"/>
            <a:ext cx="4572600" cy="1099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3bdb0b92c9_0_438"/>
          <p:cNvSpPr/>
          <p:nvPr/>
        </p:nvSpPr>
        <p:spPr>
          <a:xfrm>
            <a:off x="20144718" y="2057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33bdb0b92c9_0_438"/>
          <p:cNvPicPr preferRelativeResize="0"/>
          <p:nvPr/>
        </p:nvPicPr>
        <p:blipFill rotWithShape="1">
          <a:blip r:embed="rId5">
            <a:alphaModFix/>
          </a:blip>
          <a:srcRect b="0" l="0" r="0" t="0"/>
          <a:stretch/>
        </p:blipFill>
        <p:spPr>
          <a:xfrm>
            <a:off x="20862357" y="2057400"/>
            <a:ext cx="190524" cy="2603500"/>
          </a:xfrm>
          <a:prstGeom prst="rect">
            <a:avLst/>
          </a:prstGeom>
          <a:noFill/>
          <a:ln>
            <a:noFill/>
          </a:ln>
        </p:spPr>
      </p:pic>
      <p:pic>
        <p:nvPicPr>
          <p:cNvPr descr=" " id="513" name="Google Shape;513;g33bdb0b92c9_0_438"/>
          <p:cNvPicPr preferRelativeResize="0"/>
          <p:nvPr/>
        </p:nvPicPr>
        <p:blipFill rotWithShape="1">
          <a:blip r:embed="rId6">
            <a:alphaModFix/>
          </a:blip>
          <a:srcRect b="0" l="0" r="0" t="0"/>
          <a:stretch/>
        </p:blipFill>
        <p:spPr>
          <a:xfrm>
            <a:off x="20144718" y="4660900"/>
            <a:ext cx="1625803" cy="1625600"/>
          </a:xfrm>
          <a:prstGeom prst="rect">
            <a:avLst/>
          </a:prstGeom>
          <a:noFill/>
          <a:ln>
            <a:noFill/>
          </a:ln>
        </p:spPr>
      </p:pic>
      <p:sp>
        <p:nvSpPr>
          <p:cNvPr id="514" name="Google Shape;514;g33bdb0b92c9_0_438"/>
          <p:cNvSpPr/>
          <p:nvPr/>
        </p:nvSpPr>
        <p:spPr>
          <a:xfrm>
            <a:off x="20144718" y="46609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3bdb0b92c9_0_438"/>
          <p:cNvSpPr/>
          <p:nvPr/>
        </p:nvSpPr>
        <p:spPr>
          <a:xfrm>
            <a:off x="20462257" y="5111750"/>
            <a:ext cx="9906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erkshire Swash"/>
              <a:buNone/>
            </a:pPr>
            <a:r>
              <a:rPr b="0" i="0" lang="en-US" sz="3600" u="none" cap="none" strike="noStrike">
                <a:solidFill>
                  <a:srgbClr val="000000"/>
                </a:solidFill>
                <a:latin typeface="Berkshire Swash"/>
                <a:ea typeface="Berkshire Swash"/>
                <a:cs typeface="Berkshire Swash"/>
                <a:sym typeface="Berkshire Swash"/>
              </a:rPr>
              <a:t>2015</a:t>
            </a:r>
            <a:endParaRPr b="0" i="0" sz="3600" u="none" cap="none" strike="noStrike">
              <a:solidFill>
                <a:schemeClr val="dk1"/>
              </a:solidFill>
              <a:latin typeface="Calibri"/>
              <a:ea typeface="Calibri"/>
              <a:cs typeface="Calibri"/>
              <a:sym typeface="Calibri"/>
            </a:endParaRPr>
          </a:p>
        </p:txBody>
      </p:sp>
      <p:sp>
        <p:nvSpPr>
          <p:cNvPr id="516" name="Google Shape;516;g33bdb0b92c9_0_438"/>
          <p:cNvSpPr/>
          <p:nvPr/>
        </p:nvSpPr>
        <p:spPr>
          <a:xfrm>
            <a:off x="18671334"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33bdb0b92c9_0_438"/>
          <p:cNvSpPr/>
          <p:nvPr/>
        </p:nvSpPr>
        <p:spPr>
          <a:xfrm>
            <a:off x="18671334"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33bdb0b92c9_0_438"/>
          <p:cNvSpPr/>
          <p:nvPr/>
        </p:nvSpPr>
        <p:spPr>
          <a:xfrm>
            <a:off x="18671334" y="6896100"/>
            <a:ext cx="4572600" cy="61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3bdb0b92c9_0_438"/>
          <p:cNvSpPr/>
          <p:nvPr/>
        </p:nvSpPr>
        <p:spPr>
          <a:xfrm>
            <a:off x="18595124" y="6896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Foundation</a:t>
            </a:r>
            <a:endParaRPr b="0" i="0" sz="3600" u="none" cap="none" strike="noStrike">
              <a:solidFill>
                <a:schemeClr val="dk1"/>
              </a:solidFill>
              <a:latin typeface="Calibri"/>
              <a:ea typeface="Calibri"/>
              <a:cs typeface="Calibri"/>
              <a:sym typeface="Calibri"/>
            </a:endParaRPr>
          </a:p>
        </p:txBody>
      </p:sp>
      <p:sp>
        <p:nvSpPr>
          <p:cNvPr id="520" name="Google Shape;520;g33bdb0b92c9_0_438"/>
          <p:cNvSpPr/>
          <p:nvPr/>
        </p:nvSpPr>
        <p:spPr>
          <a:xfrm>
            <a:off x="18603592" y="76708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pic>
        <p:nvPicPr>
          <p:cNvPr descr=" " id="521" name="Google Shape;521;g33bdb0b92c9_0_438"/>
          <p:cNvPicPr preferRelativeResize="0"/>
          <p:nvPr/>
        </p:nvPicPr>
        <p:blipFill rotWithShape="1">
          <a:blip r:embed="rId7">
            <a:alphaModFix/>
          </a:blip>
          <a:srcRect b="0" l="0" r="0" t="0"/>
          <a:stretch/>
        </p:blipFill>
        <p:spPr>
          <a:xfrm>
            <a:off x="3429429" y="2133600"/>
            <a:ext cx="17528191" cy="38102"/>
          </a:xfrm>
          <a:prstGeom prst="rect">
            <a:avLst/>
          </a:prstGeom>
          <a:noFill/>
          <a:ln>
            <a:noFill/>
          </a:ln>
        </p:spPr>
      </p:pic>
      <p:sp>
        <p:nvSpPr>
          <p:cNvPr id="522" name="Google Shape;522;g33bdb0b92c9_0_438"/>
          <p:cNvSpPr/>
          <p:nvPr/>
        </p:nvSpPr>
        <p:spPr>
          <a:xfrm>
            <a:off x="6054423" y="571500"/>
            <a:ext cx="122781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527" name="Shape 527"/>
        <p:cNvGrpSpPr/>
        <p:nvPr/>
      </p:nvGrpSpPr>
      <p:grpSpPr>
        <a:xfrm>
          <a:off x="0" y="0"/>
          <a:ext cx="0" cy="0"/>
          <a:chOff x="0" y="0"/>
          <a:chExt cx="0" cy="0"/>
        </a:xfrm>
      </p:grpSpPr>
      <p:pic>
        <p:nvPicPr>
          <p:cNvPr descr=" " id="528" name="Google Shape;528;g33bdb0b92c9_0_49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9" name="Google Shape;529;g33bdb0b92c9_0_4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33bdb0b92c9_0_49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1" name="Google Shape;531;g33bdb0b92c9_0_492"/>
          <p:cNvSpPr/>
          <p:nvPr/>
        </p:nvSpPr>
        <p:spPr>
          <a:xfrm>
            <a:off x="7883452" y="1955800"/>
            <a:ext cx="58512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Our Team</a:t>
            </a:r>
            <a:endParaRPr b="0" i="0" sz="8000" u="none" cap="none" strike="noStrike">
              <a:solidFill>
                <a:schemeClr val="dk1"/>
              </a:solidFill>
              <a:latin typeface="Calibri"/>
              <a:ea typeface="Calibri"/>
              <a:cs typeface="Calibri"/>
              <a:sym typeface="Calibri"/>
            </a:endParaRPr>
          </a:p>
        </p:txBody>
      </p:sp>
      <p:sp>
        <p:nvSpPr>
          <p:cNvPr id="532" name="Google Shape;532;g33bdb0b92c9_0_492"/>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33bdb0b92c9_0_492"/>
          <p:cNvPicPr preferRelativeResize="0"/>
          <p:nvPr/>
        </p:nvPicPr>
        <p:blipFill rotWithShape="1">
          <a:blip r:embed="rId5">
            <a:alphaModFix/>
          </a:blip>
          <a:srcRect b="0" l="0" r="0" t="0"/>
          <a:stretch/>
        </p:blipFill>
        <p:spPr>
          <a:xfrm>
            <a:off x="2718140" y="3790950"/>
            <a:ext cx="3035679" cy="3035300"/>
          </a:xfrm>
          <a:prstGeom prst="rect">
            <a:avLst/>
          </a:prstGeom>
          <a:noFill/>
          <a:ln>
            <a:noFill/>
          </a:ln>
        </p:spPr>
      </p:pic>
      <p:sp>
        <p:nvSpPr>
          <p:cNvPr id="534" name="Google Shape;534;g33bdb0b92c9_0_492"/>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33bdb0b92c9_0_492"/>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33bdb0b92c9_0_492"/>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3bdb0b92c9_0_492"/>
          <p:cNvSpPr/>
          <p:nvPr/>
        </p:nvSpPr>
        <p:spPr>
          <a:xfrm>
            <a:off x="6058657" y="4546600"/>
            <a:ext cx="219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Eldruin</a:t>
            </a:r>
            <a:endParaRPr b="0" i="0" sz="4800" u="none" cap="none" strike="noStrike">
              <a:solidFill>
                <a:schemeClr val="dk1"/>
              </a:solidFill>
              <a:latin typeface="Calibri"/>
              <a:ea typeface="Calibri"/>
              <a:cs typeface="Calibri"/>
              <a:sym typeface="Calibri"/>
            </a:endParaRPr>
          </a:p>
        </p:txBody>
      </p:sp>
      <p:sp>
        <p:nvSpPr>
          <p:cNvPr id="538" name="Google Shape;538;g33bdb0b92c9_0_492"/>
          <p:cNvSpPr/>
          <p:nvPr/>
        </p:nvSpPr>
        <p:spPr>
          <a:xfrm>
            <a:off x="6058657"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39" name="Google Shape;539;g33bdb0b92c9_0_492"/>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33bdb0b92c9_0_492"/>
          <p:cNvPicPr preferRelativeResize="0"/>
          <p:nvPr/>
        </p:nvPicPr>
        <p:blipFill rotWithShape="1">
          <a:blip r:embed="rId6">
            <a:alphaModFix/>
          </a:blip>
          <a:srcRect b="0" l="0" r="0" t="0"/>
          <a:stretch/>
        </p:blipFill>
        <p:spPr>
          <a:xfrm>
            <a:off x="12041105" y="8667750"/>
            <a:ext cx="3035679" cy="3035300"/>
          </a:xfrm>
          <a:prstGeom prst="rect">
            <a:avLst/>
          </a:prstGeom>
          <a:noFill/>
          <a:ln>
            <a:noFill/>
          </a:ln>
        </p:spPr>
      </p:pic>
      <p:sp>
        <p:nvSpPr>
          <p:cNvPr id="541" name="Google Shape;541;g33bdb0b92c9_0_492"/>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33bdb0b92c9_0_492"/>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33bdb0b92c9_0_492"/>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3bdb0b92c9_0_492"/>
          <p:cNvSpPr/>
          <p:nvPr/>
        </p:nvSpPr>
        <p:spPr>
          <a:xfrm>
            <a:off x="15381622" y="9423400"/>
            <a:ext cx="219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Eldruin</a:t>
            </a:r>
            <a:endParaRPr b="0" i="0" sz="4800" u="none" cap="none" strike="noStrike">
              <a:solidFill>
                <a:schemeClr val="dk1"/>
              </a:solidFill>
              <a:latin typeface="Calibri"/>
              <a:ea typeface="Calibri"/>
              <a:cs typeface="Calibri"/>
              <a:sym typeface="Calibri"/>
            </a:endParaRPr>
          </a:p>
        </p:txBody>
      </p:sp>
      <p:sp>
        <p:nvSpPr>
          <p:cNvPr id="545" name="Google Shape;545;g33bdb0b92c9_0_492"/>
          <p:cNvSpPr/>
          <p:nvPr/>
        </p:nvSpPr>
        <p:spPr>
          <a:xfrm>
            <a:off x="15381622"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46" name="Google Shape;546;g33bdb0b92c9_0_492"/>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33bdb0b92c9_0_492"/>
          <p:cNvPicPr preferRelativeResize="0"/>
          <p:nvPr/>
        </p:nvPicPr>
        <p:blipFill rotWithShape="1">
          <a:blip r:embed="rId7">
            <a:alphaModFix/>
          </a:blip>
          <a:srcRect b="0" l="0" r="0" t="0"/>
          <a:stretch/>
        </p:blipFill>
        <p:spPr>
          <a:xfrm>
            <a:off x="2718140" y="8667750"/>
            <a:ext cx="3035679" cy="3035300"/>
          </a:xfrm>
          <a:prstGeom prst="rect">
            <a:avLst/>
          </a:prstGeom>
          <a:noFill/>
          <a:ln>
            <a:noFill/>
          </a:ln>
        </p:spPr>
      </p:pic>
      <p:sp>
        <p:nvSpPr>
          <p:cNvPr id="548" name="Google Shape;548;g33bdb0b92c9_0_492"/>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3bdb0b92c9_0_492"/>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3bdb0b92c9_0_492"/>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3bdb0b92c9_0_492"/>
          <p:cNvSpPr/>
          <p:nvPr/>
        </p:nvSpPr>
        <p:spPr>
          <a:xfrm>
            <a:off x="6058657" y="9423400"/>
            <a:ext cx="3467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Elementalen</a:t>
            </a:r>
            <a:endParaRPr b="0" i="0" sz="4800" u="none" cap="none" strike="noStrike">
              <a:solidFill>
                <a:schemeClr val="dk1"/>
              </a:solidFill>
              <a:latin typeface="Calibri"/>
              <a:ea typeface="Calibri"/>
              <a:cs typeface="Calibri"/>
              <a:sym typeface="Calibri"/>
            </a:endParaRPr>
          </a:p>
        </p:txBody>
      </p:sp>
      <p:sp>
        <p:nvSpPr>
          <p:cNvPr id="552" name="Google Shape;552;g33bdb0b92c9_0_492"/>
          <p:cNvSpPr/>
          <p:nvPr/>
        </p:nvSpPr>
        <p:spPr>
          <a:xfrm>
            <a:off x="6058657"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53" name="Google Shape;553;g33bdb0b92c9_0_492"/>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33bdb0b92c9_0_492"/>
          <p:cNvPicPr preferRelativeResize="0"/>
          <p:nvPr/>
        </p:nvPicPr>
        <p:blipFill rotWithShape="1">
          <a:blip r:embed="rId8">
            <a:alphaModFix/>
          </a:blip>
          <a:srcRect b="0" l="0" r="0" t="0"/>
          <a:stretch/>
        </p:blipFill>
        <p:spPr>
          <a:xfrm>
            <a:off x="12041105" y="3790950"/>
            <a:ext cx="3035679" cy="3035300"/>
          </a:xfrm>
          <a:prstGeom prst="rect">
            <a:avLst/>
          </a:prstGeom>
          <a:noFill/>
          <a:ln>
            <a:noFill/>
          </a:ln>
        </p:spPr>
      </p:pic>
      <p:sp>
        <p:nvSpPr>
          <p:cNvPr id="555" name="Google Shape;555;g33bdb0b92c9_0_492"/>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3bdb0b92c9_0_492"/>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3bdb0b92c9_0_492"/>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3bdb0b92c9_0_492"/>
          <p:cNvSpPr/>
          <p:nvPr/>
        </p:nvSpPr>
        <p:spPr>
          <a:xfrm>
            <a:off x="15381622" y="4546600"/>
            <a:ext cx="2298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Lunaria</a:t>
            </a:r>
            <a:endParaRPr b="0" i="0" sz="4800" u="none" cap="none" strike="noStrike">
              <a:solidFill>
                <a:schemeClr val="dk1"/>
              </a:solidFill>
              <a:latin typeface="Calibri"/>
              <a:ea typeface="Calibri"/>
              <a:cs typeface="Calibri"/>
              <a:sym typeface="Calibri"/>
            </a:endParaRPr>
          </a:p>
        </p:txBody>
      </p:sp>
      <p:sp>
        <p:nvSpPr>
          <p:cNvPr id="559" name="Google Shape;559;g33bdb0b92c9_0_492"/>
          <p:cNvSpPr/>
          <p:nvPr/>
        </p:nvSpPr>
        <p:spPr>
          <a:xfrm>
            <a:off x="15381622"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564" name="Shape 564"/>
        <p:cNvGrpSpPr/>
        <p:nvPr/>
      </p:nvGrpSpPr>
      <p:grpSpPr>
        <a:xfrm>
          <a:off x="0" y="0"/>
          <a:ext cx="0" cy="0"/>
          <a:chOff x="0" y="0"/>
          <a:chExt cx="0" cy="0"/>
        </a:xfrm>
      </p:grpSpPr>
      <p:pic>
        <p:nvPicPr>
          <p:cNvPr descr=" " id="565" name="Google Shape;565;g33bdb0b92c9_0_52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6" name="Google Shape;566;g33bdb0b92c9_0_5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33bdb0b92c9_0_52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68" name="Google Shape;568;g33bdb0b92c9_0_528"/>
          <p:cNvPicPr preferRelativeResize="0"/>
          <p:nvPr/>
        </p:nvPicPr>
        <p:blipFill rotWithShape="1">
          <a:blip r:embed="rId5">
            <a:alphaModFix/>
          </a:blip>
          <a:srcRect b="0" l="0" r="0" t="0"/>
          <a:stretch/>
        </p:blipFill>
        <p:spPr>
          <a:xfrm>
            <a:off x="0" y="0"/>
            <a:ext cx="7697162" cy="12369800"/>
          </a:xfrm>
          <a:prstGeom prst="rect">
            <a:avLst/>
          </a:prstGeom>
          <a:noFill/>
          <a:ln>
            <a:noFill/>
          </a:ln>
        </p:spPr>
      </p:pic>
      <p:sp>
        <p:nvSpPr>
          <p:cNvPr id="569" name="Google Shape;569;g33bdb0b92c9_0_528"/>
          <p:cNvSpPr/>
          <p:nvPr/>
        </p:nvSpPr>
        <p:spPr>
          <a:xfrm>
            <a:off x="8510064" y="4826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3bdb0b92c9_0_528"/>
          <p:cNvSpPr/>
          <p:nvPr/>
        </p:nvSpPr>
        <p:spPr>
          <a:xfrm>
            <a:off x="8510064" y="48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33bdb0b92c9_0_528"/>
          <p:cNvPicPr preferRelativeResize="0"/>
          <p:nvPr/>
        </p:nvPicPr>
        <p:blipFill rotWithShape="1">
          <a:blip r:embed="rId6">
            <a:alphaModFix/>
          </a:blip>
          <a:srcRect b="0" l="0" r="0" t="0"/>
          <a:stretch/>
        </p:blipFill>
        <p:spPr>
          <a:xfrm>
            <a:off x="8694237" y="736600"/>
            <a:ext cx="1257457" cy="1117600"/>
          </a:xfrm>
          <a:prstGeom prst="rect">
            <a:avLst/>
          </a:prstGeom>
          <a:noFill/>
          <a:ln>
            <a:noFill/>
          </a:ln>
        </p:spPr>
      </p:pic>
      <p:pic>
        <p:nvPicPr>
          <p:cNvPr descr=" " id="572" name="Google Shape;572;g33bdb0b92c9_0_528"/>
          <p:cNvPicPr preferRelativeResize="0"/>
          <p:nvPr/>
        </p:nvPicPr>
        <p:blipFill rotWithShape="1">
          <a:blip r:embed="rId7">
            <a:alphaModFix/>
          </a:blip>
          <a:srcRect b="0" l="0" r="0" t="0"/>
          <a:stretch/>
        </p:blipFill>
        <p:spPr>
          <a:xfrm>
            <a:off x="9284860" y="2108200"/>
            <a:ext cx="38105" cy="1625600"/>
          </a:xfrm>
          <a:prstGeom prst="rect">
            <a:avLst/>
          </a:prstGeom>
          <a:noFill/>
          <a:ln>
            <a:noFill/>
          </a:ln>
        </p:spPr>
      </p:pic>
      <p:sp>
        <p:nvSpPr>
          <p:cNvPr id="573" name="Google Shape;573;g33bdb0b92c9_0_528"/>
          <p:cNvSpPr/>
          <p:nvPr/>
        </p:nvSpPr>
        <p:spPr>
          <a:xfrm>
            <a:off x="8510064" y="3733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33bdb0b92c9_0_528"/>
          <p:cNvPicPr preferRelativeResize="0"/>
          <p:nvPr/>
        </p:nvPicPr>
        <p:blipFill rotWithShape="1">
          <a:blip r:embed="rId8">
            <a:alphaModFix/>
          </a:blip>
          <a:srcRect b="0" l="0" r="0" t="0"/>
          <a:stretch/>
        </p:blipFill>
        <p:spPr>
          <a:xfrm>
            <a:off x="8764095" y="3987800"/>
            <a:ext cx="1117740" cy="1117600"/>
          </a:xfrm>
          <a:prstGeom prst="rect">
            <a:avLst/>
          </a:prstGeom>
          <a:noFill/>
          <a:ln>
            <a:noFill/>
          </a:ln>
        </p:spPr>
      </p:pic>
      <p:pic>
        <p:nvPicPr>
          <p:cNvPr descr=" " id="575" name="Google Shape;575;g33bdb0b92c9_0_528"/>
          <p:cNvPicPr preferRelativeResize="0"/>
          <p:nvPr/>
        </p:nvPicPr>
        <p:blipFill rotWithShape="1">
          <a:blip r:embed="rId7">
            <a:alphaModFix/>
          </a:blip>
          <a:srcRect b="0" l="0" r="0" t="0"/>
          <a:stretch/>
        </p:blipFill>
        <p:spPr>
          <a:xfrm>
            <a:off x="9284860" y="5359400"/>
            <a:ext cx="38105" cy="1625600"/>
          </a:xfrm>
          <a:prstGeom prst="rect">
            <a:avLst/>
          </a:prstGeom>
          <a:noFill/>
          <a:ln>
            <a:noFill/>
          </a:ln>
        </p:spPr>
      </p:pic>
      <p:sp>
        <p:nvSpPr>
          <p:cNvPr id="576" name="Google Shape;576;g33bdb0b92c9_0_528"/>
          <p:cNvSpPr/>
          <p:nvPr/>
        </p:nvSpPr>
        <p:spPr>
          <a:xfrm>
            <a:off x="8510064" y="698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33bdb0b92c9_0_528"/>
          <p:cNvPicPr preferRelativeResize="0"/>
          <p:nvPr/>
        </p:nvPicPr>
        <p:blipFill rotWithShape="1">
          <a:blip r:embed="rId9">
            <a:alphaModFix/>
          </a:blip>
          <a:srcRect b="0" l="0" r="0" t="0"/>
          <a:stretch/>
        </p:blipFill>
        <p:spPr>
          <a:xfrm>
            <a:off x="8827603" y="7239000"/>
            <a:ext cx="990724" cy="1117600"/>
          </a:xfrm>
          <a:prstGeom prst="rect">
            <a:avLst/>
          </a:prstGeom>
          <a:noFill/>
          <a:ln>
            <a:noFill/>
          </a:ln>
        </p:spPr>
      </p:pic>
      <p:pic>
        <p:nvPicPr>
          <p:cNvPr descr=" " id="578" name="Google Shape;578;g33bdb0b92c9_0_528"/>
          <p:cNvPicPr preferRelativeResize="0"/>
          <p:nvPr/>
        </p:nvPicPr>
        <p:blipFill rotWithShape="1">
          <a:blip r:embed="rId7">
            <a:alphaModFix/>
          </a:blip>
          <a:srcRect b="0" l="0" r="0" t="0"/>
          <a:stretch/>
        </p:blipFill>
        <p:spPr>
          <a:xfrm>
            <a:off x="9284860" y="8610600"/>
            <a:ext cx="38105" cy="1625600"/>
          </a:xfrm>
          <a:prstGeom prst="rect">
            <a:avLst/>
          </a:prstGeom>
          <a:noFill/>
          <a:ln>
            <a:noFill/>
          </a:ln>
        </p:spPr>
      </p:pic>
      <p:sp>
        <p:nvSpPr>
          <p:cNvPr id="579" name="Google Shape;579;g33bdb0b92c9_0_528"/>
          <p:cNvSpPr/>
          <p:nvPr/>
        </p:nvSpPr>
        <p:spPr>
          <a:xfrm>
            <a:off x="8510064" y="10236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33bdb0b92c9_0_528"/>
          <p:cNvPicPr preferRelativeResize="0"/>
          <p:nvPr/>
        </p:nvPicPr>
        <p:blipFill rotWithShape="1">
          <a:blip r:embed="rId10">
            <a:alphaModFix/>
          </a:blip>
          <a:srcRect b="0" l="0" r="0" t="0"/>
          <a:stretch/>
        </p:blipFill>
        <p:spPr>
          <a:xfrm>
            <a:off x="8929216" y="10490200"/>
            <a:ext cx="787498" cy="1117600"/>
          </a:xfrm>
          <a:prstGeom prst="rect">
            <a:avLst/>
          </a:prstGeom>
          <a:noFill/>
          <a:ln>
            <a:noFill/>
          </a:ln>
        </p:spPr>
      </p:pic>
      <p:sp>
        <p:nvSpPr>
          <p:cNvPr id="581" name="Google Shape;581;g33bdb0b92c9_0_528"/>
          <p:cNvSpPr/>
          <p:nvPr/>
        </p:nvSpPr>
        <p:spPr>
          <a:xfrm>
            <a:off x="10135867" y="2032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2" name="Google Shape;582;g33bdb0b92c9_0_528"/>
          <p:cNvSpPr/>
          <p:nvPr/>
        </p:nvSpPr>
        <p:spPr>
          <a:xfrm>
            <a:off x="10135867" y="5448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83" name="Google Shape;583;g33bdb0b92c9_0_528"/>
          <p:cNvSpPr/>
          <p:nvPr/>
        </p:nvSpPr>
        <p:spPr>
          <a:xfrm>
            <a:off x="10135867" y="8801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84" name="Google Shape;584;g33bdb0b92c9_0_528"/>
          <p:cNvSpPr/>
          <p:nvPr/>
        </p:nvSpPr>
        <p:spPr>
          <a:xfrm>
            <a:off x="8878410" y="12446000"/>
            <a:ext cx="88107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589" name="Shape 589"/>
        <p:cNvGrpSpPr/>
        <p:nvPr/>
      </p:nvGrpSpPr>
      <p:grpSpPr>
        <a:xfrm>
          <a:off x="0" y="0"/>
          <a:ext cx="0" cy="0"/>
          <a:chOff x="0" y="0"/>
          <a:chExt cx="0" cy="0"/>
        </a:xfrm>
      </p:grpSpPr>
      <p:pic>
        <p:nvPicPr>
          <p:cNvPr descr=" " id="590" name="Google Shape;590;g33bdb0b92c9_0_55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91" name="Google Shape;591;g33bdb0b92c9_0_5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33bdb0b92c9_0_55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3" name="Google Shape;593;g33bdb0b92c9_0_552"/>
          <p:cNvSpPr/>
          <p:nvPr/>
        </p:nvSpPr>
        <p:spPr>
          <a:xfrm>
            <a:off x="4394749" y="1270000"/>
            <a:ext cx="88107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The List</a:t>
            </a:r>
            <a:endParaRPr b="0" i="0" sz="8000" u="none" cap="none" strike="noStrike">
              <a:solidFill>
                <a:schemeClr val="dk1"/>
              </a:solidFill>
              <a:latin typeface="Calibri"/>
              <a:ea typeface="Calibri"/>
              <a:cs typeface="Calibri"/>
              <a:sym typeface="Calibri"/>
            </a:endParaRPr>
          </a:p>
        </p:txBody>
      </p:sp>
      <p:sp>
        <p:nvSpPr>
          <p:cNvPr id="594" name="Google Shape;594;g33bdb0b92c9_0_552"/>
          <p:cNvSpPr/>
          <p:nvPr/>
        </p:nvSpPr>
        <p:spPr>
          <a:xfrm>
            <a:off x="4394749" y="31877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3bdb0b92c9_0_552"/>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33bdb0b92c9_0_552"/>
          <p:cNvSpPr/>
          <p:nvPr/>
        </p:nvSpPr>
        <p:spPr>
          <a:xfrm>
            <a:off x="4394749" y="3511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Dragons</a:t>
            </a:r>
            <a:endParaRPr b="0" i="0" sz="3600" u="none" cap="none" strike="noStrike">
              <a:solidFill>
                <a:schemeClr val="dk1"/>
              </a:solidFill>
              <a:latin typeface="Calibri"/>
              <a:ea typeface="Calibri"/>
              <a:cs typeface="Calibri"/>
              <a:sym typeface="Calibri"/>
            </a:endParaRPr>
          </a:p>
        </p:txBody>
      </p:sp>
      <p:sp>
        <p:nvSpPr>
          <p:cNvPr id="597" name="Google Shape;597;g33bdb0b92c9_0_552"/>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98" name="Google Shape;598;g33bdb0b92c9_0_552"/>
          <p:cNvSpPr/>
          <p:nvPr/>
        </p:nvSpPr>
        <p:spPr>
          <a:xfrm>
            <a:off x="4394749" y="5016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3bdb0b92c9_0_552"/>
          <p:cNvSpPr/>
          <p:nvPr/>
        </p:nvSpPr>
        <p:spPr>
          <a:xfrm>
            <a:off x="4394749" y="5035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Medieval-like Settings</a:t>
            </a:r>
            <a:endParaRPr b="0" i="0" sz="3600" u="none" cap="none" strike="noStrike">
              <a:solidFill>
                <a:schemeClr val="dk1"/>
              </a:solidFill>
              <a:latin typeface="Calibri"/>
              <a:ea typeface="Calibri"/>
              <a:cs typeface="Calibri"/>
              <a:sym typeface="Calibri"/>
            </a:endParaRPr>
          </a:p>
        </p:txBody>
      </p:sp>
      <p:sp>
        <p:nvSpPr>
          <p:cNvPr id="600" name="Google Shape;600;g33bdb0b92c9_0_552"/>
          <p:cNvSpPr/>
          <p:nvPr/>
        </p:nvSpPr>
        <p:spPr>
          <a:xfrm>
            <a:off x="10796349" y="501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01" name="Google Shape;601;g33bdb0b92c9_0_552"/>
          <p:cNvSpPr/>
          <p:nvPr/>
        </p:nvSpPr>
        <p:spPr>
          <a:xfrm>
            <a:off x="4394749" y="62357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33bdb0b92c9_0_552"/>
          <p:cNvSpPr/>
          <p:nvPr/>
        </p:nvSpPr>
        <p:spPr>
          <a:xfrm>
            <a:off x="4394749" y="62547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Chosen One Trope</a:t>
            </a:r>
            <a:endParaRPr b="0" i="0" sz="3600" u="none" cap="none" strike="noStrike">
              <a:solidFill>
                <a:schemeClr val="dk1"/>
              </a:solidFill>
              <a:latin typeface="Calibri"/>
              <a:ea typeface="Calibri"/>
              <a:cs typeface="Calibri"/>
              <a:sym typeface="Calibri"/>
            </a:endParaRPr>
          </a:p>
        </p:txBody>
      </p:sp>
      <p:sp>
        <p:nvSpPr>
          <p:cNvPr id="603" name="Google Shape;603;g33bdb0b92c9_0_552"/>
          <p:cNvSpPr/>
          <p:nvPr/>
        </p:nvSpPr>
        <p:spPr>
          <a:xfrm>
            <a:off x="10796349" y="62357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04" name="Google Shape;604;g33bdb0b92c9_0_552"/>
          <p:cNvSpPr/>
          <p:nvPr/>
        </p:nvSpPr>
        <p:spPr>
          <a:xfrm>
            <a:off x="4394749" y="74549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33bdb0b92c9_0_552"/>
          <p:cNvSpPr/>
          <p:nvPr/>
        </p:nvSpPr>
        <p:spPr>
          <a:xfrm>
            <a:off x="4394749" y="77787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Magic</a:t>
            </a:r>
            <a:endParaRPr b="0" i="0" sz="3600" u="none" cap="none" strike="noStrike">
              <a:solidFill>
                <a:schemeClr val="dk1"/>
              </a:solidFill>
              <a:latin typeface="Calibri"/>
              <a:ea typeface="Calibri"/>
              <a:cs typeface="Calibri"/>
              <a:sym typeface="Calibri"/>
            </a:endParaRPr>
          </a:p>
        </p:txBody>
      </p:sp>
      <p:sp>
        <p:nvSpPr>
          <p:cNvPr id="606" name="Google Shape;606;g33bdb0b92c9_0_552"/>
          <p:cNvSpPr/>
          <p:nvPr/>
        </p:nvSpPr>
        <p:spPr>
          <a:xfrm>
            <a:off x="10796349" y="74549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07" name="Google Shape;607;g33bdb0b92c9_0_552"/>
          <p:cNvSpPr/>
          <p:nvPr/>
        </p:nvSpPr>
        <p:spPr>
          <a:xfrm>
            <a:off x="4394749" y="9283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3bdb0b92c9_0_552"/>
          <p:cNvSpPr/>
          <p:nvPr/>
        </p:nvSpPr>
        <p:spPr>
          <a:xfrm>
            <a:off x="4394749" y="9607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The Best Curse</a:t>
            </a:r>
            <a:endParaRPr b="0" i="0" sz="3600" u="none" cap="none" strike="noStrike">
              <a:solidFill>
                <a:schemeClr val="dk1"/>
              </a:solidFill>
              <a:latin typeface="Calibri"/>
              <a:ea typeface="Calibri"/>
              <a:cs typeface="Calibri"/>
              <a:sym typeface="Calibri"/>
            </a:endParaRPr>
          </a:p>
        </p:txBody>
      </p:sp>
      <p:sp>
        <p:nvSpPr>
          <p:cNvPr id="609" name="Google Shape;609;g33bdb0b92c9_0_552"/>
          <p:cNvSpPr/>
          <p:nvPr/>
        </p:nvSpPr>
        <p:spPr>
          <a:xfrm>
            <a:off x="10796349" y="9283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10" name="Google Shape;610;g33bdb0b92c9_0_552"/>
          <p:cNvSpPr/>
          <p:nvPr/>
        </p:nvSpPr>
        <p:spPr>
          <a:xfrm>
            <a:off x="4394749" y="11112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33bdb0b92c9_0_552"/>
          <p:cNvSpPr/>
          <p:nvPr/>
        </p:nvSpPr>
        <p:spPr>
          <a:xfrm>
            <a:off x="4394749" y="11131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Unique Creatures</a:t>
            </a:r>
            <a:endParaRPr b="0" i="0" sz="3600" u="none" cap="none" strike="noStrike">
              <a:solidFill>
                <a:schemeClr val="dk1"/>
              </a:solidFill>
              <a:latin typeface="Calibri"/>
              <a:ea typeface="Calibri"/>
              <a:cs typeface="Calibri"/>
              <a:sym typeface="Calibri"/>
            </a:endParaRPr>
          </a:p>
        </p:txBody>
      </p:sp>
      <p:sp>
        <p:nvSpPr>
          <p:cNvPr id="612" name="Google Shape;612;g33bdb0b92c9_0_552"/>
          <p:cNvSpPr/>
          <p:nvPr/>
        </p:nvSpPr>
        <p:spPr>
          <a:xfrm>
            <a:off x="10796349" y="11112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617" name="Shape 617"/>
        <p:cNvGrpSpPr/>
        <p:nvPr/>
      </p:nvGrpSpPr>
      <p:grpSpPr>
        <a:xfrm>
          <a:off x="0" y="0"/>
          <a:ext cx="0" cy="0"/>
          <a:chOff x="0" y="0"/>
          <a:chExt cx="0" cy="0"/>
        </a:xfrm>
      </p:grpSpPr>
      <p:pic>
        <p:nvPicPr>
          <p:cNvPr descr=" " id="618" name="Google Shape;618;g33bdb0b92c9_0_57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19" name="Google Shape;619;g33bdb0b92c9_0_5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33bdb0b92c9_0_5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1" name="Google Shape;621;g33bdb0b92c9_0_579"/>
          <p:cNvSpPr/>
          <p:nvPr/>
        </p:nvSpPr>
        <p:spPr>
          <a:xfrm>
            <a:off x="787498" y="3111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33bdb0b92c9_0_579"/>
          <p:cNvPicPr preferRelativeResize="0"/>
          <p:nvPr/>
        </p:nvPicPr>
        <p:blipFill rotWithShape="1">
          <a:blip r:embed="rId5">
            <a:alphaModFix/>
          </a:blip>
          <a:srcRect b="0" l="0" r="0" t="0"/>
          <a:stretch/>
        </p:blipFill>
        <p:spPr>
          <a:xfrm>
            <a:off x="10173972" y="3111500"/>
            <a:ext cx="5131441" cy="1549400"/>
          </a:xfrm>
          <a:prstGeom prst="rect">
            <a:avLst/>
          </a:prstGeom>
          <a:noFill/>
          <a:ln>
            <a:noFill/>
          </a:ln>
        </p:spPr>
      </p:pic>
      <p:sp>
        <p:nvSpPr>
          <p:cNvPr id="623" name="Google Shape;623;g33bdb0b92c9_0_579"/>
          <p:cNvSpPr/>
          <p:nvPr/>
        </p:nvSpPr>
        <p:spPr>
          <a:xfrm>
            <a:off x="10732841" y="30416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3bdb0b92c9_0_579"/>
          <p:cNvSpPr/>
          <p:nvPr/>
        </p:nvSpPr>
        <p:spPr>
          <a:xfrm>
            <a:off x="11444130" y="31940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Chloe Ng</a:t>
            </a:r>
            <a:endParaRPr b="0" i="0" sz="3600" u="none" cap="none" strike="noStrike">
              <a:solidFill>
                <a:schemeClr val="dk1"/>
              </a:solidFill>
              <a:latin typeface="Calibri"/>
              <a:ea typeface="Calibri"/>
              <a:cs typeface="Calibri"/>
              <a:sym typeface="Calibri"/>
            </a:endParaRPr>
          </a:p>
        </p:txBody>
      </p:sp>
      <p:sp>
        <p:nvSpPr>
          <p:cNvPr id="625" name="Google Shape;625;g33bdb0b92c9_0_579"/>
          <p:cNvSpPr/>
          <p:nvPr/>
        </p:nvSpPr>
        <p:spPr>
          <a:xfrm>
            <a:off x="11444130" y="3968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26" name="Google Shape;626;g33bdb0b92c9_0_579"/>
          <p:cNvPicPr preferRelativeResize="0"/>
          <p:nvPr/>
        </p:nvPicPr>
        <p:blipFill rotWithShape="1">
          <a:blip r:embed="rId6">
            <a:alphaModFix/>
          </a:blip>
          <a:srcRect b="0" l="0" r="0" t="0"/>
          <a:stretch/>
        </p:blipFill>
        <p:spPr>
          <a:xfrm>
            <a:off x="10173972" y="3327400"/>
            <a:ext cx="1117740" cy="1117600"/>
          </a:xfrm>
          <a:prstGeom prst="rect">
            <a:avLst/>
          </a:prstGeom>
          <a:noFill/>
          <a:ln>
            <a:noFill/>
          </a:ln>
        </p:spPr>
      </p:pic>
      <p:pic>
        <p:nvPicPr>
          <p:cNvPr descr=" " id="627" name="Google Shape;627;g33bdb0b92c9_0_579"/>
          <p:cNvPicPr preferRelativeResize="0"/>
          <p:nvPr/>
        </p:nvPicPr>
        <p:blipFill rotWithShape="1">
          <a:blip r:embed="rId5">
            <a:alphaModFix/>
          </a:blip>
          <a:srcRect b="0" l="0" r="0" t="0"/>
          <a:stretch/>
        </p:blipFill>
        <p:spPr>
          <a:xfrm>
            <a:off x="787498" y="5473700"/>
            <a:ext cx="5131441" cy="1549400"/>
          </a:xfrm>
          <a:prstGeom prst="rect">
            <a:avLst/>
          </a:prstGeom>
          <a:noFill/>
          <a:ln>
            <a:noFill/>
          </a:ln>
        </p:spPr>
      </p:pic>
      <p:sp>
        <p:nvSpPr>
          <p:cNvPr id="628" name="Google Shape;628;g33bdb0b92c9_0_579"/>
          <p:cNvSpPr/>
          <p:nvPr/>
        </p:nvSpPr>
        <p:spPr>
          <a:xfrm>
            <a:off x="1346368" y="5403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3bdb0b92c9_0_579"/>
          <p:cNvSpPr/>
          <p:nvPr/>
        </p:nvSpPr>
        <p:spPr>
          <a:xfrm>
            <a:off x="2057657" y="5556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Valtorin</a:t>
            </a:r>
            <a:endParaRPr b="0" i="0" sz="3600" u="none" cap="none" strike="noStrike">
              <a:solidFill>
                <a:schemeClr val="dk1"/>
              </a:solidFill>
              <a:latin typeface="Calibri"/>
              <a:ea typeface="Calibri"/>
              <a:cs typeface="Calibri"/>
              <a:sym typeface="Calibri"/>
            </a:endParaRPr>
          </a:p>
        </p:txBody>
      </p:sp>
      <p:sp>
        <p:nvSpPr>
          <p:cNvPr id="630" name="Google Shape;630;g33bdb0b92c9_0_579"/>
          <p:cNvSpPr/>
          <p:nvPr/>
        </p:nvSpPr>
        <p:spPr>
          <a:xfrm>
            <a:off x="2057657" y="6330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31" name="Google Shape;631;g33bdb0b92c9_0_579"/>
          <p:cNvPicPr preferRelativeResize="0"/>
          <p:nvPr/>
        </p:nvPicPr>
        <p:blipFill rotWithShape="1">
          <a:blip r:embed="rId7">
            <a:alphaModFix/>
          </a:blip>
          <a:srcRect b="0" l="0" r="0" t="0"/>
          <a:stretch/>
        </p:blipFill>
        <p:spPr>
          <a:xfrm>
            <a:off x="787498" y="5689600"/>
            <a:ext cx="1117740" cy="1117600"/>
          </a:xfrm>
          <a:prstGeom prst="rect">
            <a:avLst/>
          </a:prstGeom>
          <a:noFill/>
          <a:ln>
            <a:noFill/>
          </a:ln>
        </p:spPr>
      </p:pic>
      <p:pic>
        <p:nvPicPr>
          <p:cNvPr descr=" " id="632" name="Google Shape;632;g33bdb0b92c9_0_579"/>
          <p:cNvPicPr preferRelativeResize="0"/>
          <p:nvPr/>
        </p:nvPicPr>
        <p:blipFill rotWithShape="1">
          <a:blip r:embed="rId5">
            <a:alphaModFix/>
          </a:blip>
          <a:srcRect b="0" l="0" r="0" t="0"/>
          <a:stretch/>
        </p:blipFill>
        <p:spPr>
          <a:xfrm>
            <a:off x="787498" y="7835900"/>
            <a:ext cx="5131441" cy="1549400"/>
          </a:xfrm>
          <a:prstGeom prst="rect">
            <a:avLst/>
          </a:prstGeom>
          <a:noFill/>
          <a:ln>
            <a:noFill/>
          </a:ln>
        </p:spPr>
      </p:pic>
      <p:sp>
        <p:nvSpPr>
          <p:cNvPr id="633" name="Google Shape;633;g33bdb0b92c9_0_579"/>
          <p:cNvSpPr/>
          <p:nvPr/>
        </p:nvSpPr>
        <p:spPr>
          <a:xfrm>
            <a:off x="1346368" y="77660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3bdb0b92c9_0_579"/>
          <p:cNvSpPr/>
          <p:nvPr/>
        </p:nvSpPr>
        <p:spPr>
          <a:xfrm>
            <a:off x="2057657" y="79184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Lyrisa</a:t>
            </a:r>
            <a:endParaRPr b="0" i="0" sz="3600" u="none" cap="none" strike="noStrike">
              <a:solidFill>
                <a:schemeClr val="dk1"/>
              </a:solidFill>
              <a:latin typeface="Calibri"/>
              <a:ea typeface="Calibri"/>
              <a:cs typeface="Calibri"/>
              <a:sym typeface="Calibri"/>
            </a:endParaRPr>
          </a:p>
        </p:txBody>
      </p:sp>
      <p:sp>
        <p:nvSpPr>
          <p:cNvPr id="635" name="Google Shape;635;g33bdb0b92c9_0_579"/>
          <p:cNvSpPr/>
          <p:nvPr/>
        </p:nvSpPr>
        <p:spPr>
          <a:xfrm>
            <a:off x="2057657" y="8693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36" name="Google Shape;636;g33bdb0b92c9_0_579"/>
          <p:cNvPicPr preferRelativeResize="0"/>
          <p:nvPr/>
        </p:nvPicPr>
        <p:blipFill rotWithShape="1">
          <a:blip r:embed="rId8">
            <a:alphaModFix/>
          </a:blip>
          <a:srcRect b="0" l="0" r="0" t="0"/>
          <a:stretch/>
        </p:blipFill>
        <p:spPr>
          <a:xfrm>
            <a:off x="787498" y="8051800"/>
            <a:ext cx="1117740" cy="1117600"/>
          </a:xfrm>
          <a:prstGeom prst="rect">
            <a:avLst/>
          </a:prstGeom>
          <a:noFill/>
          <a:ln>
            <a:noFill/>
          </a:ln>
        </p:spPr>
      </p:pic>
      <p:pic>
        <p:nvPicPr>
          <p:cNvPr descr=" " id="637" name="Google Shape;637;g33bdb0b92c9_0_579"/>
          <p:cNvPicPr preferRelativeResize="0"/>
          <p:nvPr/>
        </p:nvPicPr>
        <p:blipFill rotWithShape="1">
          <a:blip r:embed="rId5">
            <a:alphaModFix/>
          </a:blip>
          <a:srcRect b="0" l="0" r="0" t="0"/>
          <a:stretch/>
        </p:blipFill>
        <p:spPr>
          <a:xfrm>
            <a:off x="6681035" y="7835900"/>
            <a:ext cx="5131441" cy="1549400"/>
          </a:xfrm>
          <a:prstGeom prst="rect">
            <a:avLst/>
          </a:prstGeom>
          <a:noFill/>
          <a:ln>
            <a:noFill/>
          </a:ln>
        </p:spPr>
      </p:pic>
      <p:sp>
        <p:nvSpPr>
          <p:cNvPr id="638" name="Google Shape;638;g33bdb0b92c9_0_579"/>
          <p:cNvSpPr/>
          <p:nvPr/>
        </p:nvSpPr>
        <p:spPr>
          <a:xfrm>
            <a:off x="7239905" y="77660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33bdb0b92c9_0_579"/>
          <p:cNvSpPr/>
          <p:nvPr/>
        </p:nvSpPr>
        <p:spPr>
          <a:xfrm>
            <a:off x="7951194" y="79184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Lucian</a:t>
            </a:r>
            <a:endParaRPr b="0" i="0" sz="3600" u="none" cap="none" strike="noStrike">
              <a:solidFill>
                <a:schemeClr val="dk1"/>
              </a:solidFill>
              <a:latin typeface="Calibri"/>
              <a:ea typeface="Calibri"/>
              <a:cs typeface="Calibri"/>
              <a:sym typeface="Calibri"/>
            </a:endParaRPr>
          </a:p>
        </p:txBody>
      </p:sp>
      <p:sp>
        <p:nvSpPr>
          <p:cNvPr id="640" name="Google Shape;640;g33bdb0b92c9_0_579"/>
          <p:cNvSpPr/>
          <p:nvPr/>
        </p:nvSpPr>
        <p:spPr>
          <a:xfrm>
            <a:off x="7951194" y="8693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41" name="Google Shape;641;g33bdb0b92c9_0_579"/>
          <p:cNvPicPr preferRelativeResize="0"/>
          <p:nvPr/>
        </p:nvPicPr>
        <p:blipFill rotWithShape="1">
          <a:blip r:embed="rId9">
            <a:alphaModFix/>
          </a:blip>
          <a:srcRect b="0" l="0" r="0" t="0"/>
          <a:stretch/>
        </p:blipFill>
        <p:spPr>
          <a:xfrm>
            <a:off x="6681035" y="8051800"/>
            <a:ext cx="1117740" cy="1117600"/>
          </a:xfrm>
          <a:prstGeom prst="rect">
            <a:avLst/>
          </a:prstGeom>
          <a:noFill/>
          <a:ln>
            <a:noFill/>
          </a:ln>
        </p:spPr>
      </p:pic>
      <p:pic>
        <p:nvPicPr>
          <p:cNvPr descr=" " id="642" name="Google Shape;642;g33bdb0b92c9_0_579"/>
          <p:cNvPicPr preferRelativeResize="0"/>
          <p:nvPr/>
        </p:nvPicPr>
        <p:blipFill rotWithShape="1">
          <a:blip r:embed="rId5">
            <a:alphaModFix/>
          </a:blip>
          <a:srcRect b="0" l="0" r="0" t="0"/>
          <a:stretch/>
        </p:blipFill>
        <p:spPr>
          <a:xfrm>
            <a:off x="6681035" y="10198100"/>
            <a:ext cx="5131441" cy="1549400"/>
          </a:xfrm>
          <a:prstGeom prst="rect">
            <a:avLst/>
          </a:prstGeom>
          <a:noFill/>
          <a:ln>
            <a:noFill/>
          </a:ln>
        </p:spPr>
      </p:pic>
      <p:sp>
        <p:nvSpPr>
          <p:cNvPr id="643" name="Google Shape;643;g33bdb0b92c9_0_579"/>
          <p:cNvSpPr/>
          <p:nvPr/>
        </p:nvSpPr>
        <p:spPr>
          <a:xfrm>
            <a:off x="7239905" y="101282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33bdb0b92c9_0_579"/>
          <p:cNvSpPr/>
          <p:nvPr/>
        </p:nvSpPr>
        <p:spPr>
          <a:xfrm>
            <a:off x="7951194" y="102806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Cedric</a:t>
            </a:r>
            <a:endParaRPr b="0" i="0" sz="3600" u="none" cap="none" strike="noStrike">
              <a:solidFill>
                <a:schemeClr val="dk1"/>
              </a:solidFill>
              <a:latin typeface="Calibri"/>
              <a:ea typeface="Calibri"/>
              <a:cs typeface="Calibri"/>
              <a:sym typeface="Calibri"/>
            </a:endParaRPr>
          </a:p>
        </p:txBody>
      </p:sp>
      <p:sp>
        <p:nvSpPr>
          <p:cNvPr id="645" name="Google Shape;645;g33bdb0b92c9_0_579"/>
          <p:cNvSpPr/>
          <p:nvPr/>
        </p:nvSpPr>
        <p:spPr>
          <a:xfrm>
            <a:off x="7951194" y="11055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46" name="Google Shape;646;g33bdb0b92c9_0_579"/>
          <p:cNvPicPr preferRelativeResize="0"/>
          <p:nvPr/>
        </p:nvPicPr>
        <p:blipFill rotWithShape="1">
          <a:blip r:embed="rId10">
            <a:alphaModFix/>
          </a:blip>
          <a:srcRect b="0" l="0" r="0" t="0"/>
          <a:stretch/>
        </p:blipFill>
        <p:spPr>
          <a:xfrm>
            <a:off x="6681035" y="10414000"/>
            <a:ext cx="1117740" cy="1117600"/>
          </a:xfrm>
          <a:prstGeom prst="rect">
            <a:avLst/>
          </a:prstGeom>
          <a:noFill/>
          <a:ln>
            <a:noFill/>
          </a:ln>
        </p:spPr>
      </p:pic>
      <p:pic>
        <p:nvPicPr>
          <p:cNvPr descr=" " id="647" name="Google Shape;647;g33bdb0b92c9_0_579"/>
          <p:cNvPicPr preferRelativeResize="0"/>
          <p:nvPr/>
        </p:nvPicPr>
        <p:blipFill rotWithShape="1">
          <a:blip r:embed="rId5">
            <a:alphaModFix/>
          </a:blip>
          <a:srcRect b="0" l="0" r="0" t="0"/>
          <a:stretch/>
        </p:blipFill>
        <p:spPr>
          <a:xfrm>
            <a:off x="12574572" y="7835900"/>
            <a:ext cx="5131441" cy="1549400"/>
          </a:xfrm>
          <a:prstGeom prst="rect">
            <a:avLst/>
          </a:prstGeom>
          <a:noFill/>
          <a:ln>
            <a:noFill/>
          </a:ln>
        </p:spPr>
      </p:pic>
      <p:sp>
        <p:nvSpPr>
          <p:cNvPr id="648" name="Google Shape;648;g33bdb0b92c9_0_579"/>
          <p:cNvSpPr/>
          <p:nvPr/>
        </p:nvSpPr>
        <p:spPr>
          <a:xfrm>
            <a:off x="13133441" y="77660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3bdb0b92c9_0_579"/>
          <p:cNvSpPr/>
          <p:nvPr/>
        </p:nvSpPr>
        <p:spPr>
          <a:xfrm>
            <a:off x="13844730" y="79184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Elvina</a:t>
            </a:r>
            <a:endParaRPr b="0" i="0" sz="3600" u="none" cap="none" strike="noStrike">
              <a:solidFill>
                <a:schemeClr val="dk1"/>
              </a:solidFill>
              <a:latin typeface="Calibri"/>
              <a:ea typeface="Calibri"/>
              <a:cs typeface="Calibri"/>
              <a:sym typeface="Calibri"/>
            </a:endParaRPr>
          </a:p>
        </p:txBody>
      </p:sp>
      <p:sp>
        <p:nvSpPr>
          <p:cNvPr id="650" name="Google Shape;650;g33bdb0b92c9_0_579"/>
          <p:cNvSpPr/>
          <p:nvPr/>
        </p:nvSpPr>
        <p:spPr>
          <a:xfrm>
            <a:off x="13844730" y="8693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51" name="Google Shape;651;g33bdb0b92c9_0_579"/>
          <p:cNvPicPr preferRelativeResize="0"/>
          <p:nvPr/>
        </p:nvPicPr>
        <p:blipFill rotWithShape="1">
          <a:blip r:embed="rId11">
            <a:alphaModFix/>
          </a:blip>
          <a:srcRect b="0" l="0" r="0" t="0"/>
          <a:stretch/>
        </p:blipFill>
        <p:spPr>
          <a:xfrm>
            <a:off x="12574572" y="8051800"/>
            <a:ext cx="1117740" cy="1117600"/>
          </a:xfrm>
          <a:prstGeom prst="rect">
            <a:avLst/>
          </a:prstGeom>
          <a:noFill/>
          <a:ln>
            <a:noFill/>
          </a:ln>
        </p:spPr>
      </p:pic>
      <p:pic>
        <p:nvPicPr>
          <p:cNvPr descr=" " id="652" name="Google Shape;652;g33bdb0b92c9_0_579"/>
          <p:cNvPicPr preferRelativeResize="0"/>
          <p:nvPr/>
        </p:nvPicPr>
        <p:blipFill rotWithShape="1">
          <a:blip r:embed="rId5">
            <a:alphaModFix/>
          </a:blip>
          <a:srcRect b="0" l="0" r="0" t="0"/>
          <a:stretch/>
        </p:blipFill>
        <p:spPr>
          <a:xfrm>
            <a:off x="12574572" y="10198100"/>
            <a:ext cx="5131441" cy="1549400"/>
          </a:xfrm>
          <a:prstGeom prst="rect">
            <a:avLst/>
          </a:prstGeom>
          <a:noFill/>
          <a:ln>
            <a:noFill/>
          </a:ln>
        </p:spPr>
      </p:pic>
      <p:sp>
        <p:nvSpPr>
          <p:cNvPr id="653" name="Google Shape;653;g33bdb0b92c9_0_579"/>
          <p:cNvSpPr/>
          <p:nvPr/>
        </p:nvSpPr>
        <p:spPr>
          <a:xfrm>
            <a:off x="13133441" y="101282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33bdb0b92c9_0_579"/>
          <p:cNvSpPr/>
          <p:nvPr/>
        </p:nvSpPr>
        <p:spPr>
          <a:xfrm>
            <a:off x="13844730" y="102806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Seraphina</a:t>
            </a:r>
            <a:endParaRPr b="0" i="0" sz="3600" u="none" cap="none" strike="noStrike">
              <a:solidFill>
                <a:schemeClr val="dk1"/>
              </a:solidFill>
              <a:latin typeface="Calibri"/>
              <a:ea typeface="Calibri"/>
              <a:cs typeface="Calibri"/>
              <a:sym typeface="Calibri"/>
            </a:endParaRPr>
          </a:p>
        </p:txBody>
      </p:sp>
      <p:sp>
        <p:nvSpPr>
          <p:cNvPr id="655" name="Google Shape;655;g33bdb0b92c9_0_579"/>
          <p:cNvSpPr/>
          <p:nvPr/>
        </p:nvSpPr>
        <p:spPr>
          <a:xfrm>
            <a:off x="13844730" y="11055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56" name="Google Shape;656;g33bdb0b92c9_0_579"/>
          <p:cNvPicPr preferRelativeResize="0"/>
          <p:nvPr/>
        </p:nvPicPr>
        <p:blipFill rotWithShape="1">
          <a:blip r:embed="rId12">
            <a:alphaModFix/>
          </a:blip>
          <a:srcRect b="0" l="0" r="0" t="0"/>
          <a:stretch/>
        </p:blipFill>
        <p:spPr>
          <a:xfrm>
            <a:off x="12574572" y="10414000"/>
            <a:ext cx="1117740" cy="1117600"/>
          </a:xfrm>
          <a:prstGeom prst="rect">
            <a:avLst/>
          </a:prstGeom>
          <a:noFill/>
          <a:ln>
            <a:noFill/>
          </a:ln>
        </p:spPr>
      </p:pic>
      <p:pic>
        <p:nvPicPr>
          <p:cNvPr descr=" " id="657" name="Google Shape;657;g33bdb0b92c9_0_579"/>
          <p:cNvPicPr preferRelativeResize="0"/>
          <p:nvPr/>
        </p:nvPicPr>
        <p:blipFill rotWithShape="1">
          <a:blip r:embed="rId5">
            <a:alphaModFix/>
          </a:blip>
          <a:srcRect b="0" l="0" r="0" t="0"/>
          <a:stretch/>
        </p:blipFill>
        <p:spPr>
          <a:xfrm>
            <a:off x="18468108" y="7835900"/>
            <a:ext cx="5131441" cy="1549400"/>
          </a:xfrm>
          <a:prstGeom prst="rect">
            <a:avLst/>
          </a:prstGeom>
          <a:noFill/>
          <a:ln>
            <a:noFill/>
          </a:ln>
        </p:spPr>
      </p:pic>
      <p:sp>
        <p:nvSpPr>
          <p:cNvPr id="658" name="Google Shape;658;g33bdb0b92c9_0_579"/>
          <p:cNvSpPr/>
          <p:nvPr/>
        </p:nvSpPr>
        <p:spPr>
          <a:xfrm>
            <a:off x="19026978" y="77660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33bdb0b92c9_0_579"/>
          <p:cNvSpPr/>
          <p:nvPr/>
        </p:nvSpPr>
        <p:spPr>
          <a:xfrm>
            <a:off x="19738267" y="79184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Kaelen</a:t>
            </a:r>
            <a:endParaRPr b="0" i="0" sz="3600" u="none" cap="none" strike="noStrike">
              <a:solidFill>
                <a:schemeClr val="dk1"/>
              </a:solidFill>
              <a:latin typeface="Calibri"/>
              <a:ea typeface="Calibri"/>
              <a:cs typeface="Calibri"/>
              <a:sym typeface="Calibri"/>
            </a:endParaRPr>
          </a:p>
        </p:txBody>
      </p:sp>
      <p:sp>
        <p:nvSpPr>
          <p:cNvPr id="660" name="Google Shape;660;g33bdb0b92c9_0_579"/>
          <p:cNvSpPr/>
          <p:nvPr/>
        </p:nvSpPr>
        <p:spPr>
          <a:xfrm>
            <a:off x="19738267" y="8693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61" name="Google Shape;661;g33bdb0b92c9_0_579"/>
          <p:cNvPicPr preferRelativeResize="0"/>
          <p:nvPr/>
        </p:nvPicPr>
        <p:blipFill rotWithShape="1">
          <a:blip r:embed="rId13">
            <a:alphaModFix/>
          </a:blip>
          <a:srcRect b="0" l="0" r="0" t="0"/>
          <a:stretch/>
        </p:blipFill>
        <p:spPr>
          <a:xfrm>
            <a:off x="18468108" y="8051800"/>
            <a:ext cx="1117740" cy="1117600"/>
          </a:xfrm>
          <a:prstGeom prst="rect">
            <a:avLst/>
          </a:prstGeom>
          <a:noFill/>
          <a:ln>
            <a:noFill/>
          </a:ln>
        </p:spPr>
      </p:pic>
      <p:pic>
        <p:nvPicPr>
          <p:cNvPr descr=" " id="662" name="Google Shape;662;g33bdb0b92c9_0_579"/>
          <p:cNvPicPr preferRelativeResize="0"/>
          <p:nvPr/>
        </p:nvPicPr>
        <p:blipFill rotWithShape="1">
          <a:blip r:embed="rId5">
            <a:alphaModFix/>
          </a:blip>
          <a:srcRect b="0" l="0" r="0" t="0"/>
          <a:stretch/>
        </p:blipFill>
        <p:spPr>
          <a:xfrm>
            <a:off x="6681035" y="5473700"/>
            <a:ext cx="5131441" cy="1549400"/>
          </a:xfrm>
          <a:prstGeom prst="rect">
            <a:avLst/>
          </a:prstGeom>
          <a:noFill/>
          <a:ln>
            <a:noFill/>
          </a:ln>
        </p:spPr>
      </p:pic>
      <p:sp>
        <p:nvSpPr>
          <p:cNvPr id="663" name="Google Shape;663;g33bdb0b92c9_0_579"/>
          <p:cNvSpPr/>
          <p:nvPr/>
        </p:nvSpPr>
        <p:spPr>
          <a:xfrm>
            <a:off x="7239905" y="5403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33bdb0b92c9_0_579"/>
          <p:cNvSpPr/>
          <p:nvPr/>
        </p:nvSpPr>
        <p:spPr>
          <a:xfrm>
            <a:off x="7951194" y="5556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Aurielle</a:t>
            </a:r>
            <a:endParaRPr b="0" i="0" sz="3600" u="none" cap="none" strike="noStrike">
              <a:solidFill>
                <a:schemeClr val="dk1"/>
              </a:solidFill>
              <a:latin typeface="Calibri"/>
              <a:ea typeface="Calibri"/>
              <a:cs typeface="Calibri"/>
              <a:sym typeface="Calibri"/>
            </a:endParaRPr>
          </a:p>
        </p:txBody>
      </p:sp>
      <p:sp>
        <p:nvSpPr>
          <p:cNvPr id="665" name="Google Shape;665;g33bdb0b92c9_0_579"/>
          <p:cNvSpPr/>
          <p:nvPr/>
        </p:nvSpPr>
        <p:spPr>
          <a:xfrm>
            <a:off x="7951194" y="6330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66" name="Google Shape;666;g33bdb0b92c9_0_579"/>
          <p:cNvPicPr preferRelativeResize="0"/>
          <p:nvPr/>
        </p:nvPicPr>
        <p:blipFill rotWithShape="1">
          <a:blip r:embed="rId14">
            <a:alphaModFix/>
          </a:blip>
          <a:srcRect b="0" l="0" r="0" t="0"/>
          <a:stretch/>
        </p:blipFill>
        <p:spPr>
          <a:xfrm>
            <a:off x="6681035" y="5689600"/>
            <a:ext cx="1117740" cy="1117600"/>
          </a:xfrm>
          <a:prstGeom prst="rect">
            <a:avLst/>
          </a:prstGeom>
          <a:noFill/>
          <a:ln>
            <a:noFill/>
          </a:ln>
        </p:spPr>
      </p:pic>
      <p:pic>
        <p:nvPicPr>
          <p:cNvPr descr=" " id="667" name="Google Shape;667;g33bdb0b92c9_0_579"/>
          <p:cNvPicPr preferRelativeResize="0"/>
          <p:nvPr/>
        </p:nvPicPr>
        <p:blipFill rotWithShape="1">
          <a:blip r:embed="rId5">
            <a:alphaModFix/>
          </a:blip>
          <a:srcRect b="0" l="0" r="0" t="0"/>
          <a:stretch/>
        </p:blipFill>
        <p:spPr>
          <a:xfrm>
            <a:off x="18468108" y="5473700"/>
            <a:ext cx="5131441" cy="1549400"/>
          </a:xfrm>
          <a:prstGeom prst="rect">
            <a:avLst/>
          </a:prstGeom>
          <a:noFill/>
          <a:ln>
            <a:noFill/>
          </a:ln>
        </p:spPr>
      </p:pic>
      <p:sp>
        <p:nvSpPr>
          <p:cNvPr id="668" name="Google Shape;668;g33bdb0b92c9_0_579"/>
          <p:cNvSpPr/>
          <p:nvPr/>
        </p:nvSpPr>
        <p:spPr>
          <a:xfrm>
            <a:off x="19026978" y="5403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33bdb0b92c9_0_579"/>
          <p:cNvSpPr/>
          <p:nvPr/>
        </p:nvSpPr>
        <p:spPr>
          <a:xfrm>
            <a:off x="19738267" y="5556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Dariana</a:t>
            </a:r>
            <a:endParaRPr b="0" i="0" sz="3600" u="none" cap="none" strike="noStrike">
              <a:solidFill>
                <a:schemeClr val="dk1"/>
              </a:solidFill>
              <a:latin typeface="Calibri"/>
              <a:ea typeface="Calibri"/>
              <a:cs typeface="Calibri"/>
              <a:sym typeface="Calibri"/>
            </a:endParaRPr>
          </a:p>
        </p:txBody>
      </p:sp>
      <p:sp>
        <p:nvSpPr>
          <p:cNvPr id="670" name="Google Shape;670;g33bdb0b92c9_0_579"/>
          <p:cNvSpPr/>
          <p:nvPr/>
        </p:nvSpPr>
        <p:spPr>
          <a:xfrm>
            <a:off x="19738267" y="6330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71" name="Google Shape;671;g33bdb0b92c9_0_579"/>
          <p:cNvPicPr preferRelativeResize="0"/>
          <p:nvPr/>
        </p:nvPicPr>
        <p:blipFill rotWithShape="1">
          <a:blip r:embed="rId15">
            <a:alphaModFix/>
          </a:blip>
          <a:srcRect b="0" l="0" r="0" t="0"/>
          <a:stretch/>
        </p:blipFill>
        <p:spPr>
          <a:xfrm>
            <a:off x="18468108" y="5689600"/>
            <a:ext cx="1117740" cy="1117600"/>
          </a:xfrm>
          <a:prstGeom prst="rect">
            <a:avLst/>
          </a:prstGeom>
          <a:noFill/>
          <a:ln>
            <a:noFill/>
          </a:ln>
        </p:spPr>
      </p:pic>
      <p:pic>
        <p:nvPicPr>
          <p:cNvPr descr=" " id="672" name="Google Shape;672;g33bdb0b92c9_0_579"/>
          <p:cNvPicPr preferRelativeResize="0"/>
          <p:nvPr/>
        </p:nvPicPr>
        <p:blipFill rotWithShape="1">
          <a:blip r:embed="rId5">
            <a:alphaModFix/>
          </a:blip>
          <a:srcRect b="0" l="0" r="0" t="0"/>
          <a:stretch/>
        </p:blipFill>
        <p:spPr>
          <a:xfrm>
            <a:off x="12574572" y="5473700"/>
            <a:ext cx="5131441" cy="1549400"/>
          </a:xfrm>
          <a:prstGeom prst="rect">
            <a:avLst/>
          </a:prstGeom>
          <a:noFill/>
          <a:ln>
            <a:noFill/>
          </a:ln>
        </p:spPr>
      </p:pic>
      <p:sp>
        <p:nvSpPr>
          <p:cNvPr id="673" name="Google Shape;673;g33bdb0b92c9_0_579"/>
          <p:cNvSpPr/>
          <p:nvPr/>
        </p:nvSpPr>
        <p:spPr>
          <a:xfrm>
            <a:off x="13133441" y="5403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33bdb0b92c9_0_579"/>
          <p:cNvSpPr/>
          <p:nvPr/>
        </p:nvSpPr>
        <p:spPr>
          <a:xfrm>
            <a:off x="13844730" y="5556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Theronis</a:t>
            </a:r>
            <a:endParaRPr b="0" i="0" sz="3600" u="none" cap="none" strike="noStrike">
              <a:solidFill>
                <a:schemeClr val="dk1"/>
              </a:solidFill>
              <a:latin typeface="Calibri"/>
              <a:ea typeface="Calibri"/>
              <a:cs typeface="Calibri"/>
              <a:sym typeface="Calibri"/>
            </a:endParaRPr>
          </a:p>
        </p:txBody>
      </p:sp>
      <p:sp>
        <p:nvSpPr>
          <p:cNvPr id="675" name="Google Shape;675;g33bdb0b92c9_0_579"/>
          <p:cNvSpPr/>
          <p:nvPr/>
        </p:nvSpPr>
        <p:spPr>
          <a:xfrm>
            <a:off x="13844730" y="6330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6" name="Google Shape;676;g33bdb0b92c9_0_579"/>
          <p:cNvPicPr preferRelativeResize="0"/>
          <p:nvPr/>
        </p:nvPicPr>
        <p:blipFill rotWithShape="1">
          <a:blip r:embed="rId16">
            <a:alphaModFix/>
          </a:blip>
          <a:srcRect b="0" l="0" r="0" t="0"/>
          <a:stretch/>
        </p:blipFill>
        <p:spPr>
          <a:xfrm>
            <a:off x="12574572" y="5689600"/>
            <a:ext cx="1117740" cy="1117600"/>
          </a:xfrm>
          <a:prstGeom prst="rect">
            <a:avLst/>
          </a:prstGeom>
          <a:noFill/>
          <a:ln>
            <a:noFill/>
          </a:ln>
        </p:spPr>
      </p:pic>
      <p:pic>
        <p:nvPicPr>
          <p:cNvPr descr=" " id="677" name="Google Shape;677;g33bdb0b92c9_0_579"/>
          <p:cNvPicPr preferRelativeResize="0"/>
          <p:nvPr/>
        </p:nvPicPr>
        <p:blipFill rotWithShape="1">
          <a:blip r:embed="rId17">
            <a:alphaModFix/>
          </a:blip>
          <a:srcRect b="0" l="0" r="0" t="0"/>
          <a:stretch/>
        </p:blipFill>
        <p:spPr>
          <a:xfrm>
            <a:off x="3353219" y="5054600"/>
            <a:ext cx="17680610" cy="12700"/>
          </a:xfrm>
          <a:prstGeom prst="rect">
            <a:avLst/>
          </a:prstGeom>
          <a:noFill/>
          <a:ln>
            <a:noFill/>
          </a:ln>
        </p:spPr>
      </p:pic>
      <p:pic>
        <p:nvPicPr>
          <p:cNvPr descr=" " id="678" name="Google Shape;678;g33bdb0b92c9_0_579"/>
          <p:cNvPicPr preferRelativeResize="0"/>
          <p:nvPr/>
        </p:nvPicPr>
        <p:blipFill rotWithShape="1">
          <a:blip r:embed="rId18">
            <a:alphaModFix/>
          </a:blip>
          <a:srcRect b="0" l="0" r="0" t="0"/>
          <a:stretch/>
        </p:blipFill>
        <p:spPr>
          <a:xfrm>
            <a:off x="13006426" y="4660900"/>
            <a:ext cx="12702" cy="406400"/>
          </a:xfrm>
          <a:prstGeom prst="rect">
            <a:avLst/>
          </a:prstGeom>
          <a:noFill/>
          <a:ln>
            <a:noFill/>
          </a:ln>
        </p:spPr>
      </p:pic>
      <p:pic>
        <p:nvPicPr>
          <p:cNvPr descr=" " id="679" name="Google Shape;679;g33bdb0b92c9_0_579"/>
          <p:cNvPicPr preferRelativeResize="0"/>
          <p:nvPr/>
        </p:nvPicPr>
        <p:blipFill rotWithShape="1">
          <a:blip r:embed="rId19">
            <a:alphaModFix/>
          </a:blip>
          <a:srcRect b="0" l="0" r="0" t="0"/>
          <a:stretch/>
        </p:blipFill>
        <p:spPr>
          <a:xfrm>
            <a:off x="3353219" y="5067300"/>
            <a:ext cx="12702" cy="419100"/>
          </a:xfrm>
          <a:prstGeom prst="rect">
            <a:avLst/>
          </a:prstGeom>
          <a:noFill/>
          <a:ln>
            <a:noFill/>
          </a:ln>
        </p:spPr>
      </p:pic>
      <p:pic>
        <p:nvPicPr>
          <p:cNvPr descr=" " id="680" name="Google Shape;680;g33bdb0b92c9_0_579"/>
          <p:cNvPicPr preferRelativeResize="0"/>
          <p:nvPr/>
        </p:nvPicPr>
        <p:blipFill rotWithShape="1">
          <a:blip r:embed="rId19">
            <a:alphaModFix/>
          </a:blip>
          <a:srcRect b="0" l="0" r="0" t="0"/>
          <a:stretch/>
        </p:blipFill>
        <p:spPr>
          <a:xfrm>
            <a:off x="9513489" y="5067300"/>
            <a:ext cx="12702" cy="419100"/>
          </a:xfrm>
          <a:prstGeom prst="rect">
            <a:avLst/>
          </a:prstGeom>
          <a:noFill/>
          <a:ln>
            <a:noFill/>
          </a:ln>
        </p:spPr>
      </p:pic>
      <p:pic>
        <p:nvPicPr>
          <p:cNvPr descr=" " id="681" name="Google Shape;681;g33bdb0b92c9_0_579"/>
          <p:cNvPicPr preferRelativeResize="0"/>
          <p:nvPr/>
        </p:nvPicPr>
        <p:blipFill rotWithShape="1">
          <a:blip r:embed="rId19">
            <a:alphaModFix/>
          </a:blip>
          <a:srcRect b="0" l="0" r="0" t="0"/>
          <a:stretch/>
        </p:blipFill>
        <p:spPr>
          <a:xfrm>
            <a:off x="15407026" y="5067300"/>
            <a:ext cx="12702" cy="419100"/>
          </a:xfrm>
          <a:prstGeom prst="rect">
            <a:avLst/>
          </a:prstGeom>
          <a:noFill/>
          <a:ln>
            <a:noFill/>
          </a:ln>
        </p:spPr>
      </p:pic>
      <p:pic>
        <p:nvPicPr>
          <p:cNvPr descr=" " id="682" name="Google Shape;682;g33bdb0b92c9_0_579"/>
          <p:cNvPicPr preferRelativeResize="0"/>
          <p:nvPr/>
        </p:nvPicPr>
        <p:blipFill rotWithShape="1">
          <a:blip r:embed="rId19">
            <a:alphaModFix/>
          </a:blip>
          <a:srcRect b="0" l="0" r="0" t="0"/>
          <a:stretch/>
        </p:blipFill>
        <p:spPr>
          <a:xfrm>
            <a:off x="21021127" y="5067300"/>
            <a:ext cx="12702" cy="419100"/>
          </a:xfrm>
          <a:prstGeom prst="rect">
            <a:avLst/>
          </a:prstGeom>
          <a:noFill/>
          <a:ln>
            <a:noFill/>
          </a:ln>
        </p:spPr>
      </p:pic>
      <p:pic>
        <p:nvPicPr>
          <p:cNvPr descr=" " id="683" name="Google Shape;683;g33bdb0b92c9_0_579"/>
          <p:cNvPicPr preferRelativeResize="0"/>
          <p:nvPr/>
        </p:nvPicPr>
        <p:blipFill rotWithShape="1">
          <a:blip r:embed="rId20">
            <a:alphaModFix/>
          </a:blip>
          <a:srcRect b="0" l="0" r="0" t="0"/>
          <a:stretch/>
        </p:blipFill>
        <p:spPr>
          <a:xfrm>
            <a:off x="3353219" y="7023100"/>
            <a:ext cx="12702" cy="812800"/>
          </a:xfrm>
          <a:prstGeom prst="rect">
            <a:avLst/>
          </a:prstGeom>
          <a:noFill/>
          <a:ln>
            <a:noFill/>
          </a:ln>
        </p:spPr>
      </p:pic>
      <p:pic>
        <p:nvPicPr>
          <p:cNvPr descr=" " id="684" name="Google Shape;684;g33bdb0b92c9_0_579"/>
          <p:cNvPicPr preferRelativeResize="0"/>
          <p:nvPr/>
        </p:nvPicPr>
        <p:blipFill rotWithShape="1">
          <a:blip r:embed="rId20">
            <a:alphaModFix/>
          </a:blip>
          <a:srcRect b="0" l="0" r="0" t="0"/>
          <a:stretch/>
        </p:blipFill>
        <p:spPr>
          <a:xfrm>
            <a:off x="9513489" y="7023100"/>
            <a:ext cx="12702" cy="812800"/>
          </a:xfrm>
          <a:prstGeom prst="rect">
            <a:avLst/>
          </a:prstGeom>
          <a:noFill/>
          <a:ln>
            <a:noFill/>
          </a:ln>
        </p:spPr>
      </p:pic>
      <p:pic>
        <p:nvPicPr>
          <p:cNvPr descr=" " id="685" name="Google Shape;685;g33bdb0b92c9_0_579"/>
          <p:cNvPicPr preferRelativeResize="0"/>
          <p:nvPr/>
        </p:nvPicPr>
        <p:blipFill rotWithShape="1">
          <a:blip r:embed="rId20">
            <a:alphaModFix/>
          </a:blip>
          <a:srcRect b="0" l="0" r="0" t="0"/>
          <a:stretch/>
        </p:blipFill>
        <p:spPr>
          <a:xfrm>
            <a:off x="15407026" y="7023100"/>
            <a:ext cx="12702" cy="812800"/>
          </a:xfrm>
          <a:prstGeom prst="rect">
            <a:avLst/>
          </a:prstGeom>
          <a:noFill/>
          <a:ln>
            <a:noFill/>
          </a:ln>
        </p:spPr>
      </p:pic>
      <p:pic>
        <p:nvPicPr>
          <p:cNvPr descr=" " id="686" name="Google Shape;686;g33bdb0b92c9_0_579"/>
          <p:cNvPicPr preferRelativeResize="0"/>
          <p:nvPr/>
        </p:nvPicPr>
        <p:blipFill rotWithShape="1">
          <a:blip r:embed="rId20">
            <a:alphaModFix/>
          </a:blip>
          <a:srcRect b="0" l="0" r="0" t="0"/>
          <a:stretch/>
        </p:blipFill>
        <p:spPr>
          <a:xfrm>
            <a:off x="21021127" y="7023100"/>
            <a:ext cx="12702" cy="812800"/>
          </a:xfrm>
          <a:prstGeom prst="rect">
            <a:avLst/>
          </a:prstGeom>
          <a:noFill/>
          <a:ln>
            <a:noFill/>
          </a:ln>
        </p:spPr>
      </p:pic>
      <p:pic>
        <p:nvPicPr>
          <p:cNvPr descr=" " id="687" name="Google Shape;687;g33bdb0b92c9_0_579"/>
          <p:cNvPicPr preferRelativeResize="0"/>
          <p:nvPr/>
        </p:nvPicPr>
        <p:blipFill rotWithShape="1">
          <a:blip r:embed="rId20">
            <a:alphaModFix/>
          </a:blip>
          <a:srcRect b="0" l="0" r="0" t="0"/>
          <a:stretch/>
        </p:blipFill>
        <p:spPr>
          <a:xfrm>
            <a:off x="9513489" y="9385300"/>
            <a:ext cx="12702" cy="812800"/>
          </a:xfrm>
          <a:prstGeom prst="rect">
            <a:avLst/>
          </a:prstGeom>
          <a:noFill/>
          <a:ln>
            <a:noFill/>
          </a:ln>
        </p:spPr>
      </p:pic>
      <p:pic>
        <p:nvPicPr>
          <p:cNvPr descr=" " id="688" name="Google Shape;688;g33bdb0b92c9_0_579"/>
          <p:cNvPicPr preferRelativeResize="0"/>
          <p:nvPr/>
        </p:nvPicPr>
        <p:blipFill rotWithShape="1">
          <a:blip r:embed="rId20">
            <a:alphaModFix/>
          </a:blip>
          <a:srcRect b="0" l="0" r="0" t="0"/>
          <a:stretch/>
        </p:blipFill>
        <p:spPr>
          <a:xfrm>
            <a:off x="15407026" y="9385300"/>
            <a:ext cx="12702" cy="812800"/>
          </a:xfrm>
          <a:prstGeom prst="rect">
            <a:avLst/>
          </a:prstGeom>
          <a:noFill/>
          <a:ln>
            <a:noFill/>
          </a:ln>
        </p:spPr>
      </p:pic>
      <p:sp>
        <p:nvSpPr>
          <p:cNvPr id="689" name="Google Shape;689;g33bdb0b92c9_0_579"/>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0" name="Google Shape;690;g33bdb0b92c9_0_579"/>
          <p:cNvSpPr/>
          <p:nvPr/>
        </p:nvSpPr>
        <p:spPr>
          <a:xfrm>
            <a:off x="6816519" y="965200"/>
            <a:ext cx="107541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695" name="Shape 695"/>
        <p:cNvGrpSpPr/>
        <p:nvPr/>
      </p:nvGrpSpPr>
      <p:grpSpPr>
        <a:xfrm>
          <a:off x="0" y="0"/>
          <a:ext cx="0" cy="0"/>
          <a:chOff x="0" y="0"/>
          <a:chExt cx="0" cy="0"/>
        </a:xfrm>
      </p:grpSpPr>
      <p:pic>
        <p:nvPicPr>
          <p:cNvPr descr=" " id="696" name="Google Shape;696;g33bdb0b92c9_0_65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97" name="Google Shape;697;g33bdb0b92c9_0_656"/>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33bdb0b92c9_0_656"/>
          <p:cNvPicPr preferRelativeResize="0"/>
          <p:nvPr/>
        </p:nvPicPr>
        <p:blipFill rotWithShape="1">
          <a:blip r:embed="rId4">
            <a:alphaModFix/>
          </a:blip>
          <a:srcRect b="0" l="0" r="0" t="0"/>
          <a:stretch/>
        </p:blipFill>
        <p:spPr>
          <a:xfrm>
            <a:off x="23523340" y="8788400"/>
            <a:ext cx="711289" cy="2590800"/>
          </a:xfrm>
          <a:prstGeom prst="rect">
            <a:avLst/>
          </a:prstGeom>
          <a:noFill/>
          <a:ln>
            <a:noFill/>
          </a:ln>
        </p:spPr>
      </p:pic>
      <p:sp>
        <p:nvSpPr>
          <p:cNvPr id="699" name="Google Shape;699;g33bdb0b92c9_0_656"/>
          <p:cNvSpPr/>
          <p:nvPr/>
        </p:nvSpPr>
        <p:spPr>
          <a:xfrm>
            <a:off x="3332050" y="4622800"/>
            <a:ext cx="8340600" cy="6536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00" name="Google Shape;700;g33bdb0b92c9_0_656"/>
          <p:cNvSpPr/>
          <p:nvPr/>
        </p:nvSpPr>
        <p:spPr>
          <a:xfrm>
            <a:off x="5038296" y="1168400"/>
            <a:ext cx="143232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Thank you for choosing EaTemp</a:t>
            </a:r>
            <a:endParaRPr b="0" i="0" sz="8000" u="none" cap="none" strike="noStrike">
              <a:solidFill>
                <a:schemeClr val="dk1"/>
              </a:solidFill>
              <a:latin typeface="Calibri"/>
              <a:ea typeface="Calibri"/>
              <a:cs typeface="Calibri"/>
              <a:sym typeface="Calibri"/>
            </a:endParaRPr>
          </a:p>
        </p:txBody>
      </p:sp>
      <p:sp>
        <p:nvSpPr>
          <p:cNvPr id="701" name="Google Shape;701;g33bdb0b92c9_0_656"/>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5">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702" name="Google Shape;702;g33bdb0b92c9_0_656"/>
          <p:cNvPicPr preferRelativeResize="0"/>
          <p:nvPr/>
        </p:nvPicPr>
        <p:blipFill rotWithShape="1">
          <a:blip r:embed="rId6">
            <a:alphaModFix/>
          </a:blip>
          <a:srcRect b="0" l="0" r="0" t="0"/>
          <a:stretch/>
        </p:blipFill>
        <p:spPr>
          <a:xfrm>
            <a:off x="13730416" y="5435600"/>
            <a:ext cx="7582848" cy="4775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36" name="Shape 36"/>
        <p:cNvGrpSpPr/>
        <p:nvPr/>
      </p:nvGrpSpPr>
      <p:grpSpPr>
        <a:xfrm>
          <a:off x="0" y="0"/>
          <a:ext cx="0" cy="0"/>
          <a:chOff x="0" y="0"/>
          <a:chExt cx="0" cy="0"/>
        </a:xfrm>
      </p:grpSpPr>
      <p:pic>
        <p:nvPicPr>
          <p:cNvPr descr=" " id="37" name="Google Shape;37;g33bdb0b92c9_0_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8" name="Google Shape;38;g33bdb0b92c9_0_19"/>
          <p:cNvPicPr preferRelativeResize="0"/>
          <p:nvPr/>
        </p:nvPicPr>
        <p:blipFill rotWithShape="1">
          <a:blip r:embed="rId4">
            <a:alphaModFix/>
          </a:blip>
          <a:srcRect b="0" l="0" r="0" t="0"/>
          <a:stretch/>
        </p:blipFill>
        <p:spPr>
          <a:xfrm>
            <a:off x="21186248" y="12674600"/>
            <a:ext cx="3200800" cy="1016000"/>
          </a:xfrm>
          <a:prstGeom prst="rect">
            <a:avLst/>
          </a:prstGeom>
          <a:noFill/>
          <a:ln>
            <a:noFill/>
          </a:ln>
        </p:spPr>
      </p:pic>
      <p:sp>
        <p:nvSpPr>
          <p:cNvPr id="39" name="Google Shape;39;g33bdb0b92c9_0_19"/>
          <p:cNvSpPr/>
          <p:nvPr/>
        </p:nvSpPr>
        <p:spPr>
          <a:xfrm rot="-5400000">
            <a:off x="-3088453" y="4997137"/>
            <a:ext cx="122781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12800"/>
              <a:buFont typeface="Berkshire Swash"/>
              <a:buNone/>
            </a:pPr>
            <a:r>
              <a:rPr b="0" i="0" lang="en-US" sz="12800" u="none" cap="none" strike="noStrike">
                <a:solidFill>
                  <a:srgbClr val="21413F"/>
                </a:solidFill>
                <a:latin typeface="Berkshire Swash"/>
                <a:ea typeface="Berkshire Swash"/>
                <a:cs typeface="Berkshire Swash"/>
                <a:sym typeface="Berkshire Swash"/>
              </a:rPr>
              <a:t>Table of Contents</a:t>
            </a:r>
            <a:endParaRPr b="0" i="0" sz="12800" u="none" cap="none" strike="noStrike">
              <a:solidFill>
                <a:schemeClr val="dk1"/>
              </a:solidFill>
              <a:latin typeface="Calibri"/>
              <a:ea typeface="Calibri"/>
              <a:cs typeface="Calibri"/>
              <a:sym typeface="Calibri"/>
            </a:endParaRPr>
          </a:p>
        </p:txBody>
      </p:sp>
      <p:sp>
        <p:nvSpPr>
          <p:cNvPr id="40" name="Google Shape;40;g33bdb0b92c9_0_19"/>
          <p:cNvSpPr/>
          <p:nvPr/>
        </p:nvSpPr>
        <p:spPr>
          <a:xfrm>
            <a:off x="5309264" y="2451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33bdb0b92c9_0_19"/>
          <p:cNvPicPr preferRelativeResize="0"/>
          <p:nvPr/>
        </p:nvPicPr>
        <p:blipFill rotWithShape="1">
          <a:blip r:embed="rId5">
            <a:alphaModFix/>
          </a:blip>
          <a:srcRect b="0" l="0" r="0" t="0"/>
          <a:stretch/>
        </p:blipFill>
        <p:spPr>
          <a:xfrm>
            <a:off x="5309264" y="2451100"/>
            <a:ext cx="1625803" cy="1625600"/>
          </a:xfrm>
          <a:prstGeom prst="rect">
            <a:avLst/>
          </a:prstGeom>
          <a:noFill/>
          <a:ln>
            <a:noFill/>
          </a:ln>
        </p:spPr>
      </p:pic>
      <p:sp>
        <p:nvSpPr>
          <p:cNvPr id="42" name="Google Shape;42;g33bdb0b92c9_0_19"/>
          <p:cNvSpPr/>
          <p:nvPr/>
        </p:nvSpPr>
        <p:spPr>
          <a:xfrm>
            <a:off x="5309264" y="2451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33bdb0b92c9_0_19"/>
          <p:cNvSpPr/>
          <p:nvPr/>
        </p:nvSpPr>
        <p:spPr>
          <a:xfrm>
            <a:off x="5741118" y="2781300"/>
            <a:ext cx="762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rkshire Swash"/>
              <a:buNone/>
            </a:pPr>
            <a:r>
              <a:rPr b="0" i="0" lang="en-US" sz="4800" u="none" cap="none" strike="noStrike">
                <a:solidFill>
                  <a:srgbClr val="000000"/>
                </a:solidFill>
                <a:latin typeface="Berkshire Swash"/>
                <a:ea typeface="Berkshire Swash"/>
                <a:cs typeface="Berkshire Swash"/>
                <a:sym typeface="Berkshire Swash"/>
              </a:rPr>
              <a:t>01</a:t>
            </a:r>
            <a:endParaRPr b="0" i="0" sz="4800" u="none" cap="none" strike="noStrike">
              <a:solidFill>
                <a:schemeClr val="dk1"/>
              </a:solidFill>
              <a:latin typeface="Calibri"/>
              <a:ea typeface="Calibri"/>
              <a:cs typeface="Calibri"/>
              <a:sym typeface="Calibri"/>
            </a:endParaRPr>
          </a:p>
        </p:txBody>
      </p:sp>
      <p:sp>
        <p:nvSpPr>
          <p:cNvPr id="44" name="Google Shape;44;g33bdb0b92c9_0_19"/>
          <p:cNvSpPr/>
          <p:nvPr/>
        </p:nvSpPr>
        <p:spPr>
          <a:xfrm>
            <a:off x="7138292" y="25273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33bdb0b92c9_0_19"/>
          <p:cNvSpPr/>
          <p:nvPr/>
        </p:nvSpPr>
        <p:spPr>
          <a:xfrm>
            <a:off x="7138292" y="2527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Introduction</a:t>
            </a:r>
            <a:endParaRPr b="0" i="0" sz="4800" u="none" cap="none" strike="noStrike">
              <a:solidFill>
                <a:schemeClr val="dk1"/>
              </a:solidFill>
              <a:latin typeface="Calibri"/>
              <a:ea typeface="Calibri"/>
              <a:cs typeface="Calibri"/>
              <a:sym typeface="Calibri"/>
            </a:endParaRPr>
          </a:p>
        </p:txBody>
      </p:sp>
      <p:sp>
        <p:nvSpPr>
          <p:cNvPr id="46" name="Google Shape;46;g33bdb0b92c9_0_19"/>
          <p:cNvSpPr/>
          <p:nvPr/>
        </p:nvSpPr>
        <p:spPr>
          <a:xfrm>
            <a:off x="7138292" y="3390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g33bdb0b92c9_0_19"/>
          <p:cNvSpPr/>
          <p:nvPr/>
        </p:nvSpPr>
        <p:spPr>
          <a:xfrm>
            <a:off x="5309264" y="4813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33bdb0b92c9_0_19"/>
          <p:cNvPicPr preferRelativeResize="0"/>
          <p:nvPr/>
        </p:nvPicPr>
        <p:blipFill rotWithShape="1">
          <a:blip r:embed="rId5">
            <a:alphaModFix/>
          </a:blip>
          <a:srcRect b="0" l="0" r="0" t="0"/>
          <a:stretch/>
        </p:blipFill>
        <p:spPr>
          <a:xfrm>
            <a:off x="5309264" y="4813300"/>
            <a:ext cx="1625803" cy="1625600"/>
          </a:xfrm>
          <a:prstGeom prst="rect">
            <a:avLst/>
          </a:prstGeom>
          <a:noFill/>
          <a:ln>
            <a:noFill/>
          </a:ln>
        </p:spPr>
      </p:pic>
      <p:sp>
        <p:nvSpPr>
          <p:cNvPr id="49" name="Google Shape;49;g33bdb0b92c9_0_19"/>
          <p:cNvSpPr/>
          <p:nvPr/>
        </p:nvSpPr>
        <p:spPr>
          <a:xfrm>
            <a:off x="5309264" y="4813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3bdb0b92c9_0_19"/>
          <p:cNvSpPr/>
          <p:nvPr/>
        </p:nvSpPr>
        <p:spPr>
          <a:xfrm>
            <a:off x="5703013" y="5143500"/>
            <a:ext cx="838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rkshire Swash"/>
              <a:buNone/>
            </a:pPr>
            <a:r>
              <a:rPr b="0" i="0" lang="en-US" sz="4800" u="none" cap="none" strike="noStrike">
                <a:solidFill>
                  <a:srgbClr val="000000"/>
                </a:solidFill>
                <a:latin typeface="Berkshire Swash"/>
                <a:ea typeface="Berkshire Swash"/>
                <a:cs typeface="Berkshire Swash"/>
                <a:sym typeface="Berkshire Swash"/>
              </a:rPr>
              <a:t>02</a:t>
            </a:r>
            <a:endParaRPr b="0" i="0" sz="4800" u="none" cap="none" strike="noStrike">
              <a:solidFill>
                <a:schemeClr val="dk1"/>
              </a:solidFill>
              <a:latin typeface="Calibri"/>
              <a:ea typeface="Calibri"/>
              <a:cs typeface="Calibri"/>
              <a:sym typeface="Calibri"/>
            </a:endParaRPr>
          </a:p>
        </p:txBody>
      </p:sp>
      <p:sp>
        <p:nvSpPr>
          <p:cNvPr id="51" name="Google Shape;51;g33bdb0b92c9_0_19"/>
          <p:cNvSpPr/>
          <p:nvPr/>
        </p:nvSpPr>
        <p:spPr>
          <a:xfrm>
            <a:off x="7138292" y="48895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3bdb0b92c9_0_19"/>
          <p:cNvSpPr/>
          <p:nvPr/>
        </p:nvSpPr>
        <p:spPr>
          <a:xfrm>
            <a:off x="7138292" y="4889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Encounters</a:t>
            </a:r>
            <a:endParaRPr b="0" i="0" sz="4800" u="none" cap="none" strike="noStrike">
              <a:solidFill>
                <a:schemeClr val="dk1"/>
              </a:solidFill>
              <a:latin typeface="Calibri"/>
              <a:ea typeface="Calibri"/>
              <a:cs typeface="Calibri"/>
              <a:sym typeface="Calibri"/>
            </a:endParaRPr>
          </a:p>
        </p:txBody>
      </p:sp>
      <p:sp>
        <p:nvSpPr>
          <p:cNvPr id="53" name="Google Shape;53;g33bdb0b92c9_0_19"/>
          <p:cNvSpPr/>
          <p:nvPr/>
        </p:nvSpPr>
        <p:spPr>
          <a:xfrm>
            <a:off x="7138292" y="5753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33bdb0b92c9_0_19"/>
          <p:cNvSpPr/>
          <p:nvPr/>
        </p:nvSpPr>
        <p:spPr>
          <a:xfrm>
            <a:off x="13870134" y="6362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33bdb0b92c9_0_19"/>
          <p:cNvPicPr preferRelativeResize="0"/>
          <p:nvPr/>
        </p:nvPicPr>
        <p:blipFill rotWithShape="1">
          <a:blip r:embed="rId5">
            <a:alphaModFix/>
          </a:blip>
          <a:srcRect b="0" l="0" r="0" t="0"/>
          <a:stretch/>
        </p:blipFill>
        <p:spPr>
          <a:xfrm>
            <a:off x="13870134" y="6362700"/>
            <a:ext cx="1625803" cy="1625600"/>
          </a:xfrm>
          <a:prstGeom prst="rect">
            <a:avLst/>
          </a:prstGeom>
          <a:noFill/>
          <a:ln>
            <a:noFill/>
          </a:ln>
        </p:spPr>
      </p:pic>
      <p:sp>
        <p:nvSpPr>
          <p:cNvPr id="56" name="Google Shape;56;g33bdb0b92c9_0_19"/>
          <p:cNvSpPr/>
          <p:nvPr/>
        </p:nvSpPr>
        <p:spPr>
          <a:xfrm>
            <a:off x="13870134" y="6362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3bdb0b92c9_0_19"/>
          <p:cNvSpPr/>
          <p:nvPr/>
        </p:nvSpPr>
        <p:spPr>
          <a:xfrm>
            <a:off x="14263883" y="6692900"/>
            <a:ext cx="838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rkshire Swash"/>
              <a:buNone/>
            </a:pPr>
            <a:r>
              <a:rPr b="0" i="0" lang="en-US" sz="4800" u="none" cap="none" strike="noStrike">
                <a:solidFill>
                  <a:srgbClr val="000000"/>
                </a:solidFill>
                <a:latin typeface="Berkshire Swash"/>
                <a:ea typeface="Berkshire Swash"/>
                <a:cs typeface="Berkshire Swash"/>
                <a:sym typeface="Berkshire Swash"/>
              </a:rPr>
              <a:t>03</a:t>
            </a:r>
            <a:endParaRPr b="0" i="0" sz="4800" u="none" cap="none" strike="noStrike">
              <a:solidFill>
                <a:schemeClr val="dk1"/>
              </a:solidFill>
              <a:latin typeface="Calibri"/>
              <a:ea typeface="Calibri"/>
              <a:cs typeface="Calibri"/>
              <a:sym typeface="Calibri"/>
            </a:endParaRPr>
          </a:p>
        </p:txBody>
      </p:sp>
      <p:sp>
        <p:nvSpPr>
          <p:cNvPr id="58" name="Google Shape;58;g33bdb0b92c9_0_19"/>
          <p:cNvSpPr/>
          <p:nvPr/>
        </p:nvSpPr>
        <p:spPr>
          <a:xfrm>
            <a:off x="15699162" y="6438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3bdb0b92c9_0_19"/>
          <p:cNvSpPr/>
          <p:nvPr/>
        </p:nvSpPr>
        <p:spPr>
          <a:xfrm>
            <a:off x="15699162" y="64389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Wonders</a:t>
            </a:r>
            <a:endParaRPr b="0" i="0" sz="4800" u="none" cap="none" strike="noStrike">
              <a:solidFill>
                <a:schemeClr val="dk1"/>
              </a:solidFill>
              <a:latin typeface="Calibri"/>
              <a:ea typeface="Calibri"/>
              <a:cs typeface="Calibri"/>
              <a:sym typeface="Calibri"/>
            </a:endParaRPr>
          </a:p>
        </p:txBody>
      </p:sp>
      <p:sp>
        <p:nvSpPr>
          <p:cNvPr id="60" name="Google Shape;60;g33bdb0b92c9_0_19"/>
          <p:cNvSpPr/>
          <p:nvPr/>
        </p:nvSpPr>
        <p:spPr>
          <a:xfrm>
            <a:off x="15699162" y="7302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1" name="Google Shape;61;g33bdb0b92c9_0_19"/>
          <p:cNvSpPr/>
          <p:nvPr/>
        </p:nvSpPr>
        <p:spPr>
          <a:xfrm>
            <a:off x="13870134" y="8724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33bdb0b92c9_0_19"/>
          <p:cNvPicPr preferRelativeResize="0"/>
          <p:nvPr/>
        </p:nvPicPr>
        <p:blipFill rotWithShape="1">
          <a:blip r:embed="rId5">
            <a:alphaModFix/>
          </a:blip>
          <a:srcRect b="0" l="0" r="0" t="0"/>
          <a:stretch/>
        </p:blipFill>
        <p:spPr>
          <a:xfrm>
            <a:off x="13870134" y="8724900"/>
            <a:ext cx="1625803" cy="1625600"/>
          </a:xfrm>
          <a:prstGeom prst="rect">
            <a:avLst/>
          </a:prstGeom>
          <a:noFill/>
          <a:ln>
            <a:noFill/>
          </a:ln>
        </p:spPr>
      </p:pic>
      <p:sp>
        <p:nvSpPr>
          <p:cNvPr id="63" name="Google Shape;63;g33bdb0b92c9_0_19"/>
          <p:cNvSpPr/>
          <p:nvPr/>
        </p:nvSpPr>
        <p:spPr>
          <a:xfrm>
            <a:off x="13870134" y="8724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3bdb0b92c9_0_19"/>
          <p:cNvSpPr/>
          <p:nvPr/>
        </p:nvSpPr>
        <p:spPr>
          <a:xfrm>
            <a:off x="14244830" y="9055100"/>
            <a:ext cx="876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rkshire Swash"/>
              <a:buNone/>
            </a:pPr>
            <a:r>
              <a:rPr b="0" i="0" lang="en-US" sz="4800" u="none" cap="none" strike="noStrike">
                <a:solidFill>
                  <a:srgbClr val="000000"/>
                </a:solidFill>
                <a:latin typeface="Berkshire Swash"/>
                <a:ea typeface="Berkshire Swash"/>
                <a:cs typeface="Berkshire Swash"/>
                <a:sym typeface="Berkshire Swash"/>
              </a:rPr>
              <a:t>04</a:t>
            </a:r>
            <a:endParaRPr b="0" i="0" sz="4800" u="none" cap="none" strike="noStrike">
              <a:solidFill>
                <a:schemeClr val="dk1"/>
              </a:solidFill>
              <a:latin typeface="Calibri"/>
              <a:ea typeface="Calibri"/>
              <a:cs typeface="Calibri"/>
              <a:sym typeface="Calibri"/>
            </a:endParaRPr>
          </a:p>
        </p:txBody>
      </p:sp>
      <p:sp>
        <p:nvSpPr>
          <p:cNvPr id="65" name="Google Shape;65;g33bdb0b92c9_0_19"/>
          <p:cNvSpPr/>
          <p:nvPr/>
        </p:nvSpPr>
        <p:spPr>
          <a:xfrm>
            <a:off x="15699162" y="88011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3bdb0b92c9_0_19"/>
          <p:cNvSpPr/>
          <p:nvPr/>
        </p:nvSpPr>
        <p:spPr>
          <a:xfrm>
            <a:off x="15699162" y="88011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Magic</a:t>
            </a:r>
            <a:endParaRPr b="0" i="0" sz="4800" u="none" cap="none" strike="noStrike">
              <a:solidFill>
                <a:schemeClr val="dk1"/>
              </a:solidFill>
              <a:latin typeface="Calibri"/>
              <a:ea typeface="Calibri"/>
              <a:cs typeface="Calibri"/>
              <a:sym typeface="Calibri"/>
            </a:endParaRPr>
          </a:p>
        </p:txBody>
      </p:sp>
      <p:sp>
        <p:nvSpPr>
          <p:cNvPr id="67" name="Google Shape;67;g33bdb0b92c9_0_19"/>
          <p:cNvSpPr/>
          <p:nvPr/>
        </p:nvSpPr>
        <p:spPr>
          <a:xfrm>
            <a:off x="15699162" y="9664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72" name="Shape 72"/>
        <p:cNvGrpSpPr/>
        <p:nvPr/>
      </p:nvGrpSpPr>
      <p:grpSpPr>
        <a:xfrm>
          <a:off x="0" y="0"/>
          <a:ext cx="0" cy="0"/>
          <a:chOff x="0" y="0"/>
          <a:chExt cx="0" cy="0"/>
        </a:xfrm>
      </p:grpSpPr>
      <p:pic>
        <p:nvPicPr>
          <p:cNvPr descr=" " id="73" name="Google Shape;73;g33bdb0b92c9_0_5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4" name="Google Shape;74;g33bdb0b92c9_0_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33bdb0b92c9_0_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6" name="Google Shape;76;g33bdb0b92c9_0_54"/>
          <p:cNvSpPr/>
          <p:nvPr/>
        </p:nvSpPr>
        <p:spPr>
          <a:xfrm>
            <a:off x="2959470" y="2603500"/>
            <a:ext cx="140310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The Realm of the Extraordinary</a:t>
            </a:r>
            <a:endParaRPr b="0" i="0" sz="8000" u="none" cap="none" strike="noStrike">
              <a:solidFill>
                <a:schemeClr val="dk1"/>
              </a:solidFill>
              <a:latin typeface="Calibri"/>
              <a:ea typeface="Calibri"/>
              <a:cs typeface="Calibri"/>
              <a:sym typeface="Calibri"/>
            </a:endParaRPr>
          </a:p>
        </p:txBody>
      </p:sp>
      <p:sp>
        <p:nvSpPr>
          <p:cNvPr id="77" name="Google Shape;77;g33bdb0b92c9_0_54"/>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8" name="Google Shape;78;g33bdb0b92c9_0_54"/>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83" name="Shape 83"/>
        <p:cNvGrpSpPr/>
        <p:nvPr/>
      </p:nvGrpSpPr>
      <p:grpSpPr>
        <a:xfrm>
          <a:off x="0" y="0"/>
          <a:ext cx="0" cy="0"/>
          <a:chOff x="0" y="0"/>
          <a:chExt cx="0" cy="0"/>
        </a:xfrm>
      </p:grpSpPr>
      <p:pic>
        <p:nvPicPr>
          <p:cNvPr descr=" " id="84" name="Google Shape;84;g33bdb0b92c9_0_6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5" name="Google Shape;85;g33bdb0b92c9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33bdb0b92c9_0_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87" name="Google Shape;87;g33bdb0b92c9_0_64"/>
          <p:cNvPicPr preferRelativeResize="0"/>
          <p:nvPr/>
        </p:nvPicPr>
        <p:blipFill rotWithShape="1">
          <a:blip r:embed="rId5">
            <a:alphaModFix/>
          </a:blip>
          <a:srcRect b="0" l="0" r="0" t="0"/>
          <a:stretch/>
        </p:blipFill>
        <p:spPr>
          <a:xfrm>
            <a:off x="13260457" y="1270000"/>
            <a:ext cx="9818327" cy="12446000"/>
          </a:xfrm>
          <a:prstGeom prst="rect">
            <a:avLst/>
          </a:prstGeom>
          <a:noFill/>
          <a:ln>
            <a:noFill/>
          </a:ln>
        </p:spPr>
      </p:pic>
      <p:sp>
        <p:nvSpPr>
          <p:cNvPr id="88" name="Google Shape;88;g33bdb0b92c9_0_64"/>
          <p:cNvSpPr/>
          <p:nvPr/>
        </p:nvSpPr>
        <p:spPr>
          <a:xfrm>
            <a:off x="2502213" y="24892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33bdb0b92c9_0_64"/>
          <p:cNvPicPr preferRelativeResize="0"/>
          <p:nvPr/>
        </p:nvPicPr>
        <p:blipFill rotWithShape="1">
          <a:blip r:embed="rId6">
            <a:alphaModFix/>
          </a:blip>
          <a:srcRect b="0" l="0" r="0" t="0"/>
          <a:stretch/>
        </p:blipFill>
        <p:spPr>
          <a:xfrm>
            <a:off x="2502213" y="2489200"/>
            <a:ext cx="1105038" cy="1117600"/>
          </a:xfrm>
          <a:prstGeom prst="rect">
            <a:avLst/>
          </a:prstGeom>
          <a:noFill/>
          <a:ln>
            <a:noFill/>
          </a:ln>
        </p:spPr>
      </p:pic>
      <p:sp>
        <p:nvSpPr>
          <p:cNvPr id="90" name="Google Shape;90;g33bdb0b92c9_0_64"/>
          <p:cNvSpPr/>
          <p:nvPr/>
        </p:nvSpPr>
        <p:spPr>
          <a:xfrm>
            <a:off x="2502213" y="39116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33bdb0b92c9_0_64"/>
          <p:cNvSpPr/>
          <p:nvPr/>
        </p:nvSpPr>
        <p:spPr>
          <a:xfrm>
            <a:off x="2502213" y="39116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Unicorn Sightings</a:t>
            </a:r>
            <a:endParaRPr b="0" i="0" sz="4800" u="none" cap="none" strike="noStrike">
              <a:solidFill>
                <a:schemeClr val="dk1"/>
              </a:solidFill>
              <a:latin typeface="Calibri"/>
              <a:ea typeface="Calibri"/>
              <a:cs typeface="Calibri"/>
              <a:sym typeface="Calibri"/>
            </a:endParaRPr>
          </a:p>
        </p:txBody>
      </p:sp>
      <p:sp>
        <p:nvSpPr>
          <p:cNvPr id="92" name="Google Shape;92;g33bdb0b92c9_0_64"/>
          <p:cNvSpPr/>
          <p:nvPr/>
        </p:nvSpPr>
        <p:spPr>
          <a:xfrm>
            <a:off x="2502213" y="4876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3" name="Google Shape;93;g33bdb0b92c9_0_64"/>
          <p:cNvSpPr/>
          <p:nvPr/>
        </p:nvSpPr>
        <p:spPr>
          <a:xfrm>
            <a:off x="2502213" y="80010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33bdb0b92c9_0_64"/>
          <p:cNvPicPr preferRelativeResize="0"/>
          <p:nvPr/>
        </p:nvPicPr>
        <p:blipFill rotWithShape="1">
          <a:blip r:embed="rId7">
            <a:alphaModFix/>
          </a:blip>
          <a:srcRect b="0" l="0" r="0" t="0"/>
          <a:stretch/>
        </p:blipFill>
        <p:spPr>
          <a:xfrm>
            <a:off x="2502213" y="8001000"/>
            <a:ext cx="1054232" cy="1117600"/>
          </a:xfrm>
          <a:prstGeom prst="rect">
            <a:avLst/>
          </a:prstGeom>
          <a:noFill/>
          <a:ln>
            <a:noFill/>
          </a:ln>
        </p:spPr>
      </p:pic>
      <p:sp>
        <p:nvSpPr>
          <p:cNvPr id="95" name="Google Shape;95;g33bdb0b92c9_0_64"/>
          <p:cNvSpPr/>
          <p:nvPr/>
        </p:nvSpPr>
        <p:spPr>
          <a:xfrm>
            <a:off x="2502213" y="94234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33bdb0b92c9_0_64"/>
          <p:cNvSpPr/>
          <p:nvPr/>
        </p:nvSpPr>
        <p:spPr>
          <a:xfrm>
            <a:off x="2502213" y="94234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Dragon Taming</a:t>
            </a:r>
            <a:endParaRPr b="0" i="0" sz="4800" u="none" cap="none" strike="noStrike">
              <a:solidFill>
                <a:schemeClr val="dk1"/>
              </a:solidFill>
              <a:latin typeface="Calibri"/>
              <a:ea typeface="Calibri"/>
              <a:cs typeface="Calibri"/>
              <a:sym typeface="Calibri"/>
            </a:endParaRPr>
          </a:p>
        </p:txBody>
      </p:sp>
      <p:sp>
        <p:nvSpPr>
          <p:cNvPr id="97" name="Google Shape;97;g33bdb0b92c9_0_64"/>
          <p:cNvSpPr/>
          <p:nvPr/>
        </p:nvSpPr>
        <p:spPr>
          <a:xfrm>
            <a:off x="2502213" y="10388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102" name="Shape 102"/>
        <p:cNvGrpSpPr/>
        <p:nvPr/>
      </p:nvGrpSpPr>
      <p:grpSpPr>
        <a:xfrm>
          <a:off x="0" y="0"/>
          <a:ext cx="0" cy="0"/>
          <a:chOff x="0" y="0"/>
          <a:chExt cx="0" cy="0"/>
        </a:xfrm>
      </p:grpSpPr>
      <p:pic>
        <p:nvPicPr>
          <p:cNvPr descr=" " id="103" name="Google Shape;103;g33bdb0b92c9_0_8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4" name="Google Shape;104;g33bdb0b92c9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33bdb0b92c9_0_8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6" name="Google Shape;106;g33bdb0b92c9_0_82"/>
          <p:cNvPicPr preferRelativeResize="0"/>
          <p:nvPr/>
        </p:nvPicPr>
        <p:blipFill rotWithShape="1">
          <a:blip r:embed="rId5">
            <a:alphaModFix/>
          </a:blip>
          <a:srcRect b="0" l="0" r="0" t="0"/>
          <a:stretch/>
        </p:blipFill>
        <p:spPr>
          <a:xfrm>
            <a:off x="0" y="1498600"/>
            <a:ext cx="5966698" cy="4437887"/>
          </a:xfrm>
          <a:prstGeom prst="rect">
            <a:avLst/>
          </a:prstGeom>
          <a:noFill/>
          <a:ln>
            <a:noFill/>
          </a:ln>
        </p:spPr>
      </p:pic>
      <p:sp>
        <p:nvSpPr>
          <p:cNvPr id="107" name="Google Shape;107;g33bdb0b92c9_0_82"/>
          <p:cNvSpPr/>
          <p:nvPr/>
        </p:nvSpPr>
        <p:spPr>
          <a:xfrm>
            <a:off x="5398175" y="45212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33bdb0b92c9_0_82"/>
          <p:cNvSpPr/>
          <p:nvPr/>
        </p:nvSpPr>
        <p:spPr>
          <a:xfrm>
            <a:off x="5398175" y="45212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09" name="Google Shape;109;g33bdb0b92c9_0_82"/>
          <p:cNvSpPr/>
          <p:nvPr/>
        </p:nvSpPr>
        <p:spPr>
          <a:xfrm>
            <a:off x="15178397" y="8636000"/>
            <a:ext cx="3975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114" name="Shape 114"/>
        <p:cNvGrpSpPr/>
        <p:nvPr/>
      </p:nvGrpSpPr>
      <p:grpSpPr>
        <a:xfrm>
          <a:off x="0" y="0"/>
          <a:ext cx="0" cy="0"/>
          <a:chOff x="0" y="0"/>
          <a:chExt cx="0" cy="0"/>
        </a:xfrm>
      </p:grpSpPr>
      <p:pic>
        <p:nvPicPr>
          <p:cNvPr descr=" " id="115" name="Google Shape;115;g33bdb0b92c9_0_9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6" name="Google Shape;116;g33bdb0b92c9_0_93"/>
          <p:cNvSpPr/>
          <p:nvPr/>
        </p:nvSpPr>
        <p:spPr>
          <a:xfrm>
            <a:off x="2104230" y="1079500"/>
            <a:ext cx="20216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The Magic of Dragons: A Research</a:t>
            </a:r>
            <a:endParaRPr b="0" i="0" sz="8000" u="none" cap="none" strike="noStrike">
              <a:solidFill>
                <a:schemeClr val="dk1"/>
              </a:solidFill>
              <a:latin typeface="Calibri"/>
              <a:ea typeface="Calibri"/>
              <a:cs typeface="Calibri"/>
              <a:sym typeface="Calibri"/>
            </a:endParaRPr>
          </a:p>
        </p:txBody>
      </p:sp>
      <p:sp>
        <p:nvSpPr>
          <p:cNvPr id="117" name="Google Shape;117;g33bdb0b92c9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33bdb0b92c9_0_9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9" name="Google Shape;119;g33bdb0b92c9_0_93"/>
          <p:cNvSpPr/>
          <p:nvPr/>
        </p:nvSpPr>
        <p:spPr>
          <a:xfrm>
            <a:off x="2121165" y="3695700"/>
            <a:ext cx="6096900" cy="6096000"/>
          </a:xfrm>
          <a:prstGeom prst="rect">
            <a:avLst/>
          </a:prstGeom>
          <a:noFill/>
          <a:ln cap="flat" cmpd="sng" w="38100">
            <a:solidFill>
              <a:srgbClr val="1E3B3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33bdb0b92c9_0_93"/>
          <p:cNvPicPr preferRelativeResize="0"/>
          <p:nvPr/>
        </p:nvPicPr>
        <p:blipFill rotWithShape="1">
          <a:blip r:embed="rId5">
            <a:alphaModFix/>
          </a:blip>
          <a:srcRect b="0" l="0" r="0" t="0"/>
          <a:stretch/>
        </p:blipFill>
        <p:spPr>
          <a:xfrm>
            <a:off x="4731580" y="5016500"/>
            <a:ext cx="875935" cy="1625600"/>
          </a:xfrm>
          <a:prstGeom prst="rect">
            <a:avLst/>
          </a:prstGeom>
          <a:noFill/>
          <a:ln>
            <a:noFill/>
          </a:ln>
        </p:spPr>
      </p:pic>
      <p:sp>
        <p:nvSpPr>
          <p:cNvPr id="121" name="Google Shape;121;g33bdb0b92c9_0_93"/>
          <p:cNvSpPr/>
          <p:nvPr/>
        </p:nvSpPr>
        <p:spPr>
          <a:xfrm>
            <a:off x="2273584"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33bdb0b92c9_0_93"/>
          <p:cNvSpPr/>
          <p:nvPr/>
        </p:nvSpPr>
        <p:spPr>
          <a:xfrm>
            <a:off x="2171971"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Sighting</a:t>
            </a:r>
            <a:endParaRPr b="0" i="0" sz="4800" u="none" cap="none" strike="noStrike">
              <a:solidFill>
                <a:schemeClr val="dk1"/>
              </a:solidFill>
              <a:latin typeface="Calibri"/>
              <a:ea typeface="Calibri"/>
              <a:cs typeface="Calibri"/>
              <a:sym typeface="Calibri"/>
            </a:endParaRPr>
          </a:p>
        </p:txBody>
      </p:sp>
      <p:sp>
        <p:nvSpPr>
          <p:cNvPr id="123" name="Google Shape;123;g33bdb0b92c9_0_93"/>
          <p:cNvSpPr/>
          <p:nvPr/>
        </p:nvSpPr>
        <p:spPr>
          <a:xfrm>
            <a:off x="9145143" y="3695700"/>
            <a:ext cx="6096900" cy="6096000"/>
          </a:xfrm>
          <a:prstGeom prst="rect">
            <a:avLst/>
          </a:prstGeom>
          <a:noFill/>
          <a:ln cap="flat" cmpd="sng" w="38100">
            <a:solidFill>
              <a:srgbClr val="1E3B3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33bdb0b92c9_0_93"/>
          <p:cNvPicPr preferRelativeResize="0"/>
          <p:nvPr/>
        </p:nvPicPr>
        <p:blipFill rotWithShape="1">
          <a:blip r:embed="rId6">
            <a:alphaModFix/>
          </a:blip>
          <a:srcRect b="0" l="0" r="0" t="0"/>
          <a:stretch/>
        </p:blipFill>
        <p:spPr>
          <a:xfrm>
            <a:off x="11506668" y="5016500"/>
            <a:ext cx="1373710" cy="1625600"/>
          </a:xfrm>
          <a:prstGeom prst="rect">
            <a:avLst/>
          </a:prstGeom>
          <a:noFill/>
          <a:ln>
            <a:noFill/>
          </a:ln>
        </p:spPr>
      </p:pic>
      <p:sp>
        <p:nvSpPr>
          <p:cNvPr id="125" name="Google Shape;125;g33bdb0b92c9_0_93"/>
          <p:cNvSpPr/>
          <p:nvPr/>
        </p:nvSpPr>
        <p:spPr>
          <a:xfrm>
            <a:off x="9297562"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33bdb0b92c9_0_93"/>
          <p:cNvSpPr/>
          <p:nvPr/>
        </p:nvSpPr>
        <p:spPr>
          <a:xfrm>
            <a:off x="9195949"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Taming</a:t>
            </a:r>
            <a:endParaRPr b="0" i="0" sz="4800" u="none" cap="none" strike="noStrike">
              <a:solidFill>
                <a:schemeClr val="dk1"/>
              </a:solidFill>
              <a:latin typeface="Calibri"/>
              <a:ea typeface="Calibri"/>
              <a:cs typeface="Calibri"/>
              <a:sym typeface="Calibri"/>
            </a:endParaRPr>
          </a:p>
        </p:txBody>
      </p:sp>
      <p:sp>
        <p:nvSpPr>
          <p:cNvPr id="127" name="Google Shape;127;g33bdb0b92c9_0_93"/>
          <p:cNvSpPr/>
          <p:nvPr/>
        </p:nvSpPr>
        <p:spPr>
          <a:xfrm>
            <a:off x="16169121" y="3695700"/>
            <a:ext cx="6096900" cy="6096000"/>
          </a:xfrm>
          <a:prstGeom prst="rect">
            <a:avLst/>
          </a:prstGeom>
          <a:noFill/>
          <a:ln cap="flat" cmpd="sng" w="38100">
            <a:solidFill>
              <a:srgbClr val="1E3B3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33bdb0b92c9_0_93"/>
          <p:cNvPicPr preferRelativeResize="0"/>
          <p:nvPr/>
        </p:nvPicPr>
        <p:blipFill rotWithShape="1">
          <a:blip r:embed="rId7">
            <a:alphaModFix/>
          </a:blip>
          <a:srcRect b="0" l="0" r="0" t="0"/>
          <a:stretch/>
        </p:blipFill>
        <p:spPr>
          <a:xfrm>
            <a:off x="18338686" y="5016500"/>
            <a:ext cx="1757632" cy="1625600"/>
          </a:xfrm>
          <a:prstGeom prst="rect">
            <a:avLst/>
          </a:prstGeom>
          <a:noFill/>
          <a:ln>
            <a:noFill/>
          </a:ln>
        </p:spPr>
      </p:pic>
      <p:sp>
        <p:nvSpPr>
          <p:cNvPr id="129" name="Google Shape;129;g33bdb0b92c9_0_93"/>
          <p:cNvSpPr/>
          <p:nvPr/>
        </p:nvSpPr>
        <p:spPr>
          <a:xfrm>
            <a:off x="16321540"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3bdb0b92c9_0_93"/>
          <p:cNvSpPr/>
          <p:nvPr/>
        </p:nvSpPr>
        <p:spPr>
          <a:xfrm>
            <a:off x="16219927"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Seeing</a:t>
            </a:r>
            <a:endParaRPr b="0" i="0" sz="4800" u="none" cap="none" strike="noStrike">
              <a:solidFill>
                <a:schemeClr val="dk1"/>
              </a:solidFill>
              <a:latin typeface="Calibri"/>
              <a:ea typeface="Calibri"/>
              <a:cs typeface="Calibri"/>
              <a:sym typeface="Calibri"/>
            </a:endParaRPr>
          </a:p>
        </p:txBody>
      </p:sp>
      <p:sp>
        <p:nvSpPr>
          <p:cNvPr id="131" name="Google Shape;131;g33bdb0b92c9_0_9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3bdb0b92c9_0_9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3bdb0b92c9_0_93"/>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34" name="Google Shape;134;g33bdb0b92c9_0_9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33bdb0b92c9_0_9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3bdb0b92c9_0_93"/>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37" name="Google Shape;137;g33bdb0b92c9_0_9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33bdb0b92c9_0_9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33bdb0b92c9_0_93"/>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144" name="Shape 144"/>
        <p:cNvGrpSpPr/>
        <p:nvPr/>
      </p:nvGrpSpPr>
      <p:grpSpPr>
        <a:xfrm>
          <a:off x="0" y="0"/>
          <a:ext cx="0" cy="0"/>
          <a:chOff x="0" y="0"/>
          <a:chExt cx="0" cy="0"/>
        </a:xfrm>
      </p:grpSpPr>
      <p:pic>
        <p:nvPicPr>
          <p:cNvPr descr=" " id="145" name="Google Shape;145;g33bdb0b92c9_0_1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6" name="Google Shape;146;g33bdb0b92c9_0_1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33bdb0b92c9_0_1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48" name="Google Shape;148;g33bdb0b92c9_0_122"/>
          <p:cNvSpPr/>
          <p:nvPr/>
        </p:nvSpPr>
        <p:spPr>
          <a:xfrm>
            <a:off x="1778222" y="469900"/>
            <a:ext cx="5863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13F"/>
              </a:buClr>
              <a:buSzPts val="8000"/>
              <a:buFont typeface="Berkshire Swash"/>
              <a:buNone/>
            </a:pPr>
            <a:r>
              <a:rPr b="0" i="0" lang="en-US" sz="8000" u="none" cap="none" strike="noStrike">
                <a:solidFill>
                  <a:srgbClr val="21413F"/>
                </a:solidFill>
                <a:latin typeface="Berkshire Swash"/>
                <a:ea typeface="Berkshire Swash"/>
                <a:cs typeface="Berkshire Swash"/>
                <a:sym typeface="Berkshire Swash"/>
              </a:rPr>
              <a:t>Pricing Plan</a:t>
            </a:r>
            <a:endParaRPr b="0" i="0" sz="8000" u="none" cap="none" strike="noStrike">
              <a:solidFill>
                <a:schemeClr val="dk1"/>
              </a:solidFill>
              <a:latin typeface="Calibri"/>
              <a:ea typeface="Calibri"/>
              <a:cs typeface="Calibri"/>
              <a:sym typeface="Calibri"/>
            </a:endParaRPr>
          </a:p>
        </p:txBody>
      </p:sp>
      <p:sp>
        <p:nvSpPr>
          <p:cNvPr id="149" name="Google Shape;149;g33bdb0b92c9_0_122"/>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33bdb0b92c9_0_122"/>
          <p:cNvSpPr/>
          <p:nvPr/>
        </p:nvSpPr>
        <p:spPr>
          <a:xfrm>
            <a:off x="1778222" y="2286000"/>
            <a:ext cx="6439800" cy="10261500"/>
          </a:xfrm>
          <a:prstGeom prst="rect">
            <a:avLst/>
          </a:prstGeom>
          <a:noFill/>
          <a:ln cap="flat" cmpd="sng" w="25400">
            <a:solidFill>
              <a:srgbClr val="1E3B3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33bdb0b92c9_0_122"/>
          <p:cNvPicPr preferRelativeResize="0"/>
          <p:nvPr/>
        </p:nvPicPr>
        <p:blipFill rotWithShape="1">
          <a:blip r:embed="rId5">
            <a:alphaModFix/>
          </a:blip>
          <a:srcRect b="0" l="0" r="0" t="0"/>
          <a:stretch/>
        </p:blipFill>
        <p:spPr>
          <a:xfrm>
            <a:off x="3979346" y="2743200"/>
            <a:ext cx="2037461" cy="1625600"/>
          </a:xfrm>
          <a:prstGeom prst="rect">
            <a:avLst/>
          </a:prstGeom>
          <a:noFill/>
          <a:ln>
            <a:noFill/>
          </a:ln>
        </p:spPr>
      </p:pic>
      <p:sp>
        <p:nvSpPr>
          <p:cNvPr id="152" name="Google Shape;152;g33bdb0b92c9_0_122"/>
          <p:cNvSpPr/>
          <p:nvPr/>
        </p:nvSpPr>
        <p:spPr>
          <a:xfrm>
            <a:off x="4159770" y="4673600"/>
            <a:ext cx="167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3B39"/>
              </a:buClr>
              <a:buSzPts val="4800"/>
              <a:buFont typeface="Berkshire Swash"/>
              <a:buNone/>
            </a:pPr>
            <a:r>
              <a:rPr b="0" i="0" lang="en-US" sz="4800" u="none" cap="none" strike="noStrike">
                <a:solidFill>
                  <a:srgbClr val="1E3B39"/>
                </a:solidFill>
                <a:latin typeface="Berkshire Swash"/>
                <a:ea typeface="Berkshire Swash"/>
                <a:cs typeface="Berkshire Swash"/>
                <a:sym typeface="Berkshire Swash"/>
              </a:rPr>
              <a:t>Basic</a:t>
            </a:r>
            <a:endParaRPr b="0" i="0" sz="4800" u="none" cap="none" strike="noStrike">
              <a:solidFill>
                <a:schemeClr val="dk1"/>
              </a:solidFill>
              <a:latin typeface="Calibri"/>
              <a:ea typeface="Calibri"/>
              <a:cs typeface="Calibri"/>
              <a:sym typeface="Calibri"/>
            </a:endParaRPr>
          </a:p>
        </p:txBody>
      </p:sp>
      <p:sp>
        <p:nvSpPr>
          <p:cNvPr id="153" name="Google Shape;153;g33bdb0b92c9_0_122"/>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54" name="Google Shape;154;g33bdb0b92c9_0_122"/>
          <p:cNvSpPr/>
          <p:nvPr/>
        </p:nvSpPr>
        <p:spPr>
          <a:xfrm>
            <a:off x="3524691" y="11328400"/>
            <a:ext cx="294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$10/month</a:t>
            </a:r>
            <a:endParaRPr b="0" i="0" sz="4800" u="none" cap="none" strike="noStrike">
              <a:solidFill>
                <a:schemeClr val="dk1"/>
              </a:solidFill>
              <a:latin typeface="Calibri"/>
              <a:ea typeface="Calibri"/>
              <a:cs typeface="Calibri"/>
              <a:sym typeface="Calibri"/>
            </a:endParaRPr>
          </a:p>
        </p:txBody>
      </p:sp>
      <p:sp>
        <p:nvSpPr>
          <p:cNvPr id="155" name="Google Shape;155;g33bdb0b92c9_0_122"/>
          <p:cNvSpPr/>
          <p:nvPr/>
        </p:nvSpPr>
        <p:spPr>
          <a:xfrm>
            <a:off x="8980022" y="2286000"/>
            <a:ext cx="6439800" cy="10261500"/>
          </a:xfrm>
          <a:prstGeom prst="rect">
            <a:avLst/>
          </a:prstGeom>
          <a:noFill/>
          <a:ln cap="flat" cmpd="sng" w="25400">
            <a:solidFill>
              <a:srgbClr val="1E3B3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33bdb0b92c9_0_122"/>
          <p:cNvPicPr preferRelativeResize="0"/>
          <p:nvPr/>
        </p:nvPicPr>
        <p:blipFill rotWithShape="1">
          <a:blip r:embed="rId6">
            <a:alphaModFix/>
          </a:blip>
          <a:srcRect b="0" l="0" r="0" t="0"/>
          <a:stretch/>
        </p:blipFill>
        <p:spPr>
          <a:xfrm>
            <a:off x="11189751" y="2743200"/>
            <a:ext cx="2020247" cy="1625600"/>
          </a:xfrm>
          <a:prstGeom prst="rect">
            <a:avLst/>
          </a:prstGeom>
          <a:noFill/>
          <a:ln>
            <a:noFill/>
          </a:ln>
        </p:spPr>
      </p:pic>
      <p:sp>
        <p:nvSpPr>
          <p:cNvPr id="157" name="Google Shape;157;g33bdb0b92c9_0_122"/>
          <p:cNvSpPr/>
          <p:nvPr/>
        </p:nvSpPr>
        <p:spPr>
          <a:xfrm>
            <a:off x="11475884" y="4673600"/>
            <a:ext cx="144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3B39"/>
              </a:buClr>
              <a:buSzPts val="4800"/>
              <a:buFont typeface="Berkshire Swash"/>
              <a:buNone/>
            </a:pPr>
            <a:r>
              <a:rPr b="0" i="0" lang="en-US" sz="4800" u="none" cap="none" strike="noStrike">
                <a:solidFill>
                  <a:srgbClr val="1E3B39"/>
                </a:solidFill>
                <a:latin typeface="Berkshire Swash"/>
                <a:ea typeface="Berkshire Swash"/>
                <a:cs typeface="Berkshire Swash"/>
                <a:sym typeface="Berkshire Swash"/>
              </a:rPr>
              <a:t>Elite</a:t>
            </a:r>
            <a:endParaRPr b="0" i="0" sz="4800" u="none" cap="none" strike="noStrike">
              <a:solidFill>
                <a:schemeClr val="dk1"/>
              </a:solidFill>
              <a:latin typeface="Calibri"/>
              <a:ea typeface="Calibri"/>
              <a:cs typeface="Calibri"/>
              <a:sym typeface="Calibri"/>
            </a:endParaRPr>
          </a:p>
        </p:txBody>
      </p:sp>
      <p:sp>
        <p:nvSpPr>
          <p:cNvPr id="158" name="Google Shape;158;g33bdb0b92c9_0_122"/>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59" name="Google Shape;159;g33bdb0b92c9_0_122"/>
          <p:cNvSpPr/>
          <p:nvPr/>
        </p:nvSpPr>
        <p:spPr>
          <a:xfrm>
            <a:off x="10682035" y="11328400"/>
            <a:ext cx="3035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$50/month</a:t>
            </a:r>
            <a:endParaRPr b="0" i="0" sz="4800" u="none" cap="none" strike="noStrike">
              <a:solidFill>
                <a:schemeClr val="dk1"/>
              </a:solidFill>
              <a:latin typeface="Calibri"/>
              <a:ea typeface="Calibri"/>
              <a:cs typeface="Calibri"/>
              <a:sym typeface="Calibri"/>
            </a:endParaRPr>
          </a:p>
        </p:txBody>
      </p:sp>
      <p:sp>
        <p:nvSpPr>
          <p:cNvPr id="160" name="Google Shape;160;g33bdb0b92c9_0_122"/>
          <p:cNvSpPr/>
          <p:nvPr/>
        </p:nvSpPr>
        <p:spPr>
          <a:xfrm>
            <a:off x="16181822" y="2286000"/>
            <a:ext cx="6439800" cy="10261500"/>
          </a:xfrm>
          <a:prstGeom prst="rect">
            <a:avLst/>
          </a:prstGeom>
          <a:noFill/>
          <a:ln cap="flat" cmpd="sng" w="25400">
            <a:solidFill>
              <a:srgbClr val="1E3B3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33bdb0b92c9_0_122"/>
          <p:cNvPicPr preferRelativeResize="0"/>
          <p:nvPr/>
        </p:nvPicPr>
        <p:blipFill rotWithShape="1">
          <a:blip r:embed="rId7">
            <a:alphaModFix/>
          </a:blip>
          <a:srcRect b="0" l="0" r="0" t="0"/>
          <a:stretch/>
        </p:blipFill>
        <p:spPr>
          <a:xfrm>
            <a:off x="18719811" y="2743200"/>
            <a:ext cx="1363724" cy="1625600"/>
          </a:xfrm>
          <a:prstGeom prst="rect">
            <a:avLst/>
          </a:prstGeom>
          <a:noFill/>
          <a:ln>
            <a:noFill/>
          </a:ln>
        </p:spPr>
      </p:pic>
      <p:sp>
        <p:nvSpPr>
          <p:cNvPr id="162" name="Google Shape;162;g33bdb0b92c9_0_122"/>
          <p:cNvSpPr/>
          <p:nvPr/>
        </p:nvSpPr>
        <p:spPr>
          <a:xfrm>
            <a:off x="17928291" y="4673600"/>
            <a:ext cx="294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3B39"/>
              </a:buClr>
              <a:buSzPts val="4800"/>
              <a:buFont typeface="Berkshire Swash"/>
              <a:buNone/>
            </a:pPr>
            <a:r>
              <a:rPr b="0" i="0" lang="en-US" sz="4800" u="none" cap="none" strike="noStrike">
                <a:solidFill>
                  <a:srgbClr val="1E3B39"/>
                </a:solidFill>
                <a:latin typeface="Berkshire Swash"/>
                <a:ea typeface="Berkshire Swash"/>
                <a:cs typeface="Berkshire Swash"/>
                <a:sym typeface="Berkshire Swash"/>
              </a:rPr>
              <a:t>Legendary</a:t>
            </a:r>
            <a:endParaRPr b="0" i="0" sz="4800" u="none" cap="none" strike="noStrike">
              <a:solidFill>
                <a:schemeClr val="dk1"/>
              </a:solidFill>
              <a:latin typeface="Calibri"/>
              <a:ea typeface="Calibri"/>
              <a:cs typeface="Calibri"/>
              <a:sym typeface="Calibri"/>
            </a:endParaRPr>
          </a:p>
        </p:txBody>
      </p:sp>
      <p:sp>
        <p:nvSpPr>
          <p:cNvPr id="163" name="Google Shape;163;g33bdb0b92c9_0_122"/>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64" name="Google Shape;164;g33bdb0b92c9_0_122"/>
          <p:cNvSpPr/>
          <p:nvPr/>
        </p:nvSpPr>
        <p:spPr>
          <a:xfrm>
            <a:off x="17750469" y="11328400"/>
            <a:ext cx="3302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8D4"/>
        </a:solidFill>
      </p:bgPr>
    </p:bg>
    <p:spTree>
      <p:nvGrpSpPr>
        <p:cNvPr id="169" name="Shape 169"/>
        <p:cNvGrpSpPr/>
        <p:nvPr/>
      </p:nvGrpSpPr>
      <p:grpSpPr>
        <a:xfrm>
          <a:off x="0" y="0"/>
          <a:ext cx="0" cy="0"/>
          <a:chOff x="0" y="0"/>
          <a:chExt cx="0" cy="0"/>
        </a:xfrm>
      </p:grpSpPr>
      <p:pic>
        <p:nvPicPr>
          <p:cNvPr descr=" " id="170" name="Google Shape;170;g33bdb0b92c9_0_14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1" name="Google Shape;171;g33bdb0b92c9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33bdb0b92c9_0_1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73" name="Google Shape;173;g33bdb0b92c9_0_146"/>
          <p:cNvPicPr preferRelativeResize="0"/>
          <p:nvPr/>
        </p:nvPicPr>
        <p:blipFill rotWithShape="1">
          <a:blip r:embed="rId5">
            <a:alphaModFix/>
          </a:blip>
          <a:srcRect b="0" l="0" r="0" t="0"/>
          <a:stretch/>
        </p:blipFill>
        <p:spPr>
          <a:xfrm>
            <a:off x="1752819" y="1346200"/>
            <a:ext cx="20881410" cy="11010900"/>
          </a:xfrm>
          <a:prstGeom prst="rect">
            <a:avLst/>
          </a:prstGeom>
          <a:noFill/>
          <a:ln>
            <a:noFill/>
          </a:ln>
        </p:spPr>
      </p:pic>
      <p:pic>
        <p:nvPicPr>
          <p:cNvPr descr=" " id="174" name="Google Shape;174;g33bdb0b92c9_0_146"/>
          <p:cNvPicPr preferRelativeResize="0"/>
          <p:nvPr/>
        </p:nvPicPr>
        <p:blipFill rotWithShape="1">
          <a:blip r:embed="rId6">
            <a:alphaModFix/>
          </a:blip>
          <a:srcRect b="0" l="0" r="0" t="0"/>
          <a:stretch/>
        </p:blipFill>
        <p:spPr>
          <a:xfrm>
            <a:off x="1752819" y="1346200"/>
            <a:ext cx="5639505" cy="11010900"/>
          </a:xfrm>
          <a:prstGeom prst="rect">
            <a:avLst/>
          </a:prstGeom>
          <a:noFill/>
          <a:ln>
            <a:noFill/>
          </a:ln>
        </p:spPr>
      </p:pic>
      <p:sp>
        <p:nvSpPr>
          <p:cNvPr id="175" name="Google Shape;175;g33bdb0b92c9_0_146"/>
          <p:cNvSpPr/>
          <p:nvPr/>
        </p:nvSpPr>
        <p:spPr>
          <a:xfrm>
            <a:off x="1752819" y="1346200"/>
            <a:ext cx="5639400" cy="5638800"/>
          </a:xfrm>
          <a:prstGeom prst="roundRect">
            <a:avLst>
              <a:gd fmla="val 75081" name="adj"/>
            </a:avLst>
          </a:prstGeom>
          <a:solidFill>
            <a:srgbClr val="5B92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3bdb0b92c9_0_146"/>
          <p:cNvSpPr/>
          <p:nvPr/>
        </p:nvSpPr>
        <p:spPr>
          <a:xfrm>
            <a:off x="3785073" y="2273300"/>
            <a:ext cx="25911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rkshire Swash"/>
              <a:buNone/>
            </a:pPr>
            <a:r>
              <a:rPr b="0" i="0" lang="en-US" sz="24000" u="none" cap="none" strike="noStrike">
                <a:solidFill>
                  <a:srgbClr val="FFFFFF"/>
                </a:solidFill>
                <a:latin typeface="Berkshire Swash"/>
                <a:ea typeface="Berkshire Swash"/>
                <a:cs typeface="Berkshire Swash"/>
                <a:sym typeface="Berkshire Swash"/>
              </a:rPr>
              <a:t>S</a:t>
            </a:r>
            <a:endParaRPr b="0" i="0" sz="24000" u="none" cap="none" strike="noStrike">
              <a:solidFill>
                <a:schemeClr val="dk1"/>
              </a:solidFill>
              <a:latin typeface="Calibri"/>
              <a:ea typeface="Calibri"/>
              <a:cs typeface="Calibri"/>
              <a:sym typeface="Calibri"/>
            </a:endParaRPr>
          </a:p>
        </p:txBody>
      </p:sp>
      <p:sp>
        <p:nvSpPr>
          <p:cNvPr id="177" name="Google Shape;177;g33bdb0b92c9_0_146"/>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3bdb0b92c9_0_146"/>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3bdb0b92c9_0_146"/>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3bdb0b92c9_0_146"/>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Eclipse</a:t>
            </a:r>
            <a:endParaRPr b="0" i="0" sz="3600" u="none" cap="none" strike="noStrike">
              <a:solidFill>
                <a:schemeClr val="dk1"/>
              </a:solidFill>
              <a:latin typeface="Calibri"/>
              <a:ea typeface="Calibri"/>
              <a:cs typeface="Calibri"/>
              <a:sym typeface="Calibri"/>
            </a:endParaRPr>
          </a:p>
        </p:txBody>
      </p:sp>
      <p:sp>
        <p:nvSpPr>
          <p:cNvPr id="181" name="Google Shape;181;g33bdb0b92c9_0_146"/>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182" name="Google Shape;182;g33bdb0b92c9_0_146"/>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3bdb0b92c9_0_146"/>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3bdb0b92c9_0_146"/>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Quest</a:t>
            </a:r>
            <a:endParaRPr b="0" i="0" sz="3600" u="none" cap="none" strike="noStrike">
              <a:solidFill>
                <a:schemeClr val="dk1"/>
              </a:solidFill>
              <a:latin typeface="Calibri"/>
              <a:ea typeface="Calibri"/>
              <a:cs typeface="Calibri"/>
              <a:sym typeface="Calibri"/>
            </a:endParaRPr>
          </a:p>
        </p:txBody>
      </p:sp>
      <p:sp>
        <p:nvSpPr>
          <p:cNvPr id="185" name="Google Shape;185;g33bdb0b92c9_0_146"/>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186" name="Google Shape;186;g33bdb0b92c9_0_146"/>
          <p:cNvPicPr preferRelativeResize="0"/>
          <p:nvPr/>
        </p:nvPicPr>
        <p:blipFill rotWithShape="1">
          <a:blip r:embed="rId6">
            <a:alphaModFix/>
          </a:blip>
          <a:srcRect b="0" l="0" r="0" t="0"/>
          <a:stretch/>
        </p:blipFill>
        <p:spPr>
          <a:xfrm>
            <a:off x="6833454" y="1346200"/>
            <a:ext cx="5639505" cy="11010900"/>
          </a:xfrm>
          <a:prstGeom prst="rect">
            <a:avLst/>
          </a:prstGeom>
          <a:noFill/>
          <a:ln>
            <a:noFill/>
          </a:ln>
        </p:spPr>
      </p:pic>
      <p:sp>
        <p:nvSpPr>
          <p:cNvPr id="187" name="Google Shape;187;g33bdb0b92c9_0_146"/>
          <p:cNvSpPr/>
          <p:nvPr/>
        </p:nvSpPr>
        <p:spPr>
          <a:xfrm>
            <a:off x="6833454" y="1346200"/>
            <a:ext cx="5639400" cy="5638800"/>
          </a:xfrm>
          <a:prstGeom prst="roundRect">
            <a:avLst>
              <a:gd fmla="val 75081" name="adj"/>
            </a:avLst>
          </a:prstGeom>
          <a:solidFill>
            <a:srgbClr val="1E3B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3bdb0b92c9_0_146"/>
          <p:cNvSpPr/>
          <p:nvPr/>
        </p:nvSpPr>
        <p:spPr>
          <a:xfrm>
            <a:off x="8046456" y="2273300"/>
            <a:ext cx="42297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rkshire Swash"/>
              <a:buNone/>
            </a:pPr>
            <a:r>
              <a:rPr b="0" i="0" lang="en-US" sz="24000" u="none" cap="none" strike="noStrike">
                <a:solidFill>
                  <a:srgbClr val="FFFFFF"/>
                </a:solidFill>
                <a:latin typeface="Berkshire Swash"/>
                <a:ea typeface="Berkshire Swash"/>
                <a:cs typeface="Berkshire Swash"/>
                <a:sym typeface="Berkshire Swash"/>
              </a:rPr>
              <a:t>W</a:t>
            </a:r>
            <a:endParaRPr b="0" i="0" sz="24000" u="none" cap="none" strike="noStrike">
              <a:solidFill>
                <a:schemeClr val="dk1"/>
              </a:solidFill>
              <a:latin typeface="Calibri"/>
              <a:ea typeface="Calibri"/>
              <a:cs typeface="Calibri"/>
              <a:sym typeface="Calibri"/>
            </a:endParaRPr>
          </a:p>
        </p:txBody>
      </p:sp>
      <p:sp>
        <p:nvSpPr>
          <p:cNvPr id="189" name="Google Shape;189;g33bdb0b92c9_0_146"/>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3bdb0b92c9_0_146"/>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33bdb0b92c9_0_146"/>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33bdb0b92c9_0_146"/>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Obtain</a:t>
            </a:r>
            <a:endParaRPr b="0" i="0" sz="3600" u="none" cap="none" strike="noStrike">
              <a:solidFill>
                <a:schemeClr val="dk1"/>
              </a:solidFill>
              <a:latin typeface="Calibri"/>
              <a:ea typeface="Calibri"/>
              <a:cs typeface="Calibri"/>
              <a:sym typeface="Calibri"/>
            </a:endParaRPr>
          </a:p>
        </p:txBody>
      </p:sp>
      <p:sp>
        <p:nvSpPr>
          <p:cNvPr id="193" name="Google Shape;193;g33bdb0b92c9_0_146"/>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194" name="Google Shape;194;g33bdb0b92c9_0_146"/>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3bdb0b92c9_0_146"/>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33bdb0b92c9_0_146"/>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Foundation</a:t>
            </a:r>
            <a:endParaRPr b="0" i="0" sz="3600" u="none" cap="none" strike="noStrike">
              <a:solidFill>
                <a:schemeClr val="dk1"/>
              </a:solidFill>
              <a:latin typeface="Calibri"/>
              <a:ea typeface="Calibri"/>
              <a:cs typeface="Calibri"/>
              <a:sym typeface="Calibri"/>
            </a:endParaRPr>
          </a:p>
        </p:txBody>
      </p:sp>
      <p:sp>
        <p:nvSpPr>
          <p:cNvPr id="197" name="Google Shape;197;g33bdb0b92c9_0_146"/>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198" name="Google Shape;198;g33bdb0b92c9_0_146"/>
          <p:cNvPicPr preferRelativeResize="0"/>
          <p:nvPr/>
        </p:nvPicPr>
        <p:blipFill rotWithShape="1">
          <a:blip r:embed="rId6">
            <a:alphaModFix/>
          </a:blip>
          <a:srcRect b="0" l="0" r="0" t="0"/>
          <a:stretch/>
        </p:blipFill>
        <p:spPr>
          <a:xfrm>
            <a:off x="11914089" y="1346200"/>
            <a:ext cx="5639505" cy="11010900"/>
          </a:xfrm>
          <a:prstGeom prst="rect">
            <a:avLst/>
          </a:prstGeom>
          <a:noFill/>
          <a:ln>
            <a:noFill/>
          </a:ln>
        </p:spPr>
      </p:pic>
      <p:sp>
        <p:nvSpPr>
          <p:cNvPr id="199" name="Google Shape;199;g33bdb0b92c9_0_146"/>
          <p:cNvSpPr/>
          <p:nvPr/>
        </p:nvSpPr>
        <p:spPr>
          <a:xfrm>
            <a:off x="11914089" y="1346200"/>
            <a:ext cx="5639400" cy="5638800"/>
          </a:xfrm>
          <a:prstGeom prst="roundRect">
            <a:avLst>
              <a:gd fmla="val 75081" name="adj"/>
            </a:avLst>
          </a:prstGeom>
          <a:solidFill>
            <a:srgbClr val="5B92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3bdb0b92c9_0_146"/>
          <p:cNvSpPr/>
          <p:nvPr/>
        </p:nvSpPr>
        <p:spPr>
          <a:xfrm>
            <a:off x="13635154" y="2273300"/>
            <a:ext cx="32136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rkshire Swash"/>
              <a:buNone/>
            </a:pPr>
            <a:r>
              <a:rPr b="0" i="0" lang="en-US" sz="24000" u="none" cap="none" strike="noStrike">
                <a:solidFill>
                  <a:srgbClr val="FFFFFF"/>
                </a:solidFill>
                <a:latin typeface="Berkshire Swash"/>
                <a:ea typeface="Berkshire Swash"/>
                <a:cs typeface="Berkshire Swash"/>
                <a:sym typeface="Berkshire Swash"/>
              </a:rPr>
              <a:t>O</a:t>
            </a:r>
            <a:endParaRPr b="0" i="0" sz="24000" u="none" cap="none" strike="noStrike">
              <a:solidFill>
                <a:schemeClr val="dk1"/>
              </a:solidFill>
              <a:latin typeface="Calibri"/>
              <a:ea typeface="Calibri"/>
              <a:cs typeface="Calibri"/>
              <a:sym typeface="Calibri"/>
            </a:endParaRPr>
          </a:p>
        </p:txBody>
      </p:sp>
      <p:sp>
        <p:nvSpPr>
          <p:cNvPr id="201" name="Google Shape;201;g33bdb0b92c9_0_146"/>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33bdb0b92c9_0_146"/>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3bdb0b92c9_0_146"/>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3bdb0b92c9_0_146"/>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War</a:t>
            </a:r>
            <a:endParaRPr b="0" i="0" sz="3600" u="none" cap="none" strike="noStrike">
              <a:solidFill>
                <a:schemeClr val="dk1"/>
              </a:solidFill>
              <a:latin typeface="Calibri"/>
              <a:ea typeface="Calibri"/>
              <a:cs typeface="Calibri"/>
              <a:sym typeface="Calibri"/>
            </a:endParaRPr>
          </a:p>
        </p:txBody>
      </p:sp>
      <p:sp>
        <p:nvSpPr>
          <p:cNvPr id="205" name="Google Shape;205;g33bdb0b92c9_0_146"/>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06" name="Google Shape;206;g33bdb0b92c9_0_146"/>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3bdb0b92c9_0_146"/>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3bdb0b92c9_0_146"/>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Transformation</a:t>
            </a:r>
            <a:endParaRPr b="0" i="0" sz="3600" u="none" cap="none" strike="noStrike">
              <a:solidFill>
                <a:schemeClr val="dk1"/>
              </a:solidFill>
              <a:latin typeface="Calibri"/>
              <a:ea typeface="Calibri"/>
              <a:cs typeface="Calibri"/>
              <a:sym typeface="Calibri"/>
            </a:endParaRPr>
          </a:p>
        </p:txBody>
      </p:sp>
      <p:sp>
        <p:nvSpPr>
          <p:cNvPr id="209" name="Google Shape;209;g33bdb0b92c9_0_146"/>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10" name="Google Shape;210;g33bdb0b92c9_0_146"/>
          <p:cNvPicPr preferRelativeResize="0"/>
          <p:nvPr/>
        </p:nvPicPr>
        <p:blipFill rotWithShape="1">
          <a:blip r:embed="rId6">
            <a:alphaModFix/>
          </a:blip>
          <a:srcRect b="0" l="0" r="0" t="0"/>
          <a:stretch/>
        </p:blipFill>
        <p:spPr>
          <a:xfrm>
            <a:off x="16994724" y="1346200"/>
            <a:ext cx="5639505" cy="11010900"/>
          </a:xfrm>
          <a:prstGeom prst="rect">
            <a:avLst/>
          </a:prstGeom>
          <a:noFill/>
          <a:ln>
            <a:noFill/>
          </a:ln>
        </p:spPr>
      </p:pic>
      <p:sp>
        <p:nvSpPr>
          <p:cNvPr id="211" name="Google Shape;211;g33bdb0b92c9_0_146"/>
          <p:cNvSpPr/>
          <p:nvPr/>
        </p:nvSpPr>
        <p:spPr>
          <a:xfrm>
            <a:off x="16994724" y="1346200"/>
            <a:ext cx="5639400" cy="5638800"/>
          </a:xfrm>
          <a:prstGeom prst="roundRect">
            <a:avLst>
              <a:gd fmla="val 75081" name="adj"/>
            </a:avLst>
          </a:prstGeom>
          <a:solidFill>
            <a:srgbClr val="1E3B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33bdb0b92c9_0_146"/>
          <p:cNvSpPr/>
          <p:nvPr/>
        </p:nvSpPr>
        <p:spPr>
          <a:xfrm>
            <a:off x="18925365" y="2273300"/>
            <a:ext cx="27942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rkshire Swash"/>
              <a:buNone/>
            </a:pPr>
            <a:r>
              <a:rPr b="0" i="0" lang="en-US" sz="24000" u="none" cap="none" strike="noStrike">
                <a:solidFill>
                  <a:srgbClr val="FFFFFF"/>
                </a:solidFill>
                <a:latin typeface="Berkshire Swash"/>
                <a:ea typeface="Berkshire Swash"/>
                <a:cs typeface="Berkshire Swash"/>
                <a:sym typeface="Berkshire Swash"/>
              </a:rPr>
              <a:t>T</a:t>
            </a:r>
            <a:endParaRPr b="0" i="0" sz="24000" u="none" cap="none" strike="noStrike">
              <a:solidFill>
                <a:schemeClr val="dk1"/>
              </a:solidFill>
              <a:latin typeface="Calibri"/>
              <a:ea typeface="Calibri"/>
              <a:cs typeface="Calibri"/>
              <a:sym typeface="Calibri"/>
            </a:endParaRPr>
          </a:p>
        </p:txBody>
      </p:sp>
      <p:sp>
        <p:nvSpPr>
          <p:cNvPr id="213" name="Google Shape;213;g33bdb0b92c9_0_146"/>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3bdb0b92c9_0_146"/>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3bdb0b92c9_0_146"/>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3bdb0b92c9_0_146"/>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Invasion</a:t>
            </a:r>
            <a:endParaRPr b="0" i="0" sz="3600" u="none" cap="none" strike="noStrike">
              <a:solidFill>
                <a:schemeClr val="dk1"/>
              </a:solidFill>
              <a:latin typeface="Calibri"/>
              <a:ea typeface="Calibri"/>
              <a:cs typeface="Calibri"/>
              <a:sym typeface="Calibri"/>
            </a:endParaRPr>
          </a:p>
        </p:txBody>
      </p:sp>
      <p:sp>
        <p:nvSpPr>
          <p:cNvPr id="217" name="Google Shape;217;g33bdb0b92c9_0_146"/>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18" name="Google Shape;218;g33bdb0b92c9_0_146"/>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3bdb0b92c9_0_146"/>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33bdb0b92c9_0_146"/>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Betrayal</a:t>
            </a:r>
            <a:endParaRPr b="0" i="0" sz="3600" u="none" cap="none" strike="noStrike">
              <a:solidFill>
                <a:schemeClr val="dk1"/>
              </a:solidFill>
              <a:latin typeface="Calibri"/>
              <a:ea typeface="Calibri"/>
              <a:cs typeface="Calibri"/>
              <a:sym typeface="Calibri"/>
            </a:endParaRPr>
          </a:p>
        </p:txBody>
      </p:sp>
      <p:sp>
        <p:nvSpPr>
          <p:cNvPr id="221" name="Google Shape;221;g33bdb0b92c9_0_146"/>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2025-03-03T10:23:51Z</dcterms:created>
  <dc:creator>PptxGenJS</dc:creator>
</cp:coreProperties>
</file>